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notesMasterIdLst>
    <p:notesMasterId r:id="rId11"/>
  </p:notesMasterIdLst>
  <p:sldIdLst>
    <p:sldId id="267" r:id="rId2"/>
    <p:sldId id="261" r:id="rId3"/>
    <p:sldId id="268" r:id="rId4"/>
    <p:sldId id="257" r:id="rId5"/>
    <p:sldId id="269" r:id="rId6"/>
    <p:sldId id="270" r:id="rId7"/>
    <p:sldId id="272" r:id="rId8"/>
    <p:sldId id="273" r:id="rId9"/>
    <p:sldId id="274" r:id="rId10"/>
  </p:sldIdLst>
  <p:sldSz cx="9144000" cy="6858000" type="screen4x3"/>
  <p:notesSz cx="6797675" cy="9926638"/>
  <p:embeddedFontLst>
    <p:embeddedFont>
      <p:font typeface="Georgia" panose="02040502050405020303" pitchFamily="18" charset="0"/>
      <p:regular r:id="rId12"/>
      <p:bold r:id="rId13"/>
      <p:italic r:id="rId14"/>
      <p:boldItalic r:id="rId15"/>
    </p:embeddedFont>
  </p:embeddedFont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53B"/>
    <a:srgbClr val="D37053"/>
    <a:srgbClr val="1939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1650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759CAF-9468-4E1A-A5F0-115DAA790345}" type="datetimeFigureOut">
              <a:rPr lang="fr-FR" smtClean="0"/>
              <a:t>06/02/2025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A7303-DA1C-46CD-83BA-8B7A229B924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621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5B766E70-300F-4A8E-8BAA-29417E2F91D1}"/>
              </a:ext>
            </a:extLst>
          </p:cNvPr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9" name="Graphique 9">
            <a:extLst>
              <a:ext uri="{FF2B5EF4-FFF2-40B4-BE49-F238E27FC236}">
                <a16:creationId xmlns:a16="http://schemas.microsoft.com/office/drawing/2014/main" id="{A308F71F-D095-4F8E-B812-9512CC457381}"/>
              </a:ext>
            </a:extLst>
          </p:cNvPr>
          <p:cNvGrpSpPr/>
          <p:nvPr userDrawn="1"/>
        </p:nvGrpSpPr>
        <p:grpSpPr>
          <a:xfrm>
            <a:off x="307945" y="324820"/>
            <a:ext cx="2829702" cy="1009322"/>
            <a:chOff x="177332" y="100852"/>
            <a:chExt cx="1561821" cy="557083"/>
          </a:xfrm>
        </p:grpSpPr>
        <p:sp>
          <p:nvSpPr>
            <p:cNvPr id="10" name="Forme libre : forme 9">
              <a:extLst>
                <a:ext uri="{FF2B5EF4-FFF2-40B4-BE49-F238E27FC236}">
                  <a16:creationId xmlns:a16="http://schemas.microsoft.com/office/drawing/2014/main" id="{74C1C489-1C86-49AF-84D3-F4E0B06C785F}"/>
                </a:ext>
              </a:extLst>
            </p:cNvPr>
            <p:cNvSpPr/>
            <p:nvPr/>
          </p:nvSpPr>
          <p:spPr>
            <a:xfrm>
              <a:off x="493775" y="324282"/>
              <a:ext cx="145903" cy="159167"/>
            </a:xfrm>
            <a:custGeom>
              <a:avLst/>
              <a:gdLst>
                <a:gd name="connsiteX0" fmla="*/ 41383 w 145902"/>
                <a:gd name="connsiteY0" fmla="*/ 162383 h 159166"/>
                <a:gd name="connsiteX1" fmla="*/ 0 w 145902"/>
                <a:gd name="connsiteY1" fmla="*/ 162383 h 159166"/>
                <a:gd name="connsiteX2" fmla="*/ 0 w 145902"/>
                <a:gd name="connsiteY2" fmla="*/ 3183 h 159166"/>
                <a:gd name="connsiteX3" fmla="*/ 41383 w 145902"/>
                <a:gd name="connsiteY3" fmla="*/ 3183 h 159166"/>
                <a:gd name="connsiteX4" fmla="*/ 41383 w 145902"/>
                <a:gd name="connsiteY4" fmla="*/ 19100 h 159166"/>
                <a:gd name="connsiteX5" fmla="*/ 84358 w 145902"/>
                <a:gd name="connsiteY5" fmla="*/ 0 h 159166"/>
                <a:gd name="connsiteX6" fmla="*/ 148356 w 145902"/>
                <a:gd name="connsiteY6" fmla="*/ 69735 h 159166"/>
                <a:gd name="connsiteX7" fmla="*/ 148356 w 145902"/>
                <a:gd name="connsiteY7" fmla="*/ 162383 h 159166"/>
                <a:gd name="connsiteX8" fmla="*/ 106973 w 145902"/>
                <a:gd name="connsiteY8" fmla="*/ 162383 h 159166"/>
                <a:gd name="connsiteX9" fmla="*/ 106973 w 145902"/>
                <a:gd name="connsiteY9" fmla="*/ 72288 h 159166"/>
                <a:gd name="connsiteX10" fmla="*/ 74178 w 145902"/>
                <a:gd name="connsiteY10" fmla="*/ 38863 h 159166"/>
                <a:gd name="connsiteX11" fmla="*/ 41383 w 145902"/>
                <a:gd name="connsiteY11" fmla="*/ 77063 h 159166"/>
                <a:gd name="connsiteX12" fmla="*/ 41383 w 145902"/>
                <a:gd name="connsiteY12" fmla="*/ 162383 h 159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5902" h="159166">
                  <a:moveTo>
                    <a:pt x="41383" y="162383"/>
                  </a:moveTo>
                  <a:lnTo>
                    <a:pt x="0" y="162383"/>
                  </a:lnTo>
                  <a:lnTo>
                    <a:pt x="0" y="3183"/>
                  </a:lnTo>
                  <a:lnTo>
                    <a:pt x="41383" y="3183"/>
                  </a:lnTo>
                  <a:lnTo>
                    <a:pt x="41383" y="19100"/>
                  </a:lnTo>
                  <a:cubicBezTo>
                    <a:pt x="51895" y="5405"/>
                    <a:pt x="67182" y="0"/>
                    <a:pt x="84358" y="0"/>
                  </a:cubicBezTo>
                  <a:cubicBezTo>
                    <a:pt x="123818" y="0"/>
                    <a:pt x="148356" y="29943"/>
                    <a:pt x="148356" y="69735"/>
                  </a:cubicBezTo>
                  <a:lnTo>
                    <a:pt x="148356" y="162383"/>
                  </a:lnTo>
                  <a:lnTo>
                    <a:pt x="106973" y="162383"/>
                  </a:lnTo>
                  <a:lnTo>
                    <a:pt x="106973" y="72288"/>
                  </a:lnTo>
                  <a:cubicBezTo>
                    <a:pt x="106973" y="53487"/>
                    <a:pt x="94870" y="38863"/>
                    <a:pt x="74178" y="38863"/>
                  </a:cubicBezTo>
                  <a:cubicBezTo>
                    <a:pt x="55078" y="38863"/>
                    <a:pt x="41383" y="54150"/>
                    <a:pt x="41383" y="77063"/>
                  </a:cubicBezTo>
                  <a:lnTo>
                    <a:pt x="41383" y="162383"/>
                  </a:lnTo>
                  <a:close/>
                </a:path>
              </a:pathLst>
            </a:custGeom>
            <a:solidFill>
              <a:srgbClr val="193264"/>
            </a:solidFill>
            <a:ln w="3296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fr-FR"/>
            </a:p>
          </p:txBody>
        </p:sp>
        <p:sp>
          <p:nvSpPr>
            <p:cNvPr id="11" name="Forme libre : forme 10">
              <a:extLst>
                <a:ext uri="{FF2B5EF4-FFF2-40B4-BE49-F238E27FC236}">
                  <a16:creationId xmlns:a16="http://schemas.microsoft.com/office/drawing/2014/main" id="{8A06C6CE-C33D-4135-BA29-90931AA2BD77}"/>
                </a:ext>
              </a:extLst>
            </p:cNvPr>
            <p:cNvSpPr/>
            <p:nvPr/>
          </p:nvSpPr>
          <p:spPr>
            <a:xfrm>
              <a:off x="806040" y="252657"/>
              <a:ext cx="145903" cy="232118"/>
            </a:xfrm>
            <a:custGeom>
              <a:avLst/>
              <a:gdLst>
                <a:gd name="connsiteX0" fmla="*/ 41416 w 145902"/>
                <a:gd name="connsiteY0" fmla="*/ 234008 h 232117"/>
                <a:gd name="connsiteX1" fmla="*/ 0 w 145902"/>
                <a:gd name="connsiteY1" fmla="*/ 234008 h 232117"/>
                <a:gd name="connsiteX2" fmla="*/ 0 w 145902"/>
                <a:gd name="connsiteY2" fmla="*/ 0 h 232117"/>
                <a:gd name="connsiteX3" fmla="*/ 41383 w 145902"/>
                <a:gd name="connsiteY3" fmla="*/ 0 h 232117"/>
                <a:gd name="connsiteX4" fmla="*/ 41383 w 145902"/>
                <a:gd name="connsiteY4" fmla="*/ 91687 h 232117"/>
                <a:gd name="connsiteX5" fmla="*/ 84358 w 145902"/>
                <a:gd name="connsiteY5" fmla="*/ 71625 h 232117"/>
                <a:gd name="connsiteX6" fmla="*/ 148356 w 145902"/>
                <a:gd name="connsiteY6" fmla="*/ 141360 h 232117"/>
                <a:gd name="connsiteX7" fmla="*/ 148356 w 145902"/>
                <a:gd name="connsiteY7" fmla="*/ 234008 h 232117"/>
                <a:gd name="connsiteX8" fmla="*/ 106973 w 145902"/>
                <a:gd name="connsiteY8" fmla="*/ 234008 h 232117"/>
                <a:gd name="connsiteX9" fmla="*/ 106973 w 145902"/>
                <a:gd name="connsiteY9" fmla="*/ 143913 h 232117"/>
                <a:gd name="connsiteX10" fmla="*/ 74178 w 145902"/>
                <a:gd name="connsiteY10" fmla="*/ 110488 h 232117"/>
                <a:gd name="connsiteX11" fmla="*/ 41383 w 145902"/>
                <a:gd name="connsiteY11" fmla="*/ 148688 h 232117"/>
                <a:gd name="connsiteX12" fmla="*/ 41383 w 145902"/>
                <a:gd name="connsiteY12" fmla="*/ 234008 h 232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5902" h="232117">
                  <a:moveTo>
                    <a:pt x="41416" y="234008"/>
                  </a:moveTo>
                  <a:lnTo>
                    <a:pt x="0" y="234008"/>
                  </a:lnTo>
                  <a:lnTo>
                    <a:pt x="0" y="0"/>
                  </a:lnTo>
                  <a:lnTo>
                    <a:pt x="41383" y="0"/>
                  </a:lnTo>
                  <a:lnTo>
                    <a:pt x="41383" y="91687"/>
                  </a:lnTo>
                  <a:cubicBezTo>
                    <a:pt x="51563" y="77362"/>
                    <a:pt x="66850" y="71625"/>
                    <a:pt x="84358" y="71625"/>
                  </a:cubicBezTo>
                  <a:cubicBezTo>
                    <a:pt x="123818" y="71625"/>
                    <a:pt x="148356" y="101568"/>
                    <a:pt x="148356" y="141360"/>
                  </a:cubicBezTo>
                  <a:lnTo>
                    <a:pt x="148356" y="234008"/>
                  </a:lnTo>
                  <a:lnTo>
                    <a:pt x="106973" y="234008"/>
                  </a:lnTo>
                  <a:lnTo>
                    <a:pt x="106973" y="143913"/>
                  </a:lnTo>
                  <a:cubicBezTo>
                    <a:pt x="106973" y="125112"/>
                    <a:pt x="94870" y="110488"/>
                    <a:pt x="74178" y="110488"/>
                  </a:cubicBezTo>
                  <a:cubicBezTo>
                    <a:pt x="55078" y="110488"/>
                    <a:pt x="41383" y="125775"/>
                    <a:pt x="41383" y="148688"/>
                  </a:cubicBezTo>
                  <a:lnTo>
                    <a:pt x="41383" y="234008"/>
                  </a:lnTo>
                  <a:close/>
                </a:path>
              </a:pathLst>
            </a:custGeom>
            <a:solidFill>
              <a:srgbClr val="193264"/>
            </a:solidFill>
            <a:ln w="3296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fr-FR"/>
            </a:p>
          </p:txBody>
        </p:sp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48C1BACF-1809-4F3F-99B6-839D1B0608C1}"/>
                </a:ext>
              </a:extLst>
            </p:cNvPr>
            <p:cNvSpPr/>
            <p:nvPr/>
          </p:nvSpPr>
          <p:spPr>
            <a:xfrm>
              <a:off x="257578" y="252524"/>
              <a:ext cx="208906" cy="232118"/>
            </a:xfrm>
            <a:custGeom>
              <a:avLst/>
              <a:gdLst>
                <a:gd name="connsiteX0" fmla="*/ 103160 w 208905"/>
                <a:gd name="connsiteY0" fmla="*/ 48513 h 232117"/>
                <a:gd name="connsiteX1" fmla="*/ 131246 w 208905"/>
                <a:gd name="connsiteY1" fmla="*/ 140199 h 232117"/>
                <a:gd name="connsiteX2" fmla="*/ 74841 w 208905"/>
                <a:gd name="connsiteY2" fmla="*/ 140199 h 232117"/>
                <a:gd name="connsiteX3" fmla="*/ 103160 w 208905"/>
                <a:gd name="connsiteY3" fmla="*/ 48513 h 232117"/>
                <a:gd name="connsiteX4" fmla="*/ 74112 w 208905"/>
                <a:gd name="connsiteY4" fmla="*/ 0 h 232117"/>
                <a:gd name="connsiteX5" fmla="*/ 0 w 208905"/>
                <a:gd name="connsiteY5" fmla="*/ 234141 h 232117"/>
                <a:gd name="connsiteX6" fmla="*/ 46026 w 208905"/>
                <a:gd name="connsiteY6" fmla="*/ 234141 h 232117"/>
                <a:gd name="connsiteX7" fmla="*/ 63236 w 208905"/>
                <a:gd name="connsiteY7" fmla="*/ 177404 h 232117"/>
                <a:gd name="connsiteX8" fmla="*/ 142885 w 208905"/>
                <a:gd name="connsiteY8" fmla="*/ 177404 h 232117"/>
                <a:gd name="connsiteX9" fmla="*/ 160062 w 208905"/>
                <a:gd name="connsiteY9" fmla="*/ 234141 h 232117"/>
                <a:gd name="connsiteX10" fmla="*/ 211194 w 208905"/>
                <a:gd name="connsiteY10" fmla="*/ 234141 h 232117"/>
                <a:gd name="connsiteX11" fmla="*/ 137977 w 208905"/>
                <a:gd name="connsiteY11" fmla="*/ 0 h 232117"/>
                <a:gd name="connsiteX12" fmla="*/ 74112 w 208905"/>
                <a:gd name="connsiteY12" fmla="*/ 0 h 232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8905" h="232117">
                  <a:moveTo>
                    <a:pt x="103160" y="48513"/>
                  </a:moveTo>
                  <a:lnTo>
                    <a:pt x="131246" y="140199"/>
                  </a:lnTo>
                  <a:lnTo>
                    <a:pt x="74841" y="140199"/>
                  </a:lnTo>
                  <a:lnTo>
                    <a:pt x="103160" y="48513"/>
                  </a:lnTo>
                  <a:close/>
                  <a:moveTo>
                    <a:pt x="74112" y="0"/>
                  </a:moveTo>
                  <a:lnTo>
                    <a:pt x="0" y="234141"/>
                  </a:lnTo>
                  <a:lnTo>
                    <a:pt x="46026" y="234141"/>
                  </a:lnTo>
                  <a:lnTo>
                    <a:pt x="63236" y="177404"/>
                  </a:lnTo>
                  <a:lnTo>
                    <a:pt x="142885" y="177404"/>
                  </a:lnTo>
                  <a:lnTo>
                    <a:pt x="160062" y="234141"/>
                  </a:lnTo>
                  <a:lnTo>
                    <a:pt x="211194" y="234141"/>
                  </a:lnTo>
                  <a:lnTo>
                    <a:pt x="137977" y="0"/>
                  </a:lnTo>
                  <a:lnTo>
                    <a:pt x="74112" y="0"/>
                  </a:lnTo>
                  <a:close/>
                </a:path>
              </a:pathLst>
            </a:custGeom>
            <a:solidFill>
              <a:srgbClr val="193264"/>
            </a:solidFill>
            <a:ln w="3296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fr-FR"/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9FFF85D3-2A6A-47E0-94A3-E05F1B40BC33}"/>
                </a:ext>
              </a:extLst>
            </p:cNvPr>
            <p:cNvSpPr/>
            <p:nvPr/>
          </p:nvSpPr>
          <p:spPr>
            <a:xfrm>
              <a:off x="177332" y="100852"/>
              <a:ext cx="3316" cy="3316"/>
            </a:xfrm>
            <a:custGeom>
              <a:avLst/>
              <a:gdLst/>
              <a:ahLst/>
              <a:cxnLst/>
              <a:rect l="l" t="t" r="r" b="b"/>
              <a:pathLst>
                <a:path/>
              </a:pathLst>
            </a:custGeom>
            <a:solidFill>
              <a:srgbClr val="193264"/>
            </a:solidFill>
            <a:ln w="3296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fr-FR"/>
            </a:p>
          </p:txBody>
        </p:sp>
        <p:sp>
          <p:nvSpPr>
            <p:cNvPr id="14" name="Forme libre : forme 13">
              <a:extLst>
                <a:ext uri="{FF2B5EF4-FFF2-40B4-BE49-F238E27FC236}">
                  <a16:creationId xmlns:a16="http://schemas.microsoft.com/office/drawing/2014/main" id="{5C4388C0-EB79-4644-AC4E-FA6BC59C06DC}"/>
                </a:ext>
              </a:extLst>
            </p:cNvPr>
            <p:cNvSpPr/>
            <p:nvPr/>
          </p:nvSpPr>
          <p:spPr>
            <a:xfrm>
              <a:off x="697607" y="252657"/>
              <a:ext cx="82899" cy="232118"/>
            </a:xfrm>
            <a:custGeom>
              <a:avLst/>
              <a:gdLst>
                <a:gd name="connsiteX0" fmla="*/ 0 w 82899"/>
                <a:gd name="connsiteY0" fmla="*/ 74808 h 232117"/>
                <a:gd name="connsiteX1" fmla="*/ 0 w 82899"/>
                <a:gd name="connsiteY1" fmla="*/ 66850 h 232117"/>
                <a:gd name="connsiteX2" fmla="*/ 65258 w 82899"/>
                <a:gd name="connsiteY2" fmla="*/ 0 h 232117"/>
                <a:gd name="connsiteX3" fmla="*/ 84789 w 82899"/>
                <a:gd name="connsiteY3" fmla="*/ 0 h 232117"/>
                <a:gd name="connsiteX4" fmla="*/ 84789 w 82899"/>
                <a:gd name="connsiteY4" fmla="*/ 36608 h 232117"/>
                <a:gd name="connsiteX5" fmla="*/ 77163 w 82899"/>
                <a:gd name="connsiteY5" fmla="*/ 36608 h 232117"/>
                <a:gd name="connsiteX6" fmla="*/ 41383 w 82899"/>
                <a:gd name="connsiteY6" fmla="*/ 66552 h 232117"/>
                <a:gd name="connsiteX7" fmla="*/ 41383 w 82899"/>
                <a:gd name="connsiteY7" fmla="*/ 74841 h 232117"/>
                <a:gd name="connsiteX8" fmla="*/ 41383 w 82899"/>
                <a:gd name="connsiteY8" fmla="*/ 112179 h 232117"/>
                <a:gd name="connsiteX9" fmla="*/ 41383 w 82899"/>
                <a:gd name="connsiteY9" fmla="*/ 234041 h 232117"/>
                <a:gd name="connsiteX10" fmla="*/ 0 w 82899"/>
                <a:gd name="connsiteY10" fmla="*/ 234041 h 232117"/>
                <a:gd name="connsiteX11" fmla="*/ 0 w 82899"/>
                <a:gd name="connsiteY11" fmla="*/ 112179 h 232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2899" h="232117">
                  <a:moveTo>
                    <a:pt x="0" y="74808"/>
                  </a:moveTo>
                  <a:lnTo>
                    <a:pt x="0" y="66850"/>
                  </a:lnTo>
                  <a:cubicBezTo>
                    <a:pt x="0" y="25467"/>
                    <a:pt x="23245" y="0"/>
                    <a:pt x="65258" y="0"/>
                  </a:cubicBezTo>
                  <a:lnTo>
                    <a:pt x="84789" y="0"/>
                  </a:lnTo>
                  <a:lnTo>
                    <a:pt x="84789" y="36608"/>
                  </a:lnTo>
                  <a:lnTo>
                    <a:pt x="77163" y="36608"/>
                  </a:lnTo>
                  <a:cubicBezTo>
                    <a:pt x="56803" y="36608"/>
                    <a:pt x="41383" y="45197"/>
                    <a:pt x="41383" y="66552"/>
                  </a:cubicBezTo>
                  <a:lnTo>
                    <a:pt x="41383" y="74841"/>
                  </a:lnTo>
                  <a:lnTo>
                    <a:pt x="41383" y="112179"/>
                  </a:lnTo>
                  <a:lnTo>
                    <a:pt x="41383" y="234041"/>
                  </a:lnTo>
                  <a:lnTo>
                    <a:pt x="0" y="234041"/>
                  </a:lnTo>
                  <a:lnTo>
                    <a:pt x="0" y="112179"/>
                  </a:lnTo>
                </a:path>
              </a:pathLst>
            </a:custGeom>
            <a:solidFill>
              <a:srgbClr val="193264"/>
            </a:solidFill>
            <a:ln w="3296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fr-FR"/>
            </a:p>
          </p:txBody>
        </p:sp>
        <p:sp>
          <p:nvSpPr>
            <p:cNvPr id="15" name="Forme libre : forme 14">
              <a:extLst>
                <a:ext uri="{FF2B5EF4-FFF2-40B4-BE49-F238E27FC236}">
                  <a16:creationId xmlns:a16="http://schemas.microsoft.com/office/drawing/2014/main" id="{89650296-C59A-4150-84BA-DE6919BF1952}"/>
                </a:ext>
              </a:extLst>
            </p:cNvPr>
            <p:cNvSpPr/>
            <p:nvPr/>
          </p:nvSpPr>
          <p:spPr>
            <a:xfrm>
              <a:off x="659308" y="327432"/>
              <a:ext cx="122691" cy="36476"/>
            </a:xfrm>
            <a:custGeom>
              <a:avLst/>
              <a:gdLst>
                <a:gd name="connsiteX0" fmla="*/ 0 w 122690"/>
                <a:gd name="connsiteY0" fmla="*/ 0 h 36475"/>
                <a:gd name="connsiteX1" fmla="*/ 123089 w 122690"/>
                <a:gd name="connsiteY1" fmla="*/ 0 h 36475"/>
                <a:gd name="connsiteX2" fmla="*/ 123089 w 122690"/>
                <a:gd name="connsiteY2" fmla="*/ 37205 h 36475"/>
                <a:gd name="connsiteX3" fmla="*/ 0 w 122690"/>
                <a:gd name="connsiteY3" fmla="*/ 37205 h 36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690" h="36475">
                  <a:moveTo>
                    <a:pt x="0" y="0"/>
                  </a:moveTo>
                  <a:lnTo>
                    <a:pt x="123089" y="0"/>
                  </a:lnTo>
                  <a:lnTo>
                    <a:pt x="123089" y="37205"/>
                  </a:lnTo>
                  <a:lnTo>
                    <a:pt x="0" y="37205"/>
                  </a:lnTo>
                  <a:close/>
                </a:path>
              </a:pathLst>
            </a:custGeom>
            <a:solidFill>
              <a:srgbClr val="1CAE83"/>
            </a:solidFill>
            <a:ln w="3296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fr-FR"/>
            </a:p>
          </p:txBody>
        </p:sp>
        <p:sp>
          <p:nvSpPr>
            <p:cNvPr id="16" name="Forme libre : forme 15">
              <a:extLst>
                <a:ext uri="{FF2B5EF4-FFF2-40B4-BE49-F238E27FC236}">
                  <a16:creationId xmlns:a16="http://schemas.microsoft.com/office/drawing/2014/main" id="{58349540-8E1D-464A-AED7-C64FE4C2CA37}"/>
                </a:ext>
              </a:extLst>
            </p:cNvPr>
            <p:cNvSpPr/>
            <p:nvPr/>
          </p:nvSpPr>
          <p:spPr>
            <a:xfrm>
              <a:off x="999858" y="449493"/>
              <a:ext cx="122691" cy="36476"/>
            </a:xfrm>
            <a:custGeom>
              <a:avLst/>
              <a:gdLst>
                <a:gd name="connsiteX0" fmla="*/ 0 w 122690"/>
                <a:gd name="connsiteY0" fmla="*/ 0 h 36475"/>
                <a:gd name="connsiteX1" fmla="*/ 123089 w 122690"/>
                <a:gd name="connsiteY1" fmla="*/ 0 h 36475"/>
                <a:gd name="connsiteX2" fmla="*/ 123089 w 122690"/>
                <a:gd name="connsiteY2" fmla="*/ 37172 h 36475"/>
                <a:gd name="connsiteX3" fmla="*/ 0 w 122690"/>
                <a:gd name="connsiteY3" fmla="*/ 37172 h 36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690" h="36475">
                  <a:moveTo>
                    <a:pt x="0" y="0"/>
                  </a:moveTo>
                  <a:lnTo>
                    <a:pt x="123089" y="0"/>
                  </a:lnTo>
                  <a:lnTo>
                    <a:pt x="123089" y="37172"/>
                  </a:lnTo>
                  <a:lnTo>
                    <a:pt x="0" y="37172"/>
                  </a:lnTo>
                  <a:close/>
                </a:path>
              </a:pathLst>
            </a:custGeom>
            <a:solidFill>
              <a:srgbClr val="D37053"/>
            </a:solidFill>
            <a:ln w="3296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fr-FR"/>
            </a:p>
          </p:txBody>
        </p:sp>
        <p:sp>
          <p:nvSpPr>
            <p:cNvPr id="17" name="Forme libre : forme 16">
              <a:extLst>
                <a:ext uri="{FF2B5EF4-FFF2-40B4-BE49-F238E27FC236}">
                  <a16:creationId xmlns:a16="http://schemas.microsoft.com/office/drawing/2014/main" id="{577B67FD-4DA4-47DB-8782-9D9138C1CF74}"/>
                </a:ext>
              </a:extLst>
            </p:cNvPr>
            <p:cNvSpPr/>
            <p:nvPr/>
          </p:nvSpPr>
          <p:spPr>
            <a:xfrm>
              <a:off x="237882" y="392724"/>
              <a:ext cx="122691" cy="36476"/>
            </a:xfrm>
            <a:custGeom>
              <a:avLst/>
              <a:gdLst>
                <a:gd name="connsiteX0" fmla="*/ 0 w 122690"/>
                <a:gd name="connsiteY0" fmla="*/ 0 h 36475"/>
                <a:gd name="connsiteX1" fmla="*/ 123089 w 122690"/>
                <a:gd name="connsiteY1" fmla="*/ 0 h 36475"/>
                <a:gd name="connsiteX2" fmla="*/ 123089 w 122690"/>
                <a:gd name="connsiteY2" fmla="*/ 37205 h 36475"/>
                <a:gd name="connsiteX3" fmla="*/ 0 w 122690"/>
                <a:gd name="connsiteY3" fmla="*/ 37205 h 36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690" h="36475">
                  <a:moveTo>
                    <a:pt x="0" y="0"/>
                  </a:moveTo>
                  <a:lnTo>
                    <a:pt x="123089" y="0"/>
                  </a:lnTo>
                  <a:lnTo>
                    <a:pt x="123089" y="37205"/>
                  </a:lnTo>
                  <a:lnTo>
                    <a:pt x="0" y="37205"/>
                  </a:lnTo>
                  <a:close/>
                </a:path>
              </a:pathLst>
            </a:custGeom>
            <a:solidFill>
              <a:srgbClr val="EEE53B"/>
            </a:solidFill>
            <a:ln w="3296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fr-FR"/>
            </a:p>
          </p:txBody>
        </p:sp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EA163469-1046-421E-A84C-72FA7AB40B92}"/>
                </a:ext>
              </a:extLst>
            </p:cNvPr>
            <p:cNvSpPr/>
            <p:nvPr/>
          </p:nvSpPr>
          <p:spPr>
            <a:xfrm>
              <a:off x="999891" y="362184"/>
              <a:ext cx="547135" cy="43108"/>
            </a:xfrm>
            <a:custGeom>
              <a:avLst/>
              <a:gdLst>
                <a:gd name="connsiteX0" fmla="*/ 534335 w 547134"/>
                <a:gd name="connsiteY0" fmla="*/ 35912 h 43107"/>
                <a:gd name="connsiteX1" fmla="*/ 541199 w 547134"/>
                <a:gd name="connsiteY1" fmla="*/ 35912 h 43107"/>
                <a:gd name="connsiteX2" fmla="*/ 541199 w 547134"/>
                <a:gd name="connsiteY2" fmla="*/ 23543 h 43107"/>
                <a:gd name="connsiteX3" fmla="*/ 549191 w 547134"/>
                <a:gd name="connsiteY3" fmla="*/ 17210 h 43107"/>
                <a:gd name="connsiteX4" fmla="*/ 549191 w 547134"/>
                <a:gd name="connsiteY4" fmla="*/ 10843 h 43107"/>
                <a:gd name="connsiteX5" fmla="*/ 541199 w 547134"/>
                <a:gd name="connsiteY5" fmla="*/ 15950 h 43107"/>
                <a:gd name="connsiteX6" fmla="*/ 541199 w 547134"/>
                <a:gd name="connsiteY6" fmla="*/ 11241 h 43107"/>
                <a:gd name="connsiteX7" fmla="*/ 534335 w 547134"/>
                <a:gd name="connsiteY7" fmla="*/ 11241 h 43107"/>
                <a:gd name="connsiteX8" fmla="*/ 534335 w 547134"/>
                <a:gd name="connsiteY8" fmla="*/ 35912 h 43107"/>
                <a:gd name="connsiteX9" fmla="*/ 512118 w 547134"/>
                <a:gd name="connsiteY9" fmla="*/ 20891 h 43107"/>
                <a:gd name="connsiteX10" fmla="*/ 517788 w 547134"/>
                <a:gd name="connsiteY10" fmla="*/ 15353 h 43107"/>
                <a:gd name="connsiteX11" fmla="*/ 523160 w 547134"/>
                <a:gd name="connsiteY11" fmla="*/ 20891 h 43107"/>
                <a:gd name="connsiteX12" fmla="*/ 512118 w 547134"/>
                <a:gd name="connsiteY12" fmla="*/ 20891 h 43107"/>
                <a:gd name="connsiteX13" fmla="*/ 517987 w 547134"/>
                <a:gd name="connsiteY13" fmla="*/ 36443 h 43107"/>
                <a:gd name="connsiteX14" fmla="*/ 529792 w 547134"/>
                <a:gd name="connsiteY14" fmla="*/ 28119 h 43107"/>
                <a:gd name="connsiteX15" fmla="*/ 523326 w 547134"/>
                <a:gd name="connsiteY15" fmla="*/ 28119 h 43107"/>
                <a:gd name="connsiteX16" fmla="*/ 518186 w 547134"/>
                <a:gd name="connsiteY16" fmla="*/ 31568 h 43107"/>
                <a:gd name="connsiteX17" fmla="*/ 512052 w 547134"/>
                <a:gd name="connsiteY17" fmla="*/ 25102 h 43107"/>
                <a:gd name="connsiteX18" fmla="*/ 529859 w 547134"/>
                <a:gd name="connsiteY18" fmla="*/ 25102 h 43107"/>
                <a:gd name="connsiteX19" fmla="*/ 529859 w 547134"/>
                <a:gd name="connsiteY19" fmla="*/ 23212 h 43107"/>
                <a:gd name="connsiteX20" fmla="*/ 517822 w 547134"/>
                <a:gd name="connsiteY20" fmla="*/ 10644 h 43107"/>
                <a:gd name="connsiteX21" fmla="*/ 505122 w 547134"/>
                <a:gd name="connsiteY21" fmla="*/ 23477 h 43107"/>
                <a:gd name="connsiteX22" fmla="*/ 505122 w 547134"/>
                <a:gd name="connsiteY22" fmla="*/ 23842 h 43107"/>
                <a:gd name="connsiteX23" fmla="*/ 517987 w 547134"/>
                <a:gd name="connsiteY23" fmla="*/ 36443 h 43107"/>
                <a:gd name="connsiteX24" fmla="*/ 496898 w 547134"/>
                <a:gd name="connsiteY24" fmla="*/ 7892 h 43107"/>
                <a:gd name="connsiteX25" fmla="*/ 500811 w 547134"/>
                <a:gd name="connsiteY25" fmla="*/ 4145 h 43107"/>
                <a:gd name="connsiteX26" fmla="*/ 496898 w 547134"/>
                <a:gd name="connsiteY26" fmla="*/ 398 h 43107"/>
                <a:gd name="connsiteX27" fmla="*/ 493018 w 547134"/>
                <a:gd name="connsiteY27" fmla="*/ 4145 h 43107"/>
                <a:gd name="connsiteX28" fmla="*/ 496898 w 547134"/>
                <a:gd name="connsiteY28" fmla="*/ 7892 h 43107"/>
                <a:gd name="connsiteX29" fmla="*/ 493549 w 547134"/>
                <a:gd name="connsiteY29" fmla="*/ 35912 h 43107"/>
                <a:gd name="connsiteX30" fmla="*/ 500346 w 547134"/>
                <a:gd name="connsiteY30" fmla="*/ 35912 h 43107"/>
                <a:gd name="connsiteX31" fmla="*/ 500346 w 547134"/>
                <a:gd name="connsiteY31" fmla="*/ 11241 h 43107"/>
                <a:gd name="connsiteX32" fmla="*/ 493549 w 547134"/>
                <a:gd name="connsiteY32" fmla="*/ 11241 h 43107"/>
                <a:gd name="connsiteX33" fmla="*/ 493549 w 547134"/>
                <a:gd name="connsiteY33" fmla="*/ 35912 h 43107"/>
                <a:gd name="connsiteX34" fmla="*/ 480318 w 547134"/>
                <a:gd name="connsiteY34" fmla="*/ 35912 h 43107"/>
                <a:gd name="connsiteX35" fmla="*/ 487116 w 547134"/>
                <a:gd name="connsiteY35" fmla="*/ 35912 h 43107"/>
                <a:gd name="connsiteX36" fmla="*/ 487116 w 547134"/>
                <a:gd name="connsiteY36" fmla="*/ 33 h 43107"/>
                <a:gd name="connsiteX37" fmla="*/ 480318 w 547134"/>
                <a:gd name="connsiteY37" fmla="*/ 33 h 43107"/>
                <a:gd name="connsiteX38" fmla="*/ 480318 w 547134"/>
                <a:gd name="connsiteY38" fmla="*/ 35912 h 43107"/>
                <a:gd name="connsiteX39" fmla="*/ 462180 w 547134"/>
                <a:gd name="connsiteY39" fmla="*/ 31668 h 43107"/>
                <a:gd name="connsiteX40" fmla="*/ 458598 w 547134"/>
                <a:gd name="connsiteY40" fmla="*/ 28683 h 43107"/>
                <a:gd name="connsiteX41" fmla="*/ 464866 w 547134"/>
                <a:gd name="connsiteY41" fmla="*/ 25201 h 43107"/>
                <a:gd name="connsiteX42" fmla="*/ 467518 w 547134"/>
                <a:gd name="connsiteY42" fmla="*/ 25201 h 43107"/>
                <a:gd name="connsiteX43" fmla="*/ 467518 w 547134"/>
                <a:gd name="connsiteY43" fmla="*/ 27290 h 43107"/>
                <a:gd name="connsiteX44" fmla="*/ 462180 w 547134"/>
                <a:gd name="connsiteY44" fmla="*/ 31668 h 43107"/>
                <a:gd name="connsiteX45" fmla="*/ 460157 w 547134"/>
                <a:gd name="connsiteY45" fmla="*/ 36443 h 43107"/>
                <a:gd name="connsiteX46" fmla="*/ 467618 w 547134"/>
                <a:gd name="connsiteY46" fmla="*/ 32961 h 43107"/>
                <a:gd name="connsiteX47" fmla="*/ 467618 w 547134"/>
                <a:gd name="connsiteY47" fmla="*/ 35945 h 43107"/>
                <a:gd name="connsiteX48" fmla="*/ 474283 w 547134"/>
                <a:gd name="connsiteY48" fmla="*/ 35945 h 43107"/>
                <a:gd name="connsiteX49" fmla="*/ 474283 w 547134"/>
                <a:gd name="connsiteY49" fmla="*/ 19863 h 43107"/>
                <a:gd name="connsiteX50" fmla="*/ 463937 w 547134"/>
                <a:gd name="connsiteY50" fmla="*/ 10711 h 43107"/>
                <a:gd name="connsiteX51" fmla="*/ 452829 w 547134"/>
                <a:gd name="connsiteY51" fmla="*/ 19166 h 43107"/>
                <a:gd name="connsiteX52" fmla="*/ 459295 w 547134"/>
                <a:gd name="connsiteY52" fmla="*/ 19166 h 43107"/>
                <a:gd name="connsiteX53" fmla="*/ 463506 w 547134"/>
                <a:gd name="connsiteY53" fmla="*/ 15685 h 43107"/>
                <a:gd name="connsiteX54" fmla="*/ 467518 w 547134"/>
                <a:gd name="connsiteY54" fmla="*/ 20227 h 43107"/>
                <a:gd name="connsiteX55" fmla="*/ 467518 w 547134"/>
                <a:gd name="connsiteY55" fmla="*/ 21222 h 43107"/>
                <a:gd name="connsiteX56" fmla="*/ 464733 w 547134"/>
                <a:gd name="connsiteY56" fmla="*/ 21222 h 43107"/>
                <a:gd name="connsiteX57" fmla="*/ 451900 w 547134"/>
                <a:gd name="connsiteY57" fmla="*/ 29147 h 43107"/>
                <a:gd name="connsiteX58" fmla="*/ 460157 w 547134"/>
                <a:gd name="connsiteY58" fmla="*/ 36443 h 43107"/>
                <a:gd name="connsiteX59" fmla="*/ 444472 w 547134"/>
                <a:gd name="connsiteY59" fmla="*/ 36376 h 43107"/>
                <a:gd name="connsiteX60" fmla="*/ 448617 w 547134"/>
                <a:gd name="connsiteY60" fmla="*/ 35713 h 43107"/>
                <a:gd name="connsiteX61" fmla="*/ 448617 w 547134"/>
                <a:gd name="connsiteY61" fmla="*/ 30441 h 43107"/>
                <a:gd name="connsiteX62" fmla="*/ 446031 w 547134"/>
                <a:gd name="connsiteY62" fmla="*/ 30905 h 43107"/>
                <a:gd name="connsiteX63" fmla="*/ 443279 w 547134"/>
                <a:gd name="connsiteY63" fmla="*/ 27987 h 43107"/>
                <a:gd name="connsiteX64" fmla="*/ 443279 w 547134"/>
                <a:gd name="connsiteY64" fmla="*/ 16082 h 43107"/>
                <a:gd name="connsiteX65" fmla="*/ 448485 w 547134"/>
                <a:gd name="connsiteY65" fmla="*/ 16082 h 43107"/>
                <a:gd name="connsiteX66" fmla="*/ 448485 w 547134"/>
                <a:gd name="connsiteY66" fmla="*/ 11241 h 43107"/>
                <a:gd name="connsiteX67" fmla="*/ 443279 w 547134"/>
                <a:gd name="connsiteY67" fmla="*/ 11241 h 43107"/>
                <a:gd name="connsiteX68" fmla="*/ 443279 w 547134"/>
                <a:gd name="connsiteY68" fmla="*/ 5902 h 43107"/>
                <a:gd name="connsiteX69" fmla="*/ 436481 w 547134"/>
                <a:gd name="connsiteY69" fmla="*/ 5902 h 43107"/>
                <a:gd name="connsiteX70" fmla="*/ 436481 w 547134"/>
                <a:gd name="connsiteY70" fmla="*/ 11241 h 43107"/>
                <a:gd name="connsiteX71" fmla="*/ 433298 w 547134"/>
                <a:gd name="connsiteY71" fmla="*/ 11241 h 43107"/>
                <a:gd name="connsiteX72" fmla="*/ 433298 w 547134"/>
                <a:gd name="connsiteY72" fmla="*/ 16116 h 43107"/>
                <a:gd name="connsiteX73" fmla="*/ 436481 w 547134"/>
                <a:gd name="connsiteY73" fmla="*/ 16116 h 43107"/>
                <a:gd name="connsiteX74" fmla="*/ 436481 w 547134"/>
                <a:gd name="connsiteY74" fmla="*/ 28617 h 43107"/>
                <a:gd name="connsiteX75" fmla="*/ 444472 w 547134"/>
                <a:gd name="connsiteY75" fmla="*/ 36376 h 43107"/>
                <a:gd name="connsiteX76" fmla="*/ 425737 w 547134"/>
                <a:gd name="connsiteY76" fmla="*/ 7892 h 43107"/>
                <a:gd name="connsiteX77" fmla="*/ 429650 w 547134"/>
                <a:gd name="connsiteY77" fmla="*/ 4145 h 43107"/>
                <a:gd name="connsiteX78" fmla="*/ 425737 w 547134"/>
                <a:gd name="connsiteY78" fmla="*/ 398 h 43107"/>
                <a:gd name="connsiteX79" fmla="*/ 421857 w 547134"/>
                <a:gd name="connsiteY79" fmla="*/ 4145 h 43107"/>
                <a:gd name="connsiteX80" fmla="*/ 425737 w 547134"/>
                <a:gd name="connsiteY80" fmla="*/ 7892 h 43107"/>
                <a:gd name="connsiteX81" fmla="*/ 422388 w 547134"/>
                <a:gd name="connsiteY81" fmla="*/ 35912 h 43107"/>
                <a:gd name="connsiteX82" fmla="*/ 429186 w 547134"/>
                <a:gd name="connsiteY82" fmla="*/ 35912 h 43107"/>
                <a:gd name="connsiteX83" fmla="*/ 429186 w 547134"/>
                <a:gd name="connsiteY83" fmla="*/ 11241 h 43107"/>
                <a:gd name="connsiteX84" fmla="*/ 422388 w 547134"/>
                <a:gd name="connsiteY84" fmla="*/ 11241 h 43107"/>
                <a:gd name="connsiteX85" fmla="*/ 422388 w 547134"/>
                <a:gd name="connsiteY85" fmla="*/ 35912 h 43107"/>
                <a:gd name="connsiteX86" fmla="*/ 404813 w 547134"/>
                <a:gd name="connsiteY86" fmla="*/ 31104 h 43107"/>
                <a:gd name="connsiteX87" fmla="*/ 398712 w 547134"/>
                <a:gd name="connsiteY87" fmla="*/ 23742 h 43107"/>
                <a:gd name="connsiteX88" fmla="*/ 398712 w 547134"/>
                <a:gd name="connsiteY88" fmla="*/ 23378 h 43107"/>
                <a:gd name="connsiteX89" fmla="*/ 404747 w 547134"/>
                <a:gd name="connsiteY89" fmla="*/ 15917 h 43107"/>
                <a:gd name="connsiteX90" fmla="*/ 410649 w 547134"/>
                <a:gd name="connsiteY90" fmla="*/ 23378 h 43107"/>
                <a:gd name="connsiteX91" fmla="*/ 410649 w 547134"/>
                <a:gd name="connsiteY91" fmla="*/ 23742 h 43107"/>
                <a:gd name="connsiteX92" fmla="*/ 404813 w 547134"/>
                <a:gd name="connsiteY92" fmla="*/ 31104 h 43107"/>
                <a:gd name="connsiteX93" fmla="*/ 392113 w 547134"/>
                <a:gd name="connsiteY93" fmla="*/ 44335 h 43107"/>
                <a:gd name="connsiteX94" fmla="*/ 398944 w 547134"/>
                <a:gd name="connsiteY94" fmla="*/ 44335 h 43107"/>
                <a:gd name="connsiteX95" fmla="*/ 398944 w 547134"/>
                <a:gd name="connsiteY95" fmla="*/ 32132 h 43107"/>
                <a:gd name="connsiteX96" fmla="*/ 406836 w 547134"/>
                <a:gd name="connsiteY96" fmla="*/ 36409 h 43107"/>
                <a:gd name="connsiteX97" fmla="*/ 417613 w 547134"/>
                <a:gd name="connsiteY97" fmla="*/ 23676 h 43107"/>
                <a:gd name="connsiteX98" fmla="*/ 417613 w 547134"/>
                <a:gd name="connsiteY98" fmla="*/ 23311 h 43107"/>
                <a:gd name="connsiteX99" fmla="*/ 406836 w 547134"/>
                <a:gd name="connsiteY99" fmla="*/ 10644 h 43107"/>
                <a:gd name="connsiteX100" fmla="*/ 398944 w 547134"/>
                <a:gd name="connsiteY100" fmla="*/ 15088 h 43107"/>
                <a:gd name="connsiteX101" fmla="*/ 398944 w 547134"/>
                <a:gd name="connsiteY101" fmla="*/ 11241 h 43107"/>
                <a:gd name="connsiteX102" fmla="*/ 392113 w 547134"/>
                <a:gd name="connsiteY102" fmla="*/ 11241 h 43107"/>
                <a:gd name="connsiteX103" fmla="*/ 392113 w 547134"/>
                <a:gd name="connsiteY103" fmla="*/ 44335 h 43107"/>
                <a:gd name="connsiteX104" fmla="*/ 377390 w 547134"/>
                <a:gd name="connsiteY104" fmla="*/ 36443 h 43107"/>
                <a:gd name="connsiteX105" fmla="*/ 387769 w 547134"/>
                <a:gd name="connsiteY105" fmla="*/ 28318 h 43107"/>
                <a:gd name="connsiteX106" fmla="*/ 378186 w 547134"/>
                <a:gd name="connsiteY106" fmla="*/ 20592 h 43107"/>
                <a:gd name="connsiteX107" fmla="*/ 373411 w 547134"/>
                <a:gd name="connsiteY107" fmla="*/ 17906 h 43107"/>
                <a:gd name="connsiteX108" fmla="*/ 376893 w 547134"/>
                <a:gd name="connsiteY108" fmla="*/ 15353 h 43107"/>
                <a:gd name="connsiteX109" fmla="*/ 380773 w 547134"/>
                <a:gd name="connsiteY109" fmla="*/ 18337 h 43107"/>
                <a:gd name="connsiteX110" fmla="*/ 387040 w 547134"/>
                <a:gd name="connsiteY110" fmla="*/ 18337 h 43107"/>
                <a:gd name="connsiteX111" fmla="*/ 376827 w 547134"/>
                <a:gd name="connsiteY111" fmla="*/ 10677 h 43107"/>
                <a:gd name="connsiteX112" fmla="*/ 367045 w 547134"/>
                <a:gd name="connsiteY112" fmla="*/ 18370 h 43107"/>
                <a:gd name="connsiteX113" fmla="*/ 376163 w 547134"/>
                <a:gd name="connsiteY113" fmla="*/ 26064 h 43107"/>
                <a:gd name="connsiteX114" fmla="*/ 381171 w 547134"/>
                <a:gd name="connsiteY114" fmla="*/ 28982 h 43107"/>
                <a:gd name="connsiteX115" fmla="*/ 377291 w 547134"/>
                <a:gd name="connsiteY115" fmla="*/ 31668 h 43107"/>
                <a:gd name="connsiteX116" fmla="*/ 372947 w 547134"/>
                <a:gd name="connsiteY116" fmla="*/ 28186 h 43107"/>
                <a:gd name="connsiteX117" fmla="*/ 366580 w 547134"/>
                <a:gd name="connsiteY117" fmla="*/ 28186 h 43107"/>
                <a:gd name="connsiteX118" fmla="*/ 377390 w 547134"/>
                <a:gd name="connsiteY118" fmla="*/ 36443 h 43107"/>
                <a:gd name="connsiteX119" fmla="*/ 350796 w 547134"/>
                <a:gd name="connsiteY119" fmla="*/ 36443 h 43107"/>
                <a:gd name="connsiteX120" fmla="*/ 363828 w 547134"/>
                <a:gd name="connsiteY120" fmla="*/ 23709 h 43107"/>
                <a:gd name="connsiteX121" fmla="*/ 363828 w 547134"/>
                <a:gd name="connsiteY121" fmla="*/ 23344 h 43107"/>
                <a:gd name="connsiteX122" fmla="*/ 350829 w 547134"/>
                <a:gd name="connsiteY122" fmla="*/ 10677 h 43107"/>
                <a:gd name="connsiteX123" fmla="*/ 337798 w 547134"/>
                <a:gd name="connsiteY123" fmla="*/ 23477 h 43107"/>
                <a:gd name="connsiteX124" fmla="*/ 337798 w 547134"/>
                <a:gd name="connsiteY124" fmla="*/ 23842 h 43107"/>
                <a:gd name="connsiteX125" fmla="*/ 350796 w 547134"/>
                <a:gd name="connsiteY125" fmla="*/ 36443 h 43107"/>
                <a:gd name="connsiteX126" fmla="*/ 350863 w 547134"/>
                <a:gd name="connsiteY126" fmla="*/ 31236 h 43107"/>
                <a:gd name="connsiteX127" fmla="*/ 344828 w 547134"/>
                <a:gd name="connsiteY127" fmla="*/ 23676 h 43107"/>
                <a:gd name="connsiteX128" fmla="*/ 344828 w 547134"/>
                <a:gd name="connsiteY128" fmla="*/ 23311 h 43107"/>
                <a:gd name="connsiteX129" fmla="*/ 350863 w 547134"/>
                <a:gd name="connsiteY129" fmla="*/ 15850 h 43107"/>
                <a:gd name="connsiteX130" fmla="*/ 356898 w 547134"/>
                <a:gd name="connsiteY130" fmla="*/ 23411 h 43107"/>
                <a:gd name="connsiteX131" fmla="*/ 356898 w 547134"/>
                <a:gd name="connsiteY131" fmla="*/ 23742 h 43107"/>
                <a:gd name="connsiteX132" fmla="*/ 350863 w 547134"/>
                <a:gd name="connsiteY132" fmla="*/ 31236 h 43107"/>
                <a:gd name="connsiteX133" fmla="*/ 310308 w 547134"/>
                <a:gd name="connsiteY133" fmla="*/ 35912 h 43107"/>
                <a:gd name="connsiteX134" fmla="*/ 317139 w 547134"/>
                <a:gd name="connsiteY134" fmla="*/ 35912 h 43107"/>
                <a:gd name="connsiteX135" fmla="*/ 317139 w 547134"/>
                <a:gd name="connsiteY135" fmla="*/ 21653 h 43107"/>
                <a:gd name="connsiteX136" fmla="*/ 322279 w 547134"/>
                <a:gd name="connsiteY136" fmla="*/ 16215 h 43107"/>
                <a:gd name="connsiteX137" fmla="*/ 326623 w 547134"/>
                <a:gd name="connsiteY137" fmla="*/ 21189 h 43107"/>
                <a:gd name="connsiteX138" fmla="*/ 326623 w 547134"/>
                <a:gd name="connsiteY138" fmla="*/ 35912 h 43107"/>
                <a:gd name="connsiteX139" fmla="*/ 333487 w 547134"/>
                <a:gd name="connsiteY139" fmla="*/ 35912 h 43107"/>
                <a:gd name="connsiteX140" fmla="*/ 333487 w 547134"/>
                <a:gd name="connsiteY140" fmla="*/ 20194 h 43107"/>
                <a:gd name="connsiteX141" fmla="*/ 325164 w 547134"/>
                <a:gd name="connsiteY141" fmla="*/ 10644 h 43107"/>
                <a:gd name="connsiteX142" fmla="*/ 317139 w 547134"/>
                <a:gd name="connsiteY142" fmla="*/ 15121 h 43107"/>
                <a:gd name="connsiteX143" fmla="*/ 317139 w 547134"/>
                <a:gd name="connsiteY143" fmla="*/ 0 h 43107"/>
                <a:gd name="connsiteX144" fmla="*/ 310308 w 547134"/>
                <a:gd name="connsiteY144" fmla="*/ 0 h 43107"/>
                <a:gd name="connsiteX145" fmla="*/ 310308 w 547134"/>
                <a:gd name="connsiteY145" fmla="*/ 35912 h 43107"/>
                <a:gd name="connsiteX146" fmla="*/ 286798 w 547134"/>
                <a:gd name="connsiteY146" fmla="*/ 35912 h 43107"/>
                <a:gd name="connsiteX147" fmla="*/ 293596 w 547134"/>
                <a:gd name="connsiteY147" fmla="*/ 35912 h 43107"/>
                <a:gd name="connsiteX148" fmla="*/ 293596 w 547134"/>
                <a:gd name="connsiteY148" fmla="*/ 33 h 43107"/>
                <a:gd name="connsiteX149" fmla="*/ 286798 w 547134"/>
                <a:gd name="connsiteY149" fmla="*/ 33 h 43107"/>
                <a:gd name="connsiteX150" fmla="*/ 286798 w 547134"/>
                <a:gd name="connsiteY150" fmla="*/ 35912 h 43107"/>
                <a:gd name="connsiteX151" fmla="*/ 264415 w 547134"/>
                <a:gd name="connsiteY151" fmla="*/ 20891 h 43107"/>
                <a:gd name="connsiteX152" fmla="*/ 270086 w 547134"/>
                <a:gd name="connsiteY152" fmla="*/ 15353 h 43107"/>
                <a:gd name="connsiteX153" fmla="*/ 275458 w 547134"/>
                <a:gd name="connsiteY153" fmla="*/ 20891 h 43107"/>
                <a:gd name="connsiteX154" fmla="*/ 264415 w 547134"/>
                <a:gd name="connsiteY154" fmla="*/ 20891 h 43107"/>
                <a:gd name="connsiteX155" fmla="*/ 270251 w 547134"/>
                <a:gd name="connsiteY155" fmla="*/ 36443 h 43107"/>
                <a:gd name="connsiteX156" fmla="*/ 282056 w 547134"/>
                <a:gd name="connsiteY156" fmla="*/ 28119 h 43107"/>
                <a:gd name="connsiteX157" fmla="*/ 275590 w 547134"/>
                <a:gd name="connsiteY157" fmla="*/ 28119 h 43107"/>
                <a:gd name="connsiteX158" fmla="*/ 270450 w 547134"/>
                <a:gd name="connsiteY158" fmla="*/ 31568 h 43107"/>
                <a:gd name="connsiteX159" fmla="*/ 264316 w 547134"/>
                <a:gd name="connsiteY159" fmla="*/ 25102 h 43107"/>
                <a:gd name="connsiteX160" fmla="*/ 282123 w 547134"/>
                <a:gd name="connsiteY160" fmla="*/ 25102 h 43107"/>
                <a:gd name="connsiteX161" fmla="*/ 282123 w 547134"/>
                <a:gd name="connsiteY161" fmla="*/ 23212 h 43107"/>
                <a:gd name="connsiteX162" fmla="*/ 270086 w 547134"/>
                <a:gd name="connsiteY162" fmla="*/ 10644 h 43107"/>
                <a:gd name="connsiteX163" fmla="*/ 257385 w 547134"/>
                <a:gd name="connsiteY163" fmla="*/ 23477 h 43107"/>
                <a:gd name="connsiteX164" fmla="*/ 257385 w 547134"/>
                <a:gd name="connsiteY164" fmla="*/ 23842 h 43107"/>
                <a:gd name="connsiteX165" fmla="*/ 270251 w 547134"/>
                <a:gd name="connsiteY165" fmla="*/ 36443 h 43107"/>
                <a:gd name="connsiteX166" fmla="*/ 229830 w 547134"/>
                <a:gd name="connsiteY166" fmla="*/ 35912 h 43107"/>
                <a:gd name="connsiteX167" fmla="*/ 236661 w 547134"/>
                <a:gd name="connsiteY167" fmla="*/ 35912 h 43107"/>
                <a:gd name="connsiteX168" fmla="*/ 236661 w 547134"/>
                <a:gd name="connsiteY168" fmla="*/ 21653 h 43107"/>
                <a:gd name="connsiteX169" fmla="*/ 241800 w 547134"/>
                <a:gd name="connsiteY169" fmla="*/ 16215 h 43107"/>
                <a:gd name="connsiteX170" fmla="*/ 246144 w 547134"/>
                <a:gd name="connsiteY170" fmla="*/ 21189 h 43107"/>
                <a:gd name="connsiteX171" fmla="*/ 246144 w 547134"/>
                <a:gd name="connsiteY171" fmla="*/ 35912 h 43107"/>
                <a:gd name="connsiteX172" fmla="*/ 253008 w 547134"/>
                <a:gd name="connsiteY172" fmla="*/ 35912 h 43107"/>
                <a:gd name="connsiteX173" fmla="*/ 253008 w 547134"/>
                <a:gd name="connsiteY173" fmla="*/ 20194 h 43107"/>
                <a:gd name="connsiteX174" fmla="*/ 244685 w 547134"/>
                <a:gd name="connsiteY174" fmla="*/ 10644 h 43107"/>
                <a:gd name="connsiteX175" fmla="*/ 236661 w 547134"/>
                <a:gd name="connsiteY175" fmla="*/ 15121 h 43107"/>
                <a:gd name="connsiteX176" fmla="*/ 236661 w 547134"/>
                <a:gd name="connsiteY176" fmla="*/ 11241 h 43107"/>
                <a:gd name="connsiteX177" fmla="*/ 229830 w 547134"/>
                <a:gd name="connsiteY177" fmla="*/ 11241 h 43107"/>
                <a:gd name="connsiteX178" fmla="*/ 229830 w 547134"/>
                <a:gd name="connsiteY178" fmla="*/ 35912 h 43107"/>
                <a:gd name="connsiteX179" fmla="*/ 200815 w 547134"/>
                <a:gd name="connsiteY179" fmla="*/ 35912 h 43107"/>
                <a:gd name="connsiteX180" fmla="*/ 207646 w 547134"/>
                <a:gd name="connsiteY180" fmla="*/ 35912 h 43107"/>
                <a:gd name="connsiteX181" fmla="*/ 207646 w 547134"/>
                <a:gd name="connsiteY181" fmla="*/ 21653 h 43107"/>
                <a:gd name="connsiteX182" fmla="*/ 212786 w 547134"/>
                <a:gd name="connsiteY182" fmla="*/ 16215 h 43107"/>
                <a:gd name="connsiteX183" fmla="*/ 217130 w 547134"/>
                <a:gd name="connsiteY183" fmla="*/ 21189 h 43107"/>
                <a:gd name="connsiteX184" fmla="*/ 217130 w 547134"/>
                <a:gd name="connsiteY184" fmla="*/ 35912 h 43107"/>
                <a:gd name="connsiteX185" fmla="*/ 223961 w 547134"/>
                <a:gd name="connsiteY185" fmla="*/ 35912 h 43107"/>
                <a:gd name="connsiteX186" fmla="*/ 223961 w 547134"/>
                <a:gd name="connsiteY186" fmla="*/ 20194 h 43107"/>
                <a:gd name="connsiteX187" fmla="*/ 215637 w 547134"/>
                <a:gd name="connsiteY187" fmla="*/ 10644 h 43107"/>
                <a:gd name="connsiteX188" fmla="*/ 207613 w 547134"/>
                <a:gd name="connsiteY188" fmla="*/ 15121 h 43107"/>
                <a:gd name="connsiteX189" fmla="*/ 207613 w 547134"/>
                <a:gd name="connsiteY189" fmla="*/ 11241 h 43107"/>
                <a:gd name="connsiteX190" fmla="*/ 200782 w 547134"/>
                <a:gd name="connsiteY190" fmla="*/ 11241 h 43107"/>
                <a:gd name="connsiteX191" fmla="*/ 200782 w 547134"/>
                <a:gd name="connsiteY191" fmla="*/ 35912 h 43107"/>
                <a:gd name="connsiteX192" fmla="*/ 183207 w 547134"/>
                <a:gd name="connsiteY192" fmla="*/ 36443 h 43107"/>
                <a:gd name="connsiteX193" fmla="*/ 196239 w 547134"/>
                <a:gd name="connsiteY193" fmla="*/ 23709 h 43107"/>
                <a:gd name="connsiteX194" fmla="*/ 196239 w 547134"/>
                <a:gd name="connsiteY194" fmla="*/ 23344 h 43107"/>
                <a:gd name="connsiteX195" fmla="*/ 183274 w 547134"/>
                <a:gd name="connsiteY195" fmla="*/ 10677 h 43107"/>
                <a:gd name="connsiteX196" fmla="*/ 170242 w 547134"/>
                <a:gd name="connsiteY196" fmla="*/ 23477 h 43107"/>
                <a:gd name="connsiteX197" fmla="*/ 170242 w 547134"/>
                <a:gd name="connsiteY197" fmla="*/ 23842 h 43107"/>
                <a:gd name="connsiteX198" fmla="*/ 183207 w 547134"/>
                <a:gd name="connsiteY198" fmla="*/ 36443 h 43107"/>
                <a:gd name="connsiteX199" fmla="*/ 183240 w 547134"/>
                <a:gd name="connsiteY199" fmla="*/ 31236 h 43107"/>
                <a:gd name="connsiteX200" fmla="*/ 177205 w 547134"/>
                <a:gd name="connsiteY200" fmla="*/ 23676 h 43107"/>
                <a:gd name="connsiteX201" fmla="*/ 177205 w 547134"/>
                <a:gd name="connsiteY201" fmla="*/ 23311 h 43107"/>
                <a:gd name="connsiteX202" fmla="*/ 183240 w 547134"/>
                <a:gd name="connsiteY202" fmla="*/ 15850 h 43107"/>
                <a:gd name="connsiteX203" fmla="*/ 189276 w 547134"/>
                <a:gd name="connsiteY203" fmla="*/ 23411 h 43107"/>
                <a:gd name="connsiteX204" fmla="*/ 189276 w 547134"/>
                <a:gd name="connsiteY204" fmla="*/ 23742 h 43107"/>
                <a:gd name="connsiteX205" fmla="*/ 183240 w 547134"/>
                <a:gd name="connsiteY205" fmla="*/ 31236 h 43107"/>
                <a:gd name="connsiteX206" fmla="*/ 156978 w 547134"/>
                <a:gd name="connsiteY206" fmla="*/ 36443 h 43107"/>
                <a:gd name="connsiteX207" fmla="*/ 167357 w 547134"/>
                <a:gd name="connsiteY207" fmla="*/ 28318 h 43107"/>
                <a:gd name="connsiteX208" fmla="*/ 157774 w 547134"/>
                <a:gd name="connsiteY208" fmla="*/ 20592 h 43107"/>
                <a:gd name="connsiteX209" fmla="*/ 152999 w 547134"/>
                <a:gd name="connsiteY209" fmla="*/ 17906 h 43107"/>
                <a:gd name="connsiteX210" fmla="*/ 156481 w 547134"/>
                <a:gd name="connsiteY210" fmla="*/ 15353 h 43107"/>
                <a:gd name="connsiteX211" fmla="*/ 160360 w 547134"/>
                <a:gd name="connsiteY211" fmla="*/ 18337 h 43107"/>
                <a:gd name="connsiteX212" fmla="*/ 166627 w 547134"/>
                <a:gd name="connsiteY212" fmla="*/ 18337 h 43107"/>
                <a:gd name="connsiteX213" fmla="*/ 156414 w 547134"/>
                <a:gd name="connsiteY213" fmla="*/ 10677 h 43107"/>
                <a:gd name="connsiteX214" fmla="*/ 146632 w 547134"/>
                <a:gd name="connsiteY214" fmla="*/ 18370 h 43107"/>
                <a:gd name="connsiteX215" fmla="*/ 155751 w 547134"/>
                <a:gd name="connsiteY215" fmla="*/ 26064 h 43107"/>
                <a:gd name="connsiteX216" fmla="*/ 160758 w 547134"/>
                <a:gd name="connsiteY216" fmla="*/ 28982 h 43107"/>
                <a:gd name="connsiteX217" fmla="*/ 156878 w 547134"/>
                <a:gd name="connsiteY217" fmla="*/ 31668 h 43107"/>
                <a:gd name="connsiteX218" fmla="*/ 152535 w 547134"/>
                <a:gd name="connsiteY218" fmla="*/ 28186 h 43107"/>
                <a:gd name="connsiteX219" fmla="*/ 146168 w 547134"/>
                <a:gd name="connsiteY219" fmla="*/ 28186 h 43107"/>
                <a:gd name="connsiteX220" fmla="*/ 156978 w 547134"/>
                <a:gd name="connsiteY220" fmla="*/ 36443 h 43107"/>
                <a:gd name="connsiteX221" fmla="*/ 128693 w 547134"/>
                <a:gd name="connsiteY221" fmla="*/ 35912 h 43107"/>
                <a:gd name="connsiteX222" fmla="*/ 135557 w 547134"/>
                <a:gd name="connsiteY222" fmla="*/ 35912 h 43107"/>
                <a:gd name="connsiteX223" fmla="*/ 135557 w 547134"/>
                <a:gd name="connsiteY223" fmla="*/ 23543 h 43107"/>
                <a:gd name="connsiteX224" fmla="*/ 143548 w 547134"/>
                <a:gd name="connsiteY224" fmla="*/ 17210 h 43107"/>
                <a:gd name="connsiteX225" fmla="*/ 143548 w 547134"/>
                <a:gd name="connsiteY225" fmla="*/ 10843 h 43107"/>
                <a:gd name="connsiteX226" fmla="*/ 135557 w 547134"/>
                <a:gd name="connsiteY226" fmla="*/ 15950 h 43107"/>
                <a:gd name="connsiteX227" fmla="*/ 135557 w 547134"/>
                <a:gd name="connsiteY227" fmla="*/ 11241 h 43107"/>
                <a:gd name="connsiteX228" fmla="*/ 128693 w 547134"/>
                <a:gd name="connsiteY228" fmla="*/ 11241 h 43107"/>
                <a:gd name="connsiteX229" fmla="*/ 128693 w 547134"/>
                <a:gd name="connsiteY229" fmla="*/ 35912 h 43107"/>
                <a:gd name="connsiteX230" fmla="*/ 106509 w 547134"/>
                <a:gd name="connsiteY230" fmla="*/ 20891 h 43107"/>
                <a:gd name="connsiteX231" fmla="*/ 112179 w 547134"/>
                <a:gd name="connsiteY231" fmla="*/ 15353 h 43107"/>
                <a:gd name="connsiteX232" fmla="*/ 117551 w 547134"/>
                <a:gd name="connsiteY232" fmla="*/ 20891 h 43107"/>
                <a:gd name="connsiteX233" fmla="*/ 106509 w 547134"/>
                <a:gd name="connsiteY233" fmla="*/ 20891 h 43107"/>
                <a:gd name="connsiteX234" fmla="*/ 112378 w 547134"/>
                <a:gd name="connsiteY234" fmla="*/ 36443 h 43107"/>
                <a:gd name="connsiteX235" fmla="*/ 124183 w 547134"/>
                <a:gd name="connsiteY235" fmla="*/ 28119 h 43107"/>
                <a:gd name="connsiteX236" fmla="*/ 117717 w 547134"/>
                <a:gd name="connsiteY236" fmla="*/ 28119 h 43107"/>
                <a:gd name="connsiteX237" fmla="*/ 112577 w 547134"/>
                <a:gd name="connsiteY237" fmla="*/ 31568 h 43107"/>
                <a:gd name="connsiteX238" fmla="*/ 106443 w 547134"/>
                <a:gd name="connsiteY238" fmla="*/ 25102 h 43107"/>
                <a:gd name="connsiteX239" fmla="*/ 124249 w 547134"/>
                <a:gd name="connsiteY239" fmla="*/ 25102 h 43107"/>
                <a:gd name="connsiteX240" fmla="*/ 124249 w 547134"/>
                <a:gd name="connsiteY240" fmla="*/ 23212 h 43107"/>
                <a:gd name="connsiteX241" fmla="*/ 112212 w 547134"/>
                <a:gd name="connsiteY241" fmla="*/ 10644 h 43107"/>
                <a:gd name="connsiteX242" fmla="*/ 99512 w 547134"/>
                <a:gd name="connsiteY242" fmla="*/ 23477 h 43107"/>
                <a:gd name="connsiteX243" fmla="*/ 99512 w 547134"/>
                <a:gd name="connsiteY243" fmla="*/ 23842 h 43107"/>
                <a:gd name="connsiteX244" fmla="*/ 112378 w 547134"/>
                <a:gd name="connsiteY244" fmla="*/ 36443 h 43107"/>
                <a:gd name="connsiteX245" fmla="*/ 83629 w 547134"/>
                <a:gd name="connsiteY245" fmla="*/ 31104 h 43107"/>
                <a:gd name="connsiteX246" fmla="*/ 77527 w 547134"/>
                <a:gd name="connsiteY246" fmla="*/ 23742 h 43107"/>
                <a:gd name="connsiteX247" fmla="*/ 77527 w 547134"/>
                <a:gd name="connsiteY247" fmla="*/ 23378 h 43107"/>
                <a:gd name="connsiteX248" fmla="*/ 83562 w 547134"/>
                <a:gd name="connsiteY248" fmla="*/ 15917 h 43107"/>
                <a:gd name="connsiteX249" fmla="*/ 89465 w 547134"/>
                <a:gd name="connsiteY249" fmla="*/ 23378 h 43107"/>
                <a:gd name="connsiteX250" fmla="*/ 89465 w 547134"/>
                <a:gd name="connsiteY250" fmla="*/ 23742 h 43107"/>
                <a:gd name="connsiteX251" fmla="*/ 83629 w 547134"/>
                <a:gd name="connsiteY251" fmla="*/ 31104 h 43107"/>
                <a:gd name="connsiteX252" fmla="*/ 70929 w 547134"/>
                <a:gd name="connsiteY252" fmla="*/ 44335 h 43107"/>
                <a:gd name="connsiteX253" fmla="*/ 77759 w 547134"/>
                <a:gd name="connsiteY253" fmla="*/ 44335 h 43107"/>
                <a:gd name="connsiteX254" fmla="*/ 77759 w 547134"/>
                <a:gd name="connsiteY254" fmla="*/ 32132 h 43107"/>
                <a:gd name="connsiteX255" fmla="*/ 85652 w 547134"/>
                <a:gd name="connsiteY255" fmla="*/ 36409 h 43107"/>
                <a:gd name="connsiteX256" fmla="*/ 96428 w 547134"/>
                <a:gd name="connsiteY256" fmla="*/ 23676 h 43107"/>
                <a:gd name="connsiteX257" fmla="*/ 96428 w 547134"/>
                <a:gd name="connsiteY257" fmla="*/ 23311 h 43107"/>
                <a:gd name="connsiteX258" fmla="*/ 85652 w 547134"/>
                <a:gd name="connsiteY258" fmla="*/ 10644 h 43107"/>
                <a:gd name="connsiteX259" fmla="*/ 77759 w 547134"/>
                <a:gd name="connsiteY259" fmla="*/ 15088 h 43107"/>
                <a:gd name="connsiteX260" fmla="*/ 77759 w 547134"/>
                <a:gd name="connsiteY260" fmla="*/ 11241 h 43107"/>
                <a:gd name="connsiteX261" fmla="*/ 70929 w 547134"/>
                <a:gd name="connsiteY261" fmla="*/ 11241 h 43107"/>
                <a:gd name="connsiteX262" fmla="*/ 70929 w 547134"/>
                <a:gd name="connsiteY262" fmla="*/ 44335 h 43107"/>
                <a:gd name="connsiteX263" fmla="*/ 39758 w 547134"/>
                <a:gd name="connsiteY263" fmla="*/ 36443 h 43107"/>
                <a:gd name="connsiteX264" fmla="*/ 47584 w 547134"/>
                <a:gd name="connsiteY264" fmla="*/ 32065 h 43107"/>
                <a:gd name="connsiteX265" fmla="*/ 47584 w 547134"/>
                <a:gd name="connsiteY265" fmla="*/ 35945 h 43107"/>
                <a:gd name="connsiteX266" fmla="*/ 54382 w 547134"/>
                <a:gd name="connsiteY266" fmla="*/ 35945 h 43107"/>
                <a:gd name="connsiteX267" fmla="*/ 54382 w 547134"/>
                <a:gd name="connsiteY267" fmla="*/ 11241 h 43107"/>
                <a:gd name="connsiteX268" fmla="*/ 47584 w 547134"/>
                <a:gd name="connsiteY268" fmla="*/ 11241 h 43107"/>
                <a:gd name="connsiteX269" fmla="*/ 47584 w 547134"/>
                <a:gd name="connsiteY269" fmla="*/ 25732 h 43107"/>
                <a:gd name="connsiteX270" fmla="*/ 42444 w 547134"/>
                <a:gd name="connsiteY270" fmla="*/ 31170 h 43107"/>
                <a:gd name="connsiteX271" fmla="*/ 38134 w 547134"/>
                <a:gd name="connsiteY271" fmla="*/ 26196 h 43107"/>
                <a:gd name="connsiteX272" fmla="*/ 38134 w 547134"/>
                <a:gd name="connsiteY272" fmla="*/ 11241 h 43107"/>
                <a:gd name="connsiteX273" fmla="*/ 31336 w 547134"/>
                <a:gd name="connsiteY273" fmla="*/ 11241 h 43107"/>
                <a:gd name="connsiteX274" fmla="*/ 31336 w 547134"/>
                <a:gd name="connsiteY274" fmla="*/ 27158 h 43107"/>
                <a:gd name="connsiteX275" fmla="*/ 39758 w 547134"/>
                <a:gd name="connsiteY275" fmla="*/ 36443 h 43107"/>
                <a:gd name="connsiteX276" fmla="*/ 12766 w 547134"/>
                <a:gd name="connsiteY276" fmla="*/ 31104 h 43107"/>
                <a:gd name="connsiteX277" fmla="*/ 6997 w 547134"/>
                <a:gd name="connsiteY277" fmla="*/ 23776 h 43107"/>
                <a:gd name="connsiteX278" fmla="*/ 6997 w 547134"/>
                <a:gd name="connsiteY278" fmla="*/ 23378 h 43107"/>
                <a:gd name="connsiteX279" fmla="*/ 12932 w 547134"/>
                <a:gd name="connsiteY279" fmla="*/ 15884 h 43107"/>
                <a:gd name="connsiteX280" fmla="*/ 18835 w 547134"/>
                <a:gd name="connsiteY280" fmla="*/ 23311 h 43107"/>
                <a:gd name="connsiteX281" fmla="*/ 18835 w 547134"/>
                <a:gd name="connsiteY281" fmla="*/ 23676 h 43107"/>
                <a:gd name="connsiteX282" fmla="*/ 12766 w 547134"/>
                <a:gd name="connsiteY282" fmla="*/ 31104 h 43107"/>
                <a:gd name="connsiteX283" fmla="*/ 10711 w 547134"/>
                <a:gd name="connsiteY283" fmla="*/ 36443 h 43107"/>
                <a:gd name="connsiteX284" fmla="*/ 18636 w 547134"/>
                <a:gd name="connsiteY284" fmla="*/ 31800 h 43107"/>
                <a:gd name="connsiteX285" fmla="*/ 18636 w 547134"/>
                <a:gd name="connsiteY285" fmla="*/ 35912 h 43107"/>
                <a:gd name="connsiteX286" fmla="*/ 25433 w 547134"/>
                <a:gd name="connsiteY286" fmla="*/ 35912 h 43107"/>
                <a:gd name="connsiteX287" fmla="*/ 25433 w 547134"/>
                <a:gd name="connsiteY287" fmla="*/ 33 h 43107"/>
                <a:gd name="connsiteX288" fmla="*/ 18636 w 547134"/>
                <a:gd name="connsiteY288" fmla="*/ 33 h 43107"/>
                <a:gd name="connsiteX289" fmla="*/ 18636 w 547134"/>
                <a:gd name="connsiteY289" fmla="*/ 14922 h 43107"/>
                <a:gd name="connsiteX290" fmla="*/ 10843 w 547134"/>
                <a:gd name="connsiteY290" fmla="*/ 10677 h 43107"/>
                <a:gd name="connsiteX291" fmla="*/ 0 w 547134"/>
                <a:gd name="connsiteY291" fmla="*/ 23577 h 43107"/>
                <a:gd name="connsiteX292" fmla="*/ 0 w 547134"/>
                <a:gd name="connsiteY292" fmla="*/ 23941 h 43107"/>
                <a:gd name="connsiteX293" fmla="*/ 10711 w 547134"/>
                <a:gd name="connsiteY293" fmla="*/ 36443 h 43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</a:cxnLst>
              <a:rect l="l" t="t" r="r" b="b"/>
              <a:pathLst>
                <a:path w="547134" h="43107">
                  <a:moveTo>
                    <a:pt x="534335" y="35912"/>
                  </a:moveTo>
                  <a:lnTo>
                    <a:pt x="541199" y="35912"/>
                  </a:lnTo>
                  <a:lnTo>
                    <a:pt x="541199" y="23543"/>
                  </a:lnTo>
                  <a:cubicBezTo>
                    <a:pt x="541199" y="18835"/>
                    <a:pt x="544117" y="17177"/>
                    <a:pt x="549191" y="17210"/>
                  </a:cubicBezTo>
                  <a:lnTo>
                    <a:pt x="549191" y="10843"/>
                  </a:lnTo>
                  <a:cubicBezTo>
                    <a:pt x="545178" y="10876"/>
                    <a:pt x="542758" y="12634"/>
                    <a:pt x="541199" y="15950"/>
                  </a:cubicBezTo>
                  <a:lnTo>
                    <a:pt x="541199" y="11241"/>
                  </a:lnTo>
                  <a:lnTo>
                    <a:pt x="534335" y="11241"/>
                  </a:lnTo>
                  <a:lnTo>
                    <a:pt x="534335" y="35912"/>
                  </a:lnTo>
                  <a:close/>
                  <a:moveTo>
                    <a:pt x="512118" y="20891"/>
                  </a:moveTo>
                  <a:cubicBezTo>
                    <a:pt x="512649" y="17409"/>
                    <a:pt x="514705" y="15353"/>
                    <a:pt x="517788" y="15353"/>
                  </a:cubicBezTo>
                  <a:cubicBezTo>
                    <a:pt x="521038" y="15353"/>
                    <a:pt x="522928" y="17144"/>
                    <a:pt x="523160" y="20891"/>
                  </a:cubicBezTo>
                  <a:lnTo>
                    <a:pt x="512118" y="20891"/>
                  </a:lnTo>
                  <a:close/>
                  <a:moveTo>
                    <a:pt x="517987" y="36443"/>
                  </a:moveTo>
                  <a:cubicBezTo>
                    <a:pt x="524752" y="36443"/>
                    <a:pt x="528996" y="33458"/>
                    <a:pt x="529792" y="28119"/>
                  </a:cubicBezTo>
                  <a:lnTo>
                    <a:pt x="523326" y="28119"/>
                  </a:lnTo>
                  <a:cubicBezTo>
                    <a:pt x="522895" y="30208"/>
                    <a:pt x="521337" y="31568"/>
                    <a:pt x="518186" y="31568"/>
                  </a:cubicBezTo>
                  <a:cubicBezTo>
                    <a:pt x="514439" y="31568"/>
                    <a:pt x="512251" y="29214"/>
                    <a:pt x="512052" y="25102"/>
                  </a:cubicBezTo>
                  <a:lnTo>
                    <a:pt x="529859" y="25102"/>
                  </a:lnTo>
                  <a:lnTo>
                    <a:pt x="529859" y="23212"/>
                  </a:lnTo>
                  <a:cubicBezTo>
                    <a:pt x="529859" y="14391"/>
                    <a:pt x="524188" y="10644"/>
                    <a:pt x="517822" y="10644"/>
                  </a:cubicBezTo>
                  <a:cubicBezTo>
                    <a:pt x="510659" y="10644"/>
                    <a:pt x="505122" y="15718"/>
                    <a:pt x="505122" y="23477"/>
                  </a:cubicBezTo>
                  <a:lnTo>
                    <a:pt x="505122" y="23842"/>
                  </a:lnTo>
                  <a:cubicBezTo>
                    <a:pt x="505088" y="31767"/>
                    <a:pt x="510526" y="36443"/>
                    <a:pt x="517987" y="36443"/>
                  </a:cubicBezTo>
                  <a:moveTo>
                    <a:pt x="496898" y="7892"/>
                  </a:moveTo>
                  <a:cubicBezTo>
                    <a:pt x="499120" y="7892"/>
                    <a:pt x="500811" y="6267"/>
                    <a:pt x="500811" y="4145"/>
                  </a:cubicBezTo>
                  <a:cubicBezTo>
                    <a:pt x="500811" y="2023"/>
                    <a:pt x="499120" y="398"/>
                    <a:pt x="496898" y="398"/>
                  </a:cubicBezTo>
                  <a:cubicBezTo>
                    <a:pt x="494743" y="398"/>
                    <a:pt x="493018" y="1990"/>
                    <a:pt x="493018" y="4145"/>
                  </a:cubicBezTo>
                  <a:cubicBezTo>
                    <a:pt x="493018" y="6267"/>
                    <a:pt x="494709" y="7892"/>
                    <a:pt x="496898" y="7892"/>
                  </a:cubicBezTo>
                  <a:moveTo>
                    <a:pt x="493549" y="35912"/>
                  </a:moveTo>
                  <a:lnTo>
                    <a:pt x="500346" y="35912"/>
                  </a:lnTo>
                  <a:lnTo>
                    <a:pt x="500346" y="11241"/>
                  </a:lnTo>
                  <a:lnTo>
                    <a:pt x="493549" y="11241"/>
                  </a:lnTo>
                  <a:lnTo>
                    <a:pt x="493549" y="35912"/>
                  </a:lnTo>
                  <a:close/>
                  <a:moveTo>
                    <a:pt x="480318" y="35912"/>
                  </a:moveTo>
                  <a:lnTo>
                    <a:pt x="487116" y="35912"/>
                  </a:lnTo>
                  <a:lnTo>
                    <a:pt x="487116" y="33"/>
                  </a:lnTo>
                  <a:lnTo>
                    <a:pt x="480318" y="33"/>
                  </a:lnTo>
                  <a:lnTo>
                    <a:pt x="480318" y="35912"/>
                  </a:lnTo>
                  <a:close/>
                  <a:moveTo>
                    <a:pt x="462180" y="31668"/>
                  </a:moveTo>
                  <a:cubicBezTo>
                    <a:pt x="459660" y="31668"/>
                    <a:pt x="458598" y="30474"/>
                    <a:pt x="458598" y="28683"/>
                  </a:cubicBezTo>
                  <a:cubicBezTo>
                    <a:pt x="458598" y="26030"/>
                    <a:pt x="460920" y="25201"/>
                    <a:pt x="464866" y="25201"/>
                  </a:cubicBezTo>
                  <a:lnTo>
                    <a:pt x="467518" y="25201"/>
                  </a:lnTo>
                  <a:lnTo>
                    <a:pt x="467518" y="27290"/>
                  </a:lnTo>
                  <a:cubicBezTo>
                    <a:pt x="467518" y="30010"/>
                    <a:pt x="465197" y="31668"/>
                    <a:pt x="462180" y="31668"/>
                  </a:cubicBezTo>
                  <a:moveTo>
                    <a:pt x="460157" y="36443"/>
                  </a:moveTo>
                  <a:cubicBezTo>
                    <a:pt x="464037" y="36443"/>
                    <a:pt x="466192" y="34950"/>
                    <a:pt x="467618" y="32961"/>
                  </a:cubicBezTo>
                  <a:lnTo>
                    <a:pt x="467618" y="35945"/>
                  </a:lnTo>
                  <a:lnTo>
                    <a:pt x="474283" y="35945"/>
                  </a:lnTo>
                  <a:lnTo>
                    <a:pt x="474283" y="19863"/>
                  </a:lnTo>
                  <a:cubicBezTo>
                    <a:pt x="474283" y="13164"/>
                    <a:pt x="470005" y="10711"/>
                    <a:pt x="463937" y="10711"/>
                  </a:cubicBezTo>
                  <a:cubicBezTo>
                    <a:pt x="457869" y="10711"/>
                    <a:pt x="453260" y="13297"/>
                    <a:pt x="452829" y="19166"/>
                  </a:cubicBezTo>
                  <a:lnTo>
                    <a:pt x="459295" y="19166"/>
                  </a:lnTo>
                  <a:cubicBezTo>
                    <a:pt x="459593" y="17044"/>
                    <a:pt x="460820" y="15685"/>
                    <a:pt x="463506" y="15685"/>
                  </a:cubicBezTo>
                  <a:cubicBezTo>
                    <a:pt x="466623" y="15685"/>
                    <a:pt x="467518" y="17276"/>
                    <a:pt x="467518" y="20227"/>
                  </a:cubicBezTo>
                  <a:lnTo>
                    <a:pt x="467518" y="21222"/>
                  </a:lnTo>
                  <a:lnTo>
                    <a:pt x="464733" y="21222"/>
                  </a:lnTo>
                  <a:cubicBezTo>
                    <a:pt x="457173" y="21222"/>
                    <a:pt x="451900" y="23411"/>
                    <a:pt x="451900" y="29147"/>
                  </a:cubicBezTo>
                  <a:cubicBezTo>
                    <a:pt x="451900" y="34254"/>
                    <a:pt x="455680" y="36443"/>
                    <a:pt x="460157" y="36443"/>
                  </a:cubicBezTo>
                  <a:moveTo>
                    <a:pt x="444472" y="36376"/>
                  </a:moveTo>
                  <a:cubicBezTo>
                    <a:pt x="446329" y="36376"/>
                    <a:pt x="447689" y="36045"/>
                    <a:pt x="448617" y="35713"/>
                  </a:cubicBezTo>
                  <a:lnTo>
                    <a:pt x="448617" y="30441"/>
                  </a:lnTo>
                  <a:cubicBezTo>
                    <a:pt x="447821" y="30772"/>
                    <a:pt x="447059" y="30905"/>
                    <a:pt x="446031" y="30905"/>
                  </a:cubicBezTo>
                  <a:cubicBezTo>
                    <a:pt x="444273" y="30905"/>
                    <a:pt x="443279" y="29976"/>
                    <a:pt x="443279" y="27987"/>
                  </a:cubicBezTo>
                  <a:lnTo>
                    <a:pt x="443279" y="16082"/>
                  </a:lnTo>
                  <a:lnTo>
                    <a:pt x="448485" y="16082"/>
                  </a:lnTo>
                  <a:lnTo>
                    <a:pt x="448485" y="11241"/>
                  </a:lnTo>
                  <a:lnTo>
                    <a:pt x="443279" y="11241"/>
                  </a:lnTo>
                  <a:lnTo>
                    <a:pt x="443279" y="5902"/>
                  </a:lnTo>
                  <a:lnTo>
                    <a:pt x="436481" y="5902"/>
                  </a:lnTo>
                  <a:lnTo>
                    <a:pt x="436481" y="11241"/>
                  </a:lnTo>
                  <a:lnTo>
                    <a:pt x="433298" y="11241"/>
                  </a:lnTo>
                  <a:lnTo>
                    <a:pt x="433298" y="16116"/>
                  </a:lnTo>
                  <a:lnTo>
                    <a:pt x="436481" y="16116"/>
                  </a:lnTo>
                  <a:lnTo>
                    <a:pt x="436481" y="28617"/>
                  </a:lnTo>
                  <a:cubicBezTo>
                    <a:pt x="436514" y="33757"/>
                    <a:pt x="439300" y="36376"/>
                    <a:pt x="444472" y="36376"/>
                  </a:cubicBezTo>
                  <a:moveTo>
                    <a:pt x="425737" y="7892"/>
                  </a:moveTo>
                  <a:cubicBezTo>
                    <a:pt x="427959" y="7892"/>
                    <a:pt x="429650" y="6267"/>
                    <a:pt x="429650" y="4145"/>
                  </a:cubicBezTo>
                  <a:cubicBezTo>
                    <a:pt x="429650" y="2023"/>
                    <a:pt x="427959" y="398"/>
                    <a:pt x="425737" y="398"/>
                  </a:cubicBezTo>
                  <a:cubicBezTo>
                    <a:pt x="423582" y="398"/>
                    <a:pt x="421857" y="1990"/>
                    <a:pt x="421857" y="4145"/>
                  </a:cubicBezTo>
                  <a:cubicBezTo>
                    <a:pt x="421857" y="6267"/>
                    <a:pt x="423549" y="7892"/>
                    <a:pt x="425737" y="7892"/>
                  </a:cubicBezTo>
                  <a:moveTo>
                    <a:pt x="422388" y="35912"/>
                  </a:moveTo>
                  <a:lnTo>
                    <a:pt x="429186" y="35912"/>
                  </a:lnTo>
                  <a:lnTo>
                    <a:pt x="429186" y="11241"/>
                  </a:lnTo>
                  <a:lnTo>
                    <a:pt x="422388" y="11241"/>
                  </a:lnTo>
                  <a:lnTo>
                    <a:pt x="422388" y="35912"/>
                  </a:lnTo>
                  <a:close/>
                  <a:moveTo>
                    <a:pt x="404813" y="31104"/>
                  </a:moveTo>
                  <a:cubicBezTo>
                    <a:pt x="401066" y="31104"/>
                    <a:pt x="398712" y="28683"/>
                    <a:pt x="398712" y="23742"/>
                  </a:cubicBezTo>
                  <a:lnTo>
                    <a:pt x="398712" y="23378"/>
                  </a:lnTo>
                  <a:cubicBezTo>
                    <a:pt x="398712" y="18404"/>
                    <a:pt x="401166" y="15917"/>
                    <a:pt x="404747" y="15917"/>
                  </a:cubicBezTo>
                  <a:cubicBezTo>
                    <a:pt x="408196" y="15917"/>
                    <a:pt x="410649" y="18370"/>
                    <a:pt x="410649" y="23378"/>
                  </a:cubicBezTo>
                  <a:lnTo>
                    <a:pt x="410649" y="23742"/>
                  </a:lnTo>
                  <a:cubicBezTo>
                    <a:pt x="410683" y="28551"/>
                    <a:pt x="408594" y="31104"/>
                    <a:pt x="404813" y="31104"/>
                  </a:cubicBezTo>
                  <a:moveTo>
                    <a:pt x="392113" y="44335"/>
                  </a:moveTo>
                  <a:lnTo>
                    <a:pt x="398944" y="44335"/>
                  </a:lnTo>
                  <a:lnTo>
                    <a:pt x="398944" y="32132"/>
                  </a:lnTo>
                  <a:cubicBezTo>
                    <a:pt x="400237" y="34519"/>
                    <a:pt x="403023" y="36409"/>
                    <a:pt x="406836" y="36409"/>
                  </a:cubicBezTo>
                  <a:cubicBezTo>
                    <a:pt x="412971" y="36409"/>
                    <a:pt x="417613" y="31833"/>
                    <a:pt x="417613" y="23676"/>
                  </a:cubicBezTo>
                  <a:lnTo>
                    <a:pt x="417613" y="23311"/>
                  </a:lnTo>
                  <a:cubicBezTo>
                    <a:pt x="417613" y="15154"/>
                    <a:pt x="412904" y="10644"/>
                    <a:pt x="406836" y="10644"/>
                  </a:cubicBezTo>
                  <a:cubicBezTo>
                    <a:pt x="403189" y="10644"/>
                    <a:pt x="400304" y="12733"/>
                    <a:pt x="398944" y="15088"/>
                  </a:cubicBezTo>
                  <a:lnTo>
                    <a:pt x="398944" y="11241"/>
                  </a:lnTo>
                  <a:lnTo>
                    <a:pt x="392113" y="11241"/>
                  </a:lnTo>
                  <a:lnTo>
                    <a:pt x="392113" y="44335"/>
                  </a:lnTo>
                  <a:close/>
                  <a:moveTo>
                    <a:pt x="377390" y="36443"/>
                  </a:moveTo>
                  <a:cubicBezTo>
                    <a:pt x="383890" y="36443"/>
                    <a:pt x="387769" y="33657"/>
                    <a:pt x="387769" y="28318"/>
                  </a:cubicBezTo>
                  <a:cubicBezTo>
                    <a:pt x="387769" y="23046"/>
                    <a:pt x="384354" y="21487"/>
                    <a:pt x="378186" y="20592"/>
                  </a:cubicBezTo>
                  <a:cubicBezTo>
                    <a:pt x="374605" y="20062"/>
                    <a:pt x="373411" y="19465"/>
                    <a:pt x="373411" y="17906"/>
                  </a:cubicBezTo>
                  <a:cubicBezTo>
                    <a:pt x="373411" y="16414"/>
                    <a:pt x="374671" y="15353"/>
                    <a:pt x="376893" y="15353"/>
                  </a:cubicBezTo>
                  <a:cubicBezTo>
                    <a:pt x="379247" y="15353"/>
                    <a:pt x="380375" y="16281"/>
                    <a:pt x="380773" y="18337"/>
                  </a:cubicBezTo>
                  <a:lnTo>
                    <a:pt x="387040" y="18337"/>
                  </a:lnTo>
                  <a:cubicBezTo>
                    <a:pt x="386410" y="12667"/>
                    <a:pt x="382331" y="10677"/>
                    <a:pt x="376827" y="10677"/>
                  </a:cubicBezTo>
                  <a:cubicBezTo>
                    <a:pt x="371786" y="10677"/>
                    <a:pt x="367045" y="13231"/>
                    <a:pt x="367045" y="18370"/>
                  </a:cubicBezTo>
                  <a:cubicBezTo>
                    <a:pt x="367045" y="23179"/>
                    <a:pt x="369598" y="25069"/>
                    <a:pt x="376163" y="26064"/>
                  </a:cubicBezTo>
                  <a:cubicBezTo>
                    <a:pt x="379712" y="26594"/>
                    <a:pt x="381171" y="27290"/>
                    <a:pt x="381171" y="28982"/>
                  </a:cubicBezTo>
                  <a:cubicBezTo>
                    <a:pt x="381171" y="30673"/>
                    <a:pt x="379944" y="31668"/>
                    <a:pt x="377291" y="31668"/>
                  </a:cubicBezTo>
                  <a:cubicBezTo>
                    <a:pt x="374307" y="31668"/>
                    <a:pt x="373212" y="30374"/>
                    <a:pt x="372947" y="28186"/>
                  </a:cubicBezTo>
                  <a:lnTo>
                    <a:pt x="366580" y="28186"/>
                  </a:lnTo>
                  <a:cubicBezTo>
                    <a:pt x="366846" y="33524"/>
                    <a:pt x="370725" y="36443"/>
                    <a:pt x="377390" y="36443"/>
                  </a:cubicBezTo>
                  <a:moveTo>
                    <a:pt x="350796" y="36443"/>
                  </a:moveTo>
                  <a:cubicBezTo>
                    <a:pt x="358191" y="36443"/>
                    <a:pt x="363828" y="31469"/>
                    <a:pt x="363828" y="23709"/>
                  </a:cubicBezTo>
                  <a:lnTo>
                    <a:pt x="363828" y="23344"/>
                  </a:lnTo>
                  <a:cubicBezTo>
                    <a:pt x="363828" y="15651"/>
                    <a:pt x="358257" y="10677"/>
                    <a:pt x="350829" y="10677"/>
                  </a:cubicBezTo>
                  <a:cubicBezTo>
                    <a:pt x="343402" y="10677"/>
                    <a:pt x="337798" y="15751"/>
                    <a:pt x="337798" y="23477"/>
                  </a:cubicBezTo>
                  <a:lnTo>
                    <a:pt x="337798" y="23842"/>
                  </a:lnTo>
                  <a:cubicBezTo>
                    <a:pt x="337831" y="31535"/>
                    <a:pt x="343435" y="36443"/>
                    <a:pt x="350796" y="36443"/>
                  </a:cubicBezTo>
                  <a:moveTo>
                    <a:pt x="350863" y="31236"/>
                  </a:moveTo>
                  <a:cubicBezTo>
                    <a:pt x="346983" y="31236"/>
                    <a:pt x="344828" y="28418"/>
                    <a:pt x="344828" y="23676"/>
                  </a:cubicBezTo>
                  <a:lnTo>
                    <a:pt x="344828" y="23311"/>
                  </a:lnTo>
                  <a:cubicBezTo>
                    <a:pt x="344828" y="18603"/>
                    <a:pt x="347116" y="15850"/>
                    <a:pt x="350863" y="15850"/>
                  </a:cubicBezTo>
                  <a:cubicBezTo>
                    <a:pt x="354676" y="15850"/>
                    <a:pt x="356898" y="18669"/>
                    <a:pt x="356898" y="23411"/>
                  </a:cubicBezTo>
                  <a:lnTo>
                    <a:pt x="356898" y="23742"/>
                  </a:lnTo>
                  <a:cubicBezTo>
                    <a:pt x="356898" y="28418"/>
                    <a:pt x="354676" y="31236"/>
                    <a:pt x="350863" y="31236"/>
                  </a:cubicBezTo>
                  <a:moveTo>
                    <a:pt x="310308" y="35912"/>
                  </a:moveTo>
                  <a:lnTo>
                    <a:pt x="317139" y="35912"/>
                  </a:lnTo>
                  <a:lnTo>
                    <a:pt x="317139" y="21653"/>
                  </a:lnTo>
                  <a:cubicBezTo>
                    <a:pt x="317139" y="18006"/>
                    <a:pt x="319361" y="16215"/>
                    <a:pt x="322279" y="16215"/>
                  </a:cubicBezTo>
                  <a:cubicBezTo>
                    <a:pt x="325297" y="16215"/>
                    <a:pt x="326623" y="17807"/>
                    <a:pt x="326623" y="21189"/>
                  </a:cubicBezTo>
                  <a:lnTo>
                    <a:pt x="326623" y="35912"/>
                  </a:lnTo>
                  <a:lnTo>
                    <a:pt x="333487" y="35912"/>
                  </a:lnTo>
                  <a:lnTo>
                    <a:pt x="333487" y="20194"/>
                  </a:lnTo>
                  <a:cubicBezTo>
                    <a:pt x="333487" y="13595"/>
                    <a:pt x="330038" y="10644"/>
                    <a:pt x="325164" y="10644"/>
                  </a:cubicBezTo>
                  <a:cubicBezTo>
                    <a:pt x="321052" y="10644"/>
                    <a:pt x="318366" y="12667"/>
                    <a:pt x="317139" y="15121"/>
                  </a:cubicBezTo>
                  <a:lnTo>
                    <a:pt x="317139" y="0"/>
                  </a:lnTo>
                  <a:lnTo>
                    <a:pt x="310308" y="0"/>
                  </a:lnTo>
                  <a:lnTo>
                    <a:pt x="310308" y="35912"/>
                  </a:lnTo>
                  <a:close/>
                  <a:moveTo>
                    <a:pt x="286798" y="35912"/>
                  </a:moveTo>
                  <a:lnTo>
                    <a:pt x="293596" y="35912"/>
                  </a:lnTo>
                  <a:lnTo>
                    <a:pt x="293596" y="33"/>
                  </a:lnTo>
                  <a:lnTo>
                    <a:pt x="286798" y="33"/>
                  </a:lnTo>
                  <a:lnTo>
                    <a:pt x="286798" y="35912"/>
                  </a:lnTo>
                  <a:close/>
                  <a:moveTo>
                    <a:pt x="264415" y="20891"/>
                  </a:moveTo>
                  <a:cubicBezTo>
                    <a:pt x="264946" y="17409"/>
                    <a:pt x="267002" y="15353"/>
                    <a:pt x="270086" y="15353"/>
                  </a:cubicBezTo>
                  <a:cubicBezTo>
                    <a:pt x="273335" y="15353"/>
                    <a:pt x="275225" y="17144"/>
                    <a:pt x="275458" y="20891"/>
                  </a:cubicBezTo>
                  <a:lnTo>
                    <a:pt x="264415" y="20891"/>
                  </a:lnTo>
                  <a:close/>
                  <a:moveTo>
                    <a:pt x="270251" y="36443"/>
                  </a:moveTo>
                  <a:cubicBezTo>
                    <a:pt x="277016" y="36443"/>
                    <a:pt x="281260" y="33458"/>
                    <a:pt x="282056" y="28119"/>
                  </a:cubicBezTo>
                  <a:lnTo>
                    <a:pt x="275590" y="28119"/>
                  </a:lnTo>
                  <a:cubicBezTo>
                    <a:pt x="275159" y="30208"/>
                    <a:pt x="273601" y="31568"/>
                    <a:pt x="270450" y="31568"/>
                  </a:cubicBezTo>
                  <a:cubicBezTo>
                    <a:pt x="266703" y="31568"/>
                    <a:pt x="264515" y="29214"/>
                    <a:pt x="264316" y="25102"/>
                  </a:cubicBezTo>
                  <a:lnTo>
                    <a:pt x="282123" y="25102"/>
                  </a:lnTo>
                  <a:lnTo>
                    <a:pt x="282123" y="23212"/>
                  </a:lnTo>
                  <a:cubicBezTo>
                    <a:pt x="282123" y="14391"/>
                    <a:pt x="276452" y="10644"/>
                    <a:pt x="270086" y="10644"/>
                  </a:cubicBezTo>
                  <a:cubicBezTo>
                    <a:pt x="262923" y="10644"/>
                    <a:pt x="257385" y="15718"/>
                    <a:pt x="257385" y="23477"/>
                  </a:cubicBezTo>
                  <a:lnTo>
                    <a:pt x="257385" y="23842"/>
                  </a:lnTo>
                  <a:cubicBezTo>
                    <a:pt x="257385" y="31767"/>
                    <a:pt x="262790" y="36443"/>
                    <a:pt x="270251" y="36443"/>
                  </a:cubicBezTo>
                  <a:moveTo>
                    <a:pt x="229830" y="35912"/>
                  </a:moveTo>
                  <a:lnTo>
                    <a:pt x="236661" y="35912"/>
                  </a:lnTo>
                  <a:lnTo>
                    <a:pt x="236661" y="21653"/>
                  </a:lnTo>
                  <a:cubicBezTo>
                    <a:pt x="236661" y="18006"/>
                    <a:pt x="238882" y="16215"/>
                    <a:pt x="241800" y="16215"/>
                  </a:cubicBezTo>
                  <a:cubicBezTo>
                    <a:pt x="244818" y="16215"/>
                    <a:pt x="246144" y="17807"/>
                    <a:pt x="246144" y="21189"/>
                  </a:cubicBezTo>
                  <a:lnTo>
                    <a:pt x="246144" y="35912"/>
                  </a:lnTo>
                  <a:lnTo>
                    <a:pt x="253008" y="35912"/>
                  </a:lnTo>
                  <a:lnTo>
                    <a:pt x="253008" y="20194"/>
                  </a:lnTo>
                  <a:cubicBezTo>
                    <a:pt x="253008" y="13595"/>
                    <a:pt x="249560" y="10644"/>
                    <a:pt x="244685" y="10644"/>
                  </a:cubicBezTo>
                  <a:cubicBezTo>
                    <a:pt x="240573" y="10644"/>
                    <a:pt x="237888" y="12667"/>
                    <a:pt x="236661" y="15121"/>
                  </a:cubicBezTo>
                  <a:lnTo>
                    <a:pt x="236661" y="11241"/>
                  </a:lnTo>
                  <a:lnTo>
                    <a:pt x="229830" y="11241"/>
                  </a:lnTo>
                  <a:lnTo>
                    <a:pt x="229830" y="35912"/>
                  </a:lnTo>
                  <a:close/>
                  <a:moveTo>
                    <a:pt x="200815" y="35912"/>
                  </a:moveTo>
                  <a:lnTo>
                    <a:pt x="207646" y="35912"/>
                  </a:lnTo>
                  <a:lnTo>
                    <a:pt x="207646" y="21653"/>
                  </a:lnTo>
                  <a:cubicBezTo>
                    <a:pt x="207646" y="18006"/>
                    <a:pt x="209868" y="16215"/>
                    <a:pt x="212786" y="16215"/>
                  </a:cubicBezTo>
                  <a:cubicBezTo>
                    <a:pt x="215803" y="16215"/>
                    <a:pt x="217130" y="17807"/>
                    <a:pt x="217130" y="21189"/>
                  </a:cubicBezTo>
                  <a:lnTo>
                    <a:pt x="217130" y="35912"/>
                  </a:lnTo>
                  <a:lnTo>
                    <a:pt x="223961" y="35912"/>
                  </a:lnTo>
                  <a:lnTo>
                    <a:pt x="223961" y="20194"/>
                  </a:lnTo>
                  <a:cubicBezTo>
                    <a:pt x="223961" y="13595"/>
                    <a:pt x="220512" y="10644"/>
                    <a:pt x="215637" y="10644"/>
                  </a:cubicBezTo>
                  <a:cubicBezTo>
                    <a:pt x="211526" y="10644"/>
                    <a:pt x="208840" y="12667"/>
                    <a:pt x="207613" y="15121"/>
                  </a:cubicBezTo>
                  <a:lnTo>
                    <a:pt x="207613" y="11241"/>
                  </a:lnTo>
                  <a:lnTo>
                    <a:pt x="200782" y="11241"/>
                  </a:lnTo>
                  <a:lnTo>
                    <a:pt x="200782" y="35912"/>
                  </a:lnTo>
                  <a:close/>
                  <a:moveTo>
                    <a:pt x="183207" y="36443"/>
                  </a:moveTo>
                  <a:cubicBezTo>
                    <a:pt x="190635" y="36443"/>
                    <a:pt x="196239" y="31469"/>
                    <a:pt x="196239" y="23709"/>
                  </a:cubicBezTo>
                  <a:lnTo>
                    <a:pt x="196239" y="23344"/>
                  </a:lnTo>
                  <a:cubicBezTo>
                    <a:pt x="196239" y="15651"/>
                    <a:pt x="190668" y="10677"/>
                    <a:pt x="183274" y="10677"/>
                  </a:cubicBezTo>
                  <a:cubicBezTo>
                    <a:pt x="175846" y="10677"/>
                    <a:pt x="170242" y="15751"/>
                    <a:pt x="170242" y="23477"/>
                  </a:cubicBezTo>
                  <a:lnTo>
                    <a:pt x="170242" y="23842"/>
                  </a:lnTo>
                  <a:cubicBezTo>
                    <a:pt x="170209" y="31535"/>
                    <a:pt x="175846" y="36443"/>
                    <a:pt x="183207" y="36443"/>
                  </a:cubicBezTo>
                  <a:moveTo>
                    <a:pt x="183240" y="31236"/>
                  </a:moveTo>
                  <a:cubicBezTo>
                    <a:pt x="179361" y="31236"/>
                    <a:pt x="177205" y="28418"/>
                    <a:pt x="177205" y="23676"/>
                  </a:cubicBezTo>
                  <a:lnTo>
                    <a:pt x="177205" y="23311"/>
                  </a:lnTo>
                  <a:cubicBezTo>
                    <a:pt x="177205" y="18603"/>
                    <a:pt x="179460" y="15850"/>
                    <a:pt x="183240" y="15850"/>
                  </a:cubicBezTo>
                  <a:cubicBezTo>
                    <a:pt x="187054" y="15850"/>
                    <a:pt x="189276" y="18669"/>
                    <a:pt x="189276" y="23411"/>
                  </a:cubicBezTo>
                  <a:lnTo>
                    <a:pt x="189276" y="23742"/>
                  </a:lnTo>
                  <a:cubicBezTo>
                    <a:pt x="189276" y="28418"/>
                    <a:pt x="187054" y="31236"/>
                    <a:pt x="183240" y="31236"/>
                  </a:cubicBezTo>
                  <a:moveTo>
                    <a:pt x="156978" y="36443"/>
                  </a:moveTo>
                  <a:cubicBezTo>
                    <a:pt x="163510" y="36443"/>
                    <a:pt x="167357" y="33657"/>
                    <a:pt x="167357" y="28318"/>
                  </a:cubicBezTo>
                  <a:cubicBezTo>
                    <a:pt x="167357" y="23046"/>
                    <a:pt x="163975" y="21487"/>
                    <a:pt x="157774" y="20592"/>
                  </a:cubicBezTo>
                  <a:cubicBezTo>
                    <a:pt x="154193" y="20062"/>
                    <a:pt x="152999" y="19465"/>
                    <a:pt x="152999" y="17906"/>
                  </a:cubicBezTo>
                  <a:cubicBezTo>
                    <a:pt x="152999" y="16414"/>
                    <a:pt x="154292" y="15353"/>
                    <a:pt x="156481" y="15353"/>
                  </a:cubicBezTo>
                  <a:cubicBezTo>
                    <a:pt x="158835" y="15353"/>
                    <a:pt x="159962" y="16281"/>
                    <a:pt x="160360" y="18337"/>
                  </a:cubicBezTo>
                  <a:lnTo>
                    <a:pt x="166627" y="18337"/>
                  </a:lnTo>
                  <a:cubicBezTo>
                    <a:pt x="166031" y="12667"/>
                    <a:pt x="161919" y="10677"/>
                    <a:pt x="156414" y="10677"/>
                  </a:cubicBezTo>
                  <a:cubicBezTo>
                    <a:pt x="151374" y="10677"/>
                    <a:pt x="146632" y="13231"/>
                    <a:pt x="146632" y="18370"/>
                  </a:cubicBezTo>
                  <a:cubicBezTo>
                    <a:pt x="146632" y="23179"/>
                    <a:pt x="149185" y="25069"/>
                    <a:pt x="155751" y="26064"/>
                  </a:cubicBezTo>
                  <a:cubicBezTo>
                    <a:pt x="159299" y="26594"/>
                    <a:pt x="160758" y="27290"/>
                    <a:pt x="160758" y="28982"/>
                  </a:cubicBezTo>
                  <a:cubicBezTo>
                    <a:pt x="160758" y="30673"/>
                    <a:pt x="159531" y="31668"/>
                    <a:pt x="156878" y="31668"/>
                  </a:cubicBezTo>
                  <a:cubicBezTo>
                    <a:pt x="153894" y="31668"/>
                    <a:pt x="152833" y="30374"/>
                    <a:pt x="152535" y="28186"/>
                  </a:cubicBezTo>
                  <a:lnTo>
                    <a:pt x="146168" y="28186"/>
                  </a:lnTo>
                  <a:cubicBezTo>
                    <a:pt x="146466" y="33524"/>
                    <a:pt x="150346" y="36443"/>
                    <a:pt x="156978" y="36443"/>
                  </a:cubicBezTo>
                  <a:moveTo>
                    <a:pt x="128693" y="35912"/>
                  </a:moveTo>
                  <a:lnTo>
                    <a:pt x="135557" y="35912"/>
                  </a:lnTo>
                  <a:lnTo>
                    <a:pt x="135557" y="23543"/>
                  </a:lnTo>
                  <a:cubicBezTo>
                    <a:pt x="135557" y="18835"/>
                    <a:pt x="138475" y="17177"/>
                    <a:pt x="143548" y="17210"/>
                  </a:cubicBezTo>
                  <a:lnTo>
                    <a:pt x="143548" y="10843"/>
                  </a:lnTo>
                  <a:cubicBezTo>
                    <a:pt x="139536" y="10876"/>
                    <a:pt x="137115" y="12634"/>
                    <a:pt x="135557" y="15950"/>
                  </a:cubicBezTo>
                  <a:lnTo>
                    <a:pt x="135557" y="11241"/>
                  </a:lnTo>
                  <a:lnTo>
                    <a:pt x="128693" y="11241"/>
                  </a:lnTo>
                  <a:lnTo>
                    <a:pt x="128693" y="35912"/>
                  </a:lnTo>
                  <a:close/>
                  <a:moveTo>
                    <a:pt x="106509" y="20891"/>
                  </a:moveTo>
                  <a:cubicBezTo>
                    <a:pt x="107039" y="17409"/>
                    <a:pt x="109095" y="15353"/>
                    <a:pt x="112179" y="15353"/>
                  </a:cubicBezTo>
                  <a:cubicBezTo>
                    <a:pt x="115429" y="15353"/>
                    <a:pt x="117319" y="17144"/>
                    <a:pt x="117551" y="20891"/>
                  </a:cubicBezTo>
                  <a:lnTo>
                    <a:pt x="106509" y="20891"/>
                  </a:lnTo>
                  <a:close/>
                  <a:moveTo>
                    <a:pt x="112378" y="36443"/>
                  </a:moveTo>
                  <a:cubicBezTo>
                    <a:pt x="119143" y="36443"/>
                    <a:pt x="123387" y="33458"/>
                    <a:pt x="124183" y="28119"/>
                  </a:cubicBezTo>
                  <a:lnTo>
                    <a:pt x="117717" y="28119"/>
                  </a:lnTo>
                  <a:cubicBezTo>
                    <a:pt x="117286" y="30208"/>
                    <a:pt x="115727" y="31568"/>
                    <a:pt x="112577" y="31568"/>
                  </a:cubicBezTo>
                  <a:cubicBezTo>
                    <a:pt x="108830" y="31568"/>
                    <a:pt x="106642" y="29214"/>
                    <a:pt x="106443" y="25102"/>
                  </a:cubicBezTo>
                  <a:lnTo>
                    <a:pt x="124249" y="25102"/>
                  </a:lnTo>
                  <a:lnTo>
                    <a:pt x="124249" y="23212"/>
                  </a:lnTo>
                  <a:cubicBezTo>
                    <a:pt x="124249" y="14391"/>
                    <a:pt x="118579" y="10644"/>
                    <a:pt x="112212" y="10644"/>
                  </a:cubicBezTo>
                  <a:cubicBezTo>
                    <a:pt x="105050" y="10644"/>
                    <a:pt x="99512" y="15718"/>
                    <a:pt x="99512" y="23477"/>
                  </a:cubicBezTo>
                  <a:lnTo>
                    <a:pt x="99512" y="23842"/>
                  </a:lnTo>
                  <a:cubicBezTo>
                    <a:pt x="99479" y="31767"/>
                    <a:pt x="104917" y="36443"/>
                    <a:pt x="112378" y="36443"/>
                  </a:cubicBezTo>
                  <a:moveTo>
                    <a:pt x="83629" y="31104"/>
                  </a:moveTo>
                  <a:cubicBezTo>
                    <a:pt x="79882" y="31104"/>
                    <a:pt x="77527" y="28683"/>
                    <a:pt x="77527" y="23742"/>
                  </a:cubicBezTo>
                  <a:lnTo>
                    <a:pt x="77527" y="23378"/>
                  </a:lnTo>
                  <a:cubicBezTo>
                    <a:pt x="77527" y="18404"/>
                    <a:pt x="79981" y="15917"/>
                    <a:pt x="83562" y="15917"/>
                  </a:cubicBezTo>
                  <a:cubicBezTo>
                    <a:pt x="87011" y="15917"/>
                    <a:pt x="89465" y="18370"/>
                    <a:pt x="89465" y="23378"/>
                  </a:cubicBezTo>
                  <a:lnTo>
                    <a:pt x="89465" y="23742"/>
                  </a:lnTo>
                  <a:cubicBezTo>
                    <a:pt x="89465" y="28551"/>
                    <a:pt x="87409" y="31104"/>
                    <a:pt x="83629" y="31104"/>
                  </a:cubicBezTo>
                  <a:moveTo>
                    <a:pt x="70929" y="44335"/>
                  </a:moveTo>
                  <a:lnTo>
                    <a:pt x="77759" y="44335"/>
                  </a:lnTo>
                  <a:lnTo>
                    <a:pt x="77759" y="32132"/>
                  </a:lnTo>
                  <a:cubicBezTo>
                    <a:pt x="79020" y="34519"/>
                    <a:pt x="81805" y="36409"/>
                    <a:pt x="85652" y="36409"/>
                  </a:cubicBezTo>
                  <a:cubicBezTo>
                    <a:pt x="91786" y="36409"/>
                    <a:pt x="96428" y="31833"/>
                    <a:pt x="96428" y="23676"/>
                  </a:cubicBezTo>
                  <a:lnTo>
                    <a:pt x="96428" y="23311"/>
                  </a:lnTo>
                  <a:cubicBezTo>
                    <a:pt x="96428" y="15154"/>
                    <a:pt x="91720" y="10644"/>
                    <a:pt x="85652" y="10644"/>
                  </a:cubicBezTo>
                  <a:cubicBezTo>
                    <a:pt x="82004" y="10644"/>
                    <a:pt x="79119" y="12733"/>
                    <a:pt x="77759" y="15088"/>
                  </a:cubicBezTo>
                  <a:lnTo>
                    <a:pt x="77759" y="11241"/>
                  </a:lnTo>
                  <a:lnTo>
                    <a:pt x="70929" y="11241"/>
                  </a:lnTo>
                  <a:lnTo>
                    <a:pt x="70929" y="44335"/>
                  </a:lnTo>
                  <a:close/>
                  <a:moveTo>
                    <a:pt x="39758" y="36443"/>
                  </a:moveTo>
                  <a:cubicBezTo>
                    <a:pt x="43837" y="36443"/>
                    <a:pt x="46324" y="34552"/>
                    <a:pt x="47584" y="32065"/>
                  </a:cubicBezTo>
                  <a:lnTo>
                    <a:pt x="47584" y="35945"/>
                  </a:lnTo>
                  <a:lnTo>
                    <a:pt x="54382" y="35945"/>
                  </a:lnTo>
                  <a:lnTo>
                    <a:pt x="54382" y="11241"/>
                  </a:lnTo>
                  <a:lnTo>
                    <a:pt x="47584" y="11241"/>
                  </a:lnTo>
                  <a:lnTo>
                    <a:pt x="47584" y="25732"/>
                  </a:lnTo>
                  <a:cubicBezTo>
                    <a:pt x="47584" y="29379"/>
                    <a:pt x="45329" y="31170"/>
                    <a:pt x="42444" y="31170"/>
                  </a:cubicBezTo>
                  <a:cubicBezTo>
                    <a:pt x="39526" y="31170"/>
                    <a:pt x="38134" y="29578"/>
                    <a:pt x="38134" y="26196"/>
                  </a:cubicBezTo>
                  <a:lnTo>
                    <a:pt x="38134" y="11241"/>
                  </a:lnTo>
                  <a:lnTo>
                    <a:pt x="31336" y="11241"/>
                  </a:lnTo>
                  <a:lnTo>
                    <a:pt x="31336" y="27158"/>
                  </a:lnTo>
                  <a:cubicBezTo>
                    <a:pt x="31369" y="33591"/>
                    <a:pt x="34950" y="36443"/>
                    <a:pt x="39758" y="36443"/>
                  </a:cubicBezTo>
                  <a:moveTo>
                    <a:pt x="12766" y="31104"/>
                  </a:moveTo>
                  <a:cubicBezTo>
                    <a:pt x="9384" y="31104"/>
                    <a:pt x="6997" y="28683"/>
                    <a:pt x="6997" y="23776"/>
                  </a:cubicBezTo>
                  <a:lnTo>
                    <a:pt x="6997" y="23378"/>
                  </a:lnTo>
                  <a:cubicBezTo>
                    <a:pt x="6997" y="18470"/>
                    <a:pt x="9119" y="15884"/>
                    <a:pt x="12932" y="15884"/>
                  </a:cubicBezTo>
                  <a:cubicBezTo>
                    <a:pt x="16679" y="15884"/>
                    <a:pt x="18835" y="18370"/>
                    <a:pt x="18835" y="23311"/>
                  </a:cubicBezTo>
                  <a:lnTo>
                    <a:pt x="18835" y="23676"/>
                  </a:lnTo>
                  <a:cubicBezTo>
                    <a:pt x="18835" y="28683"/>
                    <a:pt x="16348" y="31104"/>
                    <a:pt x="12766" y="31104"/>
                  </a:cubicBezTo>
                  <a:moveTo>
                    <a:pt x="10711" y="36443"/>
                  </a:moveTo>
                  <a:cubicBezTo>
                    <a:pt x="14358" y="36443"/>
                    <a:pt x="17376" y="34320"/>
                    <a:pt x="18636" y="31800"/>
                  </a:cubicBezTo>
                  <a:lnTo>
                    <a:pt x="18636" y="35912"/>
                  </a:lnTo>
                  <a:lnTo>
                    <a:pt x="25433" y="35912"/>
                  </a:lnTo>
                  <a:lnTo>
                    <a:pt x="25433" y="33"/>
                  </a:lnTo>
                  <a:lnTo>
                    <a:pt x="18636" y="33"/>
                  </a:lnTo>
                  <a:lnTo>
                    <a:pt x="18636" y="14922"/>
                  </a:lnTo>
                  <a:cubicBezTo>
                    <a:pt x="17276" y="12435"/>
                    <a:pt x="14822" y="10677"/>
                    <a:pt x="10843" y="10677"/>
                  </a:cubicBezTo>
                  <a:cubicBezTo>
                    <a:pt x="4676" y="10677"/>
                    <a:pt x="0" y="15452"/>
                    <a:pt x="0" y="23577"/>
                  </a:cubicBezTo>
                  <a:lnTo>
                    <a:pt x="0" y="23941"/>
                  </a:lnTo>
                  <a:cubicBezTo>
                    <a:pt x="0" y="32132"/>
                    <a:pt x="4742" y="36443"/>
                    <a:pt x="10711" y="36443"/>
                  </a:cubicBezTo>
                </a:path>
              </a:pathLst>
            </a:custGeom>
            <a:solidFill>
              <a:srgbClr val="193264"/>
            </a:solidFill>
            <a:ln w="3296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fr-FR"/>
            </a:p>
          </p:txBody>
        </p:sp>
        <p:sp>
          <p:nvSpPr>
            <p:cNvPr id="19" name="Forme libre : forme 18">
              <a:extLst>
                <a:ext uri="{FF2B5EF4-FFF2-40B4-BE49-F238E27FC236}">
                  <a16:creationId xmlns:a16="http://schemas.microsoft.com/office/drawing/2014/main" id="{D71D6419-3AE0-48F6-8ED5-B9297DCF7C6F}"/>
                </a:ext>
              </a:extLst>
            </p:cNvPr>
            <p:cNvSpPr/>
            <p:nvPr/>
          </p:nvSpPr>
          <p:spPr>
            <a:xfrm>
              <a:off x="1001350" y="306044"/>
              <a:ext cx="676458" cy="43108"/>
            </a:xfrm>
            <a:custGeom>
              <a:avLst/>
              <a:gdLst>
                <a:gd name="connsiteX0" fmla="*/ 659447 w 676457"/>
                <a:gd name="connsiteY0" fmla="*/ 21123 h 43107"/>
                <a:gd name="connsiteX1" fmla="*/ 665117 w 676457"/>
                <a:gd name="connsiteY1" fmla="*/ 15585 h 43107"/>
                <a:gd name="connsiteX2" fmla="*/ 670489 w 676457"/>
                <a:gd name="connsiteY2" fmla="*/ 21123 h 43107"/>
                <a:gd name="connsiteX3" fmla="*/ 659447 w 676457"/>
                <a:gd name="connsiteY3" fmla="*/ 21123 h 43107"/>
                <a:gd name="connsiteX4" fmla="*/ 665316 w 676457"/>
                <a:gd name="connsiteY4" fmla="*/ 36675 h 43107"/>
                <a:gd name="connsiteX5" fmla="*/ 677121 w 676457"/>
                <a:gd name="connsiteY5" fmla="*/ 28352 h 43107"/>
                <a:gd name="connsiteX6" fmla="*/ 670655 w 676457"/>
                <a:gd name="connsiteY6" fmla="*/ 28352 h 43107"/>
                <a:gd name="connsiteX7" fmla="*/ 665515 w 676457"/>
                <a:gd name="connsiteY7" fmla="*/ 31800 h 43107"/>
                <a:gd name="connsiteX8" fmla="*/ 659380 w 676457"/>
                <a:gd name="connsiteY8" fmla="*/ 25334 h 43107"/>
                <a:gd name="connsiteX9" fmla="*/ 677187 w 676457"/>
                <a:gd name="connsiteY9" fmla="*/ 25334 h 43107"/>
                <a:gd name="connsiteX10" fmla="*/ 677187 w 676457"/>
                <a:gd name="connsiteY10" fmla="*/ 23444 h 43107"/>
                <a:gd name="connsiteX11" fmla="*/ 665150 w 676457"/>
                <a:gd name="connsiteY11" fmla="*/ 10876 h 43107"/>
                <a:gd name="connsiteX12" fmla="*/ 652450 w 676457"/>
                <a:gd name="connsiteY12" fmla="*/ 23709 h 43107"/>
                <a:gd name="connsiteX13" fmla="*/ 652450 w 676457"/>
                <a:gd name="connsiteY13" fmla="*/ 24074 h 43107"/>
                <a:gd name="connsiteX14" fmla="*/ 665316 w 676457"/>
                <a:gd name="connsiteY14" fmla="*/ 36675 h 43107"/>
                <a:gd name="connsiteX15" fmla="*/ 645155 w 676457"/>
                <a:gd name="connsiteY15" fmla="*/ 36608 h 43107"/>
                <a:gd name="connsiteX16" fmla="*/ 649300 w 676457"/>
                <a:gd name="connsiteY16" fmla="*/ 35945 h 43107"/>
                <a:gd name="connsiteX17" fmla="*/ 649300 w 676457"/>
                <a:gd name="connsiteY17" fmla="*/ 30673 h 43107"/>
                <a:gd name="connsiteX18" fmla="*/ 646713 w 676457"/>
                <a:gd name="connsiteY18" fmla="*/ 31137 h 43107"/>
                <a:gd name="connsiteX19" fmla="*/ 643961 w 676457"/>
                <a:gd name="connsiteY19" fmla="*/ 28219 h 43107"/>
                <a:gd name="connsiteX20" fmla="*/ 643961 w 676457"/>
                <a:gd name="connsiteY20" fmla="*/ 16315 h 43107"/>
                <a:gd name="connsiteX21" fmla="*/ 649167 w 676457"/>
                <a:gd name="connsiteY21" fmla="*/ 16315 h 43107"/>
                <a:gd name="connsiteX22" fmla="*/ 649167 w 676457"/>
                <a:gd name="connsiteY22" fmla="*/ 11440 h 43107"/>
                <a:gd name="connsiteX23" fmla="*/ 643961 w 676457"/>
                <a:gd name="connsiteY23" fmla="*/ 11440 h 43107"/>
                <a:gd name="connsiteX24" fmla="*/ 643961 w 676457"/>
                <a:gd name="connsiteY24" fmla="*/ 6101 h 43107"/>
                <a:gd name="connsiteX25" fmla="*/ 637163 w 676457"/>
                <a:gd name="connsiteY25" fmla="*/ 6101 h 43107"/>
                <a:gd name="connsiteX26" fmla="*/ 637163 w 676457"/>
                <a:gd name="connsiteY26" fmla="*/ 11440 h 43107"/>
                <a:gd name="connsiteX27" fmla="*/ 634013 w 676457"/>
                <a:gd name="connsiteY27" fmla="*/ 11440 h 43107"/>
                <a:gd name="connsiteX28" fmla="*/ 634013 w 676457"/>
                <a:gd name="connsiteY28" fmla="*/ 16315 h 43107"/>
                <a:gd name="connsiteX29" fmla="*/ 637163 w 676457"/>
                <a:gd name="connsiteY29" fmla="*/ 16315 h 43107"/>
                <a:gd name="connsiteX30" fmla="*/ 637163 w 676457"/>
                <a:gd name="connsiteY30" fmla="*/ 28816 h 43107"/>
                <a:gd name="connsiteX31" fmla="*/ 645155 w 676457"/>
                <a:gd name="connsiteY31" fmla="*/ 36608 h 43107"/>
                <a:gd name="connsiteX32" fmla="*/ 607087 w 676457"/>
                <a:gd name="connsiteY32" fmla="*/ 36144 h 43107"/>
                <a:gd name="connsiteX33" fmla="*/ 613952 w 676457"/>
                <a:gd name="connsiteY33" fmla="*/ 36144 h 43107"/>
                <a:gd name="connsiteX34" fmla="*/ 613952 w 676457"/>
                <a:gd name="connsiteY34" fmla="*/ 21885 h 43107"/>
                <a:gd name="connsiteX35" fmla="*/ 619091 w 676457"/>
                <a:gd name="connsiteY35" fmla="*/ 16447 h 43107"/>
                <a:gd name="connsiteX36" fmla="*/ 623435 w 676457"/>
                <a:gd name="connsiteY36" fmla="*/ 21421 h 43107"/>
                <a:gd name="connsiteX37" fmla="*/ 623435 w 676457"/>
                <a:gd name="connsiteY37" fmla="*/ 36144 h 43107"/>
                <a:gd name="connsiteX38" fmla="*/ 630266 w 676457"/>
                <a:gd name="connsiteY38" fmla="*/ 36144 h 43107"/>
                <a:gd name="connsiteX39" fmla="*/ 630266 w 676457"/>
                <a:gd name="connsiteY39" fmla="*/ 20426 h 43107"/>
                <a:gd name="connsiteX40" fmla="*/ 621943 w 676457"/>
                <a:gd name="connsiteY40" fmla="*/ 10910 h 43107"/>
                <a:gd name="connsiteX41" fmla="*/ 613918 w 676457"/>
                <a:gd name="connsiteY41" fmla="*/ 15386 h 43107"/>
                <a:gd name="connsiteX42" fmla="*/ 613918 w 676457"/>
                <a:gd name="connsiteY42" fmla="*/ 11473 h 43107"/>
                <a:gd name="connsiteX43" fmla="*/ 607054 w 676457"/>
                <a:gd name="connsiteY43" fmla="*/ 11473 h 43107"/>
                <a:gd name="connsiteX44" fmla="*/ 607054 w 676457"/>
                <a:gd name="connsiteY44" fmla="*/ 36144 h 43107"/>
                <a:gd name="connsiteX45" fmla="*/ 584904 w 676457"/>
                <a:gd name="connsiteY45" fmla="*/ 21123 h 43107"/>
                <a:gd name="connsiteX46" fmla="*/ 590574 w 676457"/>
                <a:gd name="connsiteY46" fmla="*/ 15585 h 43107"/>
                <a:gd name="connsiteX47" fmla="*/ 595946 w 676457"/>
                <a:gd name="connsiteY47" fmla="*/ 21123 h 43107"/>
                <a:gd name="connsiteX48" fmla="*/ 584904 w 676457"/>
                <a:gd name="connsiteY48" fmla="*/ 21123 h 43107"/>
                <a:gd name="connsiteX49" fmla="*/ 590740 w 676457"/>
                <a:gd name="connsiteY49" fmla="*/ 36675 h 43107"/>
                <a:gd name="connsiteX50" fmla="*/ 602545 w 676457"/>
                <a:gd name="connsiteY50" fmla="*/ 28352 h 43107"/>
                <a:gd name="connsiteX51" fmla="*/ 596078 w 676457"/>
                <a:gd name="connsiteY51" fmla="*/ 28352 h 43107"/>
                <a:gd name="connsiteX52" fmla="*/ 590939 w 676457"/>
                <a:gd name="connsiteY52" fmla="*/ 31800 h 43107"/>
                <a:gd name="connsiteX53" fmla="*/ 584804 w 676457"/>
                <a:gd name="connsiteY53" fmla="*/ 25334 h 43107"/>
                <a:gd name="connsiteX54" fmla="*/ 602611 w 676457"/>
                <a:gd name="connsiteY54" fmla="*/ 25334 h 43107"/>
                <a:gd name="connsiteX55" fmla="*/ 602611 w 676457"/>
                <a:gd name="connsiteY55" fmla="*/ 23444 h 43107"/>
                <a:gd name="connsiteX56" fmla="*/ 590574 w 676457"/>
                <a:gd name="connsiteY56" fmla="*/ 10876 h 43107"/>
                <a:gd name="connsiteX57" fmla="*/ 577874 w 676457"/>
                <a:gd name="connsiteY57" fmla="*/ 23709 h 43107"/>
                <a:gd name="connsiteX58" fmla="*/ 577874 w 676457"/>
                <a:gd name="connsiteY58" fmla="*/ 24074 h 43107"/>
                <a:gd name="connsiteX59" fmla="*/ 590740 w 676457"/>
                <a:gd name="connsiteY59" fmla="*/ 36675 h 43107"/>
                <a:gd name="connsiteX60" fmla="*/ 550351 w 676457"/>
                <a:gd name="connsiteY60" fmla="*/ 36144 h 43107"/>
                <a:gd name="connsiteX61" fmla="*/ 557182 w 676457"/>
                <a:gd name="connsiteY61" fmla="*/ 36144 h 43107"/>
                <a:gd name="connsiteX62" fmla="*/ 557182 w 676457"/>
                <a:gd name="connsiteY62" fmla="*/ 21885 h 43107"/>
                <a:gd name="connsiteX63" fmla="*/ 562322 w 676457"/>
                <a:gd name="connsiteY63" fmla="*/ 16447 h 43107"/>
                <a:gd name="connsiteX64" fmla="*/ 566666 w 676457"/>
                <a:gd name="connsiteY64" fmla="*/ 21421 h 43107"/>
                <a:gd name="connsiteX65" fmla="*/ 566666 w 676457"/>
                <a:gd name="connsiteY65" fmla="*/ 36144 h 43107"/>
                <a:gd name="connsiteX66" fmla="*/ 573530 w 676457"/>
                <a:gd name="connsiteY66" fmla="*/ 36144 h 43107"/>
                <a:gd name="connsiteX67" fmla="*/ 573530 w 676457"/>
                <a:gd name="connsiteY67" fmla="*/ 20426 h 43107"/>
                <a:gd name="connsiteX68" fmla="*/ 565207 w 676457"/>
                <a:gd name="connsiteY68" fmla="*/ 10910 h 43107"/>
                <a:gd name="connsiteX69" fmla="*/ 557182 w 676457"/>
                <a:gd name="connsiteY69" fmla="*/ 15386 h 43107"/>
                <a:gd name="connsiteX70" fmla="*/ 557182 w 676457"/>
                <a:gd name="connsiteY70" fmla="*/ 11473 h 43107"/>
                <a:gd name="connsiteX71" fmla="*/ 550351 w 676457"/>
                <a:gd name="connsiteY71" fmla="*/ 11473 h 43107"/>
                <a:gd name="connsiteX72" fmla="*/ 550351 w 676457"/>
                <a:gd name="connsiteY72" fmla="*/ 36144 h 43107"/>
                <a:gd name="connsiteX73" fmla="*/ 532412 w 676457"/>
                <a:gd name="connsiteY73" fmla="*/ 31900 h 43107"/>
                <a:gd name="connsiteX74" fmla="*/ 528831 w 676457"/>
                <a:gd name="connsiteY74" fmla="*/ 28915 h 43107"/>
                <a:gd name="connsiteX75" fmla="*/ 535098 w 676457"/>
                <a:gd name="connsiteY75" fmla="*/ 25433 h 43107"/>
                <a:gd name="connsiteX76" fmla="*/ 537751 w 676457"/>
                <a:gd name="connsiteY76" fmla="*/ 25433 h 43107"/>
                <a:gd name="connsiteX77" fmla="*/ 537751 w 676457"/>
                <a:gd name="connsiteY77" fmla="*/ 27523 h 43107"/>
                <a:gd name="connsiteX78" fmla="*/ 532412 w 676457"/>
                <a:gd name="connsiteY78" fmla="*/ 31900 h 43107"/>
                <a:gd name="connsiteX79" fmla="*/ 530356 w 676457"/>
                <a:gd name="connsiteY79" fmla="*/ 36675 h 43107"/>
                <a:gd name="connsiteX80" fmla="*/ 537817 w 676457"/>
                <a:gd name="connsiteY80" fmla="*/ 33193 h 43107"/>
                <a:gd name="connsiteX81" fmla="*/ 537817 w 676457"/>
                <a:gd name="connsiteY81" fmla="*/ 36177 h 43107"/>
                <a:gd name="connsiteX82" fmla="*/ 544482 w 676457"/>
                <a:gd name="connsiteY82" fmla="*/ 36177 h 43107"/>
                <a:gd name="connsiteX83" fmla="*/ 544482 w 676457"/>
                <a:gd name="connsiteY83" fmla="*/ 20095 h 43107"/>
                <a:gd name="connsiteX84" fmla="*/ 534136 w 676457"/>
                <a:gd name="connsiteY84" fmla="*/ 10943 h 43107"/>
                <a:gd name="connsiteX85" fmla="*/ 523028 w 676457"/>
                <a:gd name="connsiteY85" fmla="*/ 19398 h 43107"/>
                <a:gd name="connsiteX86" fmla="*/ 529494 w 676457"/>
                <a:gd name="connsiteY86" fmla="*/ 19398 h 43107"/>
                <a:gd name="connsiteX87" fmla="*/ 533705 w 676457"/>
                <a:gd name="connsiteY87" fmla="*/ 15917 h 43107"/>
                <a:gd name="connsiteX88" fmla="*/ 537717 w 676457"/>
                <a:gd name="connsiteY88" fmla="*/ 20460 h 43107"/>
                <a:gd name="connsiteX89" fmla="*/ 537717 w 676457"/>
                <a:gd name="connsiteY89" fmla="*/ 21454 h 43107"/>
                <a:gd name="connsiteX90" fmla="*/ 534932 w 676457"/>
                <a:gd name="connsiteY90" fmla="*/ 21454 h 43107"/>
                <a:gd name="connsiteX91" fmla="*/ 522099 w 676457"/>
                <a:gd name="connsiteY91" fmla="*/ 29379 h 43107"/>
                <a:gd name="connsiteX92" fmla="*/ 530356 w 676457"/>
                <a:gd name="connsiteY92" fmla="*/ 36675 h 43107"/>
                <a:gd name="connsiteX93" fmla="*/ 480119 w 676457"/>
                <a:gd name="connsiteY93" fmla="*/ 36144 h 43107"/>
                <a:gd name="connsiteX94" fmla="*/ 486950 w 676457"/>
                <a:gd name="connsiteY94" fmla="*/ 36144 h 43107"/>
                <a:gd name="connsiteX95" fmla="*/ 486950 w 676457"/>
                <a:gd name="connsiteY95" fmla="*/ 21554 h 43107"/>
                <a:gd name="connsiteX96" fmla="*/ 491725 w 676457"/>
                <a:gd name="connsiteY96" fmla="*/ 16514 h 43107"/>
                <a:gd name="connsiteX97" fmla="*/ 495605 w 676457"/>
                <a:gd name="connsiteY97" fmla="*/ 21090 h 43107"/>
                <a:gd name="connsiteX98" fmla="*/ 495605 w 676457"/>
                <a:gd name="connsiteY98" fmla="*/ 36144 h 43107"/>
                <a:gd name="connsiteX99" fmla="*/ 502402 w 676457"/>
                <a:gd name="connsiteY99" fmla="*/ 36144 h 43107"/>
                <a:gd name="connsiteX100" fmla="*/ 502402 w 676457"/>
                <a:gd name="connsiteY100" fmla="*/ 21554 h 43107"/>
                <a:gd name="connsiteX101" fmla="*/ 507177 w 676457"/>
                <a:gd name="connsiteY101" fmla="*/ 16514 h 43107"/>
                <a:gd name="connsiteX102" fmla="*/ 511057 w 676457"/>
                <a:gd name="connsiteY102" fmla="*/ 21090 h 43107"/>
                <a:gd name="connsiteX103" fmla="*/ 511057 w 676457"/>
                <a:gd name="connsiteY103" fmla="*/ 36144 h 43107"/>
                <a:gd name="connsiteX104" fmla="*/ 517855 w 676457"/>
                <a:gd name="connsiteY104" fmla="*/ 36144 h 43107"/>
                <a:gd name="connsiteX105" fmla="*/ 517855 w 676457"/>
                <a:gd name="connsiteY105" fmla="*/ 20327 h 43107"/>
                <a:gd name="connsiteX106" fmla="*/ 509731 w 676457"/>
                <a:gd name="connsiteY106" fmla="*/ 10876 h 43107"/>
                <a:gd name="connsiteX107" fmla="*/ 501408 w 676457"/>
                <a:gd name="connsiteY107" fmla="*/ 15154 h 43107"/>
                <a:gd name="connsiteX108" fmla="*/ 494510 w 676457"/>
                <a:gd name="connsiteY108" fmla="*/ 10876 h 43107"/>
                <a:gd name="connsiteX109" fmla="*/ 486950 w 676457"/>
                <a:gd name="connsiteY109" fmla="*/ 15220 h 43107"/>
                <a:gd name="connsiteX110" fmla="*/ 486950 w 676457"/>
                <a:gd name="connsiteY110" fmla="*/ 11440 h 43107"/>
                <a:gd name="connsiteX111" fmla="*/ 480119 w 676457"/>
                <a:gd name="connsiteY111" fmla="*/ 11440 h 43107"/>
                <a:gd name="connsiteX112" fmla="*/ 480119 w 676457"/>
                <a:gd name="connsiteY112" fmla="*/ 36144 h 43107"/>
                <a:gd name="connsiteX113" fmla="*/ 460820 w 676457"/>
                <a:gd name="connsiteY113" fmla="*/ 36144 h 43107"/>
                <a:gd name="connsiteX114" fmla="*/ 467684 w 676457"/>
                <a:gd name="connsiteY114" fmla="*/ 36144 h 43107"/>
                <a:gd name="connsiteX115" fmla="*/ 467684 w 676457"/>
                <a:gd name="connsiteY115" fmla="*/ 23776 h 43107"/>
                <a:gd name="connsiteX116" fmla="*/ 475676 w 676457"/>
                <a:gd name="connsiteY116" fmla="*/ 17442 h 43107"/>
                <a:gd name="connsiteX117" fmla="*/ 475676 w 676457"/>
                <a:gd name="connsiteY117" fmla="*/ 11075 h 43107"/>
                <a:gd name="connsiteX118" fmla="*/ 467684 w 676457"/>
                <a:gd name="connsiteY118" fmla="*/ 16182 h 43107"/>
                <a:gd name="connsiteX119" fmla="*/ 467684 w 676457"/>
                <a:gd name="connsiteY119" fmla="*/ 11473 h 43107"/>
                <a:gd name="connsiteX120" fmla="*/ 460820 w 676457"/>
                <a:gd name="connsiteY120" fmla="*/ 11473 h 43107"/>
                <a:gd name="connsiteX121" fmla="*/ 460820 w 676457"/>
                <a:gd name="connsiteY121" fmla="*/ 36144 h 43107"/>
                <a:gd name="connsiteX122" fmla="*/ 438636 w 676457"/>
                <a:gd name="connsiteY122" fmla="*/ 21123 h 43107"/>
                <a:gd name="connsiteX123" fmla="*/ 444307 w 676457"/>
                <a:gd name="connsiteY123" fmla="*/ 15585 h 43107"/>
                <a:gd name="connsiteX124" fmla="*/ 449678 w 676457"/>
                <a:gd name="connsiteY124" fmla="*/ 21123 h 43107"/>
                <a:gd name="connsiteX125" fmla="*/ 438636 w 676457"/>
                <a:gd name="connsiteY125" fmla="*/ 21123 h 43107"/>
                <a:gd name="connsiteX126" fmla="*/ 444472 w 676457"/>
                <a:gd name="connsiteY126" fmla="*/ 36675 h 43107"/>
                <a:gd name="connsiteX127" fmla="*/ 456277 w 676457"/>
                <a:gd name="connsiteY127" fmla="*/ 28352 h 43107"/>
                <a:gd name="connsiteX128" fmla="*/ 449811 w 676457"/>
                <a:gd name="connsiteY128" fmla="*/ 28352 h 43107"/>
                <a:gd name="connsiteX129" fmla="*/ 444671 w 676457"/>
                <a:gd name="connsiteY129" fmla="*/ 31800 h 43107"/>
                <a:gd name="connsiteX130" fmla="*/ 438537 w 676457"/>
                <a:gd name="connsiteY130" fmla="*/ 25334 h 43107"/>
                <a:gd name="connsiteX131" fmla="*/ 456344 w 676457"/>
                <a:gd name="connsiteY131" fmla="*/ 25334 h 43107"/>
                <a:gd name="connsiteX132" fmla="*/ 456344 w 676457"/>
                <a:gd name="connsiteY132" fmla="*/ 23444 h 43107"/>
                <a:gd name="connsiteX133" fmla="*/ 444307 w 676457"/>
                <a:gd name="connsiteY133" fmla="*/ 10876 h 43107"/>
                <a:gd name="connsiteX134" fmla="*/ 431606 w 676457"/>
                <a:gd name="connsiteY134" fmla="*/ 23709 h 43107"/>
                <a:gd name="connsiteX135" fmla="*/ 431606 w 676457"/>
                <a:gd name="connsiteY135" fmla="*/ 24074 h 43107"/>
                <a:gd name="connsiteX136" fmla="*/ 444472 w 676457"/>
                <a:gd name="connsiteY136" fmla="*/ 36675 h 43107"/>
                <a:gd name="connsiteX137" fmla="*/ 415723 w 676457"/>
                <a:gd name="connsiteY137" fmla="*/ 31336 h 43107"/>
                <a:gd name="connsiteX138" fmla="*/ 409622 w 676457"/>
                <a:gd name="connsiteY138" fmla="*/ 23974 h 43107"/>
                <a:gd name="connsiteX139" fmla="*/ 409622 w 676457"/>
                <a:gd name="connsiteY139" fmla="*/ 23610 h 43107"/>
                <a:gd name="connsiteX140" fmla="*/ 415657 w 676457"/>
                <a:gd name="connsiteY140" fmla="*/ 16149 h 43107"/>
                <a:gd name="connsiteX141" fmla="*/ 421559 w 676457"/>
                <a:gd name="connsiteY141" fmla="*/ 23610 h 43107"/>
                <a:gd name="connsiteX142" fmla="*/ 421559 w 676457"/>
                <a:gd name="connsiteY142" fmla="*/ 23974 h 43107"/>
                <a:gd name="connsiteX143" fmla="*/ 415723 w 676457"/>
                <a:gd name="connsiteY143" fmla="*/ 31336 h 43107"/>
                <a:gd name="connsiteX144" fmla="*/ 403023 w 676457"/>
                <a:gd name="connsiteY144" fmla="*/ 44567 h 43107"/>
                <a:gd name="connsiteX145" fmla="*/ 409887 w 676457"/>
                <a:gd name="connsiteY145" fmla="*/ 44567 h 43107"/>
                <a:gd name="connsiteX146" fmla="*/ 409887 w 676457"/>
                <a:gd name="connsiteY146" fmla="*/ 32397 h 43107"/>
                <a:gd name="connsiteX147" fmla="*/ 417779 w 676457"/>
                <a:gd name="connsiteY147" fmla="*/ 36675 h 43107"/>
                <a:gd name="connsiteX148" fmla="*/ 428556 w 676457"/>
                <a:gd name="connsiteY148" fmla="*/ 23941 h 43107"/>
                <a:gd name="connsiteX149" fmla="*/ 428556 w 676457"/>
                <a:gd name="connsiteY149" fmla="*/ 23577 h 43107"/>
                <a:gd name="connsiteX150" fmla="*/ 417779 w 676457"/>
                <a:gd name="connsiteY150" fmla="*/ 10910 h 43107"/>
                <a:gd name="connsiteX151" fmla="*/ 409887 w 676457"/>
                <a:gd name="connsiteY151" fmla="*/ 15353 h 43107"/>
                <a:gd name="connsiteX152" fmla="*/ 409887 w 676457"/>
                <a:gd name="connsiteY152" fmla="*/ 11473 h 43107"/>
                <a:gd name="connsiteX153" fmla="*/ 403023 w 676457"/>
                <a:gd name="connsiteY153" fmla="*/ 11473 h 43107"/>
                <a:gd name="connsiteX154" fmla="*/ 403023 w 676457"/>
                <a:gd name="connsiteY154" fmla="*/ 44567 h 43107"/>
                <a:gd name="connsiteX155" fmla="*/ 363496 w 676457"/>
                <a:gd name="connsiteY155" fmla="*/ 36144 h 43107"/>
                <a:gd name="connsiteX156" fmla="*/ 370361 w 676457"/>
                <a:gd name="connsiteY156" fmla="*/ 36144 h 43107"/>
                <a:gd name="connsiteX157" fmla="*/ 370361 w 676457"/>
                <a:gd name="connsiteY157" fmla="*/ 21885 h 43107"/>
                <a:gd name="connsiteX158" fmla="*/ 375500 w 676457"/>
                <a:gd name="connsiteY158" fmla="*/ 16447 h 43107"/>
                <a:gd name="connsiteX159" fmla="*/ 379844 w 676457"/>
                <a:gd name="connsiteY159" fmla="*/ 21421 h 43107"/>
                <a:gd name="connsiteX160" fmla="*/ 379844 w 676457"/>
                <a:gd name="connsiteY160" fmla="*/ 36144 h 43107"/>
                <a:gd name="connsiteX161" fmla="*/ 386675 w 676457"/>
                <a:gd name="connsiteY161" fmla="*/ 36144 h 43107"/>
                <a:gd name="connsiteX162" fmla="*/ 386675 w 676457"/>
                <a:gd name="connsiteY162" fmla="*/ 20426 h 43107"/>
                <a:gd name="connsiteX163" fmla="*/ 378352 w 676457"/>
                <a:gd name="connsiteY163" fmla="*/ 10910 h 43107"/>
                <a:gd name="connsiteX164" fmla="*/ 370327 w 676457"/>
                <a:gd name="connsiteY164" fmla="*/ 15386 h 43107"/>
                <a:gd name="connsiteX165" fmla="*/ 370327 w 676457"/>
                <a:gd name="connsiteY165" fmla="*/ 11473 h 43107"/>
                <a:gd name="connsiteX166" fmla="*/ 363463 w 676457"/>
                <a:gd name="connsiteY166" fmla="*/ 11473 h 43107"/>
                <a:gd name="connsiteX167" fmla="*/ 363463 w 676457"/>
                <a:gd name="connsiteY167" fmla="*/ 36144 h 43107"/>
                <a:gd name="connsiteX168" fmla="*/ 345889 w 676457"/>
                <a:gd name="connsiteY168" fmla="*/ 36675 h 43107"/>
                <a:gd name="connsiteX169" fmla="*/ 358920 w 676457"/>
                <a:gd name="connsiteY169" fmla="*/ 23941 h 43107"/>
                <a:gd name="connsiteX170" fmla="*/ 358920 w 676457"/>
                <a:gd name="connsiteY170" fmla="*/ 23577 h 43107"/>
                <a:gd name="connsiteX171" fmla="*/ 345922 w 676457"/>
                <a:gd name="connsiteY171" fmla="*/ 10910 h 43107"/>
                <a:gd name="connsiteX172" fmla="*/ 332890 w 676457"/>
                <a:gd name="connsiteY172" fmla="*/ 23709 h 43107"/>
                <a:gd name="connsiteX173" fmla="*/ 332890 w 676457"/>
                <a:gd name="connsiteY173" fmla="*/ 24107 h 43107"/>
                <a:gd name="connsiteX174" fmla="*/ 345889 w 676457"/>
                <a:gd name="connsiteY174" fmla="*/ 36675 h 43107"/>
                <a:gd name="connsiteX175" fmla="*/ 345955 w 676457"/>
                <a:gd name="connsiteY175" fmla="*/ 31469 h 43107"/>
                <a:gd name="connsiteX176" fmla="*/ 339920 w 676457"/>
                <a:gd name="connsiteY176" fmla="*/ 23908 h 43107"/>
                <a:gd name="connsiteX177" fmla="*/ 339920 w 676457"/>
                <a:gd name="connsiteY177" fmla="*/ 23543 h 43107"/>
                <a:gd name="connsiteX178" fmla="*/ 345955 w 676457"/>
                <a:gd name="connsiteY178" fmla="*/ 16082 h 43107"/>
                <a:gd name="connsiteX179" fmla="*/ 351990 w 676457"/>
                <a:gd name="connsiteY179" fmla="*/ 23643 h 43107"/>
                <a:gd name="connsiteX180" fmla="*/ 351990 w 676457"/>
                <a:gd name="connsiteY180" fmla="*/ 23974 h 43107"/>
                <a:gd name="connsiteX181" fmla="*/ 345955 w 676457"/>
                <a:gd name="connsiteY181" fmla="*/ 31469 h 43107"/>
                <a:gd name="connsiteX182" fmla="*/ 324700 w 676457"/>
                <a:gd name="connsiteY182" fmla="*/ 8091 h 43107"/>
                <a:gd name="connsiteX183" fmla="*/ 328612 w 676457"/>
                <a:gd name="connsiteY183" fmla="*/ 4344 h 43107"/>
                <a:gd name="connsiteX184" fmla="*/ 324700 w 676457"/>
                <a:gd name="connsiteY184" fmla="*/ 597 h 43107"/>
                <a:gd name="connsiteX185" fmla="*/ 320820 w 676457"/>
                <a:gd name="connsiteY185" fmla="*/ 4344 h 43107"/>
                <a:gd name="connsiteX186" fmla="*/ 324700 w 676457"/>
                <a:gd name="connsiteY186" fmla="*/ 8091 h 43107"/>
                <a:gd name="connsiteX187" fmla="*/ 321351 w 676457"/>
                <a:gd name="connsiteY187" fmla="*/ 36144 h 43107"/>
                <a:gd name="connsiteX188" fmla="*/ 328148 w 676457"/>
                <a:gd name="connsiteY188" fmla="*/ 36144 h 43107"/>
                <a:gd name="connsiteX189" fmla="*/ 328148 w 676457"/>
                <a:gd name="connsiteY189" fmla="*/ 11440 h 43107"/>
                <a:gd name="connsiteX190" fmla="*/ 321351 w 676457"/>
                <a:gd name="connsiteY190" fmla="*/ 11440 h 43107"/>
                <a:gd name="connsiteX191" fmla="*/ 321351 w 676457"/>
                <a:gd name="connsiteY191" fmla="*/ 36144 h 43107"/>
                <a:gd name="connsiteX192" fmla="*/ 312397 w 676457"/>
                <a:gd name="connsiteY192" fmla="*/ 36608 h 43107"/>
                <a:gd name="connsiteX193" fmla="*/ 316542 w 676457"/>
                <a:gd name="connsiteY193" fmla="*/ 35945 h 43107"/>
                <a:gd name="connsiteX194" fmla="*/ 316542 w 676457"/>
                <a:gd name="connsiteY194" fmla="*/ 30673 h 43107"/>
                <a:gd name="connsiteX195" fmla="*/ 313956 w 676457"/>
                <a:gd name="connsiteY195" fmla="*/ 31137 h 43107"/>
                <a:gd name="connsiteX196" fmla="*/ 311204 w 676457"/>
                <a:gd name="connsiteY196" fmla="*/ 28219 h 43107"/>
                <a:gd name="connsiteX197" fmla="*/ 311204 w 676457"/>
                <a:gd name="connsiteY197" fmla="*/ 16315 h 43107"/>
                <a:gd name="connsiteX198" fmla="*/ 316410 w 676457"/>
                <a:gd name="connsiteY198" fmla="*/ 16315 h 43107"/>
                <a:gd name="connsiteX199" fmla="*/ 316410 w 676457"/>
                <a:gd name="connsiteY199" fmla="*/ 11440 h 43107"/>
                <a:gd name="connsiteX200" fmla="*/ 311204 w 676457"/>
                <a:gd name="connsiteY200" fmla="*/ 11440 h 43107"/>
                <a:gd name="connsiteX201" fmla="*/ 311204 w 676457"/>
                <a:gd name="connsiteY201" fmla="*/ 6101 h 43107"/>
                <a:gd name="connsiteX202" fmla="*/ 304406 w 676457"/>
                <a:gd name="connsiteY202" fmla="*/ 6101 h 43107"/>
                <a:gd name="connsiteX203" fmla="*/ 304406 w 676457"/>
                <a:gd name="connsiteY203" fmla="*/ 11440 h 43107"/>
                <a:gd name="connsiteX204" fmla="*/ 301256 w 676457"/>
                <a:gd name="connsiteY204" fmla="*/ 11440 h 43107"/>
                <a:gd name="connsiteX205" fmla="*/ 301256 w 676457"/>
                <a:gd name="connsiteY205" fmla="*/ 16315 h 43107"/>
                <a:gd name="connsiteX206" fmla="*/ 304406 w 676457"/>
                <a:gd name="connsiteY206" fmla="*/ 16315 h 43107"/>
                <a:gd name="connsiteX207" fmla="*/ 304406 w 676457"/>
                <a:gd name="connsiteY207" fmla="*/ 28816 h 43107"/>
                <a:gd name="connsiteX208" fmla="*/ 312397 w 676457"/>
                <a:gd name="connsiteY208" fmla="*/ 36608 h 43107"/>
                <a:gd name="connsiteX209" fmla="*/ 285405 w 676457"/>
                <a:gd name="connsiteY209" fmla="*/ 31900 h 43107"/>
                <a:gd name="connsiteX210" fmla="*/ 281824 w 676457"/>
                <a:gd name="connsiteY210" fmla="*/ 28915 h 43107"/>
                <a:gd name="connsiteX211" fmla="*/ 288091 w 676457"/>
                <a:gd name="connsiteY211" fmla="*/ 25433 h 43107"/>
                <a:gd name="connsiteX212" fmla="*/ 290744 w 676457"/>
                <a:gd name="connsiteY212" fmla="*/ 25433 h 43107"/>
                <a:gd name="connsiteX213" fmla="*/ 290744 w 676457"/>
                <a:gd name="connsiteY213" fmla="*/ 27523 h 43107"/>
                <a:gd name="connsiteX214" fmla="*/ 285405 w 676457"/>
                <a:gd name="connsiteY214" fmla="*/ 31900 h 43107"/>
                <a:gd name="connsiteX215" fmla="*/ 283383 w 676457"/>
                <a:gd name="connsiteY215" fmla="*/ 36675 h 43107"/>
                <a:gd name="connsiteX216" fmla="*/ 290844 w 676457"/>
                <a:gd name="connsiteY216" fmla="*/ 33193 h 43107"/>
                <a:gd name="connsiteX217" fmla="*/ 290844 w 676457"/>
                <a:gd name="connsiteY217" fmla="*/ 36177 h 43107"/>
                <a:gd name="connsiteX218" fmla="*/ 297509 w 676457"/>
                <a:gd name="connsiteY218" fmla="*/ 36177 h 43107"/>
                <a:gd name="connsiteX219" fmla="*/ 297509 w 676457"/>
                <a:gd name="connsiteY219" fmla="*/ 20095 h 43107"/>
                <a:gd name="connsiteX220" fmla="*/ 287163 w 676457"/>
                <a:gd name="connsiteY220" fmla="*/ 10943 h 43107"/>
                <a:gd name="connsiteX221" fmla="*/ 276054 w 676457"/>
                <a:gd name="connsiteY221" fmla="*/ 19398 h 43107"/>
                <a:gd name="connsiteX222" fmla="*/ 282521 w 676457"/>
                <a:gd name="connsiteY222" fmla="*/ 19398 h 43107"/>
                <a:gd name="connsiteX223" fmla="*/ 286732 w 676457"/>
                <a:gd name="connsiteY223" fmla="*/ 15917 h 43107"/>
                <a:gd name="connsiteX224" fmla="*/ 290744 w 676457"/>
                <a:gd name="connsiteY224" fmla="*/ 20460 h 43107"/>
                <a:gd name="connsiteX225" fmla="*/ 290744 w 676457"/>
                <a:gd name="connsiteY225" fmla="*/ 21454 h 43107"/>
                <a:gd name="connsiteX226" fmla="*/ 287959 w 676457"/>
                <a:gd name="connsiteY226" fmla="*/ 21454 h 43107"/>
                <a:gd name="connsiteX227" fmla="*/ 275126 w 676457"/>
                <a:gd name="connsiteY227" fmla="*/ 29379 h 43107"/>
                <a:gd name="connsiteX228" fmla="*/ 283383 w 676457"/>
                <a:gd name="connsiteY228" fmla="*/ 36675 h 43107"/>
                <a:gd name="connsiteX229" fmla="*/ 233146 w 676457"/>
                <a:gd name="connsiteY229" fmla="*/ 36144 h 43107"/>
                <a:gd name="connsiteX230" fmla="*/ 240010 w 676457"/>
                <a:gd name="connsiteY230" fmla="*/ 36144 h 43107"/>
                <a:gd name="connsiteX231" fmla="*/ 240010 w 676457"/>
                <a:gd name="connsiteY231" fmla="*/ 21554 h 43107"/>
                <a:gd name="connsiteX232" fmla="*/ 244785 w 676457"/>
                <a:gd name="connsiteY232" fmla="*/ 16514 h 43107"/>
                <a:gd name="connsiteX233" fmla="*/ 248664 w 676457"/>
                <a:gd name="connsiteY233" fmla="*/ 21090 h 43107"/>
                <a:gd name="connsiteX234" fmla="*/ 248664 w 676457"/>
                <a:gd name="connsiteY234" fmla="*/ 36144 h 43107"/>
                <a:gd name="connsiteX235" fmla="*/ 255462 w 676457"/>
                <a:gd name="connsiteY235" fmla="*/ 36144 h 43107"/>
                <a:gd name="connsiteX236" fmla="*/ 255462 w 676457"/>
                <a:gd name="connsiteY236" fmla="*/ 21554 h 43107"/>
                <a:gd name="connsiteX237" fmla="*/ 260237 w 676457"/>
                <a:gd name="connsiteY237" fmla="*/ 16514 h 43107"/>
                <a:gd name="connsiteX238" fmla="*/ 264117 w 676457"/>
                <a:gd name="connsiteY238" fmla="*/ 21090 h 43107"/>
                <a:gd name="connsiteX239" fmla="*/ 264117 w 676457"/>
                <a:gd name="connsiteY239" fmla="*/ 36144 h 43107"/>
                <a:gd name="connsiteX240" fmla="*/ 270915 w 676457"/>
                <a:gd name="connsiteY240" fmla="*/ 36144 h 43107"/>
                <a:gd name="connsiteX241" fmla="*/ 270915 w 676457"/>
                <a:gd name="connsiteY241" fmla="*/ 20327 h 43107"/>
                <a:gd name="connsiteX242" fmla="*/ 262790 w 676457"/>
                <a:gd name="connsiteY242" fmla="*/ 10876 h 43107"/>
                <a:gd name="connsiteX243" fmla="*/ 254467 w 676457"/>
                <a:gd name="connsiteY243" fmla="*/ 15154 h 43107"/>
                <a:gd name="connsiteX244" fmla="*/ 247570 w 676457"/>
                <a:gd name="connsiteY244" fmla="*/ 10876 h 43107"/>
                <a:gd name="connsiteX245" fmla="*/ 240010 w 676457"/>
                <a:gd name="connsiteY245" fmla="*/ 15220 h 43107"/>
                <a:gd name="connsiteX246" fmla="*/ 240010 w 676457"/>
                <a:gd name="connsiteY246" fmla="*/ 11440 h 43107"/>
                <a:gd name="connsiteX247" fmla="*/ 233146 w 676457"/>
                <a:gd name="connsiteY247" fmla="*/ 11440 h 43107"/>
                <a:gd name="connsiteX248" fmla="*/ 233146 w 676457"/>
                <a:gd name="connsiteY248" fmla="*/ 36144 h 43107"/>
                <a:gd name="connsiteX249" fmla="*/ 213847 w 676457"/>
                <a:gd name="connsiteY249" fmla="*/ 36144 h 43107"/>
                <a:gd name="connsiteX250" fmla="*/ 220678 w 676457"/>
                <a:gd name="connsiteY250" fmla="*/ 36144 h 43107"/>
                <a:gd name="connsiteX251" fmla="*/ 220678 w 676457"/>
                <a:gd name="connsiteY251" fmla="*/ 23776 h 43107"/>
                <a:gd name="connsiteX252" fmla="*/ 228669 w 676457"/>
                <a:gd name="connsiteY252" fmla="*/ 17442 h 43107"/>
                <a:gd name="connsiteX253" fmla="*/ 228669 w 676457"/>
                <a:gd name="connsiteY253" fmla="*/ 11075 h 43107"/>
                <a:gd name="connsiteX254" fmla="*/ 220678 w 676457"/>
                <a:gd name="connsiteY254" fmla="*/ 16182 h 43107"/>
                <a:gd name="connsiteX255" fmla="*/ 220678 w 676457"/>
                <a:gd name="connsiteY255" fmla="*/ 11473 h 43107"/>
                <a:gd name="connsiteX256" fmla="*/ 213847 w 676457"/>
                <a:gd name="connsiteY256" fmla="*/ 11473 h 43107"/>
                <a:gd name="connsiteX257" fmla="*/ 213847 w 676457"/>
                <a:gd name="connsiteY257" fmla="*/ 36144 h 43107"/>
                <a:gd name="connsiteX258" fmla="*/ 196239 w 676457"/>
                <a:gd name="connsiteY258" fmla="*/ 36675 h 43107"/>
                <a:gd name="connsiteX259" fmla="*/ 209271 w 676457"/>
                <a:gd name="connsiteY259" fmla="*/ 23941 h 43107"/>
                <a:gd name="connsiteX260" fmla="*/ 209271 w 676457"/>
                <a:gd name="connsiteY260" fmla="*/ 23577 h 43107"/>
                <a:gd name="connsiteX261" fmla="*/ 196272 w 676457"/>
                <a:gd name="connsiteY261" fmla="*/ 10910 h 43107"/>
                <a:gd name="connsiteX262" fmla="*/ 183240 w 676457"/>
                <a:gd name="connsiteY262" fmla="*/ 23709 h 43107"/>
                <a:gd name="connsiteX263" fmla="*/ 183240 w 676457"/>
                <a:gd name="connsiteY263" fmla="*/ 24107 h 43107"/>
                <a:gd name="connsiteX264" fmla="*/ 196239 w 676457"/>
                <a:gd name="connsiteY264" fmla="*/ 36675 h 43107"/>
                <a:gd name="connsiteX265" fmla="*/ 196272 w 676457"/>
                <a:gd name="connsiteY265" fmla="*/ 31469 h 43107"/>
                <a:gd name="connsiteX266" fmla="*/ 190237 w 676457"/>
                <a:gd name="connsiteY266" fmla="*/ 23908 h 43107"/>
                <a:gd name="connsiteX267" fmla="*/ 190237 w 676457"/>
                <a:gd name="connsiteY267" fmla="*/ 23543 h 43107"/>
                <a:gd name="connsiteX268" fmla="*/ 196272 w 676457"/>
                <a:gd name="connsiteY268" fmla="*/ 16082 h 43107"/>
                <a:gd name="connsiteX269" fmla="*/ 202307 w 676457"/>
                <a:gd name="connsiteY269" fmla="*/ 23643 h 43107"/>
                <a:gd name="connsiteX270" fmla="*/ 202307 w 676457"/>
                <a:gd name="connsiteY270" fmla="*/ 23974 h 43107"/>
                <a:gd name="connsiteX271" fmla="*/ 196272 w 676457"/>
                <a:gd name="connsiteY271" fmla="*/ 31469 h 43107"/>
                <a:gd name="connsiteX272" fmla="*/ 169313 w 676457"/>
                <a:gd name="connsiteY272" fmla="*/ 36144 h 43107"/>
                <a:gd name="connsiteX273" fmla="*/ 176111 w 676457"/>
                <a:gd name="connsiteY273" fmla="*/ 36144 h 43107"/>
                <a:gd name="connsiteX274" fmla="*/ 176111 w 676457"/>
                <a:gd name="connsiteY274" fmla="*/ 16315 h 43107"/>
                <a:gd name="connsiteX275" fmla="*/ 181483 w 676457"/>
                <a:gd name="connsiteY275" fmla="*/ 16315 h 43107"/>
                <a:gd name="connsiteX276" fmla="*/ 181483 w 676457"/>
                <a:gd name="connsiteY276" fmla="*/ 11440 h 43107"/>
                <a:gd name="connsiteX277" fmla="*/ 176111 w 676457"/>
                <a:gd name="connsiteY277" fmla="*/ 11440 h 43107"/>
                <a:gd name="connsiteX278" fmla="*/ 176111 w 676457"/>
                <a:gd name="connsiteY278" fmla="*/ 8423 h 43107"/>
                <a:gd name="connsiteX279" fmla="*/ 179195 w 676457"/>
                <a:gd name="connsiteY279" fmla="*/ 5173 h 43107"/>
                <a:gd name="connsiteX280" fmla="*/ 181682 w 676457"/>
                <a:gd name="connsiteY280" fmla="*/ 5604 h 43107"/>
                <a:gd name="connsiteX281" fmla="*/ 181682 w 676457"/>
                <a:gd name="connsiteY281" fmla="*/ 464 h 43107"/>
                <a:gd name="connsiteX282" fmla="*/ 178134 w 676457"/>
                <a:gd name="connsiteY282" fmla="*/ 0 h 43107"/>
                <a:gd name="connsiteX283" fmla="*/ 169313 w 676457"/>
                <a:gd name="connsiteY283" fmla="*/ 8622 h 43107"/>
                <a:gd name="connsiteX284" fmla="*/ 169313 w 676457"/>
                <a:gd name="connsiteY284" fmla="*/ 11440 h 43107"/>
                <a:gd name="connsiteX285" fmla="*/ 166064 w 676457"/>
                <a:gd name="connsiteY285" fmla="*/ 11440 h 43107"/>
                <a:gd name="connsiteX286" fmla="*/ 166064 w 676457"/>
                <a:gd name="connsiteY286" fmla="*/ 16315 h 43107"/>
                <a:gd name="connsiteX287" fmla="*/ 169313 w 676457"/>
                <a:gd name="connsiteY287" fmla="*/ 16315 h 43107"/>
                <a:gd name="connsiteX288" fmla="*/ 169313 w 676457"/>
                <a:gd name="connsiteY288" fmla="*/ 36144 h 43107"/>
                <a:gd name="connsiteX289" fmla="*/ 139768 w 676457"/>
                <a:gd name="connsiteY289" fmla="*/ 31900 h 43107"/>
                <a:gd name="connsiteX290" fmla="*/ 136187 w 676457"/>
                <a:gd name="connsiteY290" fmla="*/ 28915 h 43107"/>
                <a:gd name="connsiteX291" fmla="*/ 142454 w 676457"/>
                <a:gd name="connsiteY291" fmla="*/ 25433 h 43107"/>
                <a:gd name="connsiteX292" fmla="*/ 145107 w 676457"/>
                <a:gd name="connsiteY292" fmla="*/ 25433 h 43107"/>
                <a:gd name="connsiteX293" fmla="*/ 145107 w 676457"/>
                <a:gd name="connsiteY293" fmla="*/ 27523 h 43107"/>
                <a:gd name="connsiteX294" fmla="*/ 139768 w 676457"/>
                <a:gd name="connsiteY294" fmla="*/ 31900 h 43107"/>
                <a:gd name="connsiteX295" fmla="*/ 137745 w 676457"/>
                <a:gd name="connsiteY295" fmla="*/ 36675 h 43107"/>
                <a:gd name="connsiteX296" fmla="*/ 145206 w 676457"/>
                <a:gd name="connsiteY296" fmla="*/ 33193 h 43107"/>
                <a:gd name="connsiteX297" fmla="*/ 145206 w 676457"/>
                <a:gd name="connsiteY297" fmla="*/ 36177 h 43107"/>
                <a:gd name="connsiteX298" fmla="*/ 151871 w 676457"/>
                <a:gd name="connsiteY298" fmla="*/ 36177 h 43107"/>
                <a:gd name="connsiteX299" fmla="*/ 151871 w 676457"/>
                <a:gd name="connsiteY299" fmla="*/ 20095 h 43107"/>
                <a:gd name="connsiteX300" fmla="*/ 141526 w 676457"/>
                <a:gd name="connsiteY300" fmla="*/ 10943 h 43107"/>
                <a:gd name="connsiteX301" fmla="*/ 130417 w 676457"/>
                <a:gd name="connsiteY301" fmla="*/ 19398 h 43107"/>
                <a:gd name="connsiteX302" fmla="*/ 136883 w 676457"/>
                <a:gd name="connsiteY302" fmla="*/ 19398 h 43107"/>
                <a:gd name="connsiteX303" fmla="*/ 141094 w 676457"/>
                <a:gd name="connsiteY303" fmla="*/ 15917 h 43107"/>
                <a:gd name="connsiteX304" fmla="*/ 145107 w 676457"/>
                <a:gd name="connsiteY304" fmla="*/ 20460 h 43107"/>
                <a:gd name="connsiteX305" fmla="*/ 145107 w 676457"/>
                <a:gd name="connsiteY305" fmla="*/ 21454 h 43107"/>
                <a:gd name="connsiteX306" fmla="*/ 142321 w 676457"/>
                <a:gd name="connsiteY306" fmla="*/ 21454 h 43107"/>
                <a:gd name="connsiteX307" fmla="*/ 129489 w 676457"/>
                <a:gd name="connsiteY307" fmla="*/ 29379 h 43107"/>
                <a:gd name="connsiteX308" fmla="*/ 137745 w 676457"/>
                <a:gd name="connsiteY308" fmla="*/ 36675 h 43107"/>
                <a:gd name="connsiteX309" fmla="*/ 118048 w 676457"/>
                <a:gd name="connsiteY309" fmla="*/ 36144 h 43107"/>
                <a:gd name="connsiteX310" fmla="*/ 124846 w 676457"/>
                <a:gd name="connsiteY310" fmla="*/ 36144 h 43107"/>
                <a:gd name="connsiteX311" fmla="*/ 124846 w 676457"/>
                <a:gd name="connsiteY311" fmla="*/ 265 h 43107"/>
                <a:gd name="connsiteX312" fmla="*/ 118048 w 676457"/>
                <a:gd name="connsiteY312" fmla="*/ 265 h 43107"/>
                <a:gd name="connsiteX313" fmla="*/ 118048 w 676457"/>
                <a:gd name="connsiteY313" fmla="*/ 36144 h 43107"/>
                <a:gd name="connsiteX314" fmla="*/ 88072 w 676457"/>
                <a:gd name="connsiteY314" fmla="*/ 36144 h 43107"/>
                <a:gd name="connsiteX315" fmla="*/ 94936 w 676457"/>
                <a:gd name="connsiteY315" fmla="*/ 36144 h 43107"/>
                <a:gd name="connsiteX316" fmla="*/ 94936 w 676457"/>
                <a:gd name="connsiteY316" fmla="*/ 23776 h 43107"/>
                <a:gd name="connsiteX317" fmla="*/ 102928 w 676457"/>
                <a:gd name="connsiteY317" fmla="*/ 17442 h 43107"/>
                <a:gd name="connsiteX318" fmla="*/ 102928 w 676457"/>
                <a:gd name="connsiteY318" fmla="*/ 11075 h 43107"/>
                <a:gd name="connsiteX319" fmla="*/ 94936 w 676457"/>
                <a:gd name="connsiteY319" fmla="*/ 16182 h 43107"/>
                <a:gd name="connsiteX320" fmla="*/ 94936 w 676457"/>
                <a:gd name="connsiteY320" fmla="*/ 11473 h 43107"/>
                <a:gd name="connsiteX321" fmla="*/ 88072 w 676457"/>
                <a:gd name="connsiteY321" fmla="*/ 11473 h 43107"/>
                <a:gd name="connsiteX322" fmla="*/ 88072 w 676457"/>
                <a:gd name="connsiteY322" fmla="*/ 36144 h 43107"/>
                <a:gd name="connsiteX323" fmla="*/ 67381 w 676457"/>
                <a:gd name="connsiteY323" fmla="*/ 36675 h 43107"/>
                <a:gd name="connsiteX324" fmla="*/ 75206 w 676457"/>
                <a:gd name="connsiteY324" fmla="*/ 32298 h 43107"/>
                <a:gd name="connsiteX325" fmla="*/ 75206 w 676457"/>
                <a:gd name="connsiteY325" fmla="*/ 36177 h 43107"/>
                <a:gd name="connsiteX326" fmla="*/ 82004 w 676457"/>
                <a:gd name="connsiteY326" fmla="*/ 36177 h 43107"/>
                <a:gd name="connsiteX327" fmla="*/ 82004 w 676457"/>
                <a:gd name="connsiteY327" fmla="*/ 11473 h 43107"/>
                <a:gd name="connsiteX328" fmla="*/ 75206 w 676457"/>
                <a:gd name="connsiteY328" fmla="*/ 11473 h 43107"/>
                <a:gd name="connsiteX329" fmla="*/ 75206 w 676457"/>
                <a:gd name="connsiteY329" fmla="*/ 25964 h 43107"/>
                <a:gd name="connsiteX330" fmla="*/ 70066 w 676457"/>
                <a:gd name="connsiteY330" fmla="*/ 31402 h 43107"/>
                <a:gd name="connsiteX331" fmla="*/ 65789 w 676457"/>
                <a:gd name="connsiteY331" fmla="*/ 26428 h 43107"/>
                <a:gd name="connsiteX332" fmla="*/ 65789 w 676457"/>
                <a:gd name="connsiteY332" fmla="*/ 11473 h 43107"/>
                <a:gd name="connsiteX333" fmla="*/ 58991 w 676457"/>
                <a:gd name="connsiteY333" fmla="*/ 11473 h 43107"/>
                <a:gd name="connsiteX334" fmla="*/ 58991 w 676457"/>
                <a:gd name="connsiteY334" fmla="*/ 27390 h 43107"/>
                <a:gd name="connsiteX335" fmla="*/ 67381 w 676457"/>
                <a:gd name="connsiteY335" fmla="*/ 36675 h 43107"/>
                <a:gd name="connsiteX336" fmla="*/ 41549 w 676457"/>
                <a:gd name="connsiteY336" fmla="*/ 36675 h 43107"/>
                <a:gd name="connsiteX337" fmla="*/ 54581 w 676457"/>
                <a:gd name="connsiteY337" fmla="*/ 23941 h 43107"/>
                <a:gd name="connsiteX338" fmla="*/ 54581 w 676457"/>
                <a:gd name="connsiteY338" fmla="*/ 23577 h 43107"/>
                <a:gd name="connsiteX339" fmla="*/ 41582 w 676457"/>
                <a:gd name="connsiteY339" fmla="*/ 10910 h 43107"/>
                <a:gd name="connsiteX340" fmla="*/ 28550 w 676457"/>
                <a:gd name="connsiteY340" fmla="*/ 23709 h 43107"/>
                <a:gd name="connsiteX341" fmla="*/ 28550 w 676457"/>
                <a:gd name="connsiteY341" fmla="*/ 24107 h 43107"/>
                <a:gd name="connsiteX342" fmla="*/ 41549 w 676457"/>
                <a:gd name="connsiteY342" fmla="*/ 36675 h 43107"/>
                <a:gd name="connsiteX343" fmla="*/ 41615 w 676457"/>
                <a:gd name="connsiteY343" fmla="*/ 31469 h 43107"/>
                <a:gd name="connsiteX344" fmla="*/ 35580 w 676457"/>
                <a:gd name="connsiteY344" fmla="*/ 23908 h 43107"/>
                <a:gd name="connsiteX345" fmla="*/ 35580 w 676457"/>
                <a:gd name="connsiteY345" fmla="*/ 23543 h 43107"/>
                <a:gd name="connsiteX346" fmla="*/ 41615 w 676457"/>
                <a:gd name="connsiteY346" fmla="*/ 16082 h 43107"/>
                <a:gd name="connsiteX347" fmla="*/ 47650 w 676457"/>
                <a:gd name="connsiteY347" fmla="*/ 23643 h 43107"/>
                <a:gd name="connsiteX348" fmla="*/ 47650 w 676457"/>
                <a:gd name="connsiteY348" fmla="*/ 23974 h 43107"/>
                <a:gd name="connsiteX349" fmla="*/ 41615 w 676457"/>
                <a:gd name="connsiteY349" fmla="*/ 31469 h 43107"/>
                <a:gd name="connsiteX350" fmla="*/ 12700 w 676457"/>
                <a:gd name="connsiteY350" fmla="*/ 31336 h 43107"/>
                <a:gd name="connsiteX351" fmla="*/ 6599 w 676457"/>
                <a:gd name="connsiteY351" fmla="*/ 23974 h 43107"/>
                <a:gd name="connsiteX352" fmla="*/ 6599 w 676457"/>
                <a:gd name="connsiteY352" fmla="*/ 23610 h 43107"/>
                <a:gd name="connsiteX353" fmla="*/ 12634 w 676457"/>
                <a:gd name="connsiteY353" fmla="*/ 16149 h 43107"/>
                <a:gd name="connsiteX354" fmla="*/ 18536 w 676457"/>
                <a:gd name="connsiteY354" fmla="*/ 23610 h 43107"/>
                <a:gd name="connsiteX355" fmla="*/ 18536 w 676457"/>
                <a:gd name="connsiteY355" fmla="*/ 23974 h 43107"/>
                <a:gd name="connsiteX356" fmla="*/ 12700 w 676457"/>
                <a:gd name="connsiteY356" fmla="*/ 31336 h 43107"/>
                <a:gd name="connsiteX357" fmla="*/ 0 w 676457"/>
                <a:gd name="connsiteY357" fmla="*/ 44567 h 43107"/>
                <a:gd name="connsiteX358" fmla="*/ 6831 w 676457"/>
                <a:gd name="connsiteY358" fmla="*/ 44567 h 43107"/>
                <a:gd name="connsiteX359" fmla="*/ 6831 w 676457"/>
                <a:gd name="connsiteY359" fmla="*/ 32397 h 43107"/>
                <a:gd name="connsiteX360" fmla="*/ 14723 w 676457"/>
                <a:gd name="connsiteY360" fmla="*/ 36675 h 43107"/>
                <a:gd name="connsiteX361" fmla="*/ 25500 w 676457"/>
                <a:gd name="connsiteY361" fmla="*/ 23941 h 43107"/>
                <a:gd name="connsiteX362" fmla="*/ 25500 w 676457"/>
                <a:gd name="connsiteY362" fmla="*/ 23577 h 43107"/>
                <a:gd name="connsiteX363" fmla="*/ 14723 w 676457"/>
                <a:gd name="connsiteY363" fmla="*/ 10910 h 43107"/>
                <a:gd name="connsiteX364" fmla="*/ 6831 w 676457"/>
                <a:gd name="connsiteY364" fmla="*/ 15353 h 43107"/>
                <a:gd name="connsiteX365" fmla="*/ 6831 w 676457"/>
                <a:gd name="connsiteY365" fmla="*/ 11473 h 43107"/>
                <a:gd name="connsiteX366" fmla="*/ 0 w 676457"/>
                <a:gd name="connsiteY366" fmla="*/ 11473 h 43107"/>
                <a:gd name="connsiteX367" fmla="*/ 0 w 676457"/>
                <a:gd name="connsiteY367" fmla="*/ 44567 h 43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</a:cxnLst>
              <a:rect l="l" t="t" r="r" b="b"/>
              <a:pathLst>
                <a:path w="676457" h="43107">
                  <a:moveTo>
                    <a:pt x="659447" y="21123"/>
                  </a:moveTo>
                  <a:cubicBezTo>
                    <a:pt x="659977" y="17641"/>
                    <a:pt x="662033" y="15585"/>
                    <a:pt x="665117" y="15585"/>
                  </a:cubicBezTo>
                  <a:cubicBezTo>
                    <a:pt x="668367" y="15585"/>
                    <a:pt x="670257" y="17376"/>
                    <a:pt x="670489" y="21123"/>
                  </a:cubicBezTo>
                  <a:lnTo>
                    <a:pt x="659447" y="21123"/>
                  </a:lnTo>
                  <a:close/>
                  <a:moveTo>
                    <a:pt x="665316" y="36675"/>
                  </a:moveTo>
                  <a:cubicBezTo>
                    <a:pt x="672047" y="36675"/>
                    <a:pt x="676325" y="33690"/>
                    <a:pt x="677121" y="28352"/>
                  </a:cubicBezTo>
                  <a:lnTo>
                    <a:pt x="670655" y="28352"/>
                  </a:lnTo>
                  <a:cubicBezTo>
                    <a:pt x="670223" y="30441"/>
                    <a:pt x="668665" y="31800"/>
                    <a:pt x="665515" y="31800"/>
                  </a:cubicBezTo>
                  <a:cubicBezTo>
                    <a:pt x="661768" y="31800"/>
                    <a:pt x="659546" y="29446"/>
                    <a:pt x="659380" y="25334"/>
                  </a:cubicBezTo>
                  <a:lnTo>
                    <a:pt x="677187" y="25334"/>
                  </a:lnTo>
                  <a:lnTo>
                    <a:pt x="677187" y="23444"/>
                  </a:lnTo>
                  <a:cubicBezTo>
                    <a:pt x="677187" y="14623"/>
                    <a:pt x="671517" y="10876"/>
                    <a:pt x="665150" y="10876"/>
                  </a:cubicBezTo>
                  <a:cubicBezTo>
                    <a:pt x="657988" y="10876"/>
                    <a:pt x="652450" y="15917"/>
                    <a:pt x="652450" y="23709"/>
                  </a:cubicBezTo>
                  <a:lnTo>
                    <a:pt x="652450" y="24074"/>
                  </a:lnTo>
                  <a:cubicBezTo>
                    <a:pt x="652417" y="31999"/>
                    <a:pt x="657855" y="36675"/>
                    <a:pt x="665316" y="36675"/>
                  </a:cubicBezTo>
                  <a:moveTo>
                    <a:pt x="645155" y="36608"/>
                  </a:moveTo>
                  <a:cubicBezTo>
                    <a:pt x="647012" y="36608"/>
                    <a:pt x="648371" y="36277"/>
                    <a:pt x="649300" y="35945"/>
                  </a:cubicBezTo>
                  <a:lnTo>
                    <a:pt x="649300" y="30673"/>
                  </a:lnTo>
                  <a:cubicBezTo>
                    <a:pt x="648504" y="31004"/>
                    <a:pt x="647741" y="31137"/>
                    <a:pt x="646713" y="31137"/>
                  </a:cubicBezTo>
                  <a:cubicBezTo>
                    <a:pt x="644956" y="31137"/>
                    <a:pt x="643961" y="30208"/>
                    <a:pt x="643961" y="28219"/>
                  </a:cubicBezTo>
                  <a:lnTo>
                    <a:pt x="643961" y="16315"/>
                  </a:lnTo>
                  <a:lnTo>
                    <a:pt x="649167" y="16315"/>
                  </a:lnTo>
                  <a:lnTo>
                    <a:pt x="649167" y="11440"/>
                  </a:lnTo>
                  <a:lnTo>
                    <a:pt x="643961" y="11440"/>
                  </a:lnTo>
                  <a:lnTo>
                    <a:pt x="643961" y="6101"/>
                  </a:lnTo>
                  <a:lnTo>
                    <a:pt x="637163" y="6101"/>
                  </a:lnTo>
                  <a:lnTo>
                    <a:pt x="637163" y="11440"/>
                  </a:lnTo>
                  <a:lnTo>
                    <a:pt x="634013" y="11440"/>
                  </a:lnTo>
                  <a:lnTo>
                    <a:pt x="634013" y="16315"/>
                  </a:lnTo>
                  <a:lnTo>
                    <a:pt x="637163" y="16315"/>
                  </a:lnTo>
                  <a:lnTo>
                    <a:pt x="637163" y="28816"/>
                  </a:lnTo>
                  <a:cubicBezTo>
                    <a:pt x="637163" y="33989"/>
                    <a:pt x="639949" y="36608"/>
                    <a:pt x="645155" y="36608"/>
                  </a:cubicBezTo>
                  <a:moveTo>
                    <a:pt x="607087" y="36144"/>
                  </a:moveTo>
                  <a:lnTo>
                    <a:pt x="613952" y="36144"/>
                  </a:lnTo>
                  <a:lnTo>
                    <a:pt x="613952" y="21885"/>
                  </a:lnTo>
                  <a:cubicBezTo>
                    <a:pt x="613952" y="18238"/>
                    <a:pt x="616173" y="16447"/>
                    <a:pt x="619091" y="16447"/>
                  </a:cubicBezTo>
                  <a:cubicBezTo>
                    <a:pt x="622109" y="16447"/>
                    <a:pt x="623435" y="18072"/>
                    <a:pt x="623435" y="21421"/>
                  </a:cubicBezTo>
                  <a:lnTo>
                    <a:pt x="623435" y="36144"/>
                  </a:lnTo>
                  <a:lnTo>
                    <a:pt x="630266" y="36144"/>
                  </a:lnTo>
                  <a:lnTo>
                    <a:pt x="630266" y="20426"/>
                  </a:lnTo>
                  <a:cubicBezTo>
                    <a:pt x="630266" y="13828"/>
                    <a:pt x="626817" y="10910"/>
                    <a:pt x="621943" y="10910"/>
                  </a:cubicBezTo>
                  <a:cubicBezTo>
                    <a:pt x="617831" y="10910"/>
                    <a:pt x="615145" y="12932"/>
                    <a:pt x="613918" y="15386"/>
                  </a:cubicBezTo>
                  <a:lnTo>
                    <a:pt x="613918" y="11473"/>
                  </a:lnTo>
                  <a:lnTo>
                    <a:pt x="607054" y="11473"/>
                  </a:lnTo>
                  <a:lnTo>
                    <a:pt x="607054" y="36144"/>
                  </a:lnTo>
                  <a:close/>
                  <a:moveTo>
                    <a:pt x="584904" y="21123"/>
                  </a:moveTo>
                  <a:cubicBezTo>
                    <a:pt x="585434" y="17641"/>
                    <a:pt x="587490" y="15585"/>
                    <a:pt x="590574" y="15585"/>
                  </a:cubicBezTo>
                  <a:cubicBezTo>
                    <a:pt x="593824" y="15585"/>
                    <a:pt x="595714" y="17376"/>
                    <a:pt x="595946" y="21123"/>
                  </a:cubicBezTo>
                  <a:lnTo>
                    <a:pt x="584904" y="21123"/>
                  </a:lnTo>
                  <a:close/>
                  <a:moveTo>
                    <a:pt x="590740" y="36675"/>
                  </a:moveTo>
                  <a:cubicBezTo>
                    <a:pt x="597504" y="36675"/>
                    <a:pt x="601749" y="33690"/>
                    <a:pt x="602545" y="28352"/>
                  </a:cubicBezTo>
                  <a:lnTo>
                    <a:pt x="596078" y="28352"/>
                  </a:lnTo>
                  <a:cubicBezTo>
                    <a:pt x="595647" y="30441"/>
                    <a:pt x="594089" y="31800"/>
                    <a:pt x="590939" y="31800"/>
                  </a:cubicBezTo>
                  <a:cubicBezTo>
                    <a:pt x="587192" y="31800"/>
                    <a:pt x="585003" y="29446"/>
                    <a:pt x="584804" y="25334"/>
                  </a:cubicBezTo>
                  <a:lnTo>
                    <a:pt x="602611" y="25334"/>
                  </a:lnTo>
                  <a:lnTo>
                    <a:pt x="602611" y="23444"/>
                  </a:lnTo>
                  <a:cubicBezTo>
                    <a:pt x="602611" y="14623"/>
                    <a:pt x="596941" y="10876"/>
                    <a:pt x="590574" y="10876"/>
                  </a:cubicBezTo>
                  <a:cubicBezTo>
                    <a:pt x="583411" y="10876"/>
                    <a:pt x="577874" y="15917"/>
                    <a:pt x="577874" y="23709"/>
                  </a:cubicBezTo>
                  <a:lnTo>
                    <a:pt x="577874" y="24074"/>
                  </a:lnTo>
                  <a:cubicBezTo>
                    <a:pt x="577874" y="31999"/>
                    <a:pt x="583279" y="36675"/>
                    <a:pt x="590740" y="36675"/>
                  </a:cubicBezTo>
                  <a:moveTo>
                    <a:pt x="550351" y="36144"/>
                  </a:moveTo>
                  <a:lnTo>
                    <a:pt x="557182" y="36144"/>
                  </a:lnTo>
                  <a:lnTo>
                    <a:pt x="557182" y="21885"/>
                  </a:lnTo>
                  <a:cubicBezTo>
                    <a:pt x="557182" y="18238"/>
                    <a:pt x="559404" y="16447"/>
                    <a:pt x="562322" y="16447"/>
                  </a:cubicBezTo>
                  <a:cubicBezTo>
                    <a:pt x="565339" y="16447"/>
                    <a:pt x="566666" y="18072"/>
                    <a:pt x="566666" y="21421"/>
                  </a:cubicBezTo>
                  <a:lnTo>
                    <a:pt x="566666" y="36144"/>
                  </a:lnTo>
                  <a:lnTo>
                    <a:pt x="573530" y="36144"/>
                  </a:lnTo>
                  <a:lnTo>
                    <a:pt x="573530" y="20426"/>
                  </a:lnTo>
                  <a:cubicBezTo>
                    <a:pt x="573530" y="13828"/>
                    <a:pt x="570081" y="10910"/>
                    <a:pt x="565207" y="10910"/>
                  </a:cubicBezTo>
                  <a:cubicBezTo>
                    <a:pt x="561095" y="10910"/>
                    <a:pt x="558409" y="12932"/>
                    <a:pt x="557182" y="15386"/>
                  </a:cubicBezTo>
                  <a:lnTo>
                    <a:pt x="557182" y="11473"/>
                  </a:lnTo>
                  <a:lnTo>
                    <a:pt x="550351" y="11473"/>
                  </a:lnTo>
                  <a:lnTo>
                    <a:pt x="550351" y="36144"/>
                  </a:lnTo>
                  <a:close/>
                  <a:moveTo>
                    <a:pt x="532412" y="31900"/>
                  </a:moveTo>
                  <a:cubicBezTo>
                    <a:pt x="529892" y="31900"/>
                    <a:pt x="528831" y="30706"/>
                    <a:pt x="528831" y="28915"/>
                  </a:cubicBezTo>
                  <a:cubicBezTo>
                    <a:pt x="528831" y="26262"/>
                    <a:pt x="531152" y="25433"/>
                    <a:pt x="535098" y="25433"/>
                  </a:cubicBezTo>
                  <a:lnTo>
                    <a:pt x="537751" y="25433"/>
                  </a:lnTo>
                  <a:lnTo>
                    <a:pt x="537751" y="27523"/>
                  </a:lnTo>
                  <a:cubicBezTo>
                    <a:pt x="537717" y="30242"/>
                    <a:pt x="535429" y="31900"/>
                    <a:pt x="532412" y="31900"/>
                  </a:cubicBezTo>
                  <a:moveTo>
                    <a:pt x="530356" y="36675"/>
                  </a:moveTo>
                  <a:cubicBezTo>
                    <a:pt x="534236" y="36675"/>
                    <a:pt x="536391" y="35182"/>
                    <a:pt x="537817" y="33193"/>
                  </a:cubicBezTo>
                  <a:lnTo>
                    <a:pt x="537817" y="36177"/>
                  </a:lnTo>
                  <a:lnTo>
                    <a:pt x="544482" y="36177"/>
                  </a:lnTo>
                  <a:lnTo>
                    <a:pt x="544482" y="20095"/>
                  </a:lnTo>
                  <a:cubicBezTo>
                    <a:pt x="544482" y="13397"/>
                    <a:pt x="540204" y="10943"/>
                    <a:pt x="534136" y="10943"/>
                  </a:cubicBezTo>
                  <a:cubicBezTo>
                    <a:pt x="528101" y="10943"/>
                    <a:pt x="523459" y="13529"/>
                    <a:pt x="523028" y="19398"/>
                  </a:cubicBezTo>
                  <a:lnTo>
                    <a:pt x="529494" y="19398"/>
                  </a:lnTo>
                  <a:cubicBezTo>
                    <a:pt x="529792" y="17276"/>
                    <a:pt x="531019" y="15917"/>
                    <a:pt x="533705" y="15917"/>
                  </a:cubicBezTo>
                  <a:cubicBezTo>
                    <a:pt x="536822" y="15917"/>
                    <a:pt x="537717" y="17508"/>
                    <a:pt x="537717" y="20460"/>
                  </a:cubicBezTo>
                  <a:lnTo>
                    <a:pt x="537717" y="21454"/>
                  </a:lnTo>
                  <a:lnTo>
                    <a:pt x="534932" y="21454"/>
                  </a:lnTo>
                  <a:cubicBezTo>
                    <a:pt x="527372" y="21454"/>
                    <a:pt x="522099" y="23643"/>
                    <a:pt x="522099" y="29379"/>
                  </a:cubicBezTo>
                  <a:cubicBezTo>
                    <a:pt x="522099" y="34486"/>
                    <a:pt x="525879" y="36675"/>
                    <a:pt x="530356" y="36675"/>
                  </a:cubicBezTo>
                  <a:moveTo>
                    <a:pt x="480119" y="36144"/>
                  </a:moveTo>
                  <a:lnTo>
                    <a:pt x="486950" y="36144"/>
                  </a:lnTo>
                  <a:lnTo>
                    <a:pt x="486950" y="21554"/>
                  </a:lnTo>
                  <a:cubicBezTo>
                    <a:pt x="486950" y="18205"/>
                    <a:pt x="489072" y="16514"/>
                    <a:pt x="491725" y="16514"/>
                  </a:cubicBezTo>
                  <a:cubicBezTo>
                    <a:pt x="494146" y="16514"/>
                    <a:pt x="495605" y="17939"/>
                    <a:pt x="495605" y="21090"/>
                  </a:cubicBezTo>
                  <a:lnTo>
                    <a:pt x="495605" y="36144"/>
                  </a:lnTo>
                  <a:lnTo>
                    <a:pt x="502402" y="36144"/>
                  </a:lnTo>
                  <a:lnTo>
                    <a:pt x="502402" y="21554"/>
                  </a:lnTo>
                  <a:cubicBezTo>
                    <a:pt x="502402" y="18205"/>
                    <a:pt x="504525" y="16514"/>
                    <a:pt x="507177" y="16514"/>
                  </a:cubicBezTo>
                  <a:cubicBezTo>
                    <a:pt x="509631" y="16514"/>
                    <a:pt x="511057" y="17939"/>
                    <a:pt x="511057" y="21090"/>
                  </a:cubicBezTo>
                  <a:lnTo>
                    <a:pt x="511057" y="36144"/>
                  </a:lnTo>
                  <a:lnTo>
                    <a:pt x="517855" y="36144"/>
                  </a:lnTo>
                  <a:lnTo>
                    <a:pt x="517855" y="20327"/>
                  </a:lnTo>
                  <a:cubicBezTo>
                    <a:pt x="517855" y="13761"/>
                    <a:pt x="514307" y="10876"/>
                    <a:pt x="509731" y="10876"/>
                  </a:cubicBezTo>
                  <a:cubicBezTo>
                    <a:pt x="506614" y="10876"/>
                    <a:pt x="503397" y="12203"/>
                    <a:pt x="501408" y="15154"/>
                  </a:cubicBezTo>
                  <a:cubicBezTo>
                    <a:pt x="500214" y="12236"/>
                    <a:pt x="497760" y="10876"/>
                    <a:pt x="494510" y="10876"/>
                  </a:cubicBezTo>
                  <a:cubicBezTo>
                    <a:pt x="490830" y="10876"/>
                    <a:pt x="488177" y="12899"/>
                    <a:pt x="486950" y="15220"/>
                  </a:cubicBezTo>
                  <a:lnTo>
                    <a:pt x="486950" y="11440"/>
                  </a:lnTo>
                  <a:lnTo>
                    <a:pt x="480119" y="11440"/>
                  </a:lnTo>
                  <a:lnTo>
                    <a:pt x="480119" y="36144"/>
                  </a:lnTo>
                  <a:close/>
                  <a:moveTo>
                    <a:pt x="460820" y="36144"/>
                  </a:moveTo>
                  <a:lnTo>
                    <a:pt x="467684" y="36144"/>
                  </a:lnTo>
                  <a:lnTo>
                    <a:pt x="467684" y="23776"/>
                  </a:lnTo>
                  <a:cubicBezTo>
                    <a:pt x="467684" y="19067"/>
                    <a:pt x="470602" y="17409"/>
                    <a:pt x="475676" y="17442"/>
                  </a:cubicBezTo>
                  <a:lnTo>
                    <a:pt x="475676" y="11075"/>
                  </a:lnTo>
                  <a:cubicBezTo>
                    <a:pt x="471663" y="11109"/>
                    <a:pt x="469243" y="12866"/>
                    <a:pt x="467684" y="16182"/>
                  </a:cubicBezTo>
                  <a:lnTo>
                    <a:pt x="467684" y="11473"/>
                  </a:lnTo>
                  <a:lnTo>
                    <a:pt x="460820" y="11473"/>
                  </a:lnTo>
                  <a:lnTo>
                    <a:pt x="460820" y="36144"/>
                  </a:lnTo>
                  <a:close/>
                  <a:moveTo>
                    <a:pt x="438636" y="21123"/>
                  </a:moveTo>
                  <a:cubicBezTo>
                    <a:pt x="439167" y="17641"/>
                    <a:pt x="441223" y="15585"/>
                    <a:pt x="444307" y="15585"/>
                  </a:cubicBezTo>
                  <a:cubicBezTo>
                    <a:pt x="447556" y="15585"/>
                    <a:pt x="449446" y="17376"/>
                    <a:pt x="449678" y="21123"/>
                  </a:cubicBezTo>
                  <a:lnTo>
                    <a:pt x="438636" y="21123"/>
                  </a:lnTo>
                  <a:close/>
                  <a:moveTo>
                    <a:pt x="444472" y="36675"/>
                  </a:moveTo>
                  <a:cubicBezTo>
                    <a:pt x="451237" y="36675"/>
                    <a:pt x="455481" y="33690"/>
                    <a:pt x="456277" y="28352"/>
                  </a:cubicBezTo>
                  <a:lnTo>
                    <a:pt x="449811" y="28352"/>
                  </a:lnTo>
                  <a:cubicBezTo>
                    <a:pt x="449380" y="30441"/>
                    <a:pt x="447821" y="31800"/>
                    <a:pt x="444671" y="31800"/>
                  </a:cubicBezTo>
                  <a:cubicBezTo>
                    <a:pt x="440924" y="31800"/>
                    <a:pt x="438736" y="29446"/>
                    <a:pt x="438537" y="25334"/>
                  </a:cubicBezTo>
                  <a:lnTo>
                    <a:pt x="456344" y="25334"/>
                  </a:lnTo>
                  <a:lnTo>
                    <a:pt x="456344" y="23444"/>
                  </a:lnTo>
                  <a:cubicBezTo>
                    <a:pt x="456344" y="14623"/>
                    <a:pt x="450673" y="10876"/>
                    <a:pt x="444307" y="10876"/>
                  </a:cubicBezTo>
                  <a:cubicBezTo>
                    <a:pt x="437144" y="10876"/>
                    <a:pt x="431606" y="15917"/>
                    <a:pt x="431606" y="23709"/>
                  </a:cubicBezTo>
                  <a:lnTo>
                    <a:pt x="431606" y="24074"/>
                  </a:lnTo>
                  <a:cubicBezTo>
                    <a:pt x="431606" y="31999"/>
                    <a:pt x="437011" y="36675"/>
                    <a:pt x="444472" y="36675"/>
                  </a:cubicBezTo>
                  <a:moveTo>
                    <a:pt x="415723" y="31336"/>
                  </a:moveTo>
                  <a:cubicBezTo>
                    <a:pt x="411976" y="31336"/>
                    <a:pt x="409622" y="28948"/>
                    <a:pt x="409622" y="23974"/>
                  </a:cubicBezTo>
                  <a:lnTo>
                    <a:pt x="409622" y="23610"/>
                  </a:lnTo>
                  <a:cubicBezTo>
                    <a:pt x="409622" y="18636"/>
                    <a:pt x="412075" y="16149"/>
                    <a:pt x="415657" y="16149"/>
                  </a:cubicBezTo>
                  <a:cubicBezTo>
                    <a:pt x="419105" y="16149"/>
                    <a:pt x="421559" y="18603"/>
                    <a:pt x="421559" y="23610"/>
                  </a:cubicBezTo>
                  <a:lnTo>
                    <a:pt x="421559" y="23974"/>
                  </a:lnTo>
                  <a:cubicBezTo>
                    <a:pt x="421592" y="28783"/>
                    <a:pt x="419503" y="31336"/>
                    <a:pt x="415723" y="31336"/>
                  </a:cubicBezTo>
                  <a:moveTo>
                    <a:pt x="403023" y="44567"/>
                  </a:moveTo>
                  <a:lnTo>
                    <a:pt x="409887" y="44567"/>
                  </a:lnTo>
                  <a:lnTo>
                    <a:pt x="409887" y="32397"/>
                  </a:lnTo>
                  <a:cubicBezTo>
                    <a:pt x="411147" y="34785"/>
                    <a:pt x="413932" y="36675"/>
                    <a:pt x="417779" y="36675"/>
                  </a:cubicBezTo>
                  <a:cubicBezTo>
                    <a:pt x="423913" y="36675"/>
                    <a:pt x="428556" y="32099"/>
                    <a:pt x="428556" y="23941"/>
                  </a:cubicBezTo>
                  <a:lnTo>
                    <a:pt x="428556" y="23577"/>
                  </a:lnTo>
                  <a:cubicBezTo>
                    <a:pt x="428556" y="15419"/>
                    <a:pt x="423847" y="10910"/>
                    <a:pt x="417779" y="10910"/>
                  </a:cubicBezTo>
                  <a:cubicBezTo>
                    <a:pt x="414131" y="10910"/>
                    <a:pt x="411246" y="12999"/>
                    <a:pt x="409887" y="15353"/>
                  </a:cubicBezTo>
                  <a:lnTo>
                    <a:pt x="409887" y="11473"/>
                  </a:lnTo>
                  <a:lnTo>
                    <a:pt x="403023" y="11473"/>
                  </a:lnTo>
                  <a:lnTo>
                    <a:pt x="403023" y="44567"/>
                  </a:lnTo>
                  <a:close/>
                  <a:moveTo>
                    <a:pt x="363496" y="36144"/>
                  </a:moveTo>
                  <a:lnTo>
                    <a:pt x="370361" y="36144"/>
                  </a:lnTo>
                  <a:lnTo>
                    <a:pt x="370361" y="21885"/>
                  </a:lnTo>
                  <a:cubicBezTo>
                    <a:pt x="370361" y="18238"/>
                    <a:pt x="372582" y="16447"/>
                    <a:pt x="375500" y="16447"/>
                  </a:cubicBezTo>
                  <a:cubicBezTo>
                    <a:pt x="378518" y="16447"/>
                    <a:pt x="379844" y="18072"/>
                    <a:pt x="379844" y="21421"/>
                  </a:cubicBezTo>
                  <a:lnTo>
                    <a:pt x="379844" y="36144"/>
                  </a:lnTo>
                  <a:lnTo>
                    <a:pt x="386675" y="36144"/>
                  </a:lnTo>
                  <a:lnTo>
                    <a:pt x="386675" y="20426"/>
                  </a:lnTo>
                  <a:cubicBezTo>
                    <a:pt x="386675" y="13828"/>
                    <a:pt x="383226" y="10910"/>
                    <a:pt x="378352" y="10910"/>
                  </a:cubicBezTo>
                  <a:cubicBezTo>
                    <a:pt x="374240" y="10910"/>
                    <a:pt x="371554" y="12932"/>
                    <a:pt x="370327" y="15386"/>
                  </a:cubicBezTo>
                  <a:lnTo>
                    <a:pt x="370327" y="11473"/>
                  </a:lnTo>
                  <a:lnTo>
                    <a:pt x="363463" y="11473"/>
                  </a:lnTo>
                  <a:lnTo>
                    <a:pt x="363463" y="36144"/>
                  </a:lnTo>
                  <a:close/>
                  <a:moveTo>
                    <a:pt x="345889" y="36675"/>
                  </a:moveTo>
                  <a:cubicBezTo>
                    <a:pt x="353283" y="36675"/>
                    <a:pt x="358920" y="31734"/>
                    <a:pt x="358920" y="23941"/>
                  </a:cubicBezTo>
                  <a:lnTo>
                    <a:pt x="358920" y="23577"/>
                  </a:lnTo>
                  <a:cubicBezTo>
                    <a:pt x="358920" y="15883"/>
                    <a:pt x="353350" y="10910"/>
                    <a:pt x="345922" y="10910"/>
                  </a:cubicBezTo>
                  <a:cubicBezTo>
                    <a:pt x="338494" y="10910"/>
                    <a:pt x="332890" y="15950"/>
                    <a:pt x="332890" y="23709"/>
                  </a:cubicBezTo>
                  <a:lnTo>
                    <a:pt x="332890" y="24107"/>
                  </a:lnTo>
                  <a:cubicBezTo>
                    <a:pt x="332923" y="31767"/>
                    <a:pt x="338527" y="36675"/>
                    <a:pt x="345889" y="36675"/>
                  </a:cubicBezTo>
                  <a:moveTo>
                    <a:pt x="345955" y="31469"/>
                  </a:moveTo>
                  <a:cubicBezTo>
                    <a:pt x="342075" y="31469"/>
                    <a:pt x="339920" y="28650"/>
                    <a:pt x="339920" y="23908"/>
                  </a:cubicBezTo>
                  <a:lnTo>
                    <a:pt x="339920" y="23543"/>
                  </a:lnTo>
                  <a:cubicBezTo>
                    <a:pt x="339920" y="18835"/>
                    <a:pt x="342208" y="16082"/>
                    <a:pt x="345955" y="16082"/>
                  </a:cubicBezTo>
                  <a:cubicBezTo>
                    <a:pt x="349768" y="16082"/>
                    <a:pt x="351990" y="18901"/>
                    <a:pt x="351990" y="23643"/>
                  </a:cubicBezTo>
                  <a:lnTo>
                    <a:pt x="351990" y="23974"/>
                  </a:lnTo>
                  <a:cubicBezTo>
                    <a:pt x="351990" y="28650"/>
                    <a:pt x="349768" y="31469"/>
                    <a:pt x="345955" y="31469"/>
                  </a:cubicBezTo>
                  <a:moveTo>
                    <a:pt x="324700" y="8091"/>
                  </a:moveTo>
                  <a:cubicBezTo>
                    <a:pt x="326921" y="8091"/>
                    <a:pt x="328612" y="6499"/>
                    <a:pt x="328612" y="4344"/>
                  </a:cubicBezTo>
                  <a:cubicBezTo>
                    <a:pt x="328612" y="2222"/>
                    <a:pt x="326921" y="597"/>
                    <a:pt x="324700" y="597"/>
                  </a:cubicBezTo>
                  <a:cubicBezTo>
                    <a:pt x="322544" y="597"/>
                    <a:pt x="320820" y="2189"/>
                    <a:pt x="320820" y="4344"/>
                  </a:cubicBezTo>
                  <a:cubicBezTo>
                    <a:pt x="320820" y="6499"/>
                    <a:pt x="322544" y="8091"/>
                    <a:pt x="324700" y="8091"/>
                  </a:cubicBezTo>
                  <a:moveTo>
                    <a:pt x="321351" y="36144"/>
                  </a:moveTo>
                  <a:lnTo>
                    <a:pt x="328148" y="36144"/>
                  </a:lnTo>
                  <a:lnTo>
                    <a:pt x="328148" y="11440"/>
                  </a:lnTo>
                  <a:lnTo>
                    <a:pt x="321351" y="11440"/>
                  </a:lnTo>
                  <a:lnTo>
                    <a:pt x="321351" y="36144"/>
                  </a:lnTo>
                  <a:close/>
                  <a:moveTo>
                    <a:pt x="312397" y="36608"/>
                  </a:moveTo>
                  <a:cubicBezTo>
                    <a:pt x="314254" y="36608"/>
                    <a:pt x="315614" y="36277"/>
                    <a:pt x="316542" y="35945"/>
                  </a:cubicBezTo>
                  <a:lnTo>
                    <a:pt x="316542" y="30673"/>
                  </a:lnTo>
                  <a:cubicBezTo>
                    <a:pt x="315747" y="31004"/>
                    <a:pt x="314984" y="31137"/>
                    <a:pt x="313956" y="31137"/>
                  </a:cubicBezTo>
                  <a:cubicBezTo>
                    <a:pt x="312198" y="31137"/>
                    <a:pt x="311204" y="30208"/>
                    <a:pt x="311204" y="28219"/>
                  </a:cubicBezTo>
                  <a:lnTo>
                    <a:pt x="311204" y="16315"/>
                  </a:lnTo>
                  <a:lnTo>
                    <a:pt x="316410" y="16315"/>
                  </a:lnTo>
                  <a:lnTo>
                    <a:pt x="316410" y="11440"/>
                  </a:lnTo>
                  <a:lnTo>
                    <a:pt x="311204" y="11440"/>
                  </a:lnTo>
                  <a:lnTo>
                    <a:pt x="311204" y="6101"/>
                  </a:lnTo>
                  <a:lnTo>
                    <a:pt x="304406" y="6101"/>
                  </a:lnTo>
                  <a:lnTo>
                    <a:pt x="304406" y="11440"/>
                  </a:lnTo>
                  <a:lnTo>
                    <a:pt x="301256" y="11440"/>
                  </a:lnTo>
                  <a:lnTo>
                    <a:pt x="301256" y="16315"/>
                  </a:lnTo>
                  <a:lnTo>
                    <a:pt x="304406" y="16315"/>
                  </a:lnTo>
                  <a:lnTo>
                    <a:pt x="304406" y="28816"/>
                  </a:lnTo>
                  <a:cubicBezTo>
                    <a:pt x="304406" y="33989"/>
                    <a:pt x="307191" y="36608"/>
                    <a:pt x="312397" y="36608"/>
                  </a:cubicBezTo>
                  <a:moveTo>
                    <a:pt x="285405" y="31900"/>
                  </a:moveTo>
                  <a:cubicBezTo>
                    <a:pt x="282918" y="31900"/>
                    <a:pt x="281824" y="30706"/>
                    <a:pt x="281824" y="28915"/>
                  </a:cubicBezTo>
                  <a:cubicBezTo>
                    <a:pt x="281824" y="26262"/>
                    <a:pt x="284145" y="25433"/>
                    <a:pt x="288091" y="25433"/>
                  </a:cubicBezTo>
                  <a:lnTo>
                    <a:pt x="290744" y="25433"/>
                  </a:lnTo>
                  <a:lnTo>
                    <a:pt x="290744" y="27523"/>
                  </a:lnTo>
                  <a:cubicBezTo>
                    <a:pt x="290744" y="30242"/>
                    <a:pt x="288456" y="31900"/>
                    <a:pt x="285405" y="31900"/>
                  </a:cubicBezTo>
                  <a:moveTo>
                    <a:pt x="283383" y="36675"/>
                  </a:moveTo>
                  <a:cubicBezTo>
                    <a:pt x="287262" y="36675"/>
                    <a:pt x="289418" y="35182"/>
                    <a:pt x="290844" y="33193"/>
                  </a:cubicBezTo>
                  <a:lnTo>
                    <a:pt x="290844" y="36177"/>
                  </a:lnTo>
                  <a:lnTo>
                    <a:pt x="297509" y="36177"/>
                  </a:lnTo>
                  <a:lnTo>
                    <a:pt x="297509" y="20095"/>
                  </a:lnTo>
                  <a:cubicBezTo>
                    <a:pt x="297509" y="13397"/>
                    <a:pt x="293231" y="10943"/>
                    <a:pt x="287163" y="10943"/>
                  </a:cubicBezTo>
                  <a:cubicBezTo>
                    <a:pt x="281128" y="10943"/>
                    <a:pt x="276485" y="13529"/>
                    <a:pt x="276054" y="19398"/>
                  </a:cubicBezTo>
                  <a:lnTo>
                    <a:pt x="282521" y="19398"/>
                  </a:lnTo>
                  <a:cubicBezTo>
                    <a:pt x="282786" y="17276"/>
                    <a:pt x="284013" y="15917"/>
                    <a:pt x="286732" y="15917"/>
                  </a:cubicBezTo>
                  <a:cubicBezTo>
                    <a:pt x="289849" y="15917"/>
                    <a:pt x="290744" y="17508"/>
                    <a:pt x="290744" y="20460"/>
                  </a:cubicBezTo>
                  <a:lnTo>
                    <a:pt x="290744" y="21454"/>
                  </a:lnTo>
                  <a:lnTo>
                    <a:pt x="287959" y="21454"/>
                  </a:lnTo>
                  <a:cubicBezTo>
                    <a:pt x="280398" y="21454"/>
                    <a:pt x="275126" y="23643"/>
                    <a:pt x="275126" y="29379"/>
                  </a:cubicBezTo>
                  <a:cubicBezTo>
                    <a:pt x="275126" y="34486"/>
                    <a:pt x="278906" y="36675"/>
                    <a:pt x="283383" y="36675"/>
                  </a:cubicBezTo>
                  <a:moveTo>
                    <a:pt x="233146" y="36144"/>
                  </a:moveTo>
                  <a:lnTo>
                    <a:pt x="240010" y="36144"/>
                  </a:lnTo>
                  <a:lnTo>
                    <a:pt x="240010" y="21554"/>
                  </a:lnTo>
                  <a:cubicBezTo>
                    <a:pt x="240010" y="18205"/>
                    <a:pt x="242132" y="16514"/>
                    <a:pt x="244785" y="16514"/>
                  </a:cubicBezTo>
                  <a:cubicBezTo>
                    <a:pt x="247205" y="16514"/>
                    <a:pt x="248664" y="17939"/>
                    <a:pt x="248664" y="21090"/>
                  </a:cubicBezTo>
                  <a:lnTo>
                    <a:pt x="248664" y="36144"/>
                  </a:lnTo>
                  <a:lnTo>
                    <a:pt x="255462" y="36144"/>
                  </a:lnTo>
                  <a:lnTo>
                    <a:pt x="255462" y="21554"/>
                  </a:lnTo>
                  <a:cubicBezTo>
                    <a:pt x="255462" y="18205"/>
                    <a:pt x="257584" y="16514"/>
                    <a:pt x="260237" y="16514"/>
                  </a:cubicBezTo>
                  <a:cubicBezTo>
                    <a:pt x="262691" y="16514"/>
                    <a:pt x="264117" y="17939"/>
                    <a:pt x="264117" y="21090"/>
                  </a:cubicBezTo>
                  <a:lnTo>
                    <a:pt x="264117" y="36144"/>
                  </a:lnTo>
                  <a:lnTo>
                    <a:pt x="270915" y="36144"/>
                  </a:lnTo>
                  <a:lnTo>
                    <a:pt x="270915" y="20327"/>
                  </a:lnTo>
                  <a:cubicBezTo>
                    <a:pt x="270915" y="13761"/>
                    <a:pt x="267367" y="10876"/>
                    <a:pt x="262790" y="10876"/>
                  </a:cubicBezTo>
                  <a:cubicBezTo>
                    <a:pt x="259673" y="10876"/>
                    <a:pt x="256457" y="12203"/>
                    <a:pt x="254467" y="15154"/>
                  </a:cubicBezTo>
                  <a:cubicBezTo>
                    <a:pt x="253274" y="12236"/>
                    <a:pt x="250820" y="10876"/>
                    <a:pt x="247570" y="10876"/>
                  </a:cubicBezTo>
                  <a:cubicBezTo>
                    <a:pt x="243889" y="10876"/>
                    <a:pt x="241237" y="12899"/>
                    <a:pt x="240010" y="15220"/>
                  </a:cubicBezTo>
                  <a:lnTo>
                    <a:pt x="240010" y="11440"/>
                  </a:lnTo>
                  <a:lnTo>
                    <a:pt x="233146" y="11440"/>
                  </a:lnTo>
                  <a:lnTo>
                    <a:pt x="233146" y="36144"/>
                  </a:lnTo>
                  <a:close/>
                  <a:moveTo>
                    <a:pt x="213847" y="36144"/>
                  </a:moveTo>
                  <a:lnTo>
                    <a:pt x="220678" y="36144"/>
                  </a:lnTo>
                  <a:lnTo>
                    <a:pt x="220678" y="23776"/>
                  </a:lnTo>
                  <a:cubicBezTo>
                    <a:pt x="220678" y="19067"/>
                    <a:pt x="223596" y="17409"/>
                    <a:pt x="228669" y="17442"/>
                  </a:cubicBezTo>
                  <a:lnTo>
                    <a:pt x="228669" y="11075"/>
                  </a:lnTo>
                  <a:cubicBezTo>
                    <a:pt x="224657" y="11109"/>
                    <a:pt x="222236" y="12866"/>
                    <a:pt x="220678" y="16182"/>
                  </a:cubicBezTo>
                  <a:lnTo>
                    <a:pt x="220678" y="11473"/>
                  </a:lnTo>
                  <a:lnTo>
                    <a:pt x="213847" y="11473"/>
                  </a:lnTo>
                  <a:lnTo>
                    <a:pt x="213847" y="36144"/>
                  </a:lnTo>
                  <a:close/>
                  <a:moveTo>
                    <a:pt x="196239" y="36675"/>
                  </a:moveTo>
                  <a:cubicBezTo>
                    <a:pt x="203667" y="36675"/>
                    <a:pt x="209271" y="31734"/>
                    <a:pt x="209271" y="23941"/>
                  </a:cubicBezTo>
                  <a:lnTo>
                    <a:pt x="209271" y="23577"/>
                  </a:lnTo>
                  <a:cubicBezTo>
                    <a:pt x="209271" y="15883"/>
                    <a:pt x="203700" y="10910"/>
                    <a:pt x="196272" y="10910"/>
                  </a:cubicBezTo>
                  <a:cubicBezTo>
                    <a:pt x="188844" y="10910"/>
                    <a:pt x="183240" y="15950"/>
                    <a:pt x="183240" y="23709"/>
                  </a:cubicBezTo>
                  <a:lnTo>
                    <a:pt x="183240" y="24107"/>
                  </a:lnTo>
                  <a:cubicBezTo>
                    <a:pt x="183240" y="31767"/>
                    <a:pt x="188878" y="36675"/>
                    <a:pt x="196239" y="36675"/>
                  </a:cubicBezTo>
                  <a:moveTo>
                    <a:pt x="196272" y="31469"/>
                  </a:moveTo>
                  <a:cubicBezTo>
                    <a:pt x="192392" y="31469"/>
                    <a:pt x="190237" y="28650"/>
                    <a:pt x="190237" y="23908"/>
                  </a:cubicBezTo>
                  <a:lnTo>
                    <a:pt x="190237" y="23543"/>
                  </a:lnTo>
                  <a:cubicBezTo>
                    <a:pt x="190237" y="18835"/>
                    <a:pt x="192492" y="16082"/>
                    <a:pt x="196272" y="16082"/>
                  </a:cubicBezTo>
                  <a:cubicBezTo>
                    <a:pt x="200086" y="16082"/>
                    <a:pt x="202307" y="18901"/>
                    <a:pt x="202307" y="23643"/>
                  </a:cubicBezTo>
                  <a:lnTo>
                    <a:pt x="202307" y="23974"/>
                  </a:lnTo>
                  <a:cubicBezTo>
                    <a:pt x="202340" y="28650"/>
                    <a:pt x="200086" y="31469"/>
                    <a:pt x="196272" y="31469"/>
                  </a:cubicBezTo>
                  <a:moveTo>
                    <a:pt x="169313" y="36144"/>
                  </a:moveTo>
                  <a:lnTo>
                    <a:pt x="176111" y="36144"/>
                  </a:lnTo>
                  <a:lnTo>
                    <a:pt x="176111" y="16315"/>
                  </a:lnTo>
                  <a:lnTo>
                    <a:pt x="181483" y="16315"/>
                  </a:lnTo>
                  <a:lnTo>
                    <a:pt x="181483" y="11440"/>
                  </a:lnTo>
                  <a:lnTo>
                    <a:pt x="176111" y="11440"/>
                  </a:lnTo>
                  <a:lnTo>
                    <a:pt x="176111" y="8423"/>
                  </a:lnTo>
                  <a:cubicBezTo>
                    <a:pt x="176111" y="6532"/>
                    <a:pt x="177006" y="5173"/>
                    <a:pt x="179195" y="5173"/>
                  </a:cubicBezTo>
                  <a:cubicBezTo>
                    <a:pt x="180190" y="5173"/>
                    <a:pt x="181052" y="5372"/>
                    <a:pt x="181682" y="5604"/>
                  </a:cubicBezTo>
                  <a:lnTo>
                    <a:pt x="181682" y="464"/>
                  </a:lnTo>
                  <a:cubicBezTo>
                    <a:pt x="180588" y="133"/>
                    <a:pt x="179593" y="0"/>
                    <a:pt x="178134" y="0"/>
                  </a:cubicBezTo>
                  <a:cubicBezTo>
                    <a:pt x="172662" y="0"/>
                    <a:pt x="169313" y="2885"/>
                    <a:pt x="169313" y="8622"/>
                  </a:cubicBezTo>
                  <a:lnTo>
                    <a:pt x="169313" y="11440"/>
                  </a:lnTo>
                  <a:lnTo>
                    <a:pt x="166064" y="11440"/>
                  </a:lnTo>
                  <a:lnTo>
                    <a:pt x="166064" y="16315"/>
                  </a:lnTo>
                  <a:lnTo>
                    <a:pt x="169313" y="16315"/>
                  </a:lnTo>
                  <a:lnTo>
                    <a:pt x="169313" y="36144"/>
                  </a:lnTo>
                  <a:close/>
                  <a:moveTo>
                    <a:pt x="139768" y="31900"/>
                  </a:moveTo>
                  <a:cubicBezTo>
                    <a:pt x="137281" y="31900"/>
                    <a:pt x="136187" y="30706"/>
                    <a:pt x="136187" y="28915"/>
                  </a:cubicBezTo>
                  <a:cubicBezTo>
                    <a:pt x="136187" y="26262"/>
                    <a:pt x="138508" y="25433"/>
                    <a:pt x="142454" y="25433"/>
                  </a:cubicBezTo>
                  <a:lnTo>
                    <a:pt x="145107" y="25433"/>
                  </a:lnTo>
                  <a:lnTo>
                    <a:pt x="145107" y="27523"/>
                  </a:lnTo>
                  <a:cubicBezTo>
                    <a:pt x="145107" y="30242"/>
                    <a:pt x="142786" y="31900"/>
                    <a:pt x="139768" y="31900"/>
                  </a:cubicBezTo>
                  <a:moveTo>
                    <a:pt x="137745" y="36675"/>
                  </a:moveTo>
                  <a:cubicBezTo>
                    <a:pt x="141625" y="36675"/>
                    <a:pt x="143780" y="35182"/>
                    <a:pt x="145206" y="33193"/>
                  </a:cubicBezTo>
                  <a:lnTo>
                    <a:pt x="145206" y="36177"/>
                  </a:lnTo>
                  <a:lnTo>
                    <a:pt x="151871" y="36177"/>
                  </a:lnTo>
                  <a:lnTo>
                    <a:pt x="151871" y="20095"/>
                  </a:lnTo>
                  <a:cubicBezTo>
                    <a:pt x="151871" y="13397"/>
                    <a:pt x="147594" y="10943"/>
                    <a:pt x="141526" y="10943"/>
                  </a:cubicBezTo>
                  <a:cubicBezTo>
                    <a:pt x="135490" y="10943"/>
                    <a:pt x="130848" y="13529"/>
                    <a:pt x="130417" y="19398"/>
                  </a:cubicBezTo>
                  <a:lnTo>
                    <a:pt x="136883" y="19398"/>
                  </a:lnTo>
                  <a:cubicBezTo>
                    <a:pt x="137182" y="17276"/>
                    <a:pt x="138375" y="15917"/>
                    <a:pt x="141094" y="15917"/>
                  </a:cubicBezTo>
                  <a:cubicBezTo>
                    <a:pt x="144211" y="15917"/>
                    <a:pt x="145107" y="17508"/>
                    <a:pt x="145107" y="20460"/>
                  </a:cubicBezTo>
                  <a:lnTo>
                    <a:pt x="145107" y="21454"/>
                  </a:lnTo>
                  <a:lnTo>
                    <a:pt x="142321" y="21454"/>
                  </a:lnTo>
                  <a:cubicBezTo>
                    <a:pt x="134761" y="21454"/>
                    <a:pt x="129489" y="23643"/>
                    <a:pt x="129489" y="29379"/>
                  </a:cubicBezTo>
                  <a:cubicBezTo>
                    <a:pt x="129455" y="34486"/>
                    <a:pt x="133236" y="36675"/>
                    <a:pt x="137745" y="36675"/>
                  </a:cubicBezTo>
                  <a:moveTo>
                    <a:pt x="118048" y="36144"/>
                  </a:moveTo>
                  <a:lnTo>
                    <a:pt x="124846" y="36144"/>
                  </a:lnTo>
                  <a:lnTo>
                    <a:pt x="124846" y="265"/>
                  </a:lnTo>
                  <a:lnTo>
                    <a:pt x="118048" y="265"/>
                  </a:lnTo>
                  <a:lnTo>
                    <a:pt x="118048" y="36144"/>
                  </a:lnTo>
                  <a:close/>
                  <a:moveTo>
                    <a:pt x="88072" y="36144"/>
                  </a:moveTo>
                  <a:lnTo>
                    <a:pt x="94936" y="36144"/>
                  </a:lnTo>
                  <a:lnTo>
                    <a:pt x="94936" y="23776"/>
                  </a:lnTo>
                  <a:cubicBezTo>
                    <a:pt x="94936" y="19067"/>
                    <a:pt x="97854" y="17409"/>
                    <a:pt x="102928" y="17442"/>
                  </a:cubicBezTo>
                  <a:lnTo>
                    <a:pt x="102928" y="11075"/>
                  </a:lnTo>
                  <a:cubicBezTo>
                    <a:pt x="98915" y="11109"/>
                    <a:pt x="96495" y="12866"/>
                    <a:pt x="94936" y="16182"/>
                  </a:cubicBezTo>
                  <a:lnTo>
                    <a:pt x="94936" y="11473"/>
                  </a:lnTo>
                  <a:lnTo>
                    <a:pt x="88072" y="11473"/>
                  </a:lnTo>
                  <a:lnTo>
                    <a:pt x="88072" y="36144"/>
                  </a:lnTo>
                  <a:close/>
                  <a:moveTo>
                    <a:pt x="67381" y="36675"/>
                  </a:moveTo>
                  <a:cubicBezTo>
                    <a:pt x="71426" y="36675"/>
                    <a:pt x="73946" y="34785"/>
                    <a:pt x="75206" y="32298"/>
                  </a:cubicBezTo>
                  <a:lnTo>
                    <a:pt x="75206" y="36177"/>
                  </a:lnTo>
                  <a:lnTo>
                    <a:pt x="82004" y="36177"/>
                  </a:lnTo>
                  <a:lnTo>
                    <a:pt x="82004" y="11473"/>
                  </a:lnTo>
                  <a:lnTo>
                    <a:pt x="75206" y="11473"/>
                  </a:lnTo>
                  <a:lnTo>
                    <a:pt x="75206" y="25964"/>
                  </a:lnTo>
                  <a:cubicBezTo>
                    <a:pt x="75206" y="29612"/>
                    <a:pt x="72918" y="31402"/>
                    <a:pt x="70066" y="31402"/>
                  </a:cubicBezTo>
                  <a:cubicBezTo>
                    <a:pt x="67148" y="31402"/>
                    <a:pt x="65789" y="29811"/>
                    <a:pt x="65789" y="26428"/>
                  </a:cubicBezTo>
                  <a:lnTo>
                    <a:pt x="65789" y="11473"/>
                  </a:lnTo>
                  <a:lnTo>
                    <a:pt x="58991" y="11473"/>
                  </a:lnTo>
                  <a:lnTo>
                    <a:pt x="58991" y="27390"/>
                  </a:lnTo>
                  <a:cubicBezTo>
                    <a:pt x="58991" y="33823"/>
                    <a:pt x="62572" y="36675"/>
                    <a:pt x="67381" y="36675"/>
                  </a:cubicBezTo>
                  <a:moveTo>
                    <a:pt x="41549" y="36675"/>
                  </a:moveTo>
                  <a:cubicBezTo>
                    <a:pt x="48977" y="36675"/>
                    <a:pt x="54581" y="31734"/>
                    <a:pt x="54581" y="23941"/>
                  </a:cubicBezTo>
                  <a:lnTo>
                    <a:pt x="54581" y="23577"/>
                  </a:lnTo>
                  <a:cubicBezTo>
                    <a:pt x="54581" y="15883"/>
                    <a:pt x="49010" y="10910"/>
                    <a:pt x="41582" y="10910"/>
                  </a:cubicBezTo>
                  <a:cubicBezTo>
                    <a:pt x="34154" y="10910"/>
                    <a:pt x="28550" y="15950"/>
                    <a:pt x="28550" y="23709"/>
                  </a:cubicBezTo>
                  <a:lnTo>
                    <a:pt x="28550" y="24107"/>
                  </a:lnTo>
                  <a:cubicBezTo>
                    <a:pt x="28584" y="31767"/>
                    <a:pt x="34188" y="36675"/>
                    <a:pt x="41549" y="36675"/>
                  </a:cubicBezTo>
                  <a:moveTo>
                    <a:pt x="41615" y="31469"/>
                  </a:moveTo>
                  <a:cubicBezTo>
                    <a:pt x="37736" y="31469"/>
                    <a:pt x="35580" y="28650"/>
                    <a:pt x="35580" y="23908"/>
                  </a:cubicBezTo>
                  <a:lnTo>
                    <a:pt x="35580" y="23543"/>
                  </a:lnTo>
                  <a:cubicBezTo>
                    <a:pt x="35580" y="18835"/>
                    <a:pt x="37835" y="16082"/>
                    <a:pt x="41615" y="16082"/>
                  </a:cubicBezTo>
                  <a:cubicBezTo>
                    <a:pt x="45429" y="16082"/>
                    <a:pt x="47650" y="18901"/>
                    <a:pt x="47650" y="23643"/>
                  </a:cubicBezTo>
                  <a:lnTo>
                    <a:pt x="47650" y="23974"/>
                  </a:lnTo>
                  <a:cubicBezTo>
                    <a:pt x="47650" y="28650"/>
                    <a:pt x="45429" y="31469"/>
                    <a:pt x="41615" y="31469"/>
                  </a:cubicBezTo>
                  <a:moveTo>
                    <a:pt x="12700" y="31336"/>
                  </a:moveTo>
                  <a:cubicBezTo>
                    <a:pt x="8953" y="31336"/>
                    <a:pt x="6599" y="28948"/>
                    <a:pt x="6599" y="23974"/>
                  </a:cubicBezTo>
                  <a:lnTo>
                    <a:pt x="6599" y="23610"/>
                  </a:lnTo>
                  <a:cubicBezTo>
                    <a:pt x="6599" y="18636"/>
                    <a:pt x="9053" y="16149"/>
                    <a:pt x="12634" y="16149"/>
                  </a:cubicBezTo>
                  <a:cubicBezTo>
                    <a:pt x="16082" y="16149"/>
                    <a:pt x="18536" y="18603"/>
                    <a:pt x="18536" y="23610"/>
                  </a:cubicBezTo>
                  <a:lnTo>
                    <a:pt x="18536" y="23974"/>
                  </a:lnTo>
                  <a:cubicBezTo>
                    <a:pt x="18569" y="28783"/>
                    <a:pt x="16480" y="31336"/>
                    <a:pt x="12700" y="31336"/>
                  </a:cubicBezTo>
                  <a:moveTo>
                    <a:pt x="0" y="44567"/>
                  </a:moveTo>
                  <a:lnTo>
                    <a:pt x="6831" y="44567"/>
                  </a:lnTo>
                  <a:lnTo>
                    <a:pt x="6831" y="32397"/>
                  </a:lnTo>
                  <a:cubicBezTo>
                    <a:pt x="8124" y="34785"/>
                    <a:pt x="10910" y="36675"/>
                    <a:pt x="14723" y="36675"/>
                  </a:cubicBezTo>
                  <a:cubicBezTo>
                    <a:pt x="20857" y="36675"/>
                    <a:pt x="25500" y="32099"/>
                    <a:pt x="25500" y="23941"/>
                  </a:cubicBezTo>
                  <a:lnTo>
                    <a:pt x="25500" y="23577"/>
                  </a:lnTo>
                  <a:cubicBezTo>
                    <a:pt x="25500" y="15419"/>
                    <a:pt x="20791" y="10910"/>
                    <a:pt x="14723" y="10910"/>
                  </a:cubicBezTo>
                  <a:cubicBezTo>
                    <a:pt x="11075" y="10910"/>
                    <a:pt x="8190" y="12999"/>
                    <a:pt x="6831" y="15353"/>
                  </a:cubicBezTo>
                  <a:lnTo>
                    <a:pt x="6831" y="11473"/>
                  </a:lnTo>
                  <a:lnTo>
                    <a:pt x="0" y="11473"/>
                  </a:lnTo>
                  <a:lnTo>
                    <a:pt x="0" y="44567"/>
                  </a:lnTo>
                  <a:close/>
                </a:path>
              </a:pathLst>
            </a:custGeom>
            <a:solidFill>
              <a:srgbClr val="193264"/>
            </a:solidFill>
            <a:ln w="3296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fr-FR"/>
            </a:p>
          </p:txBody>
        </p:sp>
        <p:sp>
          <p:nvSpPr>
            <p:cNvPr id="20" name="Forme libre : forme 19">
              <a:extLst>
                <a:ext uri="{FF2B5EF4-FFF2-40B4-BE49-F238E27FC236}">
                  <a16:creationId xmlns:a16="http://schemas.microsoft.com/office/drawing/2014/main" id="{8BC8F99C-5989-4368-A9CF-A9181D7B26E7}"/>
                </a:ext>
              </a:extLst>
            </p:cNvPr>
            <p:cNvSpPr/>
            <p:nvPr/>
          </p:nvSpPr>
          <p:spPr>
            <a:xfrm>
              <a:off x="999327" y="250402"/>
              <a:ext cx="484131" cy="33160"/>
            </a:xfrm>
            <a:custGeom>
              <a:avLst/>
              <a:gdLst>
                <a:gd name="connsiteX0" fmla="*/ 469574 w 484131"/>
                <a:gd name="connsiteY0" fmla="*/ 20857 h 33159"/>
                <a:gd name="connsiteX1" fmla="*/ 475245 w 484131"/>
                <a:gd name="connsiteY1" fmla="*/ 15320 h 33159"/>
                <a:gd name="connsiteX2" fmla="*/ 480616 w 484131"/>
                <a:gd name="connsiteY2" fmla="*/ 20857 h 33159"/>
                <a:gd name="connsiteX3" fmla="*/ 469574 w 484131"/>
                <a:gd name="connsiteY3" fmla="*/ 20857 h 33159"/>
                <a:gd name="connsiteX4" fmla="*/ 475443 w 484131"/>
                <a:gd name="connsiteY4" fmla="*/ 36409 h 33159"/>
                <a:gd name="connsiteX5" fmla="*/ 487248 w 484131"/>
                <a:gd name="connsiteY5" fmla="*/ 28086 h 33159"/>
                <a:gd name="connsiteX6" fmla="*/ 480782 w 484131"/>
                <a:gd name="connsiteY6" fmla="*/ 28086 h 33159"/>
                <a:gd name="connsiteX7" fmla="*/ 475642 w 484131"/>
                <a:gd name="connsiteY7" fmla="*/ 31535 h 33159"/>
                <a:gd name="connsiteX8" fmla="*/ 469508 w 484131"/>
                <a:gd name="connsiteY8" fmla="*/ 25069 h 33159"/>
                <a:gd name="connsiteX9" fmla="*/ 487315 w 484131"/>
                <a:gd name="connsiteY9" fmla="*/ 25069 h 33159"/>
                <a:gd name="connsiteX10" fmla="*/ 487315 w 484131"/>
                <a:gd name="connsiteY10" fmla="*/ 23179 h 33159"/>
                <a:gd name="connsiteX11" fmla="*/ 475278 w 484131"/>
                <a:gd name="connsiteY11" fmla="*/ 10611 h 33159"/>
                <a:gd name="connsiteX12" fmla="*/ 462578 w 484131"/>
                <a:gd name="connsiteY12" fmla="*/ 23444 h 33159"/>
                <a:gd name="connsiteX13" fmla="*/ 462578 w 484131"/>
                <a:gd name="connsiteY13" fmla="*/ 23809 h 33159"/>
                <a:gd name="connsiteX14" fmla="*/ 475443 w 484131"/>
                <a:gd name="connsiteY14" fmla="*/ 36409 h 33159"/>
                <a:gd name="connsiteX15" fmla="*/ 451038 w 484131"/>
                <a:gd name="connsiteY15" fmla="*/ 35879 h 33159"/>
                <a:gd name="connsiteX16" fmla="*/ 457836 w 484131"/>
                <a:gd name="connsiteY16" fmla="*/ 35879 h 33159"/>
                <a:gd name="connsiteX17" fmla="*/ 457836 w 484131"/>
                <a:gd name="connsiteY17" fmla="*/ 0 h 33159"/>
                <a:gd name="connsiteX18" fmla="*/ 451038 w 484131"/>
                <a:gd name="connsiteY18" fmla="*/ 0 h 33159"/>
                <a:gd name="connsiteX19" fmla="*/ 451038 w 484131"/>
                <a:gd name="connsiteY19" fmla="*/ 35879 h 33159"/>
                <a:gd name="connsiteX20" fmla="*/ 432900 w 484131"/>
                <a:gd name="connsiteY20" fmla="*/ 31634 h 33159"/>
                <a:gd name="connsiteX21" fmla="*/ 429318 w 484131"/>
                <a:gd name="connsiteY21" fmla="*/ 28650 h 33159"/>
                <a:gd name="connsiteX22" fmla="*/ 435586 w 484131"/>
                <a:gd name="connsiteY22" fmla="*/ 25168 h 33159"/>
                <a:gd name="connsiteX23" fmla="*/ 438238 w 484131"/>
                <a:gd name="connsiteY23" fmla="*/ 25168 h 33159"/>
                <a:gd name="connsiteX24" fmla="*/ 438238 w 484131"/>
                <a:gd name="connsiteY24" fmla="*/ 27257 h 33159"/>
                <a:gd name="connsiteX25" fmla="*/ 432900 w 484131"/>
                <a:gd name="connsiteY25" fmla="*/ 31634 h 33159"/>
                <a:gd name="connsiteX26" fmla="*/ 430877 w 484131"/>
                <a:gd name="connsiteY26" fmla="*/ 36409 h 33159"/>
                <a:gd name="connsiteX27" fmla="*/ 438338 w 484131"/>
                <a:gd name="connsiteY27" fmla="*/ 32928 h 33159"/>
                <a:gd name="connsiteX28" fmla="*/ 438338 w 484131"/>
                <a:gd name="connsiteY28" fmla="*/ 35912 h 33159"/>
                <a:gd name="connsiteX29" fmla="*/ 445003 w 484131"/>
                <a:gd name="connsiteY29" fmla="*/ 35912 h 33159"/>
                <a:gd name="connsiteX30" fmla="*/ 445003 w 484131"/>
                <a:gd name="connsiteY30" fmla="*/ 19830 h 33159"/>
                <a:gd name="connsiteX31" fmla="*/ 434657 w 484131"/>
                <a:gd name="connsiteY31" fmla="*/ 10677 h 33159"/>
                <a:gd name="connsiteX32" fmla="*/ 423549 w 484131"/>
                <a:gd name="connsiteY32" fmla="*/ 19133 h 33159"/>
                <a:gd name="connsiteX33" fmla="*/ 430015 w 484131"/>
                <a:gd name="connsiteY33" fmla="*/ 19133 h 33159"/>
                <a:gd name="connsiteX34" fmla="*/ 434226 w 484131"/>
                <a:gd name="connsiteY34" fmla="*/ 15651 h 33159"/>
                <a:gd name="connsiteX35" fmla="*/ 438238 w 484131"/>
                <a:gd name="connsiteY35" fmla="*/ 20194 h 33159"/>
                <a:gd name="connsiteX36" fmla="*/ 438238 w 484131"/>
                <a:gd name="connsiteY36" fmla="*/ 21189 h 33159"/>
                <a:gd name="connsiteX37" fmla="*/ 435453 w 484131"/>
                <a:gd name="connsiteY37" fmla="*/ 21189 h 33159"/>
                <a:gd name="connsiteX38" fmla="*/ 422620 w 484131"/>
                <a:gd name="connsiteY38" fmla="*/ 29114 h 33159"/>
                <a:gd name="connsiteX39" fmla="*/ 430877 w 484131"/>
                <a:gd name="connsiteY39" fmla="*/ 36409 h 33159"/>
                <a:gd name="connsiteX40" fmla="*/ 395197 w 484131"/>
                <a:gd name="connsiteY40" fmla="*/ 35879 h 33159"/>
                <a:gd name="connsiteX41" fmla="*/ 402061 w 484131"/>
                <a:gd name="connsiteY41" fmla="*/ 35879 h 33159"/>
                <a:gd name="connsiteX42" fmla="*/ 402061 w 484131"/>
                <a:gd name="connsiteY42" fmla="*/ 21620 h 33159"/>
                <a:gd name="connsiteX43" fmla="*/ 407201 w 484131"/>
                <a:gd name="connsiteY43" fmla="*/ 16182 h 33159"/>
                <a:gd name="connsiteX44" fmla="*/ 411545 w 484131"/>
                <a:gd name="connsiteY44" fmla="*/ 21156 h 33159"/>
                <a:gd name="connsiteX45" fmla="*/ 411545 w 484131"/>
                <a:gd name="connsiteY45" fmla="*/ 35879 h 33159"/>
                <a:gd name="connsiteX46" fmla="*/ 418376 w 484131"/>
                <a:gd name="connsiteY46" fmla="*/ 35879 h 33159"/>
                <a:gd name="connsiteX47" fmla="*/ 418376 w 484131"/>
                <a:gd name="connsiteY47" fmla="*/ 20161 h 33159"/>
                <a:gd name="connsiteX48" fmla="*/ 410053 w 484131"/>
                <a:gd name="connsiteY48" fmla="*/ 10611 h 33159"/>
                <a:gd name="connsiteX49" fmla="*/ 402028 w 484131"/>
                <a:gd name="connsiteY49" fmla="*/ 15088 h 33159"/>
                <a:gd name="connsiteX50" fmla="*/ 402028 w 484131"/>
                <a:gd name="connsiteY50" fmla="*/ 11175 h 33159"/>
                <a:gd name="connsiteX51" fmla="*/ 395164 w 484131"/>
                <a:gd name="connsiteY51" fmla="*/ 11175 h 33159"/>
                <a:gd name="connsiteX52" fmla="*/ 395164 w 484131"/>
                <a:gd name="connsiteY52" fmla="*/ 35879 h 33159"/>
                <a:gd name="connsiteX53" fmla="*/ 377556 w 484131"/>
                <a:gd name="connsiteY53" fmla="*/ 36409 h 33159"/>
                <a:gd name="connsiteX54" fmla="*/ 390588 w 484131"/>
                <a:gd name="connsiteY54" fmla="*/ 23676 h 33159"/>
                <a:gd name="connsiteX55" fmla="*/ 390588 w 484131"/>
                <a:gd name="connsiteY55" fmla="*/ 23311 h 33159"/>
                <a:gd name="connsiteX56" fmla="*/ 377589 w 484131"/>
                <a:gd name="connsiteY56" fmla="*/ 10644 h 33159"/>
                <a:gd name="connsiteX57" fmla="*/ 364558 w 484131"/>
                <a:gd name="connsiteY57" fmla="*/ 23444 h 33159"/>
                <a:gd name="connsiteX58" fmla="*/ 364558 w 484131"/>
                <a:gd name="connsiteY58" fmla="*/ 23809 h 33159"/>
                <a:gd name="connsiteX59" fmla="*/ 377556 w 484131"/>
                <a:gd name="connsiteY59" fmla="*/ 36409 h 33159"/>
                <a:gd name="connsiteX60" fmla="*/ 377622 w 484131"/>
                <a:gd name="connsiteY60" fmla="*/ 31203 h 33159"/>
                <a:gd name="connsiteX61" fmla="*/ 371587 w 484131"/>
                <a:gd name="connsiteY61" fmla="*/ 23643 h 33159"/>
                <a:gd name="connsiteX62" fmla="*/ 371587 w 484131"/>
                <a:gd name="connsiteY62" fmla="*/ 23278 h 33159"/>
                <a:gd name="connsiteX63" fmla="*/ 377622 w 484131"/>
                <a:gd name="connsiteY63" fmla="*/ 15817 h 33159"/>
                <a:gd name="connsiteX64" fmla="*/ 383658 w 484131"/>
                <a:gd name="connsiteY64" fmla="*/ 23378 h 33159"/>
                <a:gd name="connsiteX65" fmla="*/ 383658 w 484131"/>
                <a:gd name="connsiteY65" fmla="*/ 23709 h 33159"/>
                <a:gd name="connsiteX66" fmla="*/ 377622 w 484131"/>
                <a:gd name="connsiteY66" fmla="*/ 31203 h 33159"/>
                <a:gd name="connsiteX67" fmla="*/ 356367 w 484131"/>
                <a:gd name="connsiteY67" fmla="*/ 7826 h 33159"/>
                <a:gd name="connsiteX68" fmla="*/ 360280 w 484131"/>
                <a:gd name="connsiteY68" fmla="*/ 4079 h 33159"/>
                <a:gd name="connsiteX69" fmla="*/ 356367 w 484131"/>
                <a:gd name="connsiteY69" fmla="*/ 365 h 33159"/>
                <a:gd name="connsiteX70" fmla="*/ 352487 w 484131"/>
                <a:gd name="connsiteY70" fmla="*/ 4079 h 33159"/>
                <a:gd name="connsiteX71" fmla="*/ 356367 w 484131"/>
                <a:gd name="connsiteY71" fmla="*/ 7826 h 33159"/>
                <a:gd name="connsiteX72" fmla="*/ 353018 w 484131"/>
                <a:gd name="connsiteY72" fmla="*/ 35879 h 33159"/>
                <a:gd name="connsiteX73" fmla="*/ 359816 w 484131"/>
                <a:gd name="connsiteY73" fmla="*/ 35879 h 33159"/>
                <a:gd name="connsiteX74" fmla="*/ 359816 w 484131"/>
                <a:gd name="connsiteY74" fmla="*/ 11175 h 33159"/>
                <a:gd name="connsiteX75" fmla="*/ 353018 w 484131"/>
                <a:gd name="connsiteY75" fmla="*/ 11175 h 33159"/>
                <a:gd name="connsiteX76" fmla="*/ 353018 w 484131"/>
                <a:gd name="connsiteY76" fmla="*/ 35879 h 33159"/>
                <a:gd name="connsiteX77" fmla="*/ 344032 w 484131"/>
                <a:gd name="connsiteY77" fmla="*/ 36343 h 33159"/>
                <a:gd name="connsiteX78" fmla="*/ 348177 w 484131"/>
                <a:gd name="connsiteY78" fmla="*/ 35680 h 33159"/>
                <a:gd name="connsiteX79" fmla="*/ 348177 w 484131"/>
                <a:gd name="connsiteY79" fmla="*/ 30407 h 33159"/>
                <a:gd name="connsiteX80" fmla="*/ 345590 w 484131"/>
                <a:gd name="connsiteY80" fmla="*/ 30872 h 33159"/>
                <a:gd name="connsiteX81" fmla="*/ 342838 w 484131"/>
                <a:gd name="connsiteY81" fmla="*/ 27954 h 33159"/>
                <a:gd name="connsiteX82" fmla="*/ 342838 w 484131"/>
                <a:gd name="connsiteY82" fmla="*/ 16049 h 33159"/>
                <a:gd name="connsiteX83" fmla="*/ 348044 w 484131"/>
                <a:gd name="connsiteY83" fmla="*/ 16049 h 33159"/>
                <a:gd name="connsiteX84" fmla="*/ 348044 w 484131"/>
                <a:gd name="connsiteY84" fmla="*/ 11175 h 33159"/>
                <a:gd name="connsiteX85" fmla="*/ 342838 w 484131"/>
                <a:gd name="connsiteY85" fmla="*/ 11175 h 33159"/>
                <a:gd name="connsiteX86" fmla="*/ 342838 w 484131"/>
                <a:gd name="connsiteY86" fmla="*/ 5836 h 33159"/>
                <a:gd name="connsiteX87" fmla="*/ 336040 w 484131"/>
                <a:gd name="connsiteY87" fmla="*/ 5836 h 33159"/>
                <a:gd name="connsiteX88" fmla="*/ 336040 w 484131"/>
                <a:gd name="connsiteY88" fmla="*/ 11175 h 33159"/>
                <a:gd name="connsiteX89" fmla="*/ 332890 w 484131"/>
                <a:gd name="connsiteY89" fmla="*/ 11175 h 33159"/>
                <a:gd name="connsiteX90" fmla="*/ 332890 w 484131"/>
                <a:gd name="connsiteY90" fmla="*/ 16049 h 33159"/>
                <a:gd name="connsiteX91" fmla="*/ 336040 w 484131"/>
                <a:gd name="connsiteY91" fmla="*/ 16049 h 33159"/>
                <a:gd name="connsiteX92" fmla="*/ 336040 w 484131"/>
                <a:gd name="connsiteY92" fmla="*/ 28551 h 33159"/>
                <a:gd name="connsiteX93" fmla="*/ 344032 w 484131"/>
                <a:gd name="connsiteY93" fmla="*/ 36343 h 33159"/>
                <a:gd name="connsiteX94" fmla="*/ 317106 w 484131"/>
                <a:gd name="connsiteY94" fmla="*/ 31634 h 33159"/>
                <a:gd name="connsiteX95" fmla="*/ 313525 w 484131"/>
                <a:gd name="connsiteY95" fmla="*/ 28650 h 33159"/>
                <a:gd name="connsiteX96" fmla="*/ 319792 w 484131"/>
                <a:gd name="connsiteY96" fmla="*/ 25168 h 33159"/>
                <a:gd name="connsiteX97" fmla="*/ 322445 w 484131"/>
                <a:gd name="connsiteY97" fmla="*/ 25168 h 33159"/>
                <a:gd name="connsiteX98" fmla="*/ 322445 w 484131"/>
                <a:gd name="connsiteY98" fmla="*/ 27257 h 33159"/>
                <a:gd name="connsiteX99" fmla="*/ 317106 w 484131"/>
                <a:gd name="connsiteY99" fmla="*/ 31634 h 33159"/>
                <a:gd name="connsiteX100" fmla="*/ 315050 w 484131"/>
                <a:gd name="connsiteY100" fmla="*/ 36409 h 33159"/>
                <a:gd name="connsiteX101" fmla="*/ 322511 w 484131"/>
                <a:gd name="connsiteY101" fmla="*/ 32928 h 33159"/>
                <a:gd name="connsiteX102" fmla="*/ 322511 w 484131"/>
                <a:gd name="connsiteY102" fmla="*/ 35912 h 33159"/>
                <a:gd name="connsiteX103" fmla="*/ 329176 w 484131"/>
                <a:gd name="connsiteY103" fmla="*/ 35912 h 33159"/>
                <a:gd name="connsiteX104" fmla="*/ 329176 w 484131"/>
                <a:gd name="connsiteY104" fmla="*/ 19830 h 33159"/>
                <a:gd name="connsiteX105" fmla="*/ 318830 w 484131"/>
                <a:gd name="connsiteY105" fmla="*/ 10677 h 33159"/>
                <a:gd name="connsiteX106" fmla="*/ 307722 w 484131"/>
                <a:gd name="connsiteY106" fmla="*/ 19133 h 33159"/>
                <a:gd name="connsiteX107" fmla="*/ 314188 w 484131"/>
                <a:gd name="connsiteY107" fmla="*/ 19133 h 33159"/>
                <a:gd name="connsiteX108" fmla="*/ 318399 w 484131"/>
                <a:gd name="connsiteY108" fmla="*/ 15651 h 33159"/>
                <a:gd name="connsiteX109" fmla="*/ 322412 w 484131"/>
                <a:gd name="connsiteY109" fmla="*/ 20194 h 33159"/>
                <a:gd name="connsiteX110" fmla="*/ 322412 w 484131"/>
                <a:gd name="connsiteY110" fmla="*/ 21189 h 33159"/>
                <a:gd name="connsiteX111" fmla="*/ 319626 w 484131"/>
                <a:gd name="connsiteY111" fmla="*/ 21189 h 33159"/>
                <a:gd name="connsiteX112" fmla="*/ 306793 w 484131"/>
                <a:gd name="connsiteY112" fmla="*/ 29114 h 33159"/>
                <a:gd name="connsiteX113" fmla="*/ 315050 w 484131"/>
                <a:gd name="connsiteY113" fmla="*/ 36409 h 33159"/>
                <a:gd name="connsiteX114" fmla="*/ 279370 w 484131"/>
                <a:gd name="connsiteY114" fmla="*/ 35879 h 33159"/>
                <a:gd name="connsiteX115" fmla="*/ 286234 w 484131"/>
                <a:gd name="connsiteY115" fmla="*/ 35879 h 33159"/>
                <a:gd name="connsiteX116" fmla="*/ 286234 w 484131"/>
                <a:gd name="connsiteY116" fmla="*/ 21620 h 33159"/>
                <a:gd name="connsiteX117" fmla="*/ 291374 w 484131"/>
                <a:gd name="connsiteY117" fmla="*/ 16182 h 33159"/>
                <a:gd name="connsiteX118" fmla="*/ 295718 w 484131"/>
                <a:gd name="connsiteY118" fmla="*/ 21156 h 33159"/>
                <a:gd name="connsiteX119" fmla="*/ 295718 w 484131"/>
                <a:gd name="connsiteY119" fmla="*/ 35879 h 33159"/>
                <a:gd name="connsiteX120" fmla="*/ 302549 w 484131"/>
                <a:gd name="connsiteY120" fmla="*/ 35879 h 33159"/>
                <a:gd name="connsiteX121" fmla="*/ 302549 w 484131"/>
                <a:gd name="connsiteY121" fmla="*/ 20161 h 33159"/>
                <a:gd name="connsiteX122" fmla="*/ 294226 w 484131"/>
                <a:gd name="connsiteY122" fmla="*/ 10611 h 33159"/>
                <a:gd name="connsiteX123" fmla="*/ 286201 w 484131"/>
                <a:gd name="connsiteY123" fmla="*/ 15088 h 33159"/>
                <a:gd name="connsiteX124" fmla="*/ 286201 w 484131"/>
                <a:gd name="connsiteY124" fmla="*/ 11175 h 33159"/>
                <a:gd name="connsiteX125" fmla="*/ 279337 w 484131"/>
                <a:gd name="connsiteY125" fmla="*/ 11175 h 33159"/>
                <a:gd name="connsiteX126" fmla="*/ 279337 w 484131"/>
                <a:gd name="connsiteY126" fmla="*/ 35879 h 33159"/>
                <a:gd name="connsiteX127" fmla="*/ 239844 w 484131"/>
                <a:gd name="connsiteY127" fmla="*/ 35879 h 33159"/>
                <a:gd name="connsiteX128" fmla="*/ 246708 w 484131"/>
                <a:gd name="connsiteY128" fmla="*/ 35879 h 33159"/>
                <a:gd name="connsiteX129" fmla="*/ 246708 w 484131"/>
                <a:gd name="connsiteY129" fmla="*/ 21620 h 33159"/>
                <a:gd name="connsiteX130" fmla="*/ 251848 w 484131"/>
                <a:gd name="connsiteY130" fmla="*/ 16182 h 33159"/>
                <a:gd name="connsiteX131" fmla="*/ 256192 w 484131"/>
                <a:gd name="connsiteY131" fmla="*/ 21156 h 33159"/>
                <a:gd name="connsiteX132" fmla="*/ 256192 w 484131"/>
                <a:gd name="connsiteY132" fmla="*/ 35879 h 33159"/>
                <a:gd name="connsiteX133" fmla="*/ 263023 w 484131"/>
                <a:gd name="connsiteY133" fmla="*/ 35879 h 33159"/>
                <a:gd name="connsiteX134" fmla="*/ 263023 w 484131"/>
                <a:gd name="connsiteY134" fmla="*/ 20161 h 33159"/>
                <a:gd name="connsiteX135" fmla="*/ 254700 w 484131"/>
                <a:gd name="connsiteY135" fmla="*/ 10611 h 33159"/>
                <a:gd name="connsiteX136" fmla="*/ 246675 w 484131"/>
                <a:gd name="connsiteY136" fmla="*/ 15088 h 33159"/>
                <a:gd name="connsiteX137" fmla="*/ 246675 w 484131"/>
                <a:gd name="connsiteY137" fmla="*/ 11175 h 33159"/>
                <a:gd name="connsiteX138" fmla="*/ 239811 w 484131"/>
                <a:gd name="connsiteY138" fmla="*/ 11175 h 33159"/>
                <a:gd name="connsiteX139" fmla="*/ 239811 w 484131"/>
                <a:gd name="connsiteY139" fmla="*/ 35879 h 33159"/>
                <a:gd name="connsiteX140" fmla="*/ 222236 w 484131"/>
                <a:gd name="connsiteY140" fmla="*/ 36409 h 33159"/>
                <a:gd name="connsiteX141" fmla="*/ 235268 w 484131"/>
                <a:gd name="connsiteY141" fmla="*/ 23676 h 33159"/>
                <a:gd name="connsiteX142" fmla="*/ 235268 w 484131"/>
                <a:gd name="connsiteY142" fmla="*/ 23311 h 33159"/>
                <a:gd name="connsiteX143" fmla="*/ 222269 w 484131"/>
                <a:gd name="connsiteY143" fmla="*/ 10644 h 33159"/>
                <a:gd name="connsiteX144" fmla="*/ 209271 w 484131"/>
                <a:gd name="connsiteY144" fmla="*/ 23411 h 33159"/>
                <a:gd name="connsiteX145" fmla="*/ 209271 w 484131"/>
                <a:gd name="connsiteY145" fmla="*/ 23776 h 33159"/>
                <a:gd name="connsiteX146" fmla="*/ 222236 w 484131"/>
                <a:gd name="connsiteY146" fmla="*/ 36409 h 33159"/>
                <a:gd name="connsiteX147" fmla="*/ 222269 w 484131"/>
                <a:gd name="connsiteY147" fmla="*/ 31203 h 33159"/>
                <a:gd name="connsiteX148" fmla="*/ 216234 w 484131"/>
                <a:gd name="connsiteY148" fmla="*/ 23643 h 33159"/>
                <a:gd name="connsiteX149" fmla="*/ 216234 w 484131"/>
                <a:gd name="connsiteY149" fmla="*/ 23278 h 33159"/>
                <a:gd name="connsiteX150" fmla="*/ 222269 w 484131"/>
                <a:gd name="connsiteY150" fmla="*/ 15817 h 33159"/>
                <a:gd name="connsiteX151" fmla="*/ 228304 w 484131"/>
                <a:gd name="connsiteY151" fmla="*/ 23378 h 33159"/>
                <a:gd name="connsiteX152" fmla="*/ 228304 w 484131"/>
                <a:gd name="connsiteY152" fmla="*/ 23709 h 33159"/>
                <a:gd name="connsiteX153" fmla="*/ 222269 w 484131"/>
                <a:gd name="connsiteY153" fmla="*/ 31203 h 33159"/>
                <a:gd name="connsiteX154" fmla="*/ 201047 w 484131"/>
                <a:gd name="connsiteY154" fmla="*/ 7826 h 33159"/>
                <a:gd name="connsiteX155" fmla="*/ 204960 w 484131"/>
                <a:gd name="connsiteY155" fmla="*/ 4079 h 33159"/>
                <a:gd name="connsiteX156" fmla="*/ 201047 w 484131"/>
                <a:gd name="connsiteY156" fmla="*/ 365 h 33159"/>
                <a:gd name="connsiteX157" fmla="*/ 197167 w 484131"/>
                <a:gd name="connsiteY157" fmla="*/ 4079 h 33159"/>
                <a:gd name="connsiteX158" fmla="*/ 201047 w 484131"/>
                <a:gd name="connsiteY158" fmla="*/ 7826 h 33159"/>
                <a:gd name="connsiteX159" fmla="*/ 197698 w 484131"/>
                <a:gd name="connsiteY159" fmla="*/ 35879 h 33159"/>
                <a:gd name="connsiteX160" fmla="*/ 204496 w 484131"/>
                <a:gd name="connsiteY160" fmla="*/ 35879 h 33159"/>
                <a:gd name="connsiteX161" fmla="*/ 204496 w 484131"/>
                <a:gd name="connsiteY161" fmla="*/ 11175 h 33159"/>
                <a:gd name="connsiteX162" fmla="*/ 197698 w 484131"/>
                <a:gd name="connsiteY162" fmla="*/ 11175 h 33159"/>
                <a:gd name="connsiteX163" fmla="*/ 197698 w 484131"/>
                <a:gd name="connsiteY163" fmla="*/ 35879 h 33159"/>
                <a:gd name="connsiteX164" fmla="*/ 188712 w 484131"/>
                <a:gd name="connsiteY164" fmla="*/ 36343 h 33159"/>
                <a:gd name="connsiteX165" fmla="*/ 192857 w 484131"/>
                <a:gd name="connsiteY165" fmla="*/ 35680 h 33159"/>
                <a:gd name="connsiteX166" fmla="*/ 192857 w 484131"/>
                <a:gd name="connsiteY166" fmla="*/ 30407 h 33159"/>
                <a:gd name="connsiteX167" fmla="*/ 190270 w 484131"/>
                <a:gd name="connsiteY167" fmla="*/ 30872 h 33159"/>
                <a:gd name="connsiteX168" fmla="*/ 187518 w 484131"/>
                <a:gd name="connsiteY168" fmla="*/ 27954 h 33159"/>
                <a:gd name="connsiteX169" fmla="*/ 187518 w 484131"/>
                <a:gd name="connsiteY169" fmla="*/ 16049 h 33159"/>
                <a:gd name="connsiteX170" fmla="*/ 192724 w 484131"/>
                <a:gd name="connsiteY170" fmla="*/ 16049 h 33159"/>
                <a:gd name="connsiteX171" fmla="*/ 192724 w 484131"/>
                <a:gd name="connsiteY171" fmla="*/ 11175 h 33159"/>
                <a:gd name="connsiteX172" fmla="*/ 187518 w 484131"/>
                <a:gd name="connsiteY172" fmla="*/ 11175 h 33159"/>
                <a:gd name="connsiteX173" fmla="*/ 187518 w 484131"/>
                <a:gd name="connsiteY173" fmla="*/ 5836 h 33159"/>
                <a:gd name="connsiteX174" fmla="*/ 180720 w 484131"/>
                <a:gd name="connsiteY174" fmla="*/ 5836 h 33159"/>
                <a:gd name="connsiteX175" fmla="*/ 180720 w 484131"/>
                <a:gd name="connsiteY175" fmla="*/ 11175 h 33159"/>
                <a:gd name="connsiteX176" fmla="*/ 177570 w 484131"/>
                <a:gd name="connsiteY176" fmla="*/ 11175 h 33159"/>
                <a:gd name="connsiteX177" fmla="*/ 177570 w 484131"/>
                <a:gd name="connsiteY177" fmla="*/ 16049 h 33159"/>
                <a:gd name="connsiteX178" fmla="*/ 180720 w 484131"/>
                <a:gd name="connsiteY178" fmla="*/ 16049 h 33159"/>
                <a:gd name="connsiteX179" fmla="*/ 180720 w 484131"/>
                <a:gd name="connsiteY179" fmla="*/ 28551 h 33159"/>
                <a:gd name="connsiteX180" fmla="*/ 188712 w 484131"/>
                <a:gd name="connsiteY180" fmla="*/ 36343 h 33159"/>
                <a:gd name="connsiteX181" fmla="*/ 161753 w 484131"/>
                <a:gd name="connsiteY181" fmla="*/ 31634 h 33159"/>
                <a:gd name="connsiteX182" fmla="*/ 158172 w 484131"/>
                <a:gd name="connsiteY182" fmla="*/ 28650 h 33159"/>
                <a:gd name="connsiteX183" fmla="*/ 164439 w 484131"/>
                <a:gd name="connsiteY183" fmla="*/ 25168 h 33159"/>
                <a:gd name="connsiteX184" fmla="*/ 167092 w 484131"/>
                <a:gd name="connsiteY184" fmla="*/ 25168 h 33159"/>
                <a:gd name="connsiteX185" fmla="*/ 167092 w 484131"/>
                <a:gd name="connsiteY185" fmla="*/ 27257 h 33159"/>
                <a:gd name="connsiteX186" fmla="*/ 161753 w 484131"/>
                <a:gd name="connsiteY186" fmla="*/ 31634 h 33159"/>
                <a:gd name="connsiteX187" fmla="*/ 159730 w 484131"/>
                <a:gd name="connsiteY187" fmla="*/ 36409 h 33159"/>
                <a:gd name="connsiteX188" fmla="*/ 167191 w 484131"/>
                <a:gd name="connsiteY188" fmla="*/ 32928 h 33159"/>
                <a:gd name="connsiteX189" fmla="*/ 167191 w 484131"/>
                <a:gd name="connsiteY189" fmla="*/ 35912 h 33159"/>
                <a:gd name="connsiteX190" fmla="*/ 173856 w 484131"/>
                <a:gd name="connsiteY190" fmla="*/ 35912 h 33159"/>
                <a:gd name="connsiteX191" fmla="*/ 173856 w 484131"/>
                <a:gd name="connsiteY191" fmla="*/ 19830 h 33159"/>
                <a:gd name="connsiteX192" fmla="*/ 163510 w 484131"/>
                <a:gd name="connsiteY192" fmla="*/ 10677 h 33159"/>
                <a:gd name="connsiteX193" fmla="*/ 152402 w 484131"/>
                <a:gd name="connsiteY193" fmla="*/ 19133 h 33159"/>
                <a:gd name="connsiteX194" fmla="*/ 158868 w 484131"/>
                <a:gd name="connsiteY194" fmla="*/ 19133 h 33159"/>
                <a:gd name="connsiteX195" fmla="*/ 163079 w 484131"/>
                <a:gd name="connsiteY195" fmla="*/ 15651 h 33159"/>
                <a:gd name="connsiteX196" fmla="*/ 167092 w 484131"/>
                <a:gd name="connsiteY196" fmla="*/ 20194 h 33159"/>
                <a:gd name="connsiteX197" fmla="*/ 167092 w 484131"/>
                <a:gd name="connsiteY197" fmla="*/ 21189 h 33159"/>
                <a:gd name="connsiteX198" fmla="*/ 164306 w 484131"/>
                <a:gd name="connsiteY198" fmla="*/ 21189 h 33159"/>
                <a:gd name="connsiteX199" fmla="*/ 151473 w 484131"/>
                <a:gd name="connsiteY199" fmla="*/ 29114 h 33159"/>
                <a:gd name="connsiteX200" fmla="*/ 159730 w 484131"/>
                <a:gd name="connsiteY200" fmla="*/ 36409 h 33159"/>
                <a:gd name="connsiteX201" fmla="*/ 143349 w 484131"/>
                <a:gd name="connsiteY201" fmla="*/ 7826 h 33159"/>
                <a:gd name="connsiteX202" fmla="*/ 147262 w 484131"/>
                <a:gd name="connsiteY202" fmla="*/ 4079 h 33159"/>
                <a:gd name="connsiteX203" fmla="*/ 143349 w 484131"/>
                <a:gd name="connsiteY203" fmla="*/ 365 h 33159"/>
                <a:gd name="connsiteX204" fmla="*/ 139470 w 484131"/>
                <a:gd name="connsiteY204" fmla="*/ 4079 h 33159"/>
                <a:gd name="connsiteX205" fmla="*/ 143349 w 484131"/>
                <a:gd name="connsiteY205" fmla="*/ 7826 h 33159"/>
                <a:gd name="connsiteX206" fmla="*/ 140000 w 484131"/>
                <a:gd name="connsiteY206" fmla="*/ 35879 h 33159"/>
                <a:gd name="connsiteX207" fmla="*/ 146798 w 484131"/>
                <a:gd name="connsiteY207" fmla="*/ 35879 h 33159"/>
                <a:gd name="connsiteX208" fmla="*/ 146798 w 484131"/>
                <a:gd name="connsiteY208" fmla="*/ 11175 h 33159"/>
                <a:gd name="connsiteX209" fmla="*/ 140000 w 484131"/>
                <a:gd name="connsiteY209" fmla="*/ 11175 h 33159"/>
                <a:gd name="connsiteX210" fmla="*/ 140000 w 484131"/>
                <a:gd name="connsiteY210" fmla="*/ 35879 h 33159"/>
                <a:gd name="connsiteX211" fmla="*/ 123719 w 484131"/>
                <a:gd name="connsiteY211" fmla="*/ 36409 h 33159"/>
                <a:gd name="connsiteX212" fmla="*/ 135524 w 484131"/>
                <a:gd name="connsiteY212" fmla="*/ 26495 h 33159"/>
                <a:gd name="connsiteX213" fmla="*/ 129356 w 484131"/>
                <a:gd name="connsiteY213" fmla="*/ 26495 h 33159"/>
                <a:gd name="connsiteX214" fmla="*/ 124050 w 484131"/>
                <a:gd name="connsiteY214" fmla="*/ 31270 h 33159"/>
                <a:gd name="connsiteX215" fmla="*/ 118015 w 484131"/>
                <a:gd name="connsiteY215" fmla="*/ 23776 h 33159"/>
                <a:gd name="connsiteX216" fmla="*/ 118015 w 484131"/>
                <a:gd name="connsiteY216" fmla="*/ 23411 h 33159"/>
                <a:gd name="connsiteX217" fmla="*/ 123918 w 484131"/>
                <a:gd name="connsiteY217" fmla="*/ 16049 h 33159"/>
                <a:gd name="connsiteX218" fmla="*/ 128925 w 484131"/>
                <a:gd name="connsiteY218" fmla="*/ 20261 h 33159"/>
                <a:gd name="connsiteX219" fmla="*/ 135391 w 484131"/>
                <a:gd name="connsiteY219" fmla="*/ 20261 h 33159"/>
                <a:gd name="connsiteX220" fmla="*/ 123785 w 484131"/>
                <a:gd name="connsiteY220" fmla="*/ 10677 h 33159"/>
                <a:gd name="connsiteX221" fmla="*/ 111052 w 484131"/>
                <a:gd name="connsiteY221" fmla="*/ 23510 h 33159"/>
                <a:gd name="connsiteX222" fmla="*/ 111052 w 484131"/>
                <a:gd name="connsiteY222" fmla="*/ 23875 h 33159"/>
                <a:gd name="connsiteX223" fmla="*/ 123719 w 484131"/>
                <a:gd name="connsiteY223" fmla="*/ 36409 h 33159"/>
                <a:gd name="connsiteX224" fmla="*/ 94903 w 484131"/>
                <a:gd name="connsiteY224" fmla="*/ 36409 h 33159"/>
                <a:gd name="connsiteX225" fmla="*/ 107935 w 484131"/>
                <a:gd name="connsiteY225" fmla="*/ 23676 h 33159"/>
                <a:gd name="connsiteX226" fmla="*/ 107935 w 484131"/>
                <a:gd name="connsiteY226" fmla="*/ 23311 h 33159"/>
                <a:gd name="connsiteX227" fmla="*/ 94936 w 484131"/>
                <a:gd name="connsiteY227" fmla="*/ 10644 h 33159"/>
                <a:gd name="connsiteX228" fmla="*/ 81904 w 484131"/>
                <a:gd name="connsiteY228" fmla="*/ 23444 h 33159"/>
                <a:gd name="connsiteX229" fmla="*/ 81904 w 484131"/>
                <a:gd name="connsiteY229" fmla="*/ 23809 h 33159"/>
                <a:gd name="connsiteX230" fmla="*/ 94903 w 484131"/>
                <a:gd name="connsiteY230" fmla="*/ 36409 h 33159"/>
                <a:gd name="connsiteX231" fmla="*/ 94936 w 484131"/>
                <a:gd name="connsiteY231" fmla="*/ 31203 h 33159"/>
                <a:gd name="connsiteX232" fmla="*/ 88901 w 484131"/>
                <a:gd name="connsiteY232" fmla="*/ 23643 h 33159"/>
                <a:gd name="connsiteX233" fmla="*/ 88901 w 484131"/>
                <a:gd name="connsiteY233" fmla="*/ 23278 h 33159"/>
                <a:gd name="connsiteX234" fmla="*/ 94936 w 484131"/>
                <a:gd name="connsiteY234" fmla="*/ 15817 h 33159"/>
                <a:gd name="connsiteX235" fmla="*/ 100971 w 484131"/>
                <a:gd name="connsiteY235" fmla="*/ 23378 h 33159"/>
                <a:gd name="connsiteX236" fmla="*/ 100971 w 484131"/>
                <a:gd name="connsiteY236" fmla="*/ 23709 h 33159"/>
                <a:gd name="connsiteX237" fmla="*/ 94936 w 484131"/>
                <a:gd name="connsiteY237" fmla="*/ 31203 h 33159"/>
                <a:gd name="connsiteX238" fmla="*/ 68707 w 484131"/>
                <a:gd name="connsiteY238" fmla="*/ 36409 h 33159"/>
                <a:gd name="connsiteX239" fmla="*/ 79086 w 484131"/>
                <a:gd name="connsiteY239" fmla="*/ 28285 h 33159"/>
                <a:gd name="connsiteX240" fmla="*/ 69503 w 484131"/>
                <a:gd name="connsiteY240" fmla="*/ 20526 h 33159"/>
                <a:gd name="connsiteX241" fmla="*/ 64728 w 484131"/>
                <a:gd name="connsiteY241" fmla="*/ 17840 h 33159"/>
                <a:gd name="connsiteX242" fmla="*/ 68209 w 484131"/>
                <a:gd name="connsiteY242" fmla="*/ 15287 h 33159"/>
                <a:gd name="connsiteX243" fmla="*/ 72089 w 484131"/>
                <a:gd name="connsiteY243" fmla="*/ 18271 h 33159"/>
                <a:gd name="connsiteX244" fmla="*/ 78356 w 484131"/>
                <a:gd name="connsiteY244" fmla="*/ 18271 h 33159"/>
                <a:gd name="connsiteX245" fmla="*/ 68143 w 484131"/>
                <a:gd name="connsiteY245" fmla="*/ 10611 h 33159"/>
                <a:gd name="connsiteX246" fmla="*/ 58361 w 484131"/>
                <a:gd name="connsiteY246" fmla="*/ 18304 h 33159"/>
                <a:gd name="connsiteX247" fmla="*/ 67480 w 484131"/>
                <a:gd name="connsiteY247" fmla="*/ 25997 h 33159"/>
                <a:gd name="connsiteX248" fmla="*/ 72487 w 484131"/>
                <a:gd name="connsiteY248" fmla="*/ 28915 h 33159"/>
                <a:gd name="connsiteX249" fmla="*/ 68607 w 484131"/>
                <a:gd name="connsiteY249" fmla="*/ 31601 h 33159"/>
                <a:gd name="connsiteX250" fmla="*/ 64263 w 484131"/>
                <a:gd name="connsiteY250" fmla="*/ 28119 h 33159"/>
                <a:gd name="connsiteX251" fmla="*/ 57897 w 484131"/>
                <a:gd name="connsiteY251" fmla="*/ 28119 h 33159"/>
                <a:gd name="connsiteX252" fmla="*/ 68707 w 484131"/>
                <a:gd name="connsiteY252" fmla="*/ 36409 h 33159"/>
                <a:gd name="connsiteX253" fmla="*/ 44998 w 484131"/>
                <a:gd name="connsiteY253" fmla="*/ 36409 h 33159"/>
                <a:gd name="connsiteX254" fmla="*/ 55377 w 484131"/>
                <a:gd name="connsiteY254" fmla="*/ 28285 h 33159"/>
                <a:gd name="connsiteX255" fmla="*/ 45794 w 484131"/>
                <a:gd name="connsiteY255" fmla="*/ 20526 h 33159"/>
                <a:gd name="connsiteX256" fmla="*/ 41019 w 484131"/>
                <a:gd name="connsiteY256" fmla="*/ 17840 h 33159"/>
                <a:gd name="connsiteX257" fmla="*/ 44500 w 484131"/>
                <a:gd name="connsiteY257" fmla="*/ 15287 h 33159"/>
                <a:gd name="connsiteX258" fmla="*/ 48380 w 484131"/>
                <a:gd name="connsiteY258" fmla="*/ 18271 h 33159"/>
                <a:gd name="connsiteX259" fmla="*/ 54647 w 484131"/>
                <a:gd name="connsiteY259" fmla="*/ 18271 h 33159"/>
                <a:gd name="connsiteX260" fmla="*/ 44467 w 484131"/>
                <a:gd name="connsiteY260" fmla="*/ 10611 h 33159"/>
                <a:gd name="connsiteX261" fmla="*/ 34685 w 484131"/>
                <a:gd name="connsiteY261" fmla="*/ 18304 h 33159"/>
                <a:gd name="connsiteX262" fmla="*/ 43804 w 484131"/>
                <a:gd name="connsiteY262" fmla="*/ 25997 h 33159"/>
                <a:gd name="connsiteX263" fmla="*/ 48811 w 484131"/>
                <a:gd name="connsiteY263" fmla="*/ 28915 h 33159"/>
                <a:gd name="connsiteX264" fmla="*/ 44931 w 484131"/>
                <a:gd name="connsiteY264" fmla="*/ 31601 h 33159"/>
                <a:gd name="connsiteX265" fmla="*/ 40587 w 484131"/>
                <a:gd name="connsiteY265" fmla="*/ 28119 h 33159"/>
                <a:gd name="connsiteX266" fmla="*/ 34221 w 484131"/>
                <a:gd name="connsiteY266" fmla="*/ 28119 h 33159"/>
                <a:gd name="connsiteX267" fmla="*/ 44998 w 484131"/>
                <a:gd name="connsiteY267" fmla="*/ 36409 h 33159"/>
                <a:gd name="connsiteX268" fmla="*/ 15618 w 484131"/>
                <a:gd name="connsiteY268" fmla="*/ 8356 h 33159"/>
                <a:gd name="connsiteX269" fmla="*/ 20062 w 484131"/>
                <a:gd name="connsiteY269" fmla="*/ 22947 h 33159"/>
                <a:gd name="connsiteX270" fmla="*/ 11142 w 484131"/>
                <a:gd name="connsiteY270" fmla="*/ 22947 h 33159"/>
                <a:gd name="connsiteX271" fmla="*/ 15618 w 484131"/>
                <a:gd name="connsiteY271" fmla="*/ 8356 h 33159"/>
                <a:gd name="connsiteX272" fmla="*/ 0 w 484131"/>
                <a:gd name="connsiteY272" fmla="*/ 35879 h 33159"/>
                <a:gd name="connsiteX273" fmla="*/ 7163 w 484131"/>
                <a:gd name="connsiteY273" fmla="*/ 35879 h 33159"/>
                <a:gd name="connsiteX274" fmla="*/ 9484 w 484131"/>
                <a:gd name="connsiteY274" fmla="*/ 28385 h 33159"/>
                <a:gd name="connsiteX275" fmla="*/ 21720 w 484131"/>
                <a:gd name="connsiteY275" fmla="*/ 28385 h 33159"/>
                <a:gd name="connsiteX276" fmla="*/ 24041 w 484131"/>
                <a:gd name="connsiteY276" fmla="*/ 35879 h 33159"/>
                <a:gd name="connsiteX277" fmla="*/ 32032 w 484131"/>
                <a:gd name="connsiteY277" fmla="*/ 35879 h 33159"/>
                <a:gd name="connsiteX278" fmla="*/ 21090 w 484131"/>
                <a:gd name="connsiteY278" fmla="*/ 2122 h 33159"/>
                <a:gd name="connsiteX279" fmla="*/ 11142 w 484131"/>
                <a:gd name="connsiteY279" fmla="*/ 2122 h 33159"/>
                <a:gd name="connsiteX280" fmla="*/ 0 w 484131"/>
                <a:gd name="connsiteY280" fmla="*/ 35879 h 33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</a:cxnLst>
              <a:rect l="l" t="t" r="r" b="b"/>
              <a:pathLst>
                <a:path w="484131" h="33159">
                  <a:moveTo>
                    <a:pt x="469574" y="20857"/>
                  </a:moveTo>
                  <a:cubicBezTo>
                    <a:pt x="470105" y="17376"/>
                    <a:pt x="472161" y="15320"/>
                    <a:pt x="475245" y="15320"/>
                  </a:cubicBezTo>
                  <a:cubicBezTo>
                    <a:pt x="478494" y="15320"/>
                    <a:pt x="480384" y="17110"/>
                    <a:pt x="480616" y="20857"/>
                  </a:cubicBezTo>
                  <a:lnTo>
                    <a:pt x="469574" y="20857"/>
                  </a:lnTo>
                  <a:close/>
                  <a:moveTo>
                    <a:pt x="475443" y="36409"/>
                  </a:moveTo>
                  <a:cubicBezTo>
                    <a:pt x="482208" y="36409"/>
                    <a:pt x="486453" y="33425"/>
                    <a:pt x="487248" y="28086"/>
                  </a:cubicBezTo>
                  <a:lnTo>
                    <a:pt x="480782" y="28086"/>
                  </a:lnTo>
                  <a:cubicBezTo>
                    <a:pt x="480351" y="30175"/>
                    <a:pt x="478793" y="31535"/>
                    <a:pt x="475642" y="31535"/>
                  </a:cubicBezTo>
                  <a:cubicBezTo>
                    <a:pt x="471895" y="31535"/>
                    <a:pt x="469707" y="29181"/>
                    <a:pt x="469508" y="25069"/>
                  </a:cubicBezTo>
                  <a:lnTo>
                    <a:pt x="487315" y="25069"/>
                  </a:lnTo>
                  <a:lnTo>
                    <a:pt x="487315" y="23179"/>
                  </a:lnTo>
                  <a:cubicBezTo>
                    <a:pt x="487315" y="14358"/>
                    <a:pt x="481644" y="10611"/>
                    <a:pt x="475278" y="10611"/>
                  </a:cubicBezTo>
                  <a:cubicBezTo>
                    <a:pt x="468115" y="10611"/>
                    <a:pt x="462578" y="15651"/>
                    <a:pt x="462578" y="23444"/>
                  </a:cubicBezTo>
                  <a:lnTo>
                    <a:pt x="462578" y="23809"/>
                  </a:lnTo>
                  <a:cubicBezTo>
                    <a:pt x="462544" y="31734"/>
                    <a:pt x="467983" y="36409"/>
                    <a:pt x="475443" y="36409"/>
                  </a:cubicBezTo>
                  <a:moveTo>
                    <a:pt x="451038" y="35879"/>
                  </a:moveTo>
                  <a:lnTo>
                    <a:pt x="457836" y="35879"/>
                  </a:lnTo>
                  <a:lnTo>
                    <a:pt x="457836" y="0"/>
                  </a:lnTo>
                  <a:lnTo>
                    <a:pt x="451038" y="0"/>
                  </a:lnTo>
                  <a:lnTo>
                    <a:pt x="451038" y="35879"/>
                  </a:lnTo>
                  <a:close/>
                  <a:moveTo>
                    <a:pt x="432900" y="31634"/>
                  </a:moveTo>
                  <a:cubicBezTo>
                    <a:pt x="430413" y="31634"/>
                    <a:pt x="429318" y="30441"/>
                    <a:pt x="429318" y="28650"/>
                  </a:cubicBezTo>
                  <a:cubicBezTo>
                    <a:pt x="429318" y="25997"/>
                    <a:pt x="431640" y="25168"/>
                    <a:pt x="435586" y="25168"/>
                  </a:cubicBezTo>
                  <a:lnTo>
                    <a:pt x="438238" y="25168"/>
                  </a:lnTo>
                  <a:lnTo>
                    <a:pt x="438238" y="27257"/>
                  </a:lnTo>
                  <a:cubicBezTo>
                    <a:pt x="438238" y="29976"/>
                    <a:pt x="435917" y="31634"/>
                    <a:pt x="432900" y="31634"/>
                  </a:cubicBezTo>
                  <a:moveTo>
                    <a:pt x="430877" y="36409"/>
                  </a:moveTo>
                  <a:cubicBezTo>
                    <a:pt x="434757" y="36409"/>
                    <a:pt x="436912" y="34884"/>
                    <a:pt x="438338" y="32928"/>
                  </a:cubicBezTo>
                  <a:lnTo>
                    <a:pt x="438338" y="35912"/>
                  </a:lnTo>
                  <a:lnTo>
                    <a:pt x="445003" y="35912"/>
                  </a:lnTo>
                  <a:lnTo>
                    <a:pt x="445003" y="19830"/>
                  </a:lnTo>
                  <a:cubicBezTo>
                    <a:pt x="445003" y="13131"/>
                    <a:pt x="440692" y="10677"/>
                    <a:pt x="434657" y="10677"/>
                  </a:cubicBezTo>
                  <a:cubicBezTo>
                    <a:pt x="428622" y="10677"/>
                    <a:pt x="423980" y="13264"/>
                    <a:pt x="423549" y="19133"/>
                  </a:cubicBezTo>
                  <a:lnTo>
                    <a:pt x="430015" y="19133"/>
                  </a:lnTo>
                  <a:cubicBezTo>
                    <a:pt x="430313" y="17011"/>
                    <a:pt x="431540" y="15651"/>
                    <a:pt x="434226" y="15651"/>
                  </a:cubicBezTo>
                  <a:cubicBezTo>
                    <a:pt x="437343" y="15651"/>
                    <a:pt x="438238" y="17243"/>
                    <a:pt x="438238" y="20194"/>
                  </a:cubicBezTo>
                  <a:lnTo>
                    <a:pt x="438238" y="21189"/>
                  </a:lnTo>
                  <a:lnTo>
                    <a:pt x="435453" y="21189"/>
                  </a:lnTo>
                  <a:cubicBezTo>
                    <a:pt x="427893" y="21189"/>
                    <a:pt x="422620" y="23378"/>
                    <a:pt x="422620" y="29114"/>
                  </a:cubicBezTo>
                  <a:cubicBezTo>
                    <a:pt x="422620" y="34221"/>
                    <a:pt x="426400" y="36409"/>
                    <a:pt x="430877" y="36409"/>
                  </a:cubicBezTo>
                  <a:moveTo>
                    <a:pt x="395197" y="35879"/>
                  </a:moveTo>
                  <a:lnTo>
                    <a:pt x="402061" y="35879"/>
                  </a:lnTo>
                  <a:lnTo>
                    <a:pt x="402061" y="21620"/>
                  </a:lnTo>
                  <a:cubicBezTo>
                    <a:pt x="402061" y="17973"/>
                    <a:pt x="404283" y="16182"/>
                    <a:pt x="407201" y="16182"/>
                  </a:cubicBezTo>
                  <a:cubicBezTo>
                    <a:pt x="410218" y="16182"/>
                    <a:pt x="411545" y="17774"/>
                    <a:pt x="411545" y="21156"/>
                  </a:cubicBezTo>
                  <a:lnTo>
                    <a:pt x="411545" y="35879"/>
                  </a:lnTo>
                  <a:lnTo>
                    <a:pt x="418376" y="35879"/>
                  </a:lnTo>
                  <a:lnTo>
                    <a:pt x="418376" y="20161"/>
                  </a:lnTo>
                  <a:cubicBezTo>
                    <a:pt x="418376" y="13562"/>
                    <a:pt x="414927" y="10611"/>
                    <a:pt x="410053" y="10611"/>
                  </a:cubicBezTo>
                  <a:cubicBezTo>
                    <a:pt x="405941" y="10611"/>
                    <a:pt x="403255" y="12634"/>
                    <a:pt x="402028" y="15088"/>
                  </a:cubicBezTo>
                  <a:lnTo>
                    <a:pt x="402028" y="11175"/>
                  </a:lnTo>
                  <a:lnTo>
                    <a:pt x="395164" y="11175"/>
                  </a:lnTo>
                  <a:lnTo>
                    <a:pt x="395164" y="35879"/>
                  </a:lnTo>
                  <a:close/>
                  <a:moveTo>
                    <a:pt x="377556" y="36409"/>
                  </a:moveTo>
                  <a:cubicBezTo>
                    <a:pt x="384984" y="36409"/>
                    <a:pt x="390588" y="31435"/>
                    <a:pt x="390588" y="23676"/>
                  </a:cubicBezTo>
                  <a:lnTo>
                    <a:pt x="390588" y="23311"/>
                  </a:lnTo>
                  <a:cubicBezTo>
                    <a:pt x="390588" y="15618"/>
                    <a:pt x="385017" y="10644"/>
                    <a:pt x="377589" y="10644"/>
                  </a:cubicBezTo>
                  <a:cubicBezTo>
                    <a:pt x="370162" y="10644"/>
                    <a:pt x="364558" y="15685"/>
                    <a:pt x="364558" y="23444"/>
                  </a:cubicBezTo>
                  <a:lnTo>
                    <a:pt x="364558" y="23809"/>
                  </a:lnTo>
                  <a:cubicBezTo>
                    <a:pt x="364591" y="31502"/>
                    <a:pt x="370195" y="36409"/>
                    <a:pt x="377556" y="36409"/>
                  </a:cubicBezTo>
                  <a:moveTo>
                    <a:pt x="377622" y="31203"/>
                  </a:moveTo>
                  <a:cubicBezTo>
                    <a:pt x="373743" y="31203"/>
                    <a:pt x="371587" y="28385"/>
                    <a:pt x="371587" y="23643"/>
                  </a:cubicBezTo>
                  <a:lnTo>
                    <a:pt x="371587" y="23278"/>
                  </a:lnTo>
                  <a:cubicBezTo>
                    <a:pt x="371587" y="18569"/>
                    <a:pt x="373842" y="15817"/>
                    <a:pt x="377622" y="15817"/>
                  </a:cubicBezTo>
                  <a:cubicBezTo>
                    <a:pt x="381436" y="15817"/>
                    <a:pt x="383658" y="18636"/>
                    <a:pt x="383658" y="23378"/>
                  </a:cubicBezTo>
                  <a:lnTo>
                    <a:pt x="383658" y="23709"/>
                  </a:lnTo>
                  <a:cubicBezTo>
                    <a:pt x="383658" y="28352"/>
                    <a:pt x="381436" y="31203"/>
                    <a:pt x="377622" y="31203"/>
                  </a:cubicBezTo>
                  <a:moveTo>
                    <a:pt x="356367" y="7826"/>
                  </a:moveTo>
                  <a:cubicBezTo>
                    <a:pt x="358589" y="7826"/>
                    <a:pt x="360280" y="6234"/>
                    <a:pt x="360280" y="4079"/>
                  </a:cubicBezTo>
                  <a:cubicBezTo>
                    <a:pt x="360280" y="1956"/>
                    <a:pt x="358589" y="365"/>
                    <a:pt x="356367" y="365"/>
                  </a:cubicBezTo>
                  <a:cubicBezTo>
                    <a:pt x="354179" y="365"/>
                    <a:pt x="352487" y="1956"/>
                    <a:pt x="352487" y="4079"/>
                  </a:cubicBezTo>
                  <a:cubicBezTo>
                    <a:pt x="352487" y="6234"/>
                    <a:pt x="354212" y="7826"/>
                    <a:pt x="356367" y="7826"/>
                  </a:cubicBezTo>
                  <a:moveTo>
                    <a:pt x="353018" y="35879"/>
                  </a:moveTo>
                  <a:lnTo>
                    <a:pt x="359816" y="35879"/>
                  </a:lnTo>
                  <a:lnTo>
                    <a:pt x="359816" y="11175"/>
                  </a:lnTo>
                  <a:lnTo>
                    <a:pt x="353018" y="11175"/>
                  </a:lnTo>
                  <a:lnTo>
                    <a:pt x="353018" y="35879"/>
                  </a:lnTo>
                  <a:close/>
                  <a:moveTo>
                    <a:pt x="344032" y="36343"/>
                  </a:moveTo>
                  <a:cubicBezTo>
                    <a:pt x="345889" y="36343"/>
                    <a:pt x="347248" y="36011"/>
                    <a:pt x="348177" y="35680"/>
                  </a:cubicBezTo>
                  <a:lnTo>
                    <a:pt x="348177" y="30407"/>
                  </a:lnTo>
                  <a:cubicBezTo>
                    <a:pt x="347381" y="30739"/>
                    <a:pt x="346618" y="30872"/>
                    <a:pt x="345590" y="30872"/>
                  </a:cubicBezTo>
                  <a:cubicBezTo>
                    <a:pt x="343833" y="30872"/>
                    <a:pt x="342838" y="29943"/>
                    <a:pt x="342838" y="27954"/>
                  </a:cubicBezTo>
                  <a:lnTo>
                    <a:pt x="342838" y="16049"/>
                  </a:lnTo>
                  <a:lnTo>
                    <a:pt x="348044" y="16049"/>
                  </a:lnTo>
                  <a:lnTo>
                    <a:pt x="348044" y="11175"/>
                  </a:lnTo>
                  <a:lnTo>
                    <a:pt x="342838" y="11175"/>
                  </a:lnTo>
                  <a:lnTo>
                    <a:pt x="342838" y="5836"/>
                  </a:lnTo>
                  <a:lnTo>
                    <a:pt x="336040" y="5836"/>
                  </a:lnTo>
                  <a:lnTo>
                    <a:pt x="336040" y="11175"/>
                  </a:lnTo>
                  <a:lnTo>
                    <a:pt x="332890" y="11175"/>
                  </a:lnTo>
                  <a:lnTo>
                    <a:pt x="332890" y="16049"/>
                  </a:lnTo>
                  <a:lnTo>
                    <a:pt x="336040" y="16049"/>
                  </a:lnTo>
                  <a:lnTo>
                    <a:pt x="336040" y="28551"/>
                  </a:lnTo>
                  <a:cubicBezTo>
                    <a:pt x="336073" y="33690"/>
                    <a:pt x="338859" y="36343"/>
                    <a:pt x="344032" y="36343"/>
                  </a:cubicBezTo>
                  <a:moveTo>
                    <a:pt x="317106" y="31634"/>
                  </a:moveTo>
                  <a:cubicBezTo>
                    <a:pt x="314619" y="31634"/>
                    <a:pt x="313525" y="30441"/>
                    <a:pt x="313525" y="28650"/>
                  </a:cubicBezTo>
                  <a:cubicBezTo>
                    <a:pt x="313525" y="25997"/>
                    <a:pt x="315846" y="25168"/>
                    <a:pt x="319792" y="25168"/>
                  </a:cubicBezTo>
                  <a:lnTo>
                    <a:pt x="322445" y="25168"/>
                  </a:lnTo>
                  <a:lnTo>
                    <a:pt x="322445" y="27257"/>
                  </a:lnTo>
                  <a:cubicBezTo>
                    <a:pt x="322412" y="29976"/>
                    <a:pt x="320124" y="31634"/>
                    <a:pt x="317106" y="31634"/>
                  </a:cubicBezTo>
                  <a:moveTo>
                    <a:pt x="315050" y="36409"/>
                  </a:moveTo>
                  <a:cubicBezTo>
                    <a:pt x="318930" y="36409"/>
                    <a:pt x="321085" y="34884"/>
                    <a:pt x="322511" y="32928"/>
                  </a:cubicBezTo>
                  <a:lnTo>
                    <a:pt x="322511" y="35912"/>
                  </a:lnTo>
                  <a:lnTo>
                    <a:pt x="329176" y="35912"/>
                  </a:lnTo>
                  <a:lnTo>
                    <a:pt x="329176" y="19830"/>
                  </a:lnTo>
                  <a:cubicBezTo>
                    <a:pt x="329176" y="13131"/>
                    <a:pt x="324865" y="10677"/>
                    <a:pt x="318830" y="10677"/>
                  </a:cubicBezTo>
                  <a:cubicBezTo>
                    <a:pt x="312795" y="10677"/>
                    <a:pt x="308153" y="13264"/>
                    <a:pt x="307722" y="19133"/>
                  </a:cubicBezTo>
                  <a:lnTo>
                    <a:pt x="314188" y="19133"/>
                  </a:lnTo>
                  <a:cubicBezTo>
                    <a:pt x="314486" y="17011"/>
                    <a:pt x="315713" y="15651"/>
                    <a:pt x="318399" y="15651"/>
                  </a:cubicBezTo>
                  <a:cubicBezTo>
                    <a:pt x="321516" y="15651"/>
                    <a:pt x="322412" y="17243"/>
                    <a:pt x="322412" y="20194"/>
                  </a:cubicBezTo>
                  <a:lnTo>
                    <a:pt x="322412" y="21189"/>
                  </a:lnTo>
                  <a:lnTo>
                    <a:pt x="319626" y="21189"/>
                  </a:lnTo>
                  <a:cubicBezTo>
                    <a:pt x="312066" y="21189"/>
                    <a:pt x="306793" y="23378"/>
                    <a:pt x="306793" y="29114"/>
                  </a:cubicBezTo>
                  <a:cubicBezTo>
                    <a:pt x="306793" y="34221"/>
                    <a:pt x="310574" y="36409"/>
                    <a:pt x="315050" y="36409"/>
                  </a:cubicBezTo>
                  <a:moveTo>
                    <a:pt x="279370" y="35879"/>
                  </a:moveTo>
                  <a:lnTo>
                    <a:pt x="286234" y="35879"/>
                  </a:lnTo>
                  <a:lnTo>
                    <a:pt x="286234" y="21620"/>
                  </a:lnTo>
                  <a:cubicBezTo>
                    <a:pt x="286234" y="17973"/>
                    <a:pt x="288456" y="16182"/>
                    <a:pt x="291374" y="16182"/>
                  </a:cubicBezTo>
                  <a:cubicBezTo>
                    <a:pt x="294392" y="16182"/>
                    <a:pt x="295718" y="17774"/>
                    <a:pt x="295718" y="21156"/>
                  </a:cubicBezTo>
                  <a:lnTo>
                    <a:pt x="295718" y="35879"/>
                  </a:lnTo>
                  <a:lnTo>
                    <a:pt x="302549" y="35879"/>
                  </a:lnTo>
                  <a:lnTo>
                    <a:pt x="302549" y="20161"/>
                  </a:lnTo>
                  <a:cubicBezTo>
                    <a:pt x="302549" y="13562"/>
                    <a:pt x="299100" y="10611"/>
                    <a:pt x="294226" y="10611"/>
                  </a:cubicBezTo>
                  <a:cubicBezTo>
                    <a:pt x="290114" y="10611"/>
                    <a:pt x="287428" y="12634"/>
                    <a:pt x="286201" y="15088"/>
                  </a:cubicBezTo>
                  <a:lnTo>
                    <a:pt x="286201" y="11175"/>
                  </a:lnTo>
                  <a:lnTo>
                    <a:pt x="279337" y="11175"/>
                  </a:lnTo>
                  <a:lnTo>
                    <a:pt x="279337" y="35879"/>
                  </a:lnTo>
                  <a:close/>
                  <a:moveTo>
                    <a:pt x="239844" y="35879"/>
                  </a:moveTo>
                  <a:lnTo>
                    <a:pt x="246708" y="35879"/>
                  </a:lnTo>
                  <a:lnTo>
                    <a:pt x="246708" y="21620"/>
                  </a:lnTo>
                  <a:cubicBezTo>
                    <a:pt x="246708" y="17973"/>
                    <a:pt x="248930" y="16182"/>
                    <a:pt x="251848" y="16182"/>
                  </a:cubicBezTo>
                  <a:cubicBezTo>
                    <a:pt x="254865" y="16182"/>
                    <a:pt x="256192" y="17774"/>
                    <a:pt x="256192" y="21156"/>
                  </a:cubicBezTo>
                  <a:lnTo>
                    <a:pt x="256192" y="35879"/>
                  </a:lnTo>
                  <a:lnTo>
                    <a:pt x="263023" y="35879"/>
                  </a:lnTo>
                  <a:lnTo>
                    <a:pt x="263023" y="20161"/>
                  </a:lnTo>
                  <a:cubicBezTo>
                    <a:pt x="263023" y="13562"/>
                    <a:pt x="259574" y="10611"/>
                    <a:pt x="254700" y="10611"/>
                  </a:cubicBezTo>
                  <a:cubicBezTo>
                    <a:pt x="250588" y="10611"/>
                    <a:pt x="247902" y="12634"/>
                    <a:pt x="246675" y="15088"/>
                  </a:cubicBezTo>
                  <a:lnTo>
                    <a:pt x="246675" y="11175"/>
                  </a:lnTo>
                  <a:lnTo>
                    <a:pt x="239811" y="11175"/>
                  </a:lnTo>
                  <a:lnTo>
                    <a:pt x="239811" y="35879"/>
                  </a:lnTo>
                  <a:close/>
                  <a:moveTo>
                    <a:pt x="222236" y="36409"/>
                  </a:moveTo>
                  <a:cubicBezTo>
                    <a:pt x="229664" y="36409"/>
                    <a:pt x="235268" y="31435"/>
                    <a:pt x="235268" y="23676"/>
                  </a:cubicBezTo>
                  <a:lnTo>
                    <a:pt x="235268" y="23311"/>
                  </a:lnTo>
                  <a:cubicBezTo>
                    <a:pt x="235268" y="15618"/>
                    <a:pt x="229697" y="10644"/>
                    <a:pt x="222269" y="10644"/>
                  </a:cubicBezTo>
                  <a:cubicBezTo>
                    <a:pt x="214842" y="10644"/>
                    <a:pt x="209271" y="15651"/>
                    <a:pt x="209271" y="23411"/>
                  </a:cubicBezTo>
                  <a:lnTo>
                    <a:pt x="209271" y="23776"/>
                  </a:lnTo>
                  <a:cubicBezTo>
                    <a:pt x="209271" y="31502"/>
                    <a:pt x="214875" y="36409"/>
                    <a:pt x="222236" y="36409"/>
                  </a:cubicBezTo>
                  <a:moveTo>
                    <a:pt x="222269" y="31203"/>
                  </a:moveTo>
                  <a:cubicBezTo>
                    <a:pt x="218390" y="31203"/>
                    <a:pt x="216234" y="28385"/>
                    <a:pt x="216234" y="23643"/>
                  </a:cubicBezTo>
                  <a:lnTo>
                    <a:pt x="216234" y="23278"/>
                  </a:lnTo>
                  <a:cubicBezTo>
                    <a:pt x="216234" y="18569"/>
                    <a:pt x="218522" y="15817"/>
                    <a:pt x="222269" y="15817"/>
                  </a:cubicBezTo>
                  <a:cubicBezTo>
                    <a:pt x="226083" y="15817"/>
                    <a:pt x="228304" y="18636"/>
                    <a:pt x="228304" y="23378"/>
                  </a:cubicBezTo>
                  <a:lnTo>
                    <a:pt x="228304" y="23709"/>
                  </a:lnTo>
                  <a:cubicBezTo>
                    <a:pt x="228338" y="28352"/>
                    <a:pt x="226116" y="31203"/>
                    <a:pt x="222269" y="31203"/>
                  </a:cubicBezTo>
                  <a:moveTo>
                    <a:pt x="201047" y="7826"/>
                  </a:moveTo>
                  <a:cubicBezTo>
                    <a:pt x="203269" y="7826"/>
                    <a:pt x="204960" y="6234"/>
                    <a:pt x="204960" y="4079"/>
                  </a:cubicBezTo>
                  <a:cubicBezTo>
                    <a:pt x="204960" y="1956"/>
                    <a:pt x="203269" y="365"/>
                    <a:pt x="201047" y="365"/>
                  </a:cubicBezTo>
                  <a:cubicBezTo>
                    <a:pt x="198892" y="365"/>
                    <a:pt x="197167" y="1956"/>
                    <a:pt x="197167" y="4079"/>
                  </a:cubicBezTo>
                  <a:cubicBezTo>
                    <a:pt x="197167" y="6234"/>
                    <a:pt x="198859" y="7826"/>
                    <a:pt x="201047" y="7826"/>
                  </a:cubicBezTo>
                  <a:moveTo>
                    <a:pt x="197698" y="35879"/>
                  </a:moveTo>
                  <a:lnTo>
                    <a:pt x="204496" y="35879"/>
                  </a:lnTo>
                  <a:lnTo>
                    <a:pt x="204496" y="11175"/>
                  </a:lnTo>
                  <a:lnTo>
                    <a:pt x="197698" y="11175"/>
                  </a:lnTo>
                  <a:lnTo>
                    <a:pt x="197698" y="35879"/>
                  </a:lnTo>
                  <a:close/>
                  <a:moveTo>
                    <a:pt x="188712" y="36343"/>
                  </a:moveTo>
                  <a:cubicBezTo>
                    <a:pt x="190569" y="36343"/>
                    <a:pt x="191928" y="36011"/>
                    <a:pt x="192857" y="35680"/>
                  </a:cubicBezTo>
                  <a:lnTo>
                    <a:pt x="192857" y="30407"/>
                  </a:lnTo>
                  <a:cubicBezTo>
                    <a:pt x="192061" y="30739"/>
                    <a:pt x="191298" y="30872"/>
                    <a:pt x="190270" y="30872"/>
                  </a:cubicBezTo>
                  <a:cubicBezTo>
                    <a:pt x="188513" y="30872"/>
                    <a:pt x="187518" y="29943"/>
                    <a:pt x="187518" y="27954"/>
                  </a:cubicBezTo>
                  <a:lnTo>
                    <a:pt x="187518" y="16049"/>
                  </a:lnTo>
                  <a:lnTo>
                    <a:pt x="192724" y="16049"/>
                  </a:lnTo>
                  <a:lnTo>
                    <a:pt x="192724" y="11175"/>
                  </a:lnTo>
                  <a:lnTo>
                    <a:pt x="187518" y="11175"/>
                  </a:lnTo>
                  <a:lnTo>
                    <a:pt x="187518" y="5836"/>
                  </a:lnTo>
                  <a:lnTo>
                    <a:pt x="180720" y="5836"/>
                  </a:lnTo>
                  <a:lnTo>
                    <a:pt x="180720" y="11175"/>
                  </a:lnTo>
                  <a:lnTo>
                    <a:pt x="177570" y="11175"/>
                  </a:lnTo>
                  <a:lnTo>
                    <a:pt x="177570" y="16049"/>
                  </a:lnTo>
                  <a:lnTo>
                    <a:pt x="180720" y="16049"/>
                  </a:lnTo>
                  <a:lnTo>
                    <a:pt x="180720" y="28551"/>
                  </a:lnTo>
                  <a:cubicBezTo>
                    <a:pt x="180753" y="33690"/>
                    <a:pt x="183539" y="36343"/>
                    <a:pt x="188712" y="36343"/>
                  </a:cubicBezTo>
                  <a:moveTo>
                    <a:pt x="161753" y="31634"/>
                  </a:moveTo>
                  <a:cubicBezTo>
                    <a:pt x="159266" y="31634"/>
                    <a:pt x="158172" y="30441"/>
                    <a:pt x="158172" y="28650"/>
                  </a:cubicBezTo>
                  <a:cubicBezTo>
                    <a:pt x="158172" y="25997"/>
                    <a:pt x="160493" y="25168"/>
                    <a:pt x="164439" y="25168"/>
                  </a:cubicBezTo>
                  <a:lnTo>
                    <a:pt x="167092" y="25168"/>
                  </a:lnTo>
                  <a:lnTo>
                    <a:pt x="167092" y="27257"/>
                  </a:lnTo>
                  <a:cubicBezTo>
                    <a:pt x="167092" y="29976"/>
                    <a:pt x="164770" y="31634"/>
                    <a:pt x="161753" y="31634"/>
                  </a:cubicBezTo>
                  <a:moveTo>
                    <a:pt x="159730" y="36409"/>
                  </a:moveTo>
                  <a:cubicBezTo>
                    <a:pt x="163610" y="36409"/>
                    <a:pt x="165765" y="34884"/>
                    <a:pt x="167191" y="32928"/>
                  </a:cubicBezTo>
                  <a:lnTo>
                    <a:pt x="167191" y="35912"/>
                  </a:lnTo>
                  <a:lnTo>
                    <a:pt x="173856" y="35912"/>
                  </a:lnTo>
                  <a:lnTo>
                    <a:pt x="173856" y="19830"/>
                  </a:lnTo>
                  <a:cubicBezTo>
                    <a:pt x="173856" y="13131"/>
                    <a:pt x="169545" y="10677"/>
                    <a:pt x="163510" y="10677"/>
                  </a:cubicBezTo>
                  <a:cubicBezTo>
                    <a:pt x="157475" y="10677"/>
                    <a:pt x="152833" y="13264"/>
                    <a:pt x="152402" y="19133"/>
                  </a:cubicBezTo>
                  <a:lnTo>
                    <a:pt x="158868" y="19133"/>
                  </a:lnTo>
                  <a:cubicBezTo>
                    <a:pt x="159133" y="17011"/>
                    <a:pt x="160360" y="15651"/>
                    <a:pt x="163079" y="15651"/>
                  </a:cubicBezTo>
                  <a:cubicBezTo>
                    <a:pt x="166196" y="15651"/>
                    <a:pt x="167092" y="17243"/>
                    <a:pt x="167092" y="20194"/>
                  </a:cubicBezTo>
                  <a:lnTo>
                    <a:pt x="167092" y="21189"/>
                  </a:lnTo>
                  <a:lnTo>
                    <a:pt x="164306" y="21189"/>
                  </a:lnTo>
                  <a:cubicBezTo>
                    <a:pt x="156746" y="21189"/>
                    <a:pt x="151473" y="23378"/>
                    <a:pt x="151473" y="29114"/>
                  </a:cubicBezTo>
                  <a:cubicBezTo>
                    <a:pt x="151473" y="34221"/>
                    <a:pt x="155254" y="36409"/>
                    <a:pt x="159730" y="36409"/>
                  </a:cubicBezTo>
                  <a:moveTo>
                    <a:pt x="143349" y="7826"/>
                  </a:moveTo>
                  <a:cubicBezTo>
                    <a:pt x="145571" y="7826"/>
                    <a:pt x="147262" y="6234"/>
                    <a:pt x="147262" y="4079"/>
                  </a:cubicBezTo>
                  <a:cubicBezTo>
                    <a:pt x="147262" y="1956"/>
                    <a:pt x="145571" y="365"/>
                    <a:pt x="143349" y="365"/>
                  </a:cubicBezTo>
                  <a:cubicBezTo>
                    <a:pt x="141161" y="365"/>
                    <a:pt x="139470" y="1956"/>
                    <a:pt x="139470" y="4079"/>
                  </a:cubicBezTo>
                  <a:cubicBezTo>
                    <a:pt x="139470" y="6234"/>
                    <a:pt x="141161" y="7826"/>
                    <a:pt x="143349" y="7826"/>
                  </a:cubicBezTo>
                  <a:moveTo>
                    <a:pt x="140000" y="35879"/>
                  </a:moveTo>
                  <a:lnTo>
                    <a:pt x="146798" y="35879"/>
                  </a:lnTo>
                  <a:lnTo>
                    <a:pt x="146798" y="11175"/>
                  </a:lnTo>
                  <a:lnTo>
                    <a:pt x="140000" y="11175"/>
                  </a:lnTo>
                  <a:lnTo>
                    <a:pt x="140000" y="35879"/>
                  </a:lnTo>
                  <a:close/>
                  <a:moveTo>
                    <a:pt x="123719" y="36409"/>
                  </a:moveTo>
                  <a:cubicBezTo>
                    <a:pt x="130881" y="36409"/>
                    <a:pt x="135126" y="32331"/>
                    <a:pt x="135524" y="26495"/>
                  </a:cubicBezTo>
                  <a:lnTo>
                    <a:pt x="129356" y="26495"/>
                  </a:lnTo>
                  <a:cubicBezTo>
                    <a:pt x="129024" y="29645"/>
                    <a:pt x="126803" y="31270"/>
                    <a:pt x="124050" y="31270"/>
                  </a:cubicBezTo>
                  <a:cubicBezTo>
                    <a:pt x="120237" y="31270"/>
                    <a:pt x="118015" y="28716"/>
                    <a:pt x="118015" y="23776"/>
                  </a:cubicBezTo>
                  <a:lnTo>
                    <a:pt x="118015" y="23411"/>
                  </a:lnTo>
                  <a:cubicBezTo>
                    <a:pt x="118015" y="18702"/>
                    <a:pt x="120370" y="16049"/>
                    <a:pt x="123918" y="16049"/>
                  </a:cubicBezTo>
                  <a:cubicBezTo>
                    <a:pt x="126703" y="16049"/>
                    <a:pt x="128461" y="17376"/>
                    <a:pt x="128925" y="20261"/>
                  </a:cubicBezTo>
                  <a:lnTo>
                    <a:pt x="135391" y="20261"/>
                  </a:lnTo>
                  <a:cubicBezTo>
                    <a:pt x="134794" y="13164"/>
                    <a:pt x="129489" y="10677"/>
                    <a:pt x="123785" y="10677"/>
                  </a:cubicBezTo>
                  <a:cubicBezTo>
                    <a:pt x="116755" y="10677"/>
                    <a:pt x="111052" y="15552"/>
                    <a:pt x="111052" y="23510"/>
                  </a:cubicBezTo>
                  <a:lnTo>
                    <a:pt x="111052" y="23875"/>
                  </a:lnTo>
                  <a:cubicBezTo>
                    <a:pt x="111019" y="31900"/>
                    <a:pt x="116490" y="36409"/>
                    <a:pt x="123719" y="36409"/>
                  </a:cubicBezTo>
                  <a:moveTo>
                    <a:pt x="94903" y="36409"/>
                  </a:moveTo>
                  <a:cubicBezTo>
                    <a:pt x="102331" y="36409"/>
                    <a:pt x="107935" y="31435"/>
                    <a:pt x="107935" y="23676"/>
                  </a:cubicBezTo>
                  <a:lnTo>
                    <a:pt x="107935" y="23311"/>
                  </a:lnTo>
                  <a:cubicBezTo>
                    <a:pt x="107935" y="15618"/>
                    <a:pt x="102364" y="10644"/>
                    <a:pt x="94936" y="10644"/>
                  </a:cubicBezTo>
                  <a:cubicBezTo>
                    <a:pt x="87508" y="10644"/>
                    <a:pt x="81904" y="15685"/>
                    <a:pt x="81904" y="23444"/>
                  </a:cubicBezTo>
                  <a:lnTo>
                    <a:pt x="81904" y="23809"/>
                  </a:lnTo>
                  <a:cubicBezTo>
                    <a:pt x="81938" y="31502"/>
                    <a:pt x="87542" y="36409"/>
                    <a:pt x="94903" y="36409"/>
                  </a:cubicBezTo>
                  <a:moveTo>
                    <a:pt x="94936" y="31203"/>
                  </a:moveTo>
                  <a:cubicBezTo>
                    <a:pt x="91057" y="31203"/>
                    <a:pt x="88901" y="28385"/>
                    <a:pt x="88901" y="23643"/>
                  </a:cubicBezTo>
                  <a:lnTo>
                    <a:pt x="88901" y="23278"/>
                  </a:lnTo>
                  <a:cubicBezTo>
                    <a:pt x="88901" y="18569"/>
                    <a:pt x="91189" y="15817"/>
                    <a:pt x="94936" y="15817"/>
                  </a:cubicBezTo>
                  <a:cubicBezTo>
                    <a:pt x="98750" y="15817"/>
                    <a:pt x="100971" y="18636"/>
                    <a:pt x="100971" y="23378"/>
                  </a:cubicBezTo>
                  <a:lnTo>
                    <a:pt x="100971" y="23709"/>
                  </a:lnTo>
                  <a:cubicBezTo>
                    <a:pt x="101004" y="28352"/>
                    <a:pt x="98783" y="31203"/>
                    <a:pt x="94936" y="31203"/>
                  </a:cubicBezTo>
                  <a:moveTo>
                    <a:pt x="68707" y="36409"/>
                  </a:moveTo>
                  <a:cubicBezTo>
                    <a:pt x="75239" y="36409"/>
                    <a:pt x="79086" y="33624"/>
                    <a:pt x="79086" y="28285"/>
                  </a:cubicBezTo>
                  <a:cubicBezTo>
                    <a:pt x="79086" y="23013"/>
                    <a:pt x="75704" y="21421"/>
                    <a:pt x="69503" y="20526"/>
                  </a:cubicBezTo>
                  <a:cubicBezTo>
                    <a:pt x="65921" y="19995"/>
                    <a:pt x="64728" y="19398"/>
                    <a:pt x="64728" y="17840"/>
                  </a:cubicBezTo>
                  <a:cubicBezTo>
                    <a:pt x="64728" y="16348"/>
                    <a:pt x="65988" y="15287"/>
                    <a:pt x="68209" y="15287"/>
                  </a:cubicBezTo>
                  <a:cubicBezTo>
                    <a:pt x="70564" y="15287"/>
                    <a:pt x="71691" y="16215"/>
                    <a:pt x="72089" y="18271"/>
                  </a:cubicBezTo>
                  <a:lnTo>
                    <a:pt x="78356" y="18271"/>
                  </a:lnTo>
                  <a:cubicBezTo>
                    <a:pt x="77759" y="12601"/>
                    <a:pt x="73648" y="10611"/>
                    <a:pt x="68143" y="10611"/>
                  </a:cubicBezTo>
                  <a:cubicBezTo>
                    <a:pt x="63103" y="10611"/>
                    <a:pt x="58361" y="13164"/>
                    <a:pt x="58361" y="18304"/>
                  </a:cubicBezTo>
                  <a:cubicBezTo>
                    <a:pt x="58361" y="23112"/>
                    <a:pt x="60914" y="25002"/>
                    <a:pt x="67480" y="25997"/>
                  </a:cubicBezTo>
                  <a:cubicBezTo>
                    <a:pt x="71028" y="26528"/>
                    <a:pt x="72487" y="27224"/>
                    <a:pt x="72487" y="28915"/>
                  </a:cubicBezTo>
                  <a:cubicBezTo>
                    <a:pt x="72487" y="30606"/>
                    <a:pt x="71260" y="31601"/>
                    <a:pt x="68607" y="31601"/>
                  </a:cubicBezTo>
                  <a:cubicBezTo>
                    <a:pt x="65623" y="31601"/>
                    <a:pt x="64562" y="30341"/>
                    <a:pt x="64263" y="28119"/>
                  </a:cubicBezTo>
                  <a:lnTo>
                    <a:pt x="57897" y="28119"/>
                  </a:lnTo>
                  <a:cubicBezTo>
                    <a:pt x="58162" y="33458"/>
                    <a:pt x="62042" y="36409"/>
                    <a:pt x="68707" y="36409"/>
                  </a:cubicBezTo>
                  <a:moveTo>
                    <a:pt x="44998" y="36409"/>
                  </a:moveTo>
                  <a:cubicBezTo>
                    <a:pt x="51530" y="36409"/>
                    <a:pt x="55377" y="33624"/>
                    <a:pt x="55377" y="28285"/>
                  </a:cubicBezTo>
                  <a:cubicBezTo>
                    <a:pt x="55377" y="23013"/>
                    <a:pt x="51994" y="21421"/>
                    <a:pt x="45794" y="20526"/>
                  </a:cubicBezTo>
                  <a:cubicBezTo>
                    <a:pt x="42212" y="19995"/>
                    <a:pt x="41019" y="19398"/>
                    <a:pt x="41019" y="17840"/>
                  </a:cubicBezTo>
                  <a:cubicBezTo>
                    <a:pt x="41019" y="16348"/>
                    <a:pt x="42312" y="15287"/>
                    <a:pt x="44500" y="15287"/>
                  </a:cubicBezTo>
                  <a:cubicBezTo>
                    <a:pt x="46855" y="15287"/>
                    <a:pt x="47982" y="16215"/>
                    <a:pt x="48380" y="18271"/>
                  </a:cubicBezTo>
                  <a:lnTo>
                    <a:pt x="54647" y="18271"/>
                  </a:lnTo>
                  <a:cubicBezTo>
                    <a:pt x="54050" y="12601"/>
                    <a:pt x="49939" y="10611"/>
                    <a:pt x="44467" y="10611"/>
                  </a:cubicBezTo>
                  <a:cubicBezTo>
                    <a:pt x="39394" y="10611"/>
                    <a:pt x="34685" y="13164"/>
                    <a:pt x="34685" y="18304"/>
                  </a:cubicBezTo>
                  <a:cubicBezTo>
                    <a:pt x="34685" y="23112"/>
                    <a:pt x="37238" y="25002"/>
                    <a:pt x="43804" y="25997"/>
                  </a:cubicBezTo>
                  <a:cubicBezTo>
                    <a:pt x="47352" y="26528"/>
                    <a:pt x="48811" y="27224"/>
                    <a:pt x="48811" y="28915"/>
                  </a:cubicBezTo>
                  <a:cubicBezTo>
                    <a:pt x="48811" y="30606"/>
                    <a:pt x="47584" y="31601"/>
                    <a:pt x="44931" y="31601"/>
                  </a:cubicBezTo>
                  <a:cubicBezTo>
                    <a:pt x="41947" y="31601"/>
                    <a:pt x="40853" y="30341"/>
                    <a:pt x="40587" y="28119"/>
                  </a:cubicBezTo>
                  <a:lnTo>
                    <a:pt x="34221" y="28119"/>
                  </a:lnTo>
                  <a:cubicBezTo>
                    <a:pt x="34453" y="33458"/>
                    <a:pt x="38333" y="36409"/>
                    <a:pt x="44998" y="36409"/>
                  </a:cubicBezTo>
                  <a:moveTo>
                    <a:pt x="15618" y="8356"/>
                  </a:moveTo>
                  <a:lnTo>
                    <a:pt x="20062" y="22947"/>
                  </a:lnTo>
                  <a:lnTo>
                    <a:pt x="11142" y="22947"/>
                  </a:lnTo>
                  <a:lnTo>
                    <a:pt x="15618" y="8356"/>
                  </a:lnTo>
                  <a:close/>
                  <a:moveTo>
                    <a:pt x="0" y="35879"/>
                  </a:moveTo>
                  <a:lnTo>
                    <a:pt x="7163" y="35879"/>
                  </a:lnTo>
                  <a:lnTo>
                    <a:pt x="9484" y="28385"/>
                  </a:lnTo>
                  <a:lnTo>
                    <a:pt x="21720" y="28385"/>
                  </a:lnTo>
                  <a:lnTo>
                    <a:pt x="24041" y="35879"/>
                  </a:lnTo>
                  <a:lnTo>
                    <a:pt x="32032" y="35879"/>
                  </a:lnTo>
                  <a:lnTo>
                    <a:pt x="21090" y="2122"/>
                  </a:lnTo>
                  <a:lnTo>
                    <a:pt x="11142" y="2122"/>
                  </a:lnTo>
                  <a:lnTo>
                    <a:pt x="0" y="35879"/>
                  </a:lnTo>
                  <a:close/>
                </a:path>
              </a:pathLst>
            </a:custGeom>
            <a:solidFill>
              <a:srgbClr val="193264"/>
            </a:solidFill>
            <a:ln w="3296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fr-FR"/>
            </a:p>
          </p:txBody>
        </p:sp>
      </p:grpSp>
      <p:sp>
        <p:nvSpPr>
          <p:cNvPr id="23" name="Espace réservé du texte 22">
            <a:extLst>
              <a:ext uri="{FF2B5EF4-FFF2-40B4-BE49-F238E27FC236}">
                <a16:creationId xmlns:a16="http://schemas.microsoft.com/office/drawing/2014/main" id="{D69D25A9-3BC6-4FA7-9DB5-179EC852F89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5460" y="1757082"/>
            <a:ext cx="8409627" cy="4662006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accent1"/>
                </a:solidFill>
              </a:defRPr>
            </a:lvl1pPr>
            <a:lvl2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chemeClr val="tx2"/>
                </a:solidFill>
              </a:defRPr>
            </a:lvl2pPr>
          </a:lstStyle>
          <a:p>
            <a:pPr lvl="0"/>
            <a:r>
              <a:rPr lang="fr-FR" dirty="0"/>
              <a:t>Premier niveau</a:t>
            </a:r>
          </a:p>
          <a:p>
            <a:pPr lvl="1"/>
            <a:r>
              <a:rPr lang="fr-FR" dirty="0"/>
              <a:t>Deuxième niveau</a:t>
            </a:r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416" y="438716"/>
            <a:ext cx="2507942" cy="85239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A62D424C-FFE2-42C5-B59D-31FC8EEF7ED4}"/>
              </a:ext>
            </a:extLst>
          </p:cNvPr>
          <p:cNvSpPr/>
          <p:nvPr userDrawn="1"/>
        </p:nvSpPr>
        <p:spPr>
          <a:xfrm>
            <a:off x="367553" y="1246094"/>
            <a:ext cx="8417672" cy="32273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D10DC3E-452A-4318-BC32-781876742E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94447" y="1255059"/>
            <a:ext cx="8292353" cy="304800"/>
          </a:xfrm>
        </p:spPr>
        <p:txBody>
          <a:bodyPr anchor="ctr"/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3513887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6C1947-A3A7-4305-96E4-B9235CE50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D525EA-D30D-4D42-9A4E-8794E78A0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5366" y="1665288"/>
            <a:ext cx="3523127" cy="4211638"/>
          </a:xfrm>
        </p:spPr>
        <p:txBody>
          <a:bodyPr/>
          <a:lstStyle>
            <a:lvl1pPr marL="447675" indent="-447675">
              <a:spcAft>
                <a:spcPts val="2400"/>
              </a:spcAft>
              <a:buClr>
                <a:schemeClr val="tx2"/>
              </a:buClr>
              <a:buFont typeface="+mj-lt"/>
              <a:buAutoNum type="arabicPeriod"/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5375E496-2D6E-4FBF-A967-8C82DF9187C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262098" y="1665287"/>
            <a:ext cx="3523127" cy="4211637"/>
          </a:xfrm>
        </p:spPr>
        <p:txBody>
          <a:bodyPr/>
          <a:lstStyle>
            <a:lvl1pPr marL="447675" indent="-447675">
              <a:spcAft>
                <a:spcPts val="2400"/>
              </a:spcAft>
              <a:buClr>
                <a:schemeClr val="tx2"/>
              </a:buClr>
              <a:buFont typeface="+mj-lt"/>
              <a:buAutoNum type="arabicPeriod"/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ABB861B9-CA82-43C6-8388-7E47A093737F}"/>
              </a:ext>
            </a:extLst>
          </p:cNvPr>
          <p:cNvGrpSpPr/>
          <p:nvPr userDrawn="1"/>
        </p:nvGrpSpPr>
        <p:grpSpPr>
          <a:xfrm>
            <a:off x="344032" y="423910"/>
            <a:ext cx="597528" cy="701644"/>
            <a:chOff x="344032" y="1176950"/>
            <a:chExt cx="597528" cy="70164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910CBB6-F78B-4C7F-917B-F33259AFC6B2}"/>
                </a:ext>
              </a:extLst>
            </p:cNvPr>
            <p:cNvSpPr/>
            <p:nvPr/>
          </p:nvSpPr>
          <p:spPr>
            <a:xfrm>
              <a:off x="344032" y="1176950"/>
              <a:ext cx="597528" cy="1176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27CF648-27EA-4BD1-A9D9-6C904DC11860}"/>
                </a:ext>
              </a:extLst>
            </p:cNvPr>
            <p:cNvSpPr/>
            <p:nvPr/>
          </p:nvSpPr>
          <p:spPr>
            <a:xfrm>
              <a:off x="344032" y="1371599"/>
              <a:ext cx="597528" cy="1176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7FFD201-7442-4750-ADB3-366C11E1855C}"/>
                </a:ext>
              </a:extLst>
            </p:cNvPr>
            <p:cNvSpPr/>
            <p:nvPr/>
          </p:nvSpPr>
          <p:spPr>
            <a:xfrm>
              <a:off x="344032" y="1566248"/>
              <a:ext cx="597528" cy="1176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F977C90-6E18-4A38-8641-A6C313BBF7A9}"/>
                </a:ext>
              </a:extLst>
            </p:cNvPr>
            <p:cNvSpPr/>
            <p:nvPr/>
          </p:nvSpPr>
          <p:spPr>
            <a:xfrm>
              <a:off x="344032" y="1760898"/>
              <a:ext cx="597528" cy="1176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99656FCC-695F-48E0-8279-62244FF8765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7CDD71-D5C6-4737-B1F5-99EB340CD1AB}" type="datetime1">
              <a:rPr lang="fr-FR" smtClean="0"/>
              <a:t>06/02/2025</a:t>
            </a:fld>
            <a:endParaRPr lang="fr-FR"/>
          </a:p>
        </p:txBody>
      </p:sp>
      <p:sp>
        <p:nvSpPr>
          <p:cNvPr id="18" name="Espace réservé du pied de page 17">
            <a:extLst>
              <a:ext uri="{FF2B5EF4-FFF2-40B4-BE49-F238E27FC236}">
                <a16:creationId xmlns:a16="http://schemas.microsoft.com/office/drawing/2014/main" id="{77639120-1377-436D-B4F4-792071B3789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Texte à modifier dans menu En-tête</a:t>
            </a:r>
            <a:endParaRPr lang="fr-FR" dirty="0"/>
          </a:p>
        </p:txBody>
      </p:sp>
      <p:sp>
        <p:nvSpPr>
          <p:cNvPr id="19" name="Espace réservé du numéro de diapositive 18">
            <a:extLst>
              <a:ext uri="{FF2B5EF4-FFF2-40B4-BE49-F238E27FC236}">
                <a16:creationId xmlns:a16="http://schemas.microsoft.com/office/drawing/2014/main" id="{3121AA08-C10A-46EB-89D2-DD06199CDF6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423092E-8843-4F4E-BE35-F1476B87F6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63622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6C1947-A3A7-4305-96E4-B9235CE505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0821" y="2106705"/>
            <a:ext cx="8414404" cy="3146612"/>
          </a:xfrm>
        </p:spPr>
        <p:txBody>
          <a:bodyPr anchor="t"/>
          <a:lstStyle>
            <a:lvl1pPr>
              <a:lnSpc>
                <a:spcPct val="80000"/>
              </a:lnSpc>
              <a:defRPr sz="6600">
                <a:solidFill>
                  <a:schemeClr val="accent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BAF22E5B-77E2-47B6-8B6D-0262208F9FE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0821" y="9801"/>
            <a:ext cx="2955085" cy="1854857"/>
          </a:xfrm>
        </p:spPr>
        <p:txBody>
          <a:bodyPr lIns="0" tIns="0" rIns="0" bIns="0">
            <a:noAutofit/>
          </a:bodyPr>
          <a:lstStyle>
            <a:lvl1pPr>
              <a:defRPr sz="15500"/>
            </a:lvl1pPr>
          </a:lstStyle>
          <a:p>
            <a:pPr lvl="0"/>
            <a:r>
              <a:rPr lang="fr-FR" dirty="0"/>
              <a:t>N°</a:t>
            </a:r>
          </a:p>
        </p:txBody>
      </p:sp>
      <p:sp>
        <p:nvSpPr>
          <p:cNvPr id="9" name="Espace réservé de la date 8">
            <a:extLst>
              <a:ext uri="{FF2B5EF4-FFF2-40B4-BE49-F238E27FC236}">
                <a16:creationId xmlns:a16="http://schemas.microsoft.com/office/drawing/2014/main" id="{BC4C54D3-4188-4A29-A64B-948C071E7E9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7CDD71-D5C6-4737-B1F5-99EB340CD1AB}" type="datetime1">
              <a:rPr lang="fr-FR" smtClean="0"/>
              <a:t>06/02/2025</a:t>
            </a:fld>
            <a:endParaRPr lang="fr-FR"/>
          </a:p>
        </p:txBody>
      </p:sp>
      <p:sp>
        <p:nvSpPr>
          <p:cNvPr id="10" name="Espace réservé du pied de page 9">
            <a:extLst>
              <a:ext uri="{FF2B5EF4-FFF2-40B4-BE49-F238E27FC236}">
                <a16:creationId xmlns:a16="http://schemas.microsoft.com/office/drawing/2014/main" id="{B69CB3E5-CD67-4811-881E-63231AC3725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Texte à modifier dans menu En-tête</a:t>
            </a:r>
            <a:endParaRPr lang="fr-FR" dirty="0"/>
          </a:p>
        </p:txBody>
      </p:sp>
      <p:sp>
        <p:nvSpPr>
          <p:cNvPr id="11" name="Espace réservé du numéro de diapositive 10">
            <a:extLst>
              <a:ext uri="{FF2B5EF4-FFF2-40B4-BE49-F238E27FC236}">
                <a16:creationId xmlns:a16="http://schemas.microsoft.com/office/drawing/2014/main" id="{85DB3188-986D-4C12-B418-AD099D46AF8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423092E-8843-4F4E-BE35-F1476B87F6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8020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1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6C1947-A3A7-4305-96E4-B9235CE50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D525EA-D30D-4D42-9A4E-8794E78A0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5366" y="1665289"/>
            <a:ext cx="5757425" cy="4211636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BAF22E5B-77E2-47B6-8B6D-0262208F9FE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9103" y="135303"/>
            <a:ext cx="1358781" cy="1230595"/>
          </a:xfrm>
        </p:spPr>
        <p:txBody>
          <a:bodyPr lIns="0" tIns="0" rIns="0" bIns="0">
            <a:noAutofit/>
          </a:bodyPr>
          <a:lstStyle>
            <a:lvl1pPr>
              <a:defRPr sz="8000"/>
            </a:lvl1pPr>
          </a:lstStyle>
          <a:p>
            <a:pPr lvl="0"/>
            <a:r>
              <a:rPr lang="fr-FR" dirty="0"/>
              <a:t>N°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F4AD682-8B65-4D58-8DFE-4B6A0714980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7CDD71-D5C6-4737-B1F5-99EB340CD1AB}" type="datetime1">
              <a:rPr lang="fr-FR" smtClean="0"/>
              <a:t>06/02/2025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AA2BEFC-2BB1-4932-9962-215BD39D8DF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Texte à modifier dans menu En-tête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8DFE656-6F7F-4D5D-8314-E730404E120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423092E-8843-4F4E-BE35-F1476B87F6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3699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2 blo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6C1947-A3A7-4305-96E4-B9235CE50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D525EA-D30D-4D42-9A4E-8794E78A0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5366" y="1665289"/>
            <a:ext cx="5757425" cy="1104805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BAF22E5B-77E2-47B6-8B6D-0262208F9FE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9103" y="135035"/>
            <a:ext cx="1358781" cy="1230595"/>
          </a:xfrm>
        </p:spPr>
        <p:txBody>
          <a:bodyPr lIns="0" tIns="0" rIns="0" bIns="0">
            <a:noAutofit/>
          </a:bodyPr>
          <a:lstStyle>
            <a:lvl1pPr>
              <a:defRPr sz="8000"/>
            </a:lvl1pPr>
          </a:lstStyle>
          <a:p>
            <a:pPr lvl="0"/>
            <a:r>
              <a:rPr lang="fr-FR" dirty="0"/>
              <a:t>N°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B77B1CCD-EAAA-4D1D-9678-449DF78F3E4B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685366" y="3021106"/>
            <a:ext cx="5757425" cy="2855819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355F4FA-D017-4AAA-824A-D9F486799175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47CDD71-D5C6-4737-B1F5-99EB340CD1AB}" type="datetime1">
              <a:rPr lang="fr-FR" smtClean="0"/>
              <a:t>06/02/2025</a:t>
            </a:fld>
            <a:endParaRPr lang="fr-FR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9FE78B76-1249-48BB-8EDA-26A10090819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/>
              <a:t>Texte à modifier dans menu En-tête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48E9DDE3-C54D-4B3D-9028-EE9834E3188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423092E-8843-4F4E-BE35-F1476B87F6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41728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2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6C1947-A3A7-4305-96E4-B9235CE50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365" y="288000"/>
            <a:ext cx="7099860" cy="977154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D525EA-D30D-4D42-9A4E-8794E78A0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5366" y="1665288"/>
            <a:ext cx="3312000" cy="4211637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BAF22E5B-77E2-47B6-8B6D-0262208F9FE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9103" y="135035"/>
            <a:ext cx="1358781" cy="1230595"/>
          </a:xfrm>
        </p:spPr>
        <p:txBody>
          <a:bodyPr lIns="0" tIns="0" rIns="0" bIns="0">
            <a:noAutofit/>
          </a:bodyPr>
          <a:lstStyle>
            <a:lvl1pPr>
              <a:defRPr sz="8000"/>
            </a:lvl1pPr>
          </a:lstStyle>
          <a:p>
            <a:pPr lvl="0"/>
            <a:r>
              <a:rPr lang="fr-FR" dirty="0"/>
              <a:t>N°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0FF9102-206C-4333-B6AD-53F87EB21CB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467159" y="1665288"/>
            <a:ext cx="3312000" cy="4211637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1ECE066-A886-4117-B0B1-A31F395BBE9F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47CDD71-D5C6-4737-B1F5-99EB340CD1AB}" type="datetime1">
              <a:rPr lang="fr-FR" smtClean="0"/>
              <a:t>06/02/2025</a:t>
            </a:fld>
            <a:endParaRPr lang="fr-FR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64155E43-E806-40E3-8244-3681CD0503E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/>
              <a:t>Texte à modifier dans menu En-tête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129D1AC1-C781-488A-B995-D2FD014447E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423092E-8843-4F4E-BE35-F1476B87F6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17639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iff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6C1947-A3A7-4305-96E4-B9235CE50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365" y="288000"/>
            <a:ext cx="7099860" cy="977154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D525EA-D30D-4D42-9A4E-8794E78A092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85366" y="1665288"/>
            <a:ext cx="3845858" cy="4211637"/>
          </a:xfrm>
        </p:spPr>
        <p:txBody>
          <a:bodyPr/>
          <a:lstStyle>
            <a:lvl1pPr>
              <a:spcAft>
                <a:spcPts val="0"/>
              </a:spcAft>
              <a:defRPr sz="55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800"/>
            </a:lvl2pPr>
          </a:lstStyle>
          <a:p>
            <a:pPr lvl="0"/>
            <a:r>
              <a:rPr lang="fr-FR" dirty="0"/>
              <a:t>CHIFFRE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BAF22E5B-77E2-47B6-8B6D-0262208F9FE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9103" y="135035"/>
            <a:ext cx="1358781" cy="1230595"/>
          </a:xfrm>
        </p:spPr>
        <p:txBody>
          <a:bodyPr lIns="0" tIns="0" rIns="0" bIns="0">
            <a:noAutofit/>
          </a:bodyPr>
          <a:lstStyle>
            <a:lvl1pPr>
              <a:defRPr sz="8000"/>
            </a:lvl1pPr>
          </a:lstStyle>
          <a:p>
            <a:pPr lvl="0"/>
            <a:r>
              <a:rPr lang="fr-FR" dirty="0"/>
              <a:t>N°</a:t>
            </a: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80FF9102-206C-4333-B6AD-53F87EB21CBF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5683625" y="1665288"/>
            <a:ext cx="3095534" cy="4211637"/>
          </a:xfrm>
        </p:spPr>
        <p:txBody>
          <a:bodyPr/>
          <a:lstStyle>
            <a:lvl1pPr>
              <a:spcAft>
                <a:spcPts val="0"/>
              </a:spcAft>
              <a:defRPr sz="12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b="0">
                <a:solidFill>
                  <a:schemeClr val="tx1"/>
                </a:solidFill>
                <a:latin typeface="Georgia" panose="02040502050405020303" pitchFamily="18" charset="0"/>
              </a:defRPr>
            </a:lvl2pPr>
          </a:lstStyle>
          <a:p>
            <a:pPr lvl="0"/>
            <a:r>
              <a:rPr lang="fr-FR" dirty="0"/>
              <a:t>CHIFFRE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endParaRPr lang="fr-FR" dirty="0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6611E44-AEF0-42E6-9706-D2475C5CB29A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47CDD71-D5C6-4737-B1F5-99EB340CD1AB}" type="datetime1">
              <a:rPr lang="fr-FR" smtClean="0"/>
              <a:t>06/02/2025</a:t>
            </a:fld>
            <a:endParaRPr lang="fr-FR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C62DD87D-168E-4CFB-8114-2B7119526E6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/>
              <a:t>Texte à modifier dans menu En-tête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55457D0B-6D27-40A1-84F8-A631DC86F74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423092E-8843-4F4E-BE35-F1476B87F6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96928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6C1947-A3A7-4305-96E4-B9235CE50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365" y="288000"/>
            <a:ext cx="7099860" cy="977154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BAF22E5B-77E2-47B6-8B6D-0262208F9FE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9103" y="135035"/>
            <a:ext cx="1358781" cy="1230595"/>
          </a:xfrm>
        </p:spPr>
        <p:txBody>
          <a:bodyPr lIns="0" tIns="0" rIns="0" bIns="0">
            <a:noAutofit/>
          </a:bodyPr>
          <a:lstStyle>
            <a:lvl1pPr>
              <a:defRPr sz="8000"/>
            </a:lvl1pPr>
          </a:lstStyle>
          <a:p>
            <a:pPr lvl="0"/>
            <a:r>
              <a:rPr lang="fr-FR" dirty="0"/>
              <a:t>N°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BDBED6AF-EEAE-4F79-BC39-E21FE939ABF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75637" y="1665288"/>
            <a:ext cx="7009588" cy="4211637"/>
          </a:xfrm>
        </p:spPr>
        <p:txBody>
          <a:bodyPr anchor="ctr"/>
          <a:lstStyle>
            <a:lvl1pPr algn="ctr">
              <a:defRPr/>
            </a:lvl1pPr>
          </a:lstStyle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E6343D9-8C46-4DA8-945E-29A8D6D05DF7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47CDD71-D5C6-4737-B1F5-99EB340CD1AB}" type="datetime1">
              <a:rPr lang="fr-FR" smtClean="0"/>
              <a:t>06/02/2025</a:t>
            </a:fld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8558BC8D-7C32-4D7A-B460-1B8CAAFC730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/>
              <a:t>Texte à modifier dans menu En-tête</a:t>
            </a:r>
            <a:endParaRPr lang="fr-FR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A8890E1-0663-407E-AA01-5C056C99C5A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5423092E-8843-4F4E-BE35-F1476B87F6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68563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6C1947-A3A7-4305-96E4-B9235CE50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365" y="288000"/>
            <a:ext cx="7099860" cy="977154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BAF22E5B-77E2-47B6-8B6D-0262208F9FE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99103" y="135035"/>
            <a:ext cx="1358781" cy="1230595"/>
          </a:xfrm>
        </p:spPr>
        <p:txBody>
          <a:bodyPr lIns="0" tIns="0" rIns="0" bIns="0">
            <a:noAutofit/>
          </a:bodyPr>
          <a:lstStyle>
            <a:lvl1pPr>
              <a:defRPr sz="8000"/>
            </a:lvl1pPr>
          </a:lstStyle>
          <a:p>
            <a:pPr lvl="0"/>
            <a:r>
              <a:rPr lang="fr-FR" dirty="0"/>
              <a:t>N°</a:t>
            </a:r>
          </a:p>
        </p:txBody>
      </p:sp>
      <p:sp>
        <p:nvSpPr>
          <p:cNvPr id="8" name="Espace réservé pour une image  7">
            <a:extLst>
              <a:ext uri="{FF2B5EF4-FFF2-40B4-BE49-F238E27FC236}">
                <a16:creationId xmlns:a16="http://schemas.microsoft.com/office/drawing/2014/main" id="{BDBED6AF-EEAE-4F79-BC39-E21FE939ABF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75637" y="1665288"/>
            <a:ext cx="3348000" cy="4211637"/>
          </a:xfrm>
        </p:spPr>
        <p:txBody>
          <a:bodyPr anchor="ctr"/>
          <a:lstStyle>
            <a:lvl1pPr algn="ctr">
              <a:defRPr/>
            </a:lvl1pPr>
          </a:lstStyle>
          <a:p>
            <a:endParaRPr lang="fr-FR" dirty="0"/>
          </a:p>
        </p:txBody>
      </p:sp>
      <p:sp>
        <p:nvSpPr>
          <p:cNvPr id="9" name="Espace réservé pour une image  7">
            <a:extLst>
              <a:ext uri="{FF2B5EF4-FFF2-40B4-BE49-F238E27FC236}">
                <a16:creationId xmlns:a16="http://schemas.microsoft.com/office/drawing/2014/main" id="{392B3801-D6E6-45F5-989C-F3642E6DC2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31159" y="1665288"/>
            <a:ext cx="3348000" cy="4211637"/>
          </a:xfrm>
        </p:spPr>
        <p:txBody>
          <a:bodyPr anchor="ctr"/>
          <a:lstStyle>
            <a:lvl1pPr algn="ctr">
              <a:defRPr/>
            </a:lvl1pPr>
          </a:lstStyle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BE6C165-A849-4A88-9452-97B8E2BE9E3C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47CDD71-D5C6-4737-B1F5-99EB340CD1AB}" type="datetime1">
              <a:rPr lang="fr-FR" smtClean="0"/>
              <a:t>06/02/2025</a:t>
            </a:fld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0528E5FB-742B-4C67-8745-C1604D2F1392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fr-FR"/>
              <a:t>Texte à modifier dans menu En-tête</a:t>
            </a:r>
            <a:endParaRPr lang="fr-FR" dirty="0"/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ABE1ADE3-DA15-4536-9E54-6D477C73F96A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5423092E-8843-4F4E-BE35-F1476B87F6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925984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AE0851C-0A2D-4AC4-9D8E-750B47DBA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365" y="286869"/>
            <a:ext cx="7099860" cy="97715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fr-FR" dirty="0"/>
              <a:t>Titre de la slide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7696A1C-E283-4303-AD3B-1880B43DC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85365" y="1665288"/>
            <a:ext cx="7099859" cy="4211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Niveau 1</a:t>
            </a:r>
          </a:p>
          <a:p>
            <a:pPr lvl="1"/>
            <a:r>
              <a:rPr lang="fr-FR" dirty="0"/>
              <a:t>Niveau 2</a:t>
            </a:r>
          </a:p>
          <a:p>
            <a:pPr lvl="2"/>
            <a:r>
              <a:rPr lang="fr-FR" dirty="0"/>
              <a:t>Niveau 3</a:t>
            </a:r>
          </a:p>
          <a:p>
            <a:pPr lvl="3"/>
            <a:r>
              <a:rPr lang="fr-FR" dirty="0"/>
              <a:t>Niveau 4</a:t>
            </a:r>
          </a:p>
          <a:p>
            <a:pPr lvl="4"/>
            <a:r>
              <a:rPr lang="fr-FR" dirty="0"/>
              <a:t>Niveau 5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5E794B5-89CB-436C-92F2-313FC7F364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50316" y="639704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900">
                <a:solidFill>
                  <a:schemeClr val="tx1"/>
                </a:solidFill>
              </a:defRPr>
            </a:lvl1pPr>
          </a:lstStyle>
          <a:p>
            <a:fld id="{347CDD71-D5C6-4737-B1F5-99EB340CD1AB}" type="datetime1">
              <a:rPr lang="fr-FR" smtClean="0"/>
              <a:t>06/02/2025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53CD8-87A5-429F-B221-F130F20FC2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846577" y="6397047"/>
            <a:ext cx="246808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lnSpc>
                <a:spcPct val="100000"/>
              </a:lnSpc>
              <a:spcBef>
                <a:spcPts val="0"/>
              </a:spcBef>
              <a:defRPr sz="900">
                <a:solidFill>
                  <a:schemeClr val="tx1"/>
                </a:solidFill>
              </a:defRPr>
            </a:lvl1pPr>
          </a:lstStyle>
          <a:p>
            <a:r>
              <a:rPr lang="fr-FR"/>
              <a:t>Texte à modifier dans menu En-tête</a:t>
            </a: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54C50C-91AF-4251-96D9-F32E8272BF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99720" y="6397047"/>
            <a:ext cx="46650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900" b="1">
                <a:solidFill>
                  <a:schemeClr val="tx1"/>
                </a:solidFill>
              </a:defRPr>
            </a:lvl1pPr>
          </a:lstStyle>
          <a:p>
            <a:fld id="{5423092E-8843-4F4E-BE35-F1476B87F66E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11" name="Graphique 9">
            <a:extLst>
              <a:ext uri="{FF2B5EF4-FFF2-40B4-BE49-F238E27FC236}">
                <a16:creationId xmlns:a16="http://schemas.microsoft.com/office/drawing/2014/main" id="{64997CE0-6970-40AA-85E5-A8A1EDE096F0}"/>
              </a:ext>
            </a:extLst>
          </p:cNvPr>
          <p:cNvGrpSpPr/>
          <p:nvPr/>
        </p:nvGrpSpPr>
        <p:grpSpPr>
          <a:xfrm>
            <a:off x="325549" y="6304279"/>
            <a:ext cx="1312751" cy="468243"/>
            <a:chOff x="177332" y="100852"/>
            <a:chExt cx="1561821" cy="557083"/>
          </a:xfrm>
        </p:grpSpPr>
        <p:sp>
          <p:nvSpPr>
            <p:cNvPr id="12" name="Forme libre : forme 11">
              <a:extLst>
                <a:ext uri="{FF2B5EF4-FFF2-40B4-BE49-F238E27FC236}">
                  <a16:creationId xmlns:a16="http://schemas.microsoft.com/office/drawing/2014/main" id="{0CA85E86-DAF4-4F2C-A7F9-33243396719F}"/>
                </a:ext>
              </a:extLst>
            </p:cNvPr>
            <p:cNvSpPr/>
            <p:nvPr/>
          </p:nvSpPr>
          <p:spPr>
            <a:xfrm>
              <a:off x="493775" y="324282"/>
              <a:ext cx="145903" cy="159167"/>
            </a:xfrm>
            <a:custGeom>
              <a:avLst/>
              <a:gdLst>
                <a:gd name="connsiteX0" fmla="*/ 41383 w 145902"/>
                <a:gd name="connsiteY0" fmla="*/ 162383 h 159166"/>
                <a:gd name="connsiteX1" fmla="*/ 0 w 145902"/>
                <a:gd name="connsiteY1" fmla="*/ 162383 h 159166"/>
                <a:gd name="connsiteX2" fmla="*/ 0 w 145902"/>
                <a:gd name="connsiteY2" fmla="*/ 3183 h 159166"/>
                <a:gd name="connsiteX3" fmla="*/ 41383 w 145902"/>
                <a:gd name="connsiteY3" fmla="*/ 3183 h 159166"/>
                <a:gd name="connsiteX4" fmla="*/ 41383 w 145902"/>
                <a:gd name="connsiteY4" fmla="*/ 19100 h 159166"/>
                <a:gd name="connsiteX5" fmla="*/ 84358 w 145902"/>
                <a:gd name="connsiteY5" fmla="*/ 0 h 159166"/>
                <a:gd name="connsiteX6" fmla="*/ 148356 w 145902"/>
                <a:gd name="connsiteY6" fmla="*/ 69735 h 159166"/>
                <a:gd name="connsiteX7" fmla="*/ 148356 w 145902"/>
                <a:gd name="connsiteY7" fmla="*/ 162383 h 159166"/>
                <a:gd name="connsiteX8" fmla="*/ 106973 w 145902"/>
                <a:gd name="connsiteY8" fmla="*/ 162383 h 159166"/>
                <a:gd name="connsiteX9" fmla="*/ 106973 w 145902"/>
                <a:gd name="connsiteY9" fmla="*/ 72288 h 159166"/>
                <a:gd name="connsiteX10" fmla="*/ 74178 w 145902"/>
                <a:gd name="connsiteY10" fmla="*/ 38863 h 159166"/>
                <a:gd name="connsiteX11" fmla="*/ 41383 w 145902"/>
                <a:gd name="connsiteY11" fmla="*/ 77063 h 159166"/>
                <a:gd name="connsiteX12" fmla="*/ 41383 w 145902"/>
                <a:gd name="connsiteY12" fmla="*/ 162383 h 159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5902" h="159166">
                  <a:moveTo>
                    <a:pt x="41383" y="162383"/>
                  </a:moveTo>
                  <a:lnTo>
                    <a:pt x="0" y="162383"/>
                  </a:lnTo>
                  <a:lnTo>
                    <a:pt x="0" y="3183"/>
                  </a:lnTo>
                  <a:lnTo>
                    <a:pt x="41383" y="3183"/>
                  </a:lnTo>
                  <a:lnTo>
                    <a:pt x="41383" y="19100"/>
                  </a:lnTo>
                  <a:cubicBezTo>
                    <a:pt x="51895" y="5405"/>
                    <a:pt x="67182" y="0"/>
                    <a:pt x="84358" y="0"/>
                  </a:cubicBezTo>
                  <a:cubicBezTo>
                    <a:pt x="123818" y="0"/>
                    <a:pt x="148356" y="29943"/>
                    <a:pt x="148356" y="69735"/>
                  </a:cubicBezTo>
                  <a:lnTo>
                    <a:pt x="148356" y="162383"/>
                  </a:lnTo>
                  <a:lnTo>
                    <a:pt x="106973" y="162383"/>
                  </a:lnTo>
                  <a:lnTo>
                    <a:pt x="106973" y="72288"/>
                  </a:lnTo>
                  <a:cubicBezTo>
                    <a:pt x="106973" y="53487"/>
                    <a:pt x="94870" y="38863"/>
                    <a:pt x="74178" y="38863"/>
                  </a:cubicBezTo>
                  <a:cubicBezTo>
                    <a:pt x="55078" y="38863"/>
                    <a:pt x="41383" y="54150"/>
                    <a:pt x="41383" y="77063"/>
                  </a:cubicBezTo>
                  <a:lnTo>
                    <a:pt x="41383" y="162383"/>
                  </a:lnTo>
                  <a:close/>
                </a:path>
              </a:pathLst>
            </a:custGeom>
            <a:solidFill>
              <a:srgbClr val="193264"/>
            </a:solidFill>
            <a:ln w="3296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fr-FR"/>
            </a:p>
          </p:txBody>
        </p:sp>
        <p:sp>
          <p:nvSpPr>
            <p:cNvPr id="13" name="Forme libre : forme 12">
              <a:extLst>
                <a:ext uri="{FF2B5EF4-FFF2-40B4-BE49-F238E27FC236}">
                  <a16:creationId xmlns:a16="http://schemas.microsoft.com/office/drawing/2014/main" id="{C2281179-B878-466C-9ACB-6BCDFC82FCAA}"/>
                </a:ext>
              </a:extLst>
            </p:cNvPr>
            <p:cNvSpPr/>
            <p:nvPr/>
          </p:nvSpPr>
          <p:spPr>
            <a:xfrm>
              <a:off x="806040" y="252657"/>
              <a:ext cx="145903" cy="232118"/>
            </a:xfrm>
            <a:custGeom>
              <a:avLst/>
              <a:gdLst>
                <a:gd name="connsiteX0" fmla="*/ 41416 w 145902"/>
                <a:gd name="connsiteY0" fmla="*/ 234008 h 232117"/>
                <a:gd name="connsiteX1" fmla="*/ 0 w 145902"/>
                <a:gd name="connsiteY1" fmla="*/ 234008 h 232117"/>
                <a:gd name="connsiteX2" fmla="*/ 0 w 145902"/>
                <a:gd name="connsiteY2" fmla="*/ 0 h 232117"/>
                <a:gd name="connsiteX3" fmla="*/ 41383 w 145902"/>
                <a:gd name="connsiteY3" fmla="*/ 0 h 232117"/>
                <a:gd name="connsiteX4" fmla="*/ 41383 w 145902"/>
                <a:gd name="connsiteY4" fmla="*/ 91687 h 232117"/>
                <a:gd name="connsiteX5" fmla="*/ 84358 w 145902"/>
                <a:gd name="connsiteY5" fmla="*/ 71625 h 232117"/>
                <a:gd name="connsiteX6" fmla="*/ 148356 w 145902"/>
                <a:gd name="connsiteY6" fmla="*/ 141360 h 232117"/>
                <a:gd name="connsiteX7" fmla="*/ 148356 w 145902"/>
                <a:gd name="connsiteY7" fmla="*/ 234008 h 232117"/>
                <a:gd name="connsiteX8" fmla="*/ 106973 w 145902"/>
                <a:gd name="connsiteY8" fmla="*/ 234008 h 232117"/>
                <a:gd name="connsiteX9" fmla="*/ 106973 w 145902"/>
                <a:gd name="connsiteY9" fmla="*/ 143913 h 232117"/>
                <a:gd name="connsiteX10" fmla="*/ 74178 w 145902"/>
                <a:gd name="connsiteY10" fmla="*/ 110488 h 232117"/>
                <a:gd name="connsiteX11" fmla="*/ 41383 w 145902"/>
                <a:gd name="connsiteY11" fmla="*/ 148688 h 232117"/>
                <a:gd name="connsiteX12" fmla="*/ 41383 w 145902"/>
                <a:gd name="connsiteY12" fmla="*/ 234008 h 232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45902" h="232117">
                  <a:moveTo>
                    <a:pt x="41416" y="234008"/>
                  </a:moveTo>
                  <a:lnTo>
                    <a:pt x="0" y="234008"/>
                  </a:lnTo>
                  <a:lnTo>
                    <a:pt x="0" y="0"/>
                  </a:lnTo>
                  <a:lnTo>
                    <a:pt x="41383" y="0"/>
                  </a:lnTo>
                  <a:lnTo>
                    <a:pt x="41383" y="91687"/>
                  </a:lnTo>
                  <a:cubicBezTo>
                    <a:pt x="51563" y="77362"/>
                    <a:pt x="66850" y="71625"/>
                    <a:pt x="84358" y="71625"/>
                  </a:cubicBezTo>
                  <a:cubicBezTo>
                    <a:pt x="123818" y="71625"/>
                    <a:pt x="148356" y="101568"/>
                    <a:pt x="148356" y="141360"/>
                  </a:cubicBezTo>
                  <a:lnTo>
                    <a:pt x="148356" y="234008"/>
                  </a:lnTo>
                  <a:lnTo>
                    <a:pt x="106973" y="234008"/>
                  </a:lnTo>
                  <a:lnTo>
                    <a:pt x="106973" y="143913"/>
                  </a:lnTo>
                  <a:cubicBezTo>
                    <a:pt x="106973" y="125112"/>
                    <a:pt x="94870" y="110488"/>
                    <a:pt x="74178" y="110488"/>
                  </a:cubicBezTo>
                  <a:cubicBezTo>
                    <a:pt x="55078" y="110488"/>
                    <a:pt x="41383" y="125775"/>
                    <a:pt x="41383" y="148688"/>
                  </a:cubicBezTo>
                  <a:lnTo>
                    <a:pt x="41383" y="234008"/>
                  </a:lnTo>
                  <a:close/>
                </a:path>
              </a:pathLst>
            </a:custGeom>
            <a:solidFill>
              <a:srgbClr val="193264"/>
            </a:solidFill>
            <a:ln w="3296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fr-FR"/>
            </a:p>
          </p:txBody>
        </p:sp>
        <p:sp>
          <p:nvSpPr>
            <p:cNvPr id="14" name="Forme libre : forme 13">
              <a:extLst>
                <a:ext uri="{FF2B5EF4-FFF2-40B4-BE49-F238E27FC236}">
                  <a16:creationId xmlns:a16="http://schemas.microsoft.com/office/drawing/2014/main" id="{DBAE608B-8884-403A-9AD0-2DF3B29578F3}"/>
                </a:ext>
              </a:extLst>
            </p:cNvPr>
            <p:cNvSpPr/>
            <p:nvPr/>
          </p:nvSpPr>
          <p:spPr>
            <a:xfrm>
              <a:off x="257578" y="252524"/>
              <a:ext cx="208906" cy="232118"/>
            </a:xfrm>
            <a:custGeom>
              <a:avLst/>
              <a:gdLst>
                <a:gd name="connsiteX0" fmla="*/ 103160 w 208905"/>
                <a:gd name="connsiteY0" fmla="*/ 48513 h 232117"/>
                <a:gd name="connsiteX1" fmla="*/ 131246 w 208905"/>
                <a:gd name="connsiteY1" fmla="*/ 140199 h 232117"/>
                <a:gd name="connsiteX2" fmla="*/ 74841 w 208905"/>
                <a:gd name="connsiteY2" fmla="*/ 140199 h 232117"/>
                <a:gd name="connsiteX3" fmla="*/ 103160 w 208905"/>
                <a:gd name="connsiteY3" fmla="*/ 48513 h 232117"/>
                <a:gd name="connsiteX4" fmla="*/ 74112 w 208905"/>
                <a:gd name="connsiteY4" fmla="*/ 0 h 232117"/>
                <a:gd name="connsiteX5" fmla="*/ 0 w 208905"/>
                <a:gd name="connsiteY5" fmla="*/ 234141 h 232117"/>
                <a:gd name="connsiteX6" fmla="*/ 46026 w 208905"/>
                <a:gd name="connsiteY6" fmla="*/ 234141 h 232117"/>
                <a:gd name="connsiteX7" fmla="*/ 63236 w 208905"/>
                <a:gd name="connsiteY7" fmla="*/ 177404 h 232117"/>
                <a:gd name="connsiteX8" fmla="*/ 142885 w 208905"/>
                <a:gd name="connsiteY8" fmla="*/ 177404 h 232117"/>
                <a:gd name="connsiteX9" fmla="*/ 160062 w 208905"/>
                <a:gd name="connsiteY9" fmla="*/ 234141 h 232117"/>
                <a:gd name="connsiteX10" fmla="*/ 211194 w 208905"/>
                <a:gd name="connsiteY10" fmla="*/ 234141 h 232117"/>
                <a:gd name="connsiteX11" fmla="*/ 137977 w 208905"/>
                <a:gd name="connsiteY11" fmla="*/ 0 h 232117"/>
                <a:gd name="connsiteX12" fmla="*/ 74112 w 208905"/>
                <a:gd name="connsiteY12" fmla="*/ 0 h 232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8905" h="232117">
                  <a:moveTo>
                    <a:pt x="103160" y="48513"/>
                  </a:moveTo>
                  <a:lnTo>
                    <a:pt x="131246" y="140199"/>
                  </a:lnTo>
                  <a:lnTo>
                    <a:pt x="74841" y="140199"/>
                  </a:lnTo>
                  <a:lnTo>
                    <a:pt x="103160" y="48513"/>
                  </a:lnTo>
                  <a:close/>
                  <a:moveTo>
                    <a:pt x="74112" y="0"/>
                  </a:moveTo>
                  <a:lnTo>
                    <a:pt x="0" y="234141"/>
                  </a:lnTo>
                  <a:lnTo>
                    <a:pt x="46026" y="234141"/>
                  </a:lnTo>
                  <a:lnTo>
                    <a:pt x="63236" y="177404"/>
                  </a:lnTo>
                  <a:lnTo>
                    <a:pt x="142885" y="177404"/>
                  </a:lnTo>
                  <a:lnTo>
                    <a:pt x="160062" y="234141"/>
                  </a:lnTo>
                  <a:lnTo>
                    <a:pt x="211194" y="234141"/>
                  </a:lnTo>
                  <a:lnTo>
                    <a:pt x="137977" y="0"/>
                  </a:lnTo>
                  <a:lnTo>
                    <a:pt x="74112" y="0"/>
                  </a:lnTo>
                  <a:close/>
                </a:path>
              </a:pathLst>
            </a:custGeom>
            <a:solidFill>
              <a:srgbClr val="193264"/>
            </a:solidFill>
            <a:ln w="3296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fr-FR"/>
            </a:p>
          </p:txBody>
        </p:sp>
        <p:sp>
          <p:nvSpPr>
            <p:cNvPr id="15" name="Forme libre : forme 14">
              <a:extLst>
                <a:ext uri="{FF2B5EF4-FFF2-40B4-BE49-F238E27FC236}">
                  <a16:creationId xmlns:a16="http://schemas.microsoft.com/office/drawing/2014/main" id="{981D954A-9ECA-43E6-9EDC-6A9453809278}"/>
                </a:ext>
              </a:extLst>
            </p:cNvPr>
            <p:cNvSpPr/>
            <p:nvPr/>
          </p:nvSpPr>
          <p:spPr>
            <a:xfrm>
              <a:off x="177332" y="100852"/>
              <a:ext cx="3316" cy="3316"/>
            </a:xfrm>
            <a:custGeom>
              <a:avLst/>
              <a:gdLst/>
              <a:ahLst/>
              <a:cxnLst/>
              <a:rect l="l" t="t" r="r" b="b"/>
              <a:pathLst>
                <a:path/>
              </a:pathLst>
            </a:custGeom>
            <a:solidFill>
              <a:srgbClr val="193264"/>
            </a:solidFill>
            <a:ln w="3296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fr-FR"/>
            </a:p>
          </p:txBody>
        </p:sp>
        <p:sp>
          <p:nvSpPr>
            <p:cNvPr id="16" name="Forme libre : forme 15">
              <a:extLst>
                <a:ext uri="{FF2B5EF4-FFF2-40B4-BE49-F238E27FC236}">
                  <a16:creationId xmlns:a16="http://schemas.microsoft.com/office/drawing/2014/main" id="{2818A774-B164-4F24-B50D-B1C11A3BB681}"/>
                </a:ext>
              </a:extLst>
            </p:cNvPr>
            <p:cNvSpPr/>
            <p:nvPr/>
          </p:nvSpPr>
          <p:spPr>
            <a:xfrm>
              <a:off x="697607" y="252657"/>
              <a:ext cx="82899" cy="232118"/>
            </a:xfrm>
            <a:custGeom>
              <a:avLst/>
              <a:gdLst>
                <a:gd name="connsiteX0" fmla="*/ 0 w 82899"/>
                <a:gd name="connsiteY0" fmla="*/ 74808 h 232117"/>
                <a:gd name="connsiteX1" fmla="*/ 0 w 82899"/>
                <a:gd name="connsiteY1" fmla="*/ 66850 h 232117"/>
                <a:gd name="connsiteX2" fmla="*/ 65258 w 82899"/>
                <a:gd name="connsiteY2" fmla="*/ 0 h 232117"/>
                <a:gd name="connsiteX3" fmla="*/ 84789 w 82899"/>
                <a:gd name="connsiteY3" fmla="*/ 0 h 232117"/>
                <a:gd name="connsiteX4" fmla="*/ 84789 w 82899"/>
                <a:gd name="connsiteY4" fmla="*/ 36608 h 232117"/>
                <a:gd name="connsiteX5" fmla="*/ 77163 w 82899"/>
                <a:gd name="connsiteY5" fmla="*/ 36608 h 232117"/>
                <a:gd name="connsiteX6" fmla="*/ 41383 w 82899"/>
                <a:gd name="connsiteY6" fmla="*/ 66552 h 232117"/>
                <a:gd name="connsiteX7" fmla="*/ 41383 w 82899"/>
                <a:gd name="connsiteY7" fmla="*/ 74841 h 232117"/>
                <a:gd name="connsiteX8" fmla="*/ 41383 w 82899"/>
                <a:gd name="connsiteY8" fmla="*/ 112179 h 232117"/>
                <a:gd name="connsiteX9" fmla="*/ 41383 w 82899"/>
                <a:gd name="connsiteY9" fmla="*/ 234041 h 232117"/>
                <a:gd name="connsiteX10" fmla="*/ 0 w 82899"/>
                <a:gd name="connsiteY10" fmla="*/ 234041 h 232117"/>
                <a:gd name="connsiteX11" fmla="*/ 0 w 82899"/>
                <a:gd name="connsiteY11" fmla="*/ 112179 h 232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82899" h="232117">
                  <a:moveTo>
                    <a:pt x="0" y="74808"/>
                  </a:moveTo>
                  <a:lnTo>
                    <a:pt x="0" y="66850"/>
                  </a:lnTo>
                  <a:cubicBezTo>
                    <a:pt x="0" y="25467"/>
                    <a:pt x="23245" y="0"/>
                    <a:pt x="65258" y="0"/>
                  </a:cubicBezTo>
                  <a:lnTo>
                    <a:pt x="84789" y="0"/>
                  </a:lnTo>
                  <a:lnTo>
                    <a:pt x="84789" y="36608"/>
                  </a:lnTo>
                  <a:lnTo>
                    <a:pt x="77163" y="36608"/>
                  </a:lnTo>
                  <a:cubicBezTo>
                    <a:pt x="56803" y="36608"/>
                    <a:pt x="41383" y="45197"/>
                    <a:pt x="41383" y="66552"/>
                  </a:cubicBezTo>
                  <a:lnTo>
                    <a:pt x="41383" y="74841"/>
                  </a:lnTo>
                  <a:lnTo>
                    <a:pt x="41383" y="112179"/>
                  </a:lnTo>
                  <a:lnTo>
                    <a:pt x="41383" y="234041"/>
                  </a:lnTo>
                  <a:lnTo>
                    <a:pt x="0" y="234041"/>
                  </a:lnTo>
                  <a:lnTo>
                    <a:pt x="0" y="112179"/>
                  </a:lnTo>
                </a:path>
              </a:pathLst>
            </a:custGeom>
            <a:solidFill>
              <a:srgbClr val="193264"/>
            </a:solidFill>
            <a:ln w="3296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fr-FR"/>
            </a:p>
          </p:txBody>
        </p:sp>
        <p:sp>
          <p:nvSpPr>
            <p:cNvPr id="17" name="Forme libre : forme 16">
              <a:extLst>
                <a:ext uri="{FF2B5EF4-FFF2-40B4-BE49-F238E27FC236}">
                  <a16:creationId xmlns:a16="http://schemas.microsoft.com/office/drawing/2014/main" id="{28045A2F-7127-4126-AC55-285E0549812D}"/>
                </a:ext>
              </a:extLst>
            </p:cNvPr>
            <p:cNvSpPr/>
            <p:nvPr/>
          </p:nvSpPr>
          <p:spPr>
            <a:xfrm>
              <a:off x="659308" y="327432"/>
              <a:ext cx="122691" cy="36476"/>
            </a:xfrm>
            <a:custGeom>
              <a:avLst/>
              <a:gdLst>
                <a:gd name="connsiteX0" fmla="*/ 0 w 122690"/>
                <a:gd name="connsiteY0" fmla="*/ 0 h 36475"/>
                <a:gd name="connsiteX1" fmla="*/ 123089 w 122690"/>
                <a:gd name="connsiteY1" fmla="*/ 0 h 36475"/>
                <a:gd name="connsiteX2" fmla="*/ 123089 w 122690"/>
                <a:gd name="connsiteY2" fmla="*/ 37205 h 36475"/>
                <a:gd name="connsiteX3" fmla="*/ 0 w 122690"/>
                <a:gd name="connsiteY3" fmla="*/ 37205 h 36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690" h="36475">
                  <a:moveTo>
                    <a:pt x="0" y="0"/>
                  </a:moveTo>
                  <a:lnTo>
                    <a:pt x="123089" y="0"/>
                  </a:lnTo>
                  <a:lnTo>
                    <a:pt x="123089" y="37205"/>
                  </a:lnTo>
                  <a:lnTo>
                    <a:pt x="0" y="37205"/>
                  </a:lnTo>
                  <a:close/>
                </a:path>
              </a:pathLst>
            </a:custGeom>
            <a:solidFill>
              <a:srgbClr val="1CAE83"/>
            </a:solidFill>
            <a:ln w="3296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fr-FR"/>
            </a:p>
          </p:txBody>
        </p:sp>
        <p:sp>
          <p:nvSpPr>
            <p:cNvPr id="18" name="Forme libre : forme 17">
              <a:extLst>
                <a:ext uri="{FF2B5EF4-FFF2-40B4-BE49-F238E27FC236}">
                  <a16:creationId xmlns:a16="http://schemas.microsoft.com/office/drawing/2014/main" id="{97F09915-B970-4A04-A7B3-9B18BAA461D5}"/>
                </a:ext>
              </a:extLst>
            </p:cNvPr>
            <p:cNvSpPr/>
            <p:nvPr/>
          </p:nvSpPr>
          <p:spPr>
            <a:xfrm>
              <a:off x="999858" y="449493"/>
              <a:ext cx="122691" cy="36476"/>
            </a:xfrm>
            <a:custGeom>
              <a:avLst/>
              <a:gdLst>
                <a:gd name="connsiteX0" fmla="*/ 0 w 122690"/>
                <a:gd name="connsiteY0" fmla="*/ 0 h 36475"/>
                <a:gd name="connsiteX1" fmla="*/ 123089 w 122690"/>
                <a:gd name="connsiteY1" fmla="*/ 0 h 36475"/>
                <a:gd name="connsiteX2" fmla="*/ 123089 w 122690"/>
                <a:gd name="connsiteY2" fmla="*/ 37172 h 36475"/>
                <a:gd name="connsiteX3" fmla="*/ 0 w 122690"/>
                <a:gd name="connsiteY3" fmla="*/ 37172 h 36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690" h="36475">
                  <a:moveTo>
                    <a:pt x="0" y="0"/>
                  </a:moveTo>
                  <a:lnTo>
                    <a:pt x="123089" y="0"/>
                  </a:lnTo>
                  <a:lnTo>
                    <a:pt x="123089" y="37172"/>
                  </a:lnTo>
                  <a:lnTo>
                    <a:pt x="0" y="37172"/>
                  </a:lnTo>
                  <a:close/>
                </a:path>
              </a:pathLst>
            </a:custGeom>
            <a:solidFill>
              <a:schemeClr val="accent2"/>
            </a:solidFill>
            <a:ln w="3296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fr-FR"/>
            </a:p>
          </p:txBody>
        </p:sp>
        <p:sp>
          <p:nvSpPr>
            <p:cNvPr id="19" name="Forme libre : forme 18">
              <a:extLst>
                <a:ext uri="{FF2B5EF4-FFF2-40B4-BE49-F238E27FC236}">
                  <a16:creationId xmlns:a16="http://schemas.microsoft.com/office/drawing/2014/main" id="{DEDBB724-559D-48D9-88F2-B6AA46669E23}"/>
                </a:ext>
              </a:extLst>
            </p:cNvPr>
            <p:cNvSpPr/>
            <p:nvPr/>
          </p:nvSpPr>
          <p:spPr>
            <a:xfrm>
              <a:off x="237882" y="392724"/>
              <a:ext cx="122691" cy="36476"/>
            </a:xfrm>
            <a:custGeom>
              <a:avLst/>
              <a:gdLst>
                <a:gd name="connsiteX0" fmla="*/ 0 w 122690"/>
                <a:gd name="connsiteY0" fmla="*/ 0 h 36475"/>
                <a:gd name="connsiteX1" fmla="*/ 123089 w 122690"/>
                <a:gd name="connsiteY1" fmla="*/ 0 h 36475"/>
                <a:gd name="connsiteX2" fmla="*/ 123089 w 122690"/>
                <a:gd name="connsiteY2" fmla="*/ 37205 h 36475"/>
                <a:gd name="connsiteX3" fmla="*/ 0 w 122690"/>
                <a:gd name="connsiteY3" fmla="*/ 37205 h 36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690" h="36475">
                  <a:moveTo>
                    <a:pt x="0" y="0"/>
                  </a:moveTo>
                  <a:lnTo>
                    <a:pt x="123089" y="0"/>
                  </a:lnTo>
                  <a:lnTo>
                    <a:pt x="123089" y="37205"/>
                  </a:lnTo>
                  <a:lnTo>
                    <a:pt x="0" y="37205"/>
                  </a:lnTo>
                  <a:close/>
                </a:path>
              </a:pathLst>
            </a:custGeom>
            <a:solidFill>
              <a:srgbClr val="EEE53B"/>
            </a:solidFill>
            <a:ln w="3296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fr-FR">
                <a:solidFill>
                  <a:srgbClr val="EEE53B"/>
                </a:solidFill>
              </a:endParaRPr>
            </a:p>
          </p:txBody>
        </p:sp>
        <p:sp>
          <p:nvSpPr>
            <p:cNvPr id="20" name="Forme libre : forme 19">
              <a:extLst>
                <a:ext uri="{FF2B5EF4-FFF2-40B4-BE49-F238E27FC236}">
                  <a16:creationId xmlns:a16="http://schemas.microsoft.com/office/drawing/2014/main" id="{7A3E753F-EEAF-42E4-9CED-666B29B3E270}"/>
                </a:ext>
              </a:extLst>
            </p:cNvPr>
            <p:cNvSpPr/>
            <p:nvPr/>
          </p:nvSpPr>
          <p:spPr>
            <a:xfrm>
              <a:off x="999891" y="362184"/>
              <a:ext cx="547135" cy="43108"/>
            </a:xfrm>
            <a:custGeom>
              <a:avLst/>
              <a:gdLst>
                <a:gd name="connsiteX0" fmla="*/ 534335 w 547134"/>
                <a:gd name="connsiteY0" fmla="*/ 35912 h 43107"/>
                <a:gd name="connsiteX1" fmla="*/ 541199 w 547134"/>
                <a:gd name="connsiteY1" fmla="*/ 35912 h 43107"/>
                <a:gd name="connsiteX2" fmla="*/ 541199 w 547134"/>
                <a:gd name="connsiteY2" fmla="*/ 23543 h 43107"/>
                <a:gd name="connsiteX3" fmla="*/ 549191 w 547134"/>
                <a:gd name="connsiteY3" fmla="*/ 17210 h 43107"/>
                <a:gd name="connsiteX4" fmla="*/ 549191 w 547134"/>
                <a:gd name="connsiteY4" fmla="*/ 10843 h 43107"/>
                <a:gd name="connsiteX5" fmla="*/ 541199 w 547134"/>
                <a:gd name="connsiteY5" fmla="*/ 15950 h 43107"/>
                <a:gd name="connsiteX6" fmla="*/ 541199 w 547134"/>
                <a:gd name="connsiteY6" fmla="*/ 11241 h 43107"/>
                <a:gd name="connsiteX7" fmla="*/ 534335 w 547134"/>
                <a:gd name="connsiteY7" fmla="*/ 11241 h 43107"/>
                <a:gd name="connsiteX8" fmla="*/ 534335 w 547134"/>
                <a:gd name="connsiteY8" fmla="*/ 35912 h 43107"/>
                <a:gd name="connsiteX9" fmla="*/ 512118 w 547134"/>
                <a:gd name="connsiteY9" fmla="*/ 20891 h 43107"/>
                <a:gd name="connsiteX10" fmla="*/ 517788 w 547134"/>
                <a:gd name="connsiteY10" fmla="*/ 15353 h 43107"/>
                <a:gd name="connsiteX11" fmla="*/ 523160 w 547134"/>
                <a:gd name="connsiteY11" fmla="*/ 20891 h 43107"/>
                <a:gd name="connsiteX12" fmla="*/ 512118 w 547134"/>
                <a:gd name="connsiteY12" fmla="*/ 20891 h 43107"/>
                <a:gd name="connsiteX13" fmla="*/ 517987 w 547134"/>
                <a:gd name="connsiteY13" fmla="*/ 36443 h 43107"/>
                <a:gd name="connsiteX14" fmla="*/ 529792 w 547134"/>
                <a:gd name="connsiteY14" fmla="*/ 28119 h 43107"/>
                <a:gd name="connsiteX15" fmla="*/ 523326 w 547134"/>
                <a:gd name="connsiteY15" fmla="*/ 28119 h 43107"/>
                <a:gd name="connsiteX16" fmla="*/ 518186 w 547134"/>
                <a:gd name="connsiteY16" fmla="*/ 31568 h 43107"/>
                <a:gd name="connsiteX17" fmla="*/ 512052 w 547134"/>
                <a:gd name="connsiteY17" fmla="*/ 25102 h 43107"/>
                <a:gd name="connsiteX18" fmla="*/ 529859 w 547134"/>
                <a:gd name="connsiteY18" fmla="*/ 25102 h 43107"/>
                <a:gd name="connsiteX19" fmla="*/ 529859 w 547134"/>
                <a:gd name="connsiteY19" fmla="*/ 23212 h 43107"/>
                <a:gd name="connsiteX20" fmla="*/ 517822 w 547134"/>
                <a:gd name="connsiteY20" fmla="*/ 10644 h 43107"/>
                <a:gd name="connsiteX21" fmla="*/ 505122 w 547134"/>
                <a:gd name="connsiteY21" fmla="*/ 23477 h 43107"/>
                <a:gd name="connsiteX22" fmla="*/ 505122 w 547134"/>
                <a:gd name="connsiteY22" fmla="*/ 23842 h 43107"/>
                <a:gd name="connsiteX23" fmla="*/ 517987 w 547134"/>
                <a:gd name="connsiteY23" fmla="*/ 36443 h 43107"/>
                <a:gd name="connsiteX24" fmla="*/ 496898 w 547134"/>
                <a:gd name="connsiteY24" fmla="*/ 7892 h 43107"/>
                <a:gd name="connsiteX25" fmla="*/ 500811 w 547134"/>
                <a:gd name="connsiteY25" fmla="*/ 4145 h 43107"/>
                <a:gd name="connsiteX26" fmla="*/ 496898 w 547134"/>
                <a:gd name="connsiteY26" fmla="*/ 398 h 43107"/>
                <a:gd name="connsiteX27" fmla="*/ 493018 w 547134"/>
                <a:gd name="connsiteY27" fmla="*/ 4145 h 43107"/>
                <a:gd name="connsiteX28" fmla="*/ 496898 w 547134"/>
                <a:gd name="connsiteY28" fmla="*/ 7892 h 43107"/>
                <a:gd name="connsiteX29" fmla="*/ 493549 w 547134"/>
                <a:gd name="connsiteY29" fmla="*/ 35912 h 43107"/>
                <a:gd name="connsiteX30" fmla="*/ 500346 w 547134"/>
                <a:gd name="connsiteY30" fmla="*/ 35912 h 43107"/>
                <a:gd name="connsiteX31" fmla="*/ 500346 w 547134"/>
                <a:gd name="connsiteY31" fmla="*/ 11241 h 43107"/>
                <a:gd name="connsiteX32" fmla="*/ 493549 w 547134"/>
                <a:gd name="connsiteY32" fmla="*/ 11241 h 43107"/>
                <a:gd name="connsiteX33" fmla="*/ 493549 w 547134"/>
                <a:gd name="connsiteY33" fmla="*/ 35912 h 43107"/>
                <a:gd name="connsiteX34" fmla="*/ 480318 w 547134"/>
                <a:gd name="connsiteY34" fmla="*/ 35912 h 43107"/>
                <a:gd name="connsiteX35" fmla="*/ 487116 w 547134"/>
                <a:gd name="connsiteY35" fmla="*/ 35912 h 43107"/>
                <a:gd name="connsiteX36" fmla="*/ 487116 w 547134"/>
                <a:gd name="connsiteY36" fmla="*/ 33 h 43107"/>
                <a:gd name="connsiteX37" fmla="*/ 480318 w 547134"/>
                <a:gd name="connsiteY37" fmla="*/ 33 h 43107"/>
                <a:gd name="connsiteX38" fmla="*/ 480318 w 547134"/>
                <a:gd name="connsiteY38" fmla="*/ 35912 h 43107"/>
                <a:gd name="connsiteX39" fmla="*/ 462180 w 547134"/>
                <a:gd name="connsiteY39" fmla="*/ 31668 h 43107"/>
                <a:gd name="connsiteX40" fmla="*/ 458598 w 547134"/>
                <a:gd name="connsiteY40" fmla="*/ 28683 h 43107"/>
                <a:gd name="connsiteX41" fmla="*/ 464866 w 547134"/>
                <a:gd name="connsiteY41" fmla="*/ 25201 h 43107"/>
                <a:gd name="connsiteX42" fmla="*/ 467518 w 547134"/>
                <a:gd name="connsiteY42" fmla="*/ 25201 h 43107"/>
                <a:gd name="connsiteX43" fmla="*/ 467518 w 547134"/>
                <a:gd name="connsiteY43" fmla="*/ 27290 h 43107"/>
                <a:gd name="connsiteX44" fmla="*/ 462180 w 547134"/>
                <a:gd name="connsiteY44" fmla="*/ 31668 h 43107"/>
                <a:gd name="connsiteX45" fmla="*/ 460157 w 547134"/>
                <a:gd name="connsiteY45" fmla="*/ 36443 h 43107"/>
                <a:gd name="connsiteX46" fmla="*/ 467618 w 547134"/>
                <a:gd name="connsiteY46" fmla="*/ 32961 h 43107"/>
                <a:gd name="connsiteX47" fmla="*/ 467618 w 547134"/>
                <a:gd name="connsiteY47" fmla="*/ 35945 h 43107"/>
                <a:gd name="connsiteX48" fmla="*/ 474283 w 547134"/>
                <a:gd name="connsiteY48" fmla="*/ 35945 h 43107"/>
                <a:gd name="connsiteX49" fmla="*/ 474283 w 547134"/>
                <a:gd name="connsiteY49" fmla="*/ 19863 h 43107"/>
                <a:gd name="connsiteX50" fmla="*/ 463937 w 547134"/>
                <a:gd name="connsiteY50" fmla="*/ 10711 h 43107"/>
                <a:gd name="connsiteX51" fmla="*/ 452829 w 547134"/>
                <a:gd name="connsiteY51" fmla="*/ 19166 h 43107"/>
                <a:gd name="connsiteX52" fmla="*/ 459295 w 547134"/>
                <a:gd name="connsiteY52" fmla="*/ 19166 h 43107"/>
                <a:gd name="connsiteX53" fmla="*/ 463506 w 547134"/>
                <a:gd name="connsiteY53" fmla="*/ 15685 h 43107"/>
                <a:gd name="connsiteX54" fmla="*/ 467518 w 547134"/>
                <a:gd name="connsiteY54" fmla="*/ 20227 h 43107"/>
                <a:gd name="connsiteX55" fmla="*/ 467518 w 547134"/>
                <a:gd name="connsiteY55" fmla="*/ 21222 h 43107"/>
                <a:gd name="connsiteX56" fmla="*/ 464733 w 547134"/>
                <a:gd name="connsiteY56" fmla="*/ 21222 h 43107"/>
                <a:gd name="connsiteX57" fmla="*/ 451900 w 547134"/>
                <a:gd name="connsiteY57" fmla="*/ 29147 h 43107"/>
                <a:gd name="connsiteX58" fmla="*/ 460157 w 547134"/>
                <a:gd name="connsiteY58" fmla="*/ 36443 h 43107"/>
                <a:gd name="connsiteX59" fmla="*/ 444472 w 547134"/>
                <a:gd name="connsiteY59" fmla="*/ 36376 h 43107"/>
                <a:gd name="connsiteX60" fmla="*/ 448617 w 547134"/>
                <a:gd name="connsiteY60" fmla="*/ 35713 h 43107"/>
                <a:gd name="connsiteX61" fmla="*/ 448617 w 547134"/>
                <a:gd name="connsiteY61" fmla="*/ 30441 h 43107"/>
                <a:gd name="connsiteX62" fmla="*/ 446031 w 547134"/>
                <a:gd name="connsiteY62" fmla="*/ 30905 h 43107"/>
                <a:gd name="connsiteX63" fmla="*/ 443279 w 547134"/>
                <a:gd name="connsiteY63" fmla="*/ 27987 h 43107"/>
                <a:gd name="connsiteX64" fmla="*/ 443279 w 547134"/>
                <a:gd name="connsiteY64" fmla="*/ 16082 h 43107"/>
                <a:gd name="connsiteX65" fmla="*/ 448485 w 547134"/>
                <a:gd name="connsiteY65" fmla="*/ 16082 h 43107"/>
                <a:gd name="connsiteX66" fmla="*/ 448485 w 547134"/>
                <a:gd name="connsiteY66" fmla="*/ 11241 h 43107"/>
                <a:gd name="connsiteX67" fmla="*/ 443279 w 547134"/>
                <a:gd name="connsiteY67" fmla="*/ 11241 h 43107"/>
                <a:gd name="connsiteX68" fmla="*/ 443279 w 547134"/>
                <a:gd name="connsiteY68" fmla="*/ 5902 h 43107"/>
                <a:gd name="connsiteX69" fmla="*/ 436481 w 547134"/>
                <a:gd name="connsiteY69" fmla="*/ 5902 h 43107"/>
                <a:gd name="connsiteX70" fmla="*/ 436481 w 547134"/>
                <a:gd name="connsiteY70" fmla="*/ 11241 h 43107"/>
                <a:gd name="connsiteX71" fmla="*/ 433298 w 547134"/>
                <a:gd name="connsiteY71" fmla="*/ 11241 h 43107"/>
                <a:gd name="connsiteX72" fmla="*/ 433298 w 547134"/>
                <a:gd name="connsiteY72" fmla="*/ 16116 h 43107"/>
                <a:gd name="connsiteX73" fmla="*/ 436481 w 547134"/>
                <a:gd name="connsiteY73" fmla="*/ 16116 h 43107"/>
                <a:gd name="connsiteX74" fmla="*/ 436481 w 547134"/>
                <a:gd name="connsiteY74" fmla="*/ 28617 h 43107"/>
                <a:gd name="connsiteX75" fmla="*/ 444472 w 547134"/>
                <a:gd name="connsiteY75" fmla="*/ 36376 h 43107"/>
                <a:gd name="connsiteX76" fmla="*/ 425737 w 547134"/>
                <a:gd name="connsiteY76" fmla="*/ 7892 h 43107"/>
                <a:gd name="connsiteX77" fmla="*/ 429650 w 547134"/>
                <a:gd name="connsiteY77" fmla="*/ 4145 h 43107"/>
                <a:gd name="connsiteX78" fmla="*/ 425737 w 547134"/>
                <a:gd name="connsiteY78" fmla="*/ 398 h 43107"/>
                <a:gd name="connsiteX79" fmla="*/ 421857 w 547134"/>
                <a:gd name="connsiteY79" fmla="*/ 4145 h 43107"/>
                <a:gd name="connsiteX80" fmla="*/ 425737 w 547134"/>
                <a:gd name="connsiteY80" fmla="*/ 7892 h 43107"/>
                <a:gd name="connsiteX81" fmla="*/ 422388 w 547134"/>
                <a:gd name="connsiteY81" fmla="*/ 35912 h 43107"/>
                <a:gd name="connsiteX82" fmla="*/ 429186 w 547134"/>
                <a:gd name="connsiteY82" fmla="*/ 35912 h 43107"/>
                <a:gd name="connsiteX83" fmla="*/ 429186 w 547134"/>
                <a:gd name="connsiteY83" fmla="*/ 11241 h 43107"/>
                <a:gd name="connsiteX84" fmla="*/ 422388 w 547134"/>
                <a:gd name="connsiteY84" fmla="*/ 11241 h 43107"/>
                <a:gd name="connsiteX85" fmla="*/ 422388 w 547134"/>
                <a:gd name="connsiteY85" fmla="*/ 35912 h 43107"/>
                <a:gd name="connsiteX86" fmla="*/ 404813 w 547134"/>
                <a:gd name="connsiteY86" fmla="*/ 31104 h 43107"/>
                <a:gd name="connsiteX87" fmla="*/ 398712 w 547134"/>
                <a:gd name="connsiteY87" fmla="*/ 23742 h 43107"/>
                <a:gd name="connsiteX88" fmla="*/ 398712 w 547134"/>
                <a:gd name="connsiteY88" fmla="*/ 23378 h 43107"/>
                <a:gd name="connsiteX89" fmla="*/ 404747 w 547134"/>
                <a:gd name="connsiteY89" fmla="*/ 15917 h 43107"/>
                <a:gd name="connsiteX90" fmla="*/ 410649 w 547134"/>
                <a:gd name="connsiteY90" fmla="*/ 23378 h 43107"/>
                <a:gd name="connsiteX91" fmla="*/ 410649 w 547134"/>
                <a:gd name="connsiteY91" fmla="*/ 23742 h 43107"/>
                <a:gd name="connsiteX92" fmla="*/ 404813 w 547134"/>
                <a:gd name="connsiteY92" fmla="*/ 31104 h 43107"/>
                <a:gd name="connsiteX93" fmla="*/ 392113 w 547134"/>
                <a:gd name="connsiteY93" fmla="*/ 44335 h 43107"/>
                <a:gd name="connsiteX94" fmla="*/ 398944 w 547134"/>
                <a:gd name="connsiteY94" fmla="*/ 44335 h 43107"/>
                <a:gd name="connsiteX95" fmla="*/ 398944 w 547134"/>
                <a:gd name="connsiteY95" fmla="*/ 32132 h 43107"/>
                <a:gd name="connsiteX96" fmla="*/ 406836 w 547134"/>
                <a:gd name="connsiteY96" fmla="*/ 36409 h 43107"/>
                <a:gd name="connsiteX97" fmla="*/ 417613 w 547134"/>
                <a:gd name="connsiteY97" fmla="*/ 23676 h 43107"/>
                <a:gd name="connsiteX98" fmla="*/ 417613 w 547134"/>
                <a:gd name="connsiteY98" fmla="*/ 23311 h 43107"/>
                <a:gd name="connsiteX99" fmla="*/ 406836 w 547134"/>
                <a:gd name="connsiteY99" fmla="*/ 10644 h 43107"/>
                <a:gd name="connsiteX100" fmla="*/ 398944 w 547134"/>
                <a:gd name="connsiteY100" fmla="*/ 15088 h 43107"/>
                <a:gd name="connsiteX101" fmla="*/ 398944 w 547134"/>
                <a:gd name="connsiteY101" fmla="*/ 11241 h 43107"/>
                <a:gd name="connsiteX102" fmla="*/ 392113 w 547134"/>
                <a:gd name="connsiteY102" fmla="*/ 11241 h 43107"/>
                <a:gd name="connsiteX103" fmla="*/ 392113 w 547134"/>
                <a:gd name="connsiteY103" fmla="*/ 44335 h 43107"/>
                <a:gd name="connsiteX104" fmla="*/ 377390 w 547134"/>
                <a:gd name="connsiteY104" fmla="*/ 36443 h 43107"/>
                <a:gd name="connsiteX105" fmla="*/ 387769 w 547134"/>
                <a:gd name="connsiteY105" fmla="*/ 28318 h 43107"/>
                <a:gd name="connsiteX106" fmla="*/ 378186 w 547134"/>
                <a:gd name="connsiteY106" fmla="*/ 20592 h 43107"/>
                <a:gd name="connsiteX107" fmla="*/ 373411 w 547134"/>
                <a:gd name="connsiteY107" fmla="*/ 17906 h 43107"/>
                <a:gd name="connsiteX108" fmla="*/ 376893 w 547134"/>
                <a:gd name="connsiteY108" fmla="*/ 15353 h 43107"/>
                <a:gd name="connsiteX109" fmla="*/ 380773 w 547134"/>
                <a:gd name="connsiteY109" fmla="*/ 18337 h 43107"/>
                <a:gd name="connsiteX110" fmla="*/ 387040 w 547134"/>
                <a:gd name="connsiteY110" fmla="*/ 18337 h 43107"/>
                <a:gd name="connsiteX111" fmla="*/ 376827 w 547134"/>
                <a:gd name="connsiteY111" fmla="*/ 10677 h 43107"/>
                <a:gd name="connsiteX112" fmla="*/ 367045 w 547134"/>
                <a:gd name="connsiteY112" fmla="*/ 18370 h 43107"/>
                <a:gd name="connsiteX113" fmla="*/ 376163 w 547134"/>
                <a:gd name="connsiteY113" fmla="*/ 26064 h 43107"/>
                <a:gd name="connsiteX114" fmla="*/ 381171 w 547134"/>
                <a:gd name="connsiteY114" fmla="*/ 28982 h 43107"/>
                <a:gd name="connsiteX115" fmla="*/ 377291 w 547134"/>
                <a:gd name="connsiteY115" fmla="*/ 31668 h 43107"/>
                <a:gd name="connsiteX116" fmla="*/ 372947 w 547134"/>
                <a:gd name="connsiteY116" fmla="*/ 28186 h 43107"/>
                <a:gd name="connsiteX117" fmla="*/ 366580 w 547134"/>
                <a:gd name="connsiteY117" fmla="*/ 28186 h 43107"/>
                <a:gd name="connsiteX118" fmla="*/ 377390 w 547134"/>
                <a:gd name="connsiteY118" fmla="*/ 36443 h 43107"/>
                <a:gd name="connsiteX119" fmla="*/ 350796 w 547134"/>
                <a:gd name="connsiteY119" fmla="*/ 36443 h 43107"/>
                <a:gd name="connsiteX120" fmla="*/ 363828 w 547134"/>
                <a:gd name="connsiteY120" fmla="*/ 23709 h 43107"/>
                <a:gd name="connsiteX121" fmla="*/ 363828 w 547134"/>
                <a:gd name="connsiteY121" fmla="*/ 23344 h 43107"/>
                <a:gd name="connsiteX122" fmla="*/ 350829 w 547134"/>
                <a:gd name="connsiteY122" fmla="*/ 10677 h 43107"/>
                <a:gd name="connsiteX123" fmla="*/ 337798 w 547134"/>
                <a:gd name="connsiteY123" fmla="*/ 23477 h 43107"/>
                <a:gd name="connsiteX124" fmla="*/ 337798 w 547134"/>
                <a:gd name="connsiteY124" fmla="*/ 23842 h 43107"/>
                <a:gd name="connsiteX125" fmla="*/ 350796 w 547134"/>
                <a:gd name="connsiteY125" fmla="*/ 36443 h 43107"/>
                <a:gd name="connsiteX126" fmla="*/ 350863 w 547134"/>
                <a:gd name="connsiteY126" fmla="*/ 31236 h 43107"/>
                <a:gd name="connsiteX127" fmla="*/ 344828 w 547134"/>
                <a:gd name="connsiteY127" fmla="*/ 23676 h 43107"/>
                <a:gd name="connsiteX128" fmla="*/ 344828 w 547134"/>
                <a:gd name="connsiteY128" fmla="*/ 23311 h 43107"/>
                <a:gd name="connsiteX129" fmla="*/ 350863 w 547134"/>
                <a:gd name="connsiteY129" fmla="*/ 15850 h 43107"/>
                <a:gd name="connsiteX130" fmla="*/ 356898 w 547134"/>
                <a:gd name="connsiteY130" fmla="*/ 23411 h 43107"/>
                <a:gd name="connsiteX131" fmla="*/ 356898 w 547134"/>
                <a:gd name="connsiteY131" fmla="*/ 23742 h 43107"/>
                <a:gd name="connsiteX132" fmla="*/ 350863 w 547134"/>
                <a:gd name="connsiteY132" fmla="*/ 31236 h 43107"/>
                <a:gd name="connsiteX133" fmla="*/ 310308 w 547134"/>
                <a:gd name="connsiteY133" fmla="*/ 35912 h 43107"/>
                <a:gd name="connsiteX134" fmla="*/ 317139 w 547134"/>
                <a:gd name="connsiteY134" fmla="*/ 35912 h 43107"/>
                <a:gd name="connsiteX135" fmla="*/ 317139 w 547134"/>
                <a:gd name="connsiteY135" fmla="*/ 21653 h 43107"/>
                <a:gd name="connsiteX136" fmla="*/ 322279 w 547134"/>
                <a:gd name="connsiteY136" fmla="*/ 16215 h 43107"/>
                <a:gd name="connsiteX137" fmla="*/ 326623 w 547134"/>
                <a:gd name="connsiteY137" fmla="*/ 21189 h 43107"/>
                <a:gd name="connsiteX138" fmla="*/ 326623 w 547134"/>
                <a:gd name="connsiteY138" fmla="*/ 35912 h 43107"/>
                <a:gd name="connsiteX139" fmla="*/ 333487 w 547134"/>
                <a:gd name="connsiteY139" fmla="*/ 35912 h 43107"/>
                <a:gd name="connsiteX140" fmla="*/ 333487 w 547134"/>
                <a:gd name="connsiteY140" fmla="*/ 20194 h 43107"/>
                <a:gd name="connsiteX141" fmla="*/ 325164 w 547134"/>
                <a:gd name="connsiteY141" fmla="*/ 10644 h 43107"/>
                <a:gd name="connsiteX142" fmla="*/ 317139 w 547134"/>
                <a:gd name="connsiteY142" fmla="*/ 15121 h 43107"/>
                <a:gd name="connsiteX143" fmla="*/ 317139 w 547134"/>
                <a:gd name="connsiteY143" fmla="*/ 0 h 43107"/>
                <a:gd name="connsiteX144" fmla="*/ 310308 w 547134"/>
                <a:gd name="connsiteY144" fmla="*/ 0 h 43107"/>
                <a:gd name="connsiteX145" fmla="*/ 310308 w 547134"/>
                <a:gd name="connsiteY145" fmla="*/ 35912 h 43107"/>
                <a:gd name="connsiteX146" fmla="*/ 286798 w 547134"/>
                <a:gd name="connsiteY146" fmla="*/ 35912 h 43107"/>
                <a:gd name="connsiteX147" fmla="*/ 293596 w 547134"/>
                <a:gd name="connsiteY147" fmla="*/ 35912 h 43107"/>
                <a:gd name="connsiteX148" fmla="*/ 293596 w 547134"/>
                <a:gd name="connsiteY148" fmla="*/ 33 h 43107"/>
                <a:gd name="connsiteX149" fmla="*/ 286798 w 547134"/>
                <a:gd name="connsiteY149" fmla="*/ 33 h 43107"/>
                <a:gd name="connsiteX150" fmla="*/ 286798 w 547134"/>
                <a:gd name="connsiteY150" fmla="*/ 35912 h 43107"/>
                <a:gd name="connsiteX151" fmla="*/ 264415 w 547134"/>
                <a:gd name="connsiteY151" fmla="*/ 20891 h 43107"/>
                <a:gd name="connsiteX152" fmla="*/ 270086 w 547134"/>
                <a:gd name="connsiteY152" fmla="*/ 15353 h 43107"/>
                <a:gd name="connsiteX153" fmla="*/ 275458 w 547134"/>
                <a:gd name="connsiteY153" fmla="*/ 20891 h 43107"/>
                <a:gd name="connsiteX154" fmla="*/ 264415 w 547134"/>
                <a:gd name="connsiteY154" fmla="*/ 20891 h 43107"/>
                <a:gd name="connsiteX155" fmla="*/ 270251 w 547134"/>
                <a:gd name="connsiteY155" fmla="*/ 36443 h 43107"/>
                <a:gd name="connsiteX156" fmla="*/ 282056 w 547134"/>
                <a:gd name="connsiteY156" fmla="*/ 28119 h 43107"/>
                <a:gd name="connsiteX157" fmla="*/ 275590 w 547134"/>
                <a:gd name="connsiteY157" fmla="*/ 28119 h 43107"/>
                <a:gd name="connsiteX158" fmla="*/ 270450 w 547134"/>
                <a:gd name="connsiteY158" fmla="*/ 31568 h 43107"/>
                <a:gd name="connsiteX159" fmla="*/ 264316 w 547134"/>
                <a:gd name="connsiteY159" fmla="*/ 25102 h 43107"/>
                <a:gd name="connsiteX160" fmla="*/ 282123 w 547134"/>
                <a:gd name="connsiteY160" fmla="*/ 25102 h 43107"/>
                <a:gd name="connsiteX161" fmla="*/ 282123 w 547134"/>
                <a:gd name="connsiteY161" fmla="*/ 23212 h 43107"/>
                <a:gd name="connsiteX162" fmla="*/ 270086 w 547134"/>
                <a:gd name="connsiteY162" fmla="*/ 10644 h 43107"/>
                <a:gd name="connsiteX163" fmla="*/ 257385 w 547134"/>
                <a:gd name="connsiteY163" fmla="*/ 23477 h 43107"/>
                <a:gd name="connsiteX164" fmla="*/ 257385 w 547134"/>
                <a:gd name="connsiteY164" fmla="*/ 23842 h 43107"/>
                <a:gd name="connsiteX165" fmla="*/ 270251 w 547134"/>
                <a:gd name="connsiteY165" fmla="*/ 36443 h 43107"/>
                <a:gd name="connsiteX166" fmla="*/ 229830 w 547134"/>
                <a:gd name="connsiteY166" fmla="*/ 35912 h 43107"/>
                <a:gd name="connsiteX167" fmla="*/ 236661 w 547134"/>
                <a:gd name="connsiteY167" fmla="*/ 35912 h 43107"/>
                <a:gd name="connsiteX168" fmla="*/ 236661 w 547134"/>
                <a:gd name="connsiteY168" fmla="*/ 21653 h 43107"/>
                <a:gd name="connsiteX169" fmla="*/ 241800 w 547134"/>
                <a:gd name="connsiteY169" fmla="*/ 16215 h 43107"/>
                <a:gd name="connsiteX170" fmla="*/ 246144 w 547134"/>
                <a:gd name="connsiteY170" fmla="*/ 21189 h 43107"/>
                <a:gd name="connsiteX171" fmla="*/ 246144 w 547134"/>
                <a:gd name="connsiteY171" fmla="*/ 35912 h 43107"/>
                <a:gd name="connsiteX172" fmla="*/ 253008 w 547134"/>
                <a:gd name="connsiteY172" fmla="*/ 35912 h 43107"/>
                <a:gd name="connsiteX173" fmla="*/ 253008 w 547134"/>
                <a:gd name="connsiteY173" fmla="*/ 20194 h 43107"/>
                <a:gd name="connsiteX174" fmla="*/ 244685 w 547134"/>
                <a:gd name="connsiteY174" fmla="*/ 10644 h 43107"/>
                <a:gd name="connsiteX175" fmla="*/ 236661 w 547134"/>
                <a:gd name="connsiteY175" fmla="*/ 15121 h 43107"/>
                <a:gd name="connsiteX176" fmla="*/ 236661 w 547134"/>
                <a:gd name="connsiteY176" fmla="*/ 11241 h 43107"/>
                <a:gd name="connsiteX177" fmla="*/ 229830 w 547134"/>
                <a:gd name="connsiteY177" fmla="*/ 11241 h 43107"/>
                <a:gd name="connsiteX178" fmla="*/ 229830 w 547134"/>
                <a:gd name="connsiteY178" fmla="*/ 35912 h 43107"/>
                <a:gd name="connsiteX179" fmla="*/ 200815 w 547134"/>
                <a:gd name="connsiteY179" fmla="*/ 35912 h 43107"/>
                <a:gd name="connsiteX180" fmla="*/ 207646 w 547134"/>
                <a:gd name="connsiteY180" fmla="*/ 35912 h 43107"/>
                <a:gd name="connsiteX181" fmla="*/ 207646 w 547134"/>
                <a:gd name="connsiteY181" fmla="*/ 21653 h 43107"/>
                <a:gd name="connsiteX182" fmla="*/ 212786 w 547134"/>
                <a:gd name="connsiteY182" fmla="*/ 16215 h 43107"/>
                <a:gd name="connsiteX183" fmla="*/ 217130 w 547134"/>
                <a:gd name="connsiteY183" fmla="*/ 21189 h 43107"/>
                <a:gd name="connsiteX184" fmla="*/ 217130 w 547134"/>
                <a:gd name="connsiteY184" fmla="*/ 35912 h 43107"/>
                <a:gd name="connsiteX185" fmla="*/ 223961 w 547134"/>
                <a:gd name="connsiteY185" fmla="*/ 35912 h 43107"/>
                <a:gd name="connsiteX186" fmla="*/ 223961 w 547134"/>
                <a:gd name="connsiteY186" fmla="*/ 20194 h 43107"/>
                <a:gd name="connsiteX187" fmla="*/ 215637 w 547134"/>
                <a:gd name="connsiteY187" fmla="*/ 10644 h 43107"/>
                <a:gd name="connsiteX188" fmla="*/ 207613 w 547134"/>
                <a:gd name="connsiteY188" fmla="*/ 15121 h 43107"/>
                <a:gd name="connsiteX189" fmla="*/ 207613 w 547134"/>
                <a:gd name="connsiteY189" fmla="*/ 11241 h 43107"/>
                <a:gd name="connsiteX190" fmla="*/ 200782 w 547134"/>
                <a:gd name="connsiteY190" fmla="*/ 11241 h 43107"/>
                <a:gd name="connsiteX191" fmla="*/ 200782 w 547134"/>
                <a:gd name="connsiteY191" fmla="*/ 35912 h 43107"/>
                <a:gd name="connsiteX192" fmla="*/ 183207 w 547134"/>
                <a:gd name="connsiteY192" fmla="*/ 36443 h 43107"/>
                <a:gd name="connsiteX193" fmla="*/ 196239 w 547134"/>
                <a:gd name="connsiteY193" fmla="*/ 23709 h 43107"/>
                <a:gd name="connsiteX194" fmla="*/ 196239 w 547134"/>
                <a:gd name="connsiteY194" fmla="*/ 23344 h 43107"/>
                <a:gd name="connsiteX195" fmla="*/ 183274 w 547134"/>
                <a:gd name="connsiteY195" fmla="*/ 10677 h 43107"/>
                <a:gd name="connsiteX196" fmla="*/ 170242 w 547134"/>
                <a:gd name="connsiteY196" fmla="*/ 23477 h 43107"/>
                <a:gd name="connsiteX197" fmla="*/ 170242 w 547134"/>
                <a:gd name="connsiteY197" fmla="*/ 23842 h 43107"/>
                <a:gd name="connsiteX198" fmla="*/ 183207 w 547134"/>
                <a:gd name="connsiteY198" fmla="*/ 36443 h 43107"/>
                <a:gd name="connsiteX199" fmla="*/ 183240 w 547134"/>
                <a:gd name="connsiteY199" fmla="*/ 31236 h 43107"/>
                <a:gd name="connsiteX200" fmla="*/ 177205 w 547134"/>
                <a:gd name="connsiteY200" fmla="*/ 23676 h 43107"/>
                <a:gd name="connsiteX201" fmla="*/ 177205 w 547134"/>
                <a:gd name="connsiteY201" fmla="*/ 23311 h 43107"/>
                <a:gd name="connsiteX202" fmla="*/ 183240 w 547134"/>
                <a:gd name="connsiteY202" fmla="*/ 15850 h 43107"/>
                <a:gd name="connsiteX203" fmla="*/ 189276 w 547134"/>
                <a:gd name="connsiteY203" fmla="*/ 23411 h 43107"/>
                <a:gd name="connsiteX204" fmla="*/ 189276 w 547134"/>
                <a:gd name="connsiteY204" fmla="*/ 23742 h 43107"/>
                <a:gd name="connsiteX205" fmla="*/ 183240 w 547134"/>
                <a:gd name="connsiteY205" fmla="*/ 31236 h 43107"/>
                <a:gd name="connsiteX206" fmla="*/ 156978 w 547134"/>
                <a:gd name="connsiteY206" fmla="*/ 36443 h 43107"/>
                <a:gd name="connsiteX207" fmla="*/ 167357 w 547134"/>
                <a:gd name="connsiteY207" fmla="*/ 28318 h 43107"/>
                <a:gd name="connsiteX208" fmla="*/ 157774 w 547134"/>
                <a:gd name="connsiteY208" fmla="*/ 20592 h 43107"/>
                <a:gd name="connsiteX209" fmla="*/ 152999 w 547134"/>
                <a:gd name="connsiteY209" fmla="*/ 17906 h 43107"/>
                <a:gd name="connsiteX210" fmla="*/ 156481 w 547134"/>
                <a:gd name="connsiteY210" fmla="*/ 15353 h 43107"/>
                <a:gd name="connsiteX211" fmla="*/ 160360 w 547134"/>
                <a:gd name="connsiteY211" fmla="*/ 18337 h 43107"/>
                <a:gd name="connsiteX212" fmla="*/ 166627 w 547134"/>
                <a:gd name="connsiteY212" fmla="*/ 18337 h 43107"/>
                <a:gd name="connsiteX213" fmla="*/ 156414 w 547134"/>
                <a:gd name="connsiteY213" fmla="*/ 10677 h 43107"/>
                <a:gd name="connsiteX214" fmla="*/ 146632 w 547134"/>
                <a:gd name="connsiteY214" fmla="*/ 18370 h 43107"/>
                <a:gd name="connsiteX215" fmla="*/ 155751 w 547134"/>
                <a:gd name="connsiteY215" fmla="*/ 26064 h 43107"/>
                <a:gd name="connsiteX216" fmla="*/ 160758 w 547134"/>
                <a:gd name="connsiteY216" fmla="*/ 28982 h 43107"/>
                <a:gd name="connsiteX217" fmla="*/ 156878 w 547134"/>
                <a:gd name="connsiteY217" fmla="*/ 31668 h 43107"/>
                <a:gd name="connsiteX218" fmla="*/ 152535 w 547134"/>
                <a:gd name="connsiteY218" fmla="*/ 28186 h 43107"/>
                <a:gd name="connsiteX219" fmla="*/ 146168 w 547134"/>
                <a:gd name="connsiteY219" fmla="*/ 28186 h 43107"/>
                <a:gd name="connsiteX220" fmla="*/ 156978 w 547134"/>
                <a:gd name="connsiteY220" fmla="*/ 36443 h 43107"/>
                <a:gd name="connsiteX221" fmla="*/ 128693 w 547134"/>
                <a:gd name="connsiteY221" fmla="*/ 35912 h 43107"/>
                <a:gd name="connsiteX222" fmla="*/ 135557 w 547134"/>
                <a:gd name="connsiteY222" fmla="*/ 35912 h 43107"/>
                <a:gd name="connsiteX223" fmla="*/ 135557 w 547134"/>
                <a:gd name="connsiteY223" fmla="*/ 23543 h 43107"/>
                <a:gd name="connsiteX224" fmla="*/ 143548 w 547134"/>
                <a:gd name="connsiteY224" fmla="*/ 17210 h 43107"/>
                <a:gd name="connsiteX225" fmla="*/ 143548 w 547134"/>
                <a:gd name="connsiteY225" fmla="*/ 10843 h 43107"/>
                <a:gd name="connsiteX226" fmla="*/ 135557 w 547134"/>
                <a:gd name="connsiteY226" fmla="*/ 15950 h 43107"/>
                <a:gd name="connsiteX227" fmla="*/ 135557 w 547134"/>
                <a:gd name="connsiteY227" fmla="*/ 11241 h 43107"/>
                <a:gd name="connsiteX228" fmla="*/ 128693 w 547134"/>
                <a:gd name="connsiteY228" fmla="*/ 11241 h 43107"/>
                <a:gd name="connsiteX229" fmla="*/ 128693 w 547134"/>
                <a:gd name="connsiteY229" fmla="*/ 35912 h 43107"/>
                <a:gd name="connsiteX230" fmla="*/ 106509 w 547134"/>
                <a:gd name="connsiteY230" fmla="*/ 20891 h 43107"/>
                <a:gd name="connsiteX231" fmla="*/ 112179 w 547134"/>
                <a:gd name="connsiteY231" fmla="*/ 15353 h 43107"/>
                <a:gd name="connsiteX232" fmla="*/ 117551 w 547134"/>
                <a:gd name="connsiteY232" fmla="*/ 20891 h 43107"/>
                <a:gd name="connsiteX233" fmla="*/ 106509 w 547134"/>
                <a:gd name="connsiteY233" fmla="*/ 20891 h 43107"/>
                <a:gd name="connsiteX234" fmla="*/ 112378 w 547134"/>
                <a:gd name="connsiteY234" fmla="*/ 36443 h 43107"/>
                <a:gd name="connsiteX235" fmla="*/ 124183 w 547134"/>
                <a:gd name="connsiteY235" fmla="*/ 28119 h 43107"/>
                <a:gd name="connsiteX236" fmla="*/ 117717 w 547134"/>
                <a:gd name="connsiteY236" fmla="*/ 28119 h 43107"/>
                <a:gd name="connsiteX237" fmla="*/ 112577 w 547134"/>
                <a:gd name="connsiteY237" fmla="*/ 31568 h 43107"/>
                <a:gd name="connsiteX238" fmla="*/ 106443 w 547134"/>
                <a:gd name="connsiteY238" fmla="*/ 25102 h 43107"/>
                <a:gd name="connsiteX239" fmla="*/ 124249 w 547134"/>
                <a:gd name="connsiteY239" fmla="*/ 25102 h 43107"/>
                <a:gd name="connsiteX240" fmla="*/ 124249 w 547134"/>
                <a:gd name="connsiteY240" fmla="*/ 23212 h 43107"/>
                <a:gd name="connsiteX241" fmla="*/ 112212 w 547134"/>
                <a:gd name="connsiteY241" fmla="*/ 10644 h 43107"/>
                <a:gd name="connsiteX242" fmla="*/ 99512 w 547134"/>
                <a:gd name="connsiteY242" fmla="*/ 23477 h 43107"/>
                <a:gd name="connsiteX243" fmla="*/ 99512 w 547134"/>
                <a:gd name="connsiteY243" fmla="*/ 23842 h 43107"/>
                <a:gd name="connsiteX244" fmla="*/ 112378 w 547134"/>
                <a:gd name="connsiteY244" fmla="*/ 36443 h 43107"/>
                <a:gd name="connsiteX245" fmla="*/ 83629 w 547134"/>
                <a:gd name="connsiteY245" fmla="*/ 31104 h 43107"/>
                <a:gd name="connsiteX246" fmla="*/ 77527 w 547134"/>
                <a:gd name="connsiteY246" fmla="*/ 23742 h 43107"/>
                <a:gd name="connsiteX247" fmla="*/ 77527 w 547134"/>
                <a:gd name="connsiteY247" fmla="*/ 23378 h 43107"/>
                <a:gd name="connsiteX248" fmla="*/ 83562 w 547134"/>
                <a:gd name="connsiteY248" fmla="*/ 15917 h 43107"/>
                <a:gd name="connsiteX249" fmla="*/ 89465 w 547134"/>
                <a:gd name="connsiteY249" fmla="*/ 23378 h 43107"/>
                <a:gd name="connsiteX250" fmla="*/ 89465 w 547134"/>
                <a:gd name="connsiteY250" fmla="*/ 23742 h 43107"/>
                <a:gd name="connsiteX251" fmla="*/ 83629 w 547134"/>
                <a:gd name="connsiteY251" fmla="*/ 31104 h 43107"/>
                <a:gd name="connsiteX252" fmla="*/ 70929 w 547134"/>
                <a:gd name="connsiteY252" fmla="*/ 44335 h 43107"/>
                <a:gd name="connsiteX253" fmla="*/ 77759 w 547134"/>
                <a:gd name="connsiteY253" fmla="*/ 44335 h 43107"/>
                <a:gd name="connsiteX254" fmla="*/ 77759 w 547134"/>
                <a:gd name="connsiteY254" fmla="*/ 32132 h 43107"/>
                <a:gd name="connsiteX255" fmla="*/ 85652 w 547134"/>
                <a:gd name="connsiteY255" fmla="*/ 36409 h 43107"/>
                <a:gd name="connsiteX256" fmla="*/ 96428 w 547134"/>
                <a:gd name="connsiteY256" fmla="*/ 23676 h 43107"/>
                <a:gd name="connsiteX257" fmla="*/ 96428 w 547134"/>
                <a:gd name="connsiteY257" fmla="*/ 23311 h 43107"/>
                <a:gd name="connsiteX258" fmla="*/ 85652 w 547134"/>
                <a:gd name="connsiteY258" fmla="*/ 10644 h 43107"/>
                <a:gd name="connsiteX259" fmla="*/ 77759 w 547134"/>
                <a:gd name="connsiteY259" fmla="*/ 15088 h 43107"/>
                <a:gd name="connsiteX260" fmla="*/ 77759 w 547134"/>
                <a:gd name="connsiteY260" fmla="*/ 11241 h 43107"/>
                <a:gd name="connsiteX261" fmla="*/ 70929 w 547134"/>
                <a:gd name="connsiteY261" fmla="*/ 11241 h 43107"/>
                <a:gd name="connsiteX262" fmla="*/ 70929 w 547134"/>
                <a:gd name="connsiteY262" fmla="*/ 44335 h 43107"/>
                <a:gd name="connsiteX263" fmla="*/ 39758 w 547134"/>
                <a:gd name="connsiteY263" fmla="*/ 36443 h 43107"/>
                <a:gd name="connsiteX264" fmla="*/ 47584 w 547134"/>
                <a:gd name="connsiteY264" fmla="*/ 32065 h 43107"/>
                <a:gd name="connsiteX265" fmla="*/ 47584 w 547134"/>
                <a:gd name="connsiteY265" fmla="*/ 35945 h 43107"/>
                <a:gd name="connsiteX266" fmla="*/ 54382 w 547134"/>
                <a:gd name="connsiteY266" fmla="*/ 35945 h 43107"/>
                <a:gd name="connsiteX267" fmla="*/ 54382 w 547134"/>
                <a:gd name="connsiteY267" fmla="*/ 11241 h 43107"/>
                <a:gd name="connsiteX268" fmla="*/ 47584 w 547134"/>
                <a:gd name="connsiteY268" fmla="*/ 11241 h 43107"/>
                <a:gd name="connsiteX269" fmla="*/ 47584 w 547134"/>
                <a:gd name="connsiteY269" fmla="*/ 25732 h 43107"/>
                <a:gd name="connsiteX270" fmla="*/ 42444 w 547134"/>
                <a:gd name="connsiteY270" fmla="*/ 31170 h 43107"/>
                <a:gd name="connsiteX271" fmla="*/ 38134 w 547134"/>
                <a:gd name="connsiteY271" fmla="*/ 26196 h 43107"/>
                <a:gd name="connsiteX272" fmla="*/ 38134 w 547134"/>
                <a:gd name="connsiteY272" fmla="*/ 11241 h 43107"/>
                <a:gd name="connsiteX273" fmla="*/ 31336 w 547134"/>
                <a:gd name="connsiteY273" fmla="*/ 11241 h 43107"/>
                <a:gd name="connsiteX274" fmla="*/ 31336 w 547134"/>
                <a:gd name="connsiteY274" fmla="*/ 27158 h 43107"/>
                <a:gd name="connsiteX275" fmla="*/ 39758 w 547134"/>
                <a:gd name="connsiteY275" fmla="*/ 36443 h 43107"/>
                <a:gd name="connsiteX276" fmla="*/ 12766 w 547134"/>
                <a:gd name="connsiteY276" fmla="*/ 31104 h 43107"/>
                <a:gd name="connsiteX277" fmla="*/ 6997 w 547134"/>
                <a:gd name="connsiteY277" fmla="*/ 23776 h 43107"/>
                <a:gd name="connsiteX278" fmla="*/ 6997 w 547134"/>
                <a:gd name="connsiteY278" fmla="*/ 23378 h 43107"/>
                <a:gd name="connsiteX279" fmla="*/ 12932 w 547134"/>
                <a:gd name="connsiteY279" fmla="*/ 15884 h 43107"/>
                <a:gd name="connsiteX280" fmla="*/ 18835 w 547134"/>
                <a:gd name="connsiteY280" fmla="*/ 23311 h 43107"/>
                <a:gd name="connsiteX281" fmla="*/ 18835 w 547134"/>
                <a:gd name="connsiteY281" fmla="*/ 23676 h 43107"/>
                <a:gd name="connsiteX282" fmla="*/ 12766 w 547134"/>
                <a:gd name="connsiteY282" fmla="*/ 31104 h 43107"/>
                <a:gd name="connsiteX283" fmla="*/ 10711 w 547134"/>
                <a:gd name="connsiteY283" fmla="*/ 36443 h 43107"/>
                <a:gd name="connsiteX284" fmla="*/ 18636 w 547134"/>
                <a:gd name="connsiteY284" fmla="*/ 31800 h 43107"/>
                <a:gd name="connsiteX285" fmla="*/ 18636 w 547134"/>
                <a:gd name="connsiteY285" fmla="*/ 35912 h 43107"/>
                <a:gd name="connsiteX286" fmla="*/ 25433 w 547134"/>
                <a:gd name="connsiteY286" fmla="*/ 35912 h 43107"/>
                <a:gd name="connsiteX287" fmla="*/ 25433 w 547134"/>
                <a:gd name="connsiteY287" fmla="*/ 33 h 43107"/>
                <a:gd name="connsiteX288" fmla="*/ 18636 w 547134"/>
                <a:gd name="connsiteY288" fmla="*/ 33 h 43107"/>
                <a:gd name="connsiteX289" fmla="*/ 18636 w 547134"/>
                <a:gd name="connsiteY289" fmla="*/ 14922 h 43107"/>
                <a:gd name="connsiteX290" fmla="*/ 10843 w 547134"/>
                <a:gd name="connsiteY290" fmla="*/ 10677 h 43107"/>
                <a:gd name="connsiteX291" fmla="*/ 0 w 547134"/>
                <a:gd name="connsiteY291" fmla="*/ 23577 h 43107"/>
                <a:gd name="connsiteX292" fmla="*/ 0 w 547134"/>
                <a:gd name="connsiteY292" fmla="*/ 23941 h 43107"/>
                <a:gd name="connsiteX293" fmla="*/ 10711 w 547134"/>
                <a:gd name="connsiteY293" fmla="*/ 36443 h 43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</a:cxnLst>
              <a:rect l="l" t="t" r="r" b="b"/>
              <a:pathLst>
                <a:path w="547134" h="43107">
                  <a:moveTo>
                    <a:pt x="534335" y="35912"/>
                  </a:moveTo>
                  <a:lnTo>
                    <a:pt x="541199" y="35912"/>
                  </a:lnTo>
                  <a:lnTo>
                    <a:pt x="541199" y="23543"/>
                  </a:lnTo>
                  <a:cubicBezTo>
                    <a:pt x="541199" y="18835"/>
                    <a:pt x="544117" y="17177"/>
                    <a:pt x="549191" y="17210"/>
                  </a:cubicBezTo>
                  <a:lnTo>
                    <a:pt x="549191" y="10843"/>
                  </a:lnTo>
                  <a:cubicBezTo>
                    <a:pt x="545178" y="10876"/>
                    <a:pt x="542758" y="12634"/>
                    <a:pt x="541199" y="15950"/>
                  </a:cubicBezTo>
                  <a:lnTo>
                    <a:pt x="541199" y="11241"/>
                  </a:lnTo>
                  <a:lnTo>
                    <a:pt x="534335" y="11241"/>
                  </a:lnTo>
                  <a:lnTo>
                    <a:pt x="534335" y="35912"/>
                  </a:lnTo>
                  <a:close/>
                  <a:moveTo>
                    <a:pt x="512118" y="20891"/>
                  </a:moveTo>
                  <a:cubicBezTo>
                    <a:pt x="512649" y="17409"/>
                    <a:pt x="514705" y="15353"/>
                    <a:pt x="517788" y="15353"/>
                  </a:cubicBezTo>
                  <a:cubicBezTo>
                    <a:pt x="521038" y="15353"/>
                    <a:pt x="522928" y="17144"/>
                    <a:pt x="523160" y="20891"/>
                  </a:cubicBezTo>
                  <a:lnTo>
                    <a:pt x="512118" y="20891"/>
                  </a:lnTo>
                  <a:close/>
                  <a:moveTo>
                    <a:pt x="517987" y="36443"/>
                  </a:moveTo>
                  <a:cubicBezTo>
                    <a:pt x="524752" y="36443"/>
                    <a:pt x="528996" y="33458"/>
                    <a:pt x="529792" y="28119"/>
                  </a:cubicBezTo>
                  <a:lnTo>
                    <a:pt x="523326" y="28119"/>
                  </a:lnTo>
                  <a:cubicBezTo>
                    <a:pt x="522895" y="30208"/>
                    <a:pt x="521337" y="31568"/>
                    <a:pt x="518186" y="31568"/>
                  </a:cubicBezTo>
                  <a:cubicBezTo>
                    <a:pt x="514439" y="31568"/>
                    <a:pt x="512251" y="29214"/>
                    <a:pt x="512052" y="25102"/>
                  </a:cubicBezTo>
                  <a:lnTo>
                    <a:pt x="529859" y="25102"/>
                  </a:lnTo>
                  <a:lnTo>
                    <a:pt x="529859" y="23212"/>
                  </a:lnTo>
                  <a:cubicBezTo>
                    <a:pt x="529859" y="14391"/>
                    <a:pt x="524188" y="10644"/>
                    <a:pt x="517822" y="10644"/>
                  </a:cubicBezTo>
                  <a:cubicBezTo>
                    <a:pt x="510659" y="10644"/>
                    <a:pt x="505122" y="15718"/>
                    <a:pt x="505122" y="23477"/>
                  </a:cubicBezTo>
                  <a:lnTo>
                    <a:pt x="505122" y="23842"/>
                  </a:lnTo>
                  <a:cubicBezTo>
                    <a:pt x="505088" y="31767"/>
                    <a:pt x="510526" y="36443"/>
                    <a:pt x="517987" y="36443"/>
                  </a:cubicBezTo>
                  <a:moveTo>
                    <a:pt x="496898" y="7892"/>
                  </a:moveTo>
                  <a:cubicBezTo>
                    <a:pt x="499120" y="7892"/>
                    <a:pt x="500811" y="6267"/>
                    <a:pt x="500811" y="4145"/>
                  </a:cubicBezTo>
                  <a:cubicBezTo>
                    <a:pt x="500811" y="2023"/>
                    <a:pt x="499120" y="398"/>
                    <a:pt x="496898" y="398"/>
                  </a:cubicBezTo>
                  <a:cubicBezTo>
                    <a:pt x="494743" y="398"/>
                    <a:pt x="493018" y="1990"/>
                    <a:pt x="493018" y="4145"/>
                  </a:cubicBezTo>
                  <a:cubicBezTo>
                    <a:pt x="493018" y="6267"/>
                    <a:pt x="494709" y="7892"/>
                    <a:pt x="496898" y="7892"/>
                  </a:cubicBezTo>
                  <a:moveTo>
                    <a:pt x="493549" y="35912"/>
                  </a:moveTo>
                  <a:lnTo>
                    <a:pt x="500346" y="35912"/>
                  </a:lnTo>
                  <a:lnTo>
                    <a:pt x="500346" y="11241"/>
                  </a:lnTo>
                  <a:lnTo>
                    <a:pt x="493549" y="11241"/>
                  </a:lnTo>
                  <a:lnTo>
                    <a:pt x="493549" y="35912"/>
                  </a:lnTo>
                  <a:close/>
                  <a:moveTo>
                    <a:pt x="480318" y="35912"/>
                  </a:moveTo>
                  <a:lnTo>
                    <a:pt x="487116" y="35912"/>
                  </a:lnTo>
                  <a:lnTo>
                    <a:pt x="487116" y="33"/>
                  </a:lnTo>
                  <a:lnTo>
                    <a:pt x="480318" y="33"/>
                  </a:lnTo>
                  <a:lnTo>
                    <a:pt x="480318" y="35912"/>
                  </a:lnTo>
                  <a:close/>
                  <a:moveTo>
                    <a:pt x="462180" y="31668"/>
                  </a:moveTo>
                  <a:cubicBezTo>
                    <a:pt x="459660" y="31668"/>
                    <a:pt x="458598" y="30474"/>
                    <a:pt x="458598" y="28683"/>
                  </a:cubicBezTo>
                  <a:cubicBezTo>
                    <a:pt x="458598" y="26030"/>
                    <a:pt x="460920" y="25201"/>
                    <a:pt x="464866" y="25201"/>
                  </a:cubicBezTo>
                  <a:lnTo>
                    <a:pt x="467518" y="25201"/>
                  </a:lnTo>
                  <a:lnTo>
                    <a:pt x="467518" y="27290"/>
                  </a:lnTo>
                  <a:cubicBezTo>
                    <a:pt x="467518" y="30010"/>
                    <a:pt x="465197" y="31668"/>
                    <a:pt x="462180" y="31668"/>
                  </a:cubicBezTo>
                  <a:moveTo>
                    <a:pt x="460157" y="36443"/>
                  </a:moveTo>
                  <a:cubicBezTo>
                    <a:pt x="464037" y="36443"/>
                    <a:pt x="466192" y="34950"/>
                    <a:pt x="467618" y="32961"/>
                  </a:cubicBezTo>
                  <a:lnTo>
                    <a:pt x="467618" y="35945"/>
                  </a:lnTo>
                  <a:lnTo>
                    <a:pt x="474283" y="35945"/>
                  </a:lnTo>
                  <a:lnTo>
                    <a:pt x="474283" y="19863"/>
                  </a:lnTo>
                  <a:cubicBezTo>
                    <a:pt x="474283" y="13164"/>
                    <a:pt x="470005" y="10711"/>
                    <a:pt x="463937" y="10711"/>
                  </a:cubicBezTo>
                  <a:cubicBezTo>
                    <a:pt x="457869" y="10711"/>
                    <a:pt x="453260" y="13297"/>
                    <a:pt x="452829" y="19166"/>
                  </a:cubicBezTo>
                  <a:lnTo>
                    <a:pt x="459295" y="19166"/>
                  </a:lnTo>
                  <a:cubicBezTo>
                    <a:pt x="459593" y="17044"/>
                    <a:pt x="460820" y="15685"/>
                    <a:pt x="463506" y="15685"/>
                  </a:cubicBezTo>
                  <a:cubicBezTo>
                    <a:pt x="466623" y="15685"/>
                    <a:pt x="467518" y="17276"/>
                    <a:pt x="467518" y="20227"/>
                  </a:cubicBezTo>
                  <a:lnTo>
                    <a:pt x="467518" y="21222"/>
                  </a:lnTo>
                  <a:lnTo>
                    <a:pt x="464733" y="21222"/>
                  </a:lnTo>
                  <a:cubicBezTo>
                    <a:pt x="457173" y="21222"/>
                    <a:pt x="451900" y="23411"/>
                    <a:pt x="451900" y="29147"/>
                  </a:cubicBezTo>
                  <a:cubicBezTo>
                    <a:pt x="451900" y="34254"/>
                    <a:pt x="455680" y="36443"/>
                    <a:pt x="460157" y="36443"/>
                  </a:cubicBezTo>
                  <a:moveTo>
                    <a:pt x="444472" y="36376"/>
                  </a:moveTo>
                  <a:cubicBezTo>
                    <a:pt x="446329" y="36376"/>
                    <a:pt x="447689" y="36045"/>
                    <a:pt x="448617" y="35713"/>
                  </a:cubicBezTo>
                  <a:lnTo>
                    <a:pt x="448617" y="30441"/>
                  </a:lnTo>
                  <a:cubicBezTo>
                    <a:pt x="447821" y="30772"/>
                    <a:pt x="447059" y="30905"/>
                    <a:pt x="446031" y="30905"/>
                  </a:cubicBezTo>
                  <a:cubicBezTo>
                    <a:pt x="444273" y="30905"/>
                    <a:pt x="443279" y="29976"/>
                    <a:pt x="443279" y="27987"/>
                  </a:cubicBezTo>
                  <a:lnTo>
                    <a:pt x="443279" y="16082"/>
                  </a:lnTo>
                  <a:lnTo>
                    <a:pt x="448485" y="16082"/>
                  </a:lnTo>
                  <a:lnTo>
                    <a:pt x="448485" y="11241"/>
                  </a:lnTo>
                  <a:lnTo>
                    <a:pt x="443279" y="11241"/>
                  </a:lnTo>
                  <a:lnTo>
                    <a:pt x="443279" y="5902"/>
                  </a:lnTo>
                  <a:lnTo>
                    <a:pt x="436481" y="5902"/>
                  </a:lnTo>
                  <a:lnTo>
                    <a:pt x="436481" y="11241"/>
                  </a:lnTo>
                  <a:lnTo>
                    <a:pt x="433298" y="11241"/>
                  </a:lnTo>
                  <a:lnTo>
                    <a:pt x="433298" y="16116"/>
                  </a:lnTo>
                  <a:lnTo>
                    <a:pt x="436481" y="16116"/>
                  </a:lnTo>
                  <a:lnTo>
                    <a:pt x="436481" y="28617"/>
                  </a:lnTo>
                  <a:cubicBezTo>
                    <a:pt x="436514" y="33757"/>
                    <a:pt x="439300" y="36376"/>
                    <a:pt x="444472" y="36376"/>
                  </a:cubicBezTo>
                  <a:moveTo>
                    <a:pt x="425737" y="7892"/>
                  </a:moveTo>
                  <a:cubicBezTo>
                    <a:pt x="427959" y="7892"/>
                    <a:pt x="429650" y="6267"/>
                    <a:pt x="429650" y="4145"/>
                  </a:cubicBezTo>
                  <a:cubicBezTo>
                    <a:pt x="429650" y="2023"/>
                    <a:pt x="427959" y="398"/>
                    <a:pt x="425737" y="398"/>
                  </a:cubicBezTo>
                  <a:cubicBezTo>
                    <a:pt x="423582" y="398"/>
                    <a:pt x="421857" y="1990"/>
                    <a:pt x="421857" y="4145"/>
                  </a:cubicBezTo>
                  <a:cubicBezTo>
                    <a:pt x="421857" y="6267"/>
                    <a:pt x="423549" y="7892"/>
                    <a:pt x="425737" y="7892"/>
                  </a:cubicBezTo>
                  <a:moveTo>
                    <a:pt x="422388" y="35912"/>
                  </a:moveTo>
                  <a:lnTo>
                    <a:pt x="429186" y="35912"/>
                  </a:lnTo>
                  <a:lnTo>
                    <a:pt x="429186" y="11241"/>
                  </a:lnTo>
                  <a:lnTo>
                    <a:pt x="422388" y="11241"/>
                  </a:lnTo>
                  <a:lnTo>
                    <a:pt x="422388" y="35912"/>
                  </a:lnTo>
                  <a:close/>
                  <a:moveTo>
                    <a:pt x="404813" y="31104"/>
                  </a:moveTo>
                  <a:cubicBezTo>
                    <a:pt x="401066" y="31104"/>
                    <a:pt x="398712" y="28683"/>
                    <a:pt x="398712" y="23742"/>
                  </a:cubicBezTo>
                  <a:lnTo>
                    <a:pt x="398712" y="23378"/>
                  </a:lnTo>
                  <a:cubicBezTo>
                    <a:pt x="398712" y="18404"/>
                    <a:pt x="401166" y="15917"/>
                    <a:pt x="404747" y="15917"/>
                  </a:cubicBezTo>
                  <a:cubicBezTo>
                    <a:pt x="408196" y="15917"/>
                    <a:pt x="410649" y="18370"/>
                    <a:pt x="410649" y="23378"/>
                  </a:cubicBezTo>
                  <a:lnTo>
                    <a:pt x="410649" y="23742"/>
                  </a:lnTo>
                  <a:cubicBezTo>
                    <a:pt x="410683" y="28551"/>
                    <a:pt x="408594" y="31104"/>
                    <a:pt x="404813" y="31104"/>
                  </a:cubicBezTo>
                  <a:moveTo>
                    <a:pt x="392113" y="44335"/>
                  </a:moveTo>
                  <a:lnTo>
                    <a:pt x="398944" y="44335"/>
                  </a:lnTo>
                  <a:lnTo>
                    <a:pt x="398944" y="32132"/>
                  </a:lnTo>
                  <a:cubicBezTo>
                    <a:pt x="400237" y="34519"/>
                    <a:pt x="403023" y="36409"/>
                    <a:pt x="406836" y="36409"/>
                  </a:cubicBezTo>
                  <a:cubicBezTo>
                    <a:pt x="412971" y="36409"/>
                    <a:pt x="417613" y="31833"/>
                    <a:pt x="417613" y="23676"/>
                  </a:cubicBezTo>
                  <a:lnTo>
                    <a:pt x="417613" y="23311"/>
                  </a:lnTo>
                  <a:cubicBezTo>
                    <a:pt x="417613" y="15154"/>
                    <a:pt x="412904" y="10644"/>
                    <a:pt x="406836" y="10644"/>
                  </a:cubicBezTo>
                  <a:cubicBezTo>
                    <a:pt x="403189" y="10644"/>
                    <a:pt x="400304" y="12733"/>
                    <a:pt x="398944" y="15088"/>
                  </a:cubicBezTo>
                  <a:lnTo>
                    <a:pt x="398944" y="11241"/>
                  </a:lnTo>
                  <a:lnTo>
                    <a:pt x="392113" y="11241"/>
                  </a:lnTo>
                  <a:lnTo>
                    <a:pt x="392113" y="44335"/>
                  </a:lnTo>
                  <a:close/>
                  <a:moveTo>
                    <a:pt x="377390" y="36443"/>
                  </a:moveTo>
                  <a:cubicBezTo>
                    <a:pt x="383890" y="36443"/>
                    <a:pt x="387769" y="33657"/>
                    <a:pt x="387769" y="28318"/>
                  </a:cubicBezTo>
                  <a:cubicBezTo>
                    <a:pt x="387769" y="23046"/>
                    <a:pt x="384354" y="21487"/>
                    <a:pt x="378186" y="20592"/>
                  </a:cubicBezTo>
                  <a:cubicBezTo>
                    <a:pt x="374605" y="20062"/>
                    <a:pt x="373411" y="19465"/>
                    <a:pt x="373411" y="17906"/>
                  </a:cubicBezTo>
                  <a:cubicBezTo>
                    <a:pt x="373411" y="16414"/>
                    <a:pt x="374671" y="15353"/>
                    <a:pt x="376893" y="15353"/>
                  </a:cubicBezTo>
                  <a:cubicBezTo>
                    <a:pt x="379247" y="15353"/>
                    <a:pt x="380375" y="16281"/>
                    <a:pt x="380773" y="18337"/>
                  </a:cubicBezTo>
                  <a:lnTo>
                    <a:pt x="387040" y="18337"/>
                  </a:lnTo>
                  <a:cubicBezTo>
                    <a:pt x="386410" y="12667"/>
                    <a:pt x="382331" y="10677"/>
                    <a:pt x="376827" y="10677"/>
                  </a:cubicBezTo>
                  <a:cubicBezTo>
                    <a:pt x="371786" y="10677"/>
                    <a:pt x="367045" y="13231"/>
                    <a:pt x="367045" y="18370"/>
                  </a:cubicBezTo>
                  <a:cubicBezTo>
                    <a:pt x="367045" y="23179"/>
                    <a:pt x="369598" y="25069"/>
                    <a:pt x="376163" y="26064"/>
                  </a:cubicBezTo>
                  <a:cubicBezTo>
                    <a:pt x="379712" y="26594"/>
                    <a:pt x="381171" y="27290"/>
                    <a:pt x="381171" y="28982"/>
                  </a:cubicBezTo>
                  <a:cubicBezTo>
                    <a:pt x="381171" y="30673"/>
                    <a:pt x="379944" y="31668"/>
                    <a:pt x="377291" y="31668"/>
                  </a:cubicBezTo>
                  <a:cubicBezTo>
                    <a:pt x="374307" y="31668"/>
                    <a:pt x="373212" y="30374"/>
                    <a:pt x="372947" y="28186"/>
                  </a:cubicBezTo>
                  <a:lnTo>
                    <a:pt x="366580" y="28186"/>
                  </a:lnTo>
                  <a:cubicBezTo>
                    <a:pt x="366846" y="33524"/>
                    <a:pt x="370725" y="36443"/>
                    <a:pt x="377390" y="36443"/>
                  </a:cubicBezTo>
                  <a:moveTo>
                    <a:pt x="350796" y="36443"/>
                  </a:moveTo>
                  <a:cubicBezTo>
                    <a:pt x="358191" y="36443"/>
                    <a:pt x="363828" y="31469"/>
                    <a:pt x="363828" y="23709"/>
                  </a:cubicBezTo>
                  <a:lnTo>
                    <a:pt x="363828" y="23344"/>
                  </a:lnTo>
                  <a:cubicBezTo>
                    <a:pt x="363828" y="15651"/>
                    <a:pt x="358257" y="10677"/>
                    <a:pt x="350829" y="10677"/>
                  </a:cubicBezTo>
                  <a:cubicBezTo>
                    <a:pt x="343402" y="10677"/>
                    <a:pt x="337798" y="15751"/>
                    <a:pt x="337798" y="23477"/>
                  </a:cubicBezTo>
                  <a:lnTo>
                    <a:pt x="337798" y="23842"/>
                  </a:lnTo>
                  <a:cubicBezTo>
                    <a:pt x="337831" y="31535"/>
                    <a:pt x="343435" y="36443"/>
                    <a:pt x="350796" y="36443"/>
                  </a:cubicBezTo>
                  <a:moveTo>
                    <a:pt x="350863" y="31236"/>
                  </a:moveTo>
                  <a:cubicBezTo>
                    <a:pt x="346983" y="31236"/>
                    <a:pt x="344828" y="28418"/>
                    <a:pt x="344828" y="23676"/>
                  </a:cubicBezTo>
                  <a:lnTo>
                    <a:pt x="344828" y="23311"/>
                  </a:lnTo>
                  <a:cubicBezTo>
                    <a:pt x="344828" y="18603"/>
                    <a:pt x="347116" y="15850"/>
                    <a:pt x="350863" y="15850"/>
                  </a:cubicBezTo>
                  <a:cubicBezTo>
                    <a:pt x="354676" y="15850"/>
                    <a:pt x="356898" y="18669"/>
                    <a:pt x="356898" y="23411"/>
                  </a:cubicBezTo>
                  <a:lnTo>
                    <a:pt x="356898" y="23742"/>
                  </a:lnTo>
                  <a:cubicBezTo>
                    <a:pt x="356898" y="28418"/>
                    <a:pt x="354676" y="31236"/>
                    <a:pt x="350863" y="31236"/>
                  </a:cubicBezTo>
                  <a:moveTo>
                    <a:pt x="310308" y="35912"/>
                  </a:moveTo>
                  <a:lnTo>
                    <a:pt x="317139" y="35912"/>
                  </a:lnTo>
                  <a:lnTo>
                    <a:pt x="317139" y="21653"/>
                  </a:lnTo>
                  <a:cubicBezTo>
                    <a:pt x="317139" y="18006"/>
                    <a:pt x="319361" y="16215"/>
                    <a:pt x="322279" y="16215"/>
                  </a:cubicBezTo>
                  <a:cubicBezTo>
                    <a:pt x="325297" y="16215"/>
                    <a:pt x="326623" y="17807"/>
                    <a:pt x="326623" y="21189"/>
                  </a:cubicBezTo>
                  <a:lnTo>
                    <a:pt x="326623" y="35912"/>
                  </a:lnTo>
                  <a:lnTo>
                    <a:pt x="333487" y="35912"/>
                  </a:lnTo>
                  <a:lnTo>
                    <a:pt x="333487" y="20194"/>
                  </a:lnTo>
                  <a:cubicBezTo>
                    <a:pt x="333487" y="13595"/>
                    <a:pt x="330038" y="10644"/>
                    <a:pt x="325164" y="10644"/>
                  </a:cubicBezTo>
                  <a:cubicBezTo>
                    <a:pt x="321052" y="10644"/>
                    <a:pt x="318366" y="12667"/>
                    <a:pt x="317139" y="15121"/>
                  </a:cubicBezTo>
                  <a:lnTo>
                    <a:pt x="317139" y="0"/>
                  </a:lnTo>
                  <a:lnTo>
                    <a:pt x="310308" y="0"/>
                  </a:lnTo>
                  <a:lnTo>
                    <a:pt x="310308" y="35912"/>
                  </a:lnTo>
                  <a:close/>
                  <a:moveTo>
                    <a:pt x="286798" y="35912"/>
                  </a:moveTo>
                  <a:lnTo>
                    <a:pt x="293596" y="35912"/>
                  </a:lnTo>
                  <a:lnTo>
                    <a:pt x="293596" y="33"/>
                  </a:lnTo>
                  <a:lnTo>
                    <a:pt x="286798" y="33"/>
                  </a:lnTo>
                  <a:lnTo>
                    <a:pt x="286798" y="35912"/>
                  </a:lnTo>
                  <a:close/>
                  <a:moveTo>
                    <a:pt x="264415" y="20891"/>
                  </a:moveTo>
                  <a:cubicBezTo>
                    <a:pt x="264946" y="17409"/>
                    <a:pt x="267002" y="15353"/>
                    <a:pt x="270086" y="15353"/>
                  </a:cubicBezTo>
                  <a:cubicBezTo>
                    <a:pt x="273335" y="15353"/>
                    <a:pt x="275225" y="17144"/>
                    <a:pt x="275458" y="20891"/>
                  </a:cubicBezTo>
                  <a:lnTo>
                    <a:pt x="264415" y="20891"/>
                  </a:lnTo>
                  <a:close/>
                  <a:moveTo>
                    <a:pt x="270251" y="36443"/>
                  </a:moveTo>
                  <a:cubicBezTo>
                    <a:pt x="277016" y="36443"/>
                    <a:pt x="281260" y="33458"/>
                    <a:pt x="282056" y="28119"/>
                  </a:cubicBezTo>
                  <a:lnTo>
                    <a:pt x="275590" y="28119"/>
                  </a:lnTo>
                  <a:cubicBezTo>
                    <a:pt x="275159" y="30208"/>
                    <a:pt x="273601" y="31568"/>
                    <a:pt x="270450" y="31568"/>
                  </a:cubicBezTo>
                  <a:cubicBezTo>
                    <a:pt x="266703" y="31568"/>
                    <a:pt x="264515" y="29214"/>
                    <a:pt x="264316" y="25102"/>
                  </a:cubicBezTo>
                  <a:lnTo>
                    <a:pt x="282123" y="25102"/>
                  </a:lnTo>
                  <a:lnTo>
                    <a:pt x="282123" y="23212"/>
                  </a:lnTo>
                  <a:cubicBezTo>
                    <a:pt x="282123" y="14391"/>
                    <a:pt x="276452" y="10644"/>
                    <a:pt x="270086" y="10644"/>
                  </a:cubicBezTo>
                  <a:cubicBezTo>
                    <a:pt x="262923" y="10644"/>
                    <a:pt x="257385" y="15718"/>
                    <a:pt x="257385" y="23477"/>
                  </a:cubicBezTo>
                  <a:lnTo>
                    <a:pt x="257385" y="23842"/>
                  </a:lnTo>
                  <a:cubicBezTo>
                    <a:pt x="257385" y="31767"/>
                    <a:pt x="262790" y="36443"/>
                    <a:pt x="270251" y="36443"/>
                  </a:cubicBezTo>
                  <a:moveTo>
                    <a:pt x="229830" y="35912"/>
                  </a:moveTo>
                  <a:lnTo>
                    <a:pt x="236661" y="35912"/>
                  </a:lnTo>
                  <a:lnTo>
                    <a:pt x="236661" y="21653"/>
                  </a:lnTo>
                  <a:cubicBezTo>
                    <a:pt x="236661" y="18006"/>
                    <a:pt x="238882" y="16215"/>
                    <a:pt x="241800" y="16215"/>
                  </a:cubicBezTo>
                  <a:cubicBezTo>
                    <a:pt x="244818" y="16215"/>
                    <a:pt x="246144" y="17807"/>
                    <a:pt x="246144" y="21189"/>
                  </a:cubicBezTo>
                  <a:lnTo>
                    <a:pt x="246144" y="35912"/>
                  </a:lnTo>
                  <a:lnTo>
                    <a:pt x="253008" y="35912"/>
                  </a:lnTo>
                  <a:lnTo>
                    <a:pt x="253008" y="20194"/>
                  </a:lnTo>
                  <a:cubicBezTo>
                    <a:pt x="253008" y="13595"/>
                    <a:pt x="249560" y="10644"/>
                    <a:pt x="244685" y="10644"/>
                  </a:cubicBezTo>
                  <a:cubicBezTo>
                    <a:pt x="240573" y="10644"/>
                    <a:pt x="237888" y="12667"/>
                    <a:pt x="236661" y="15121"/>
                  </a:cubicBezTo>
                  <a:lnTo>
                    <a:pt x="236661" y="11241"/>
                  </a:lnTo>
                  <a:lnTo>
                    <a:pt x="229830" y="11241"/>
                  </a:lnTo>
                  <a:lnTo>
                    <a:pt x="229830" y="35912"/>
                  </a:lnTo>
                  <a:close/>
                  <a:moveTo>
                    <a:pt x="200815" y="35912"/>
                  </a:moveTo>
                  <a:lnTo>
                    <a:pt x="207646" y="35912"/>
                  </a:lnTo>
                  <a:lnTo>
                    <a:pt x="207646" y="21653"/>
                  </a:lnTo>
                  <a:cubicBezTo>
                    <a:pt x="207646" y="18006"/>
                    <a:pt x="209868" y="16215"/>
                    <a:pt x="212786" y="16215"/>
                  </a:cubicBezTo>
                  <a:cubicBezTo>
                    <a:pt x="215803" y="16215"/>
                    <a:pt x="217130" y="17807"/>
                    <a:pt x="217130" y="21189"/>
                  </a:cubicBezTo>
                  <a:lnTo>
                    <a:pt x="217130" y="35912"/>
                  </a:lnTo>
                  <a:lnTo>
                    <a:pt x="223961" y="35912"/>
                  </a:lnTo>
                  <a:lnTo>
                    <a:pt x="223961" y="20194"/>
                  </a:lnTo>
                  <a:cubicBezTo>
                    <a:pt x="223961" y="13595"/>
                    <a:pt x="220512" y="10644"/>
                    <a:pt x="215637" y="10644"/>
                  </a:cubicBezTo>
                  <a:cubicBezTo>
                    <a:pt x="211526" y="10644"/>
                    <a:pt x="208840" y="12667"/>
                    <a:pt x="207613" y="15121"/>
                  </a:cubicBezTo>
                  <a:lnTo>
                    <a:pt x="207613" y="11241"/>
                  </a:lnTo>
                  <a:lnTo>
                    <a:pt x="200782" y="11241"/>
                  </a:lnTo>
                  <a:lnTo>
                    <a:pt x="200782" y="35912"/>
                  </a:lnTo>
                  <a:close/>
                  <a:moveTo>
                    <a:pt x="183207" y="36443"/>
                  </a:moveTo>
                  <a:cubicBezTo>
                    <a:pt x="190635" y="36443"/>
                    <a:pt x="196239" y="31469"/>
                    <a:pt x="196239" y="23709"/>
                  </a:cubicBezTo>
                  <a:lnTo>
                    <a:pt x="196239" y="23344"/>
                  </a:lnTo>
                  <a:cubicBezTo>
                    <a:pt x="196239" y="15651"/>
                    <a:pt x="190668" y="10677"/>
                    <a:pt x="183274" y="10677"/>
                  </a:cubicBezTo>
                  <a:cubicBezTo>
                    <a:pt x="175846" y="10677"/>
                    <a:pt x="170242" y="15751"/>
                    <a:pt x="170242" y="23477"/>
                  </a:cubicBezTo>
                  <a:lnTo>
                    <a:pt x="170242" y="23842"/>
                  </a:lnTo>
                  <a:cubicBezTo>
                    <a:pt x="170209" y="31535"/>
                    <a:pt x="175846" y="36443"/>
                    <a:pt x="183207" y="36443"/>
                  </a:cubicBezTo>
                  <a:moveTo>
                    <a:pt x="183240" y="31236"/>
                  </a:moveTo>
                  <a:cubicBezTo>
                    <a:pt x="179361" y="31236"/>
                    <a:pt x="177205" y="28418"/>
                    <a:pt x="177205" y="23676"/>
                  </a:cubicBezTo>
                  <a:lnTo>
                    <a:pt x="177205" y="23311"/>
                  </a:lnTo>
                  <a:cubicBezTo>
                    <a:pt x="177205" y="18603"/>
                    <a:pt x="179460" y="15850"/>
                    <a:pt x="183240" y="15850"/>
                  </a:cubicBezTo>
                  <a:cubicBezTo>
                    <a:pt x="187054" y="15850"/>
                    <a:pt x="189276" y="18669"/>
                    <a:pt x="189276" y="23411"/>
                  </a:cubicBezTo>
                  <a:lnTo>
                    <a:pt x="189276" y="23742"/>
                  </a:lnTo>
                  <a:cubicBezTo>
                    <a:pt x="189276" y="28418"/>
                    <a:pt x="187054" y="31236"/>
                    <a:pt x="183240" y="31236"/>
                  </a:cubicBezTo>
                  <a:moveTo>
                    <a:pt x="156978" y="36443"/>
                  </a:moveTo>
                  <a:cubicBezTo>
                    <a:pt x="163510" y="36443"/>
                    <a:pt x="167357" y="33657"/>
                    <a:pt x="167357" y="28318"/>
                  </a:cubicBezTo>
                  <a:cubicBezTo>
                    <a:pt x="167357" y="23046"/>
                    <a:pt x="163975" y="21487"/>
                    <a:pt x="157774" y="20592"/>
                  </a:cubicBezTo>
                  <a:cubicBezTo>
                    <a:pt x="154193" y="20062"/>
                    <a:pt x="152999" y="19465"/>
                    <a:pt x="152999" y="17906"/>
                  </a:cubicBezTo>
                  <a:cubicBezTo>
                    <a:pt x="152999" y="16414"/>
                    <a:pt x="154292" y="15353"/>
                    <a:pt x="156481" y="15353"/>
                  </a:cubicBezTo>
                  <a:cubicBezTo>
                    <a:pt x="158835" y="15353"/>
                    <a:pt x="159962" y="16281"/>
                    <a:pt x="160360" y="18337"/>
                  </a:cubicBezTo>
                  <a:lnTo>
                    <a:pt x="166627" y="18337"/>
                  </a:lnTo>
                  <a:cubicBezTo>
                    <a:pt x="166031" y="12667"/>
                    <a:pt x="161919" y="10677"/>
                    <a:pt x="156414" y="10677"/>
                  </a:cubicBezTo>
                  <a:cubicBezTo>
                    <a:pt x="151374" y="10677"/>
                    <a:pt x="146632" y="13231"/>
                    <a:pt x="146632" y="18370"/>
                  </a:cubicBezTo>
                  <a:cubicBezTo>
                    <a:pt x="146632" y="23179"/>
                    <a:pt x="149185" y="25069"/>
                    <a:pt x="155751" y="26064"/>
                  </a:cubicBezTo>
                  <a:cubicBezTo>
                    <a:pt x="159299" y="26594"/>
                    <a:pt x="160758" y="27290"/>
                    <a:pt x="160758" y="28982"/>
                  </a:cubicBezTo>
                  <a:cubicBezTo>
                    <a:pt x="160758" y="30673"/>
                    <a:pt x="159531" y="31668"/>
                    <a:pt x="156878" y="31668"/>
                  </a:cubicBezTo>
                  <a:cubicBezTo>
                    <a:pt x="153894" y="31668"/>
                    <a:pt x="152833" y="30374"/>
                    <a:pt x="152535" y="28186"/>
                  </a:cubicBezTo>
                  <a:lnTo>
                    <a:pt x="146168" y="28186"/>
                  </a:lnTo>
                  <a:cubicBezTo>
                    <a:pt x="146466" y="33524"/>
                    <a:pt x="150346" y="36443"/>
                    <a:pt x="156978" y="36443"/>
                  </a:cubicBezTo>
                  <a:moveTo>
                    <a:pt x="128693" y="35912"/>
                  </a:moveTo>
                  <a:lnTo>
                    <a:pt x="135557" y="35912"/>
                  </a:lnTo>
                  <a:lnTo>
                    <a:pt x="135557" y="23543"/>
                  </a:lnTo>
                  <a:cubicBezTo>
                    <a:pt x="135557" y="18835"/>
                    <a:pt x="138475" y="17177"/>
                    <a:pt x="143548" y="17210"/>
                  </a:cubicBezTo>
                  <a:lnTo>
                    <a:pt x="143548" y="10843"/>
                  </a:lnTo>
                  <a:cubicBezTo>
                    <a:pt x="139536" y="10876"/>
                    <a:pt x="137115" y="12634"/>
                    <a:pt x="135557" y="15950"/>
                  </a:cubicBezTo>
                  <a:lnTo>
                    <a:pt x="135557" y="11241"/>
                  </a:lnTo>
                  <a:lnTo>
                    <a:pt x="128693" y="11241"/>
                  </a:lnTo>
                  <a:lnTo>
                    <a:pt x="128693" y="35912"/>
                  </a:lnTo>
                  <a:close/>
                  <a:moveTo>
                    <a:pt x="106509" y="20891"/>
                  </a:moveTo>
                  <a:cubicBezTo>
                    <a:pt x="107039" y="17409"/>
                    <a:pt x="109095" y="15353"/>
                    <a:pt x="112179" y="15353"/>
                  </a:cubicBezTo>
                  <a:cubicBezTo>
                    <a:pt x="115429" y="15353"/>
                    <a:pt x="117319" y="17144"/>
                    <a:pt x="117551" y="20891"/>
                  </a:cubicBezTo>
                  <a:lnTo>
                    <a:pt x="106509" y="20891"/>
                  </a:lnTo>
                  <a:close/>
                  <a:moveTo>
                    <a:pt x="112378" y="36443"/>
                  </a:moveTo>
                  <a:cubicBezTo>
                    <a:pt x="119143" y="36443"/>
                    <a:pt x="123387" y="33458"/>
                    <a:pt x="124183" y="28119"/>
                  </a:cubicBezTo>
                  <a:lnTo>
                    <a:pt x="117717" y="28119"/>
                  </a:lnTo>
                  <a:cubicBezTo>
                    <a:pt x="117286" y="30208"/>
                    <a:pt x="115727" y="31568"/>
                    <a:pt x="112577" y="31568"/>
                  </a:cubicBezTo>
                  <a:cubicBezTo>
                    <a:pt x="108830" y="31568"/>
                    <a:pt x="106642" y="29214"/>
                    <a:pt x="106443" y="25102"/>
                  </a:cubicBezTo>
                  <a:lnTo>
                    <a:pt x="124249" y="25102"/>
                  </a:lnTo>
                  <a:lnTo>
                    <a:pt x="124249" y="23212"/>
                  </a:lnTo>
                  <a:cubicBezTo>
                    <a:pt x="124249" y="14391"/>
                    <a:pt x="118579" y="10644"/>
                    <a:pt x="112212" y="10644"/>
                  </a:cubicBezTo>
                  <a:cubicBezTo>
                    <a:pt x="105050" y="10644"/>
                    <a:pt x="99512" y="15718"/>
                    <a:pt x="99512" y="23477"/>
                  </a:cubicBezTo>
                  <a:lnTo>
                    <a:pt x="99512" y="23842"/>
                  </a:lnTo>
                  <a:cubicBezTo>
                    <a:pt x="99479" y="31767"/>
                    <a:pt x="104917" y="36443"/>
                    <a:pt x="112378" y="36443"/>
                  </a:cubicBezTo>
                  <a:moveTo>
                    <a:pt x="83629" y="31104"/>
                  </a:moveTo>
                  <a:cubicBezTo>
                    <a:pt x="79882" y="31104"/>
                    <a:pt x="77527" y="28683"/>
                    <a:pt x="77527" y="23742"/>
                  </a:cubicBezTo>
                  <a:lnTo>
                    <a:pt x="77527" y="23378"/>
                  </a:lnTo>
                  <a:cubicBezTo>
                    <a:pt x="77527" y="18404"/>
                    <a:pt x="79981" y="15917"/>
                    <a:pt x="83562" y="15917"/>
                  </a:cubicBezTo>
                  <a:cubicBezTo>
                    <a:pt x="87011" y="15917"/>
                    <a:pt x="89465" y="18370"/>
                    <a:pt x="89465" y="23378"/>
                  </a:cubicBezTo>
                  <a:lnTo>
                    <a:pt x="89465" y="23742"/>
                  </a:lnTo>
                  <a:cubicBezTo>
                    <a:pt x="89465" y="28551"/>
                    <a:pt x="87409" y="31104"/>
                    <a:pt x="83629" y="31104"/>
                  </a:cubicBezTo>
                  <a:moveTo>
                    <a:pt x="70929" y="44335"/>
                  </a:moveTo>
                  <a:lnTo>
                    <a:pt x="77759" y="44335"/>
                  </a:lnTo>
                  <a:lnTo>
                    <a:pt x="77759" y="32132"/>
                  </a:lnTo>
                  <a:cubicBezTo>
                    <a:pt x="79020" y="34519"/>
                    <a:pt x="81805" y="36409"/>
                    <a:pt x="85652" y="36409"/>
                  </a:cubicBezTo>
                  <a:cubicBezTo>
                    <a:pt x="91786" y="36409"/>
                    <a:pt x="96428" y="31833"/>
                    <a:pt x="96428" y="23676"/>
                  </a:cubicBezTo>
                  <a:lnTo>
                    <a:pt x="96428" y="23311"/>
                  </a:lnTo>
                  <a:cubicBezTo>
                    <a:pt x="96428" y="15154"/>
                    <a:pt x="91720" y="10644"/>
                    <a:pt x="85652" y="10644"/>
                  </a:cubicBezTo>
                  <a:cubicBezTo>
                    <a:pt x="82004" y="10644"/>
                    <a:pt x="79119" y="12733"/>
                    <a:pt x="77759" y="15088"/>
                  </a:cubicBezTo>
                  <a:lnTo>
                    <a:pt x="77759" y="11241"/>
                  </a:lnTo>
                  <a:lnTo>
                    <a:pt x="70929" y="11241"/>
                  </a:lnTo>
                  <a:lnTo>
                    <a:pt x="70929" y="44335"/>
                  </a:lnTo>
                  <a:close/>
                  <a:moveTo>
                    <a:pt x="39758" y="36443"/>
                  </a:moveTo>
                  <a:cubicBezTo>
                    <a:pt x="43837" y="36443"/>
                    <a:pt x="46324" y="34552"/>
                    <a:pt x="47584" y="32065"/>
                  </a:cubicBezTo>
                  <a:lnTo>
                    <a:pt x="47584" y="35945"/>
                  </a:lnTo>
                  <a:lnTo>
                    <a:pt x="54382" y="35945"/>
                  </a:lnTo>
                  <a:lnTo>
                    <a:pt x="54382" y="11241"/>
                  </a:lnTo>
                  <a:lnTo>
                    <a:pt x="47584" y="11241"/>
                  </a:lnTo>
                  <a:lnTo>
                    <a:pt x="47584" y="25732"/>
                  </a:lnTo>
                  <a:cubicBezTo>
                    <a:pt x="47584" y="29379"/>
                    <a:pt x="45329" y="31170"/>
                    <a:pt x="42444" y="31170"/>
                  </a:cubicBezTo>
                  <a:cubicBezTo>
                    <a:pt x="39526" y="31170"/>
                    <a:pt x="38134" y="29578"/>
                    <a:pt x="38134" y="26196"/>
                  </a:cubicBezTo>
                  <a:lnTo>
                    <a:pt x="38134" y="11241"/>
                  </a:lnTo>
                  <a:lnTo>
                    <a:pt x="31336" y="11241"/>
                  </a:lnTo>
                  <a:lnTo>
                    <a:pt x="31336" y="27158"/>
                  </a:lnTo>
                  <a:cubicBezTo>
                    <a:pt x="31369" y="33591"/>
                    <a:pt x="34950" y="36443"/>
                    <a:pt x="39758" y="36443"/>
                  </a:cubicBezTo>
                  <a:moveTo>
                    <a:pt x="12766" y="31104"/>
                  </a:moveTo>
                  <a:cubicBezTo>
                    <a:pt x="9384" y="31104"/>
                    <a:pt x="6997" y="28683"/>
                    <a:pt x="6997" y="23776"/>
                  </a:cubicBezTo>
                  <a:lnTo>
                    <a:pt x="6997" y="23378"/>
                  </a:lnTo>
                  <a:cubicBezTo>
                    <a:pt x="6997" y="18470"/>
                    <a:pt x="9119" y="15884"/>
                    <a:pt x="12932" y="15884"/>
                  </a:cubicBezTo>
                  <a:cubicBezTo>
                    <a:pt x="16679" y="15884"/>
                    <a:pt x="18835" y="18370"/>
                    <a:pt x="18835" y="23311"/>
                  </a:cubicBezTo>
                  <a:lnTo>
                    <a:pt x="18835" y="23676"/>
                  </a:lnTo>
                  <a:cubicBezTo>
                    <a:pt x="18835" y="28683"/>
                    <a:pt x="16348" y="31104"/>
                    <a:pt x="12766" y="31104"/>
                  </a:cubicBezTo>
                  <a:moveTo>
                    <a:pt x="10711" y="36443"/>
                  </a:moveTo>
                  <a:cubicBezTo>
                    <a:pt x="14358" y="36443"/>
                    <a:pt x="17376" y="34320"/>
                    <a:pt x="18636" y="31800"/>
                  </a:cubicBezTo>
                  <a:lnTo>
                    <a:pt x="18636" y="35912"/>
                  </a:lnTo>
                  <a:lnTo>
                    <a:pt x="25433" y="35912"/>
                  </a:lnTo>
                  <a:lnTo>
                    <a:pt x="25433" y="33"/>
                  </a:lnTo>
                  <a:lnTo>
                    <a:pt x="18636" y="33"/>
                  </a:lnTo>
                  <a:lnTo>
                    <a:pt x="18636" y="14922"/>
                  </a:lnTo>
                  <a:cubicBezTo>
                    <a:pt x="17276" y="12435"/>
                    <a:pt x="14822" y="10677"/>
                    <a:pt x="10843" y="10677"/>
                  </a:cubicBezTo>
                  <a:cubicBezTo>
                    <a:pt x="4676" y="10677"/>
                    <a:pt x="0" y="15452"/>
                    <a:pt x="0" y="23577"/>
                  </a:cubicBezTo>
                  <a:lnTo>
                    <a:pt x="0" y="23941"/>
                  </a:lnTo>
                  <a:cubicBezTo>
                    <a:pt x="0" y="32132"/>
                    <a:pt x="4742" y="36443"/>
                    <a:pt x="10711" y="36443"/>
                  </a:cubicBezTo>
                </a:path>
              </a:pathLst>
            </a:custGeom>
            <a:solidFill>
              <a:srgbClr val="193264"/>
            </a:solidFill>
            <a:ln w="3296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fr-FR"/>
            </a:p>
          </p:txBody>
        </p:sp>
        <p:sp>
          <p:nvSpPr>
            <p:cNvPr id="21" name="Forme libre : forme 20">
              <a:extLst>
                <a:ext uri="{FF2B5EF4-FFF2-40B4-BE49-F238E27FC236}">
                  <a16:creationId xmlns:a16="http://schemas.microsoft.com/office/drawing/2014/main" id="{26D531AE-55EC-404E-AFD4-A2D4B1A2E083}"/>
                </a:ext>
              </a:extLst>
            </p:cNvPr>
            <p:cNvSpPr/>
            <p:nvPr/>
          </p:nvSpPr>
          <p:spPr>
            <a:xfrm>
              <a:off x="1001350" y="306044"/>
              <a:ext cx="676458" cy="43108"/>
            </a:xfrm>
            <a:custGeom>
              <a:avLst/>
              <a:gdLst>
                <a:gd name="connsiteX0" fmla="*/ 659447 w 676457"/>
                <a:gd name="connsiteY0" fmla="*/ 21123 h 43107"/>
                <a:gd name="connsiteX1" fmla="*/ 665117 w 676457"/>
                <a:gd name="connsiteY1" fmla="*/ 15585 h 43107"/>
                <a:gd name="connsiteX2" fmla="*/ 670489 w 676457"/>
                <a:gd name="connsiteY2" fmla="*/ 21123 h 43107"/>
                <a:gd name="connsiteX3" fmla="*/ 659447 w 676457"/>
                <a:gd name="connsiteY3" fmla="*/ 21123 h 43107"/>
                <a:gd name="connsiteX4" fmla="*/ 665316 w 676457"/>
                <a:gd name="connsiteY4" fmla="*/ 36675 h 43107"/>
                <a:gd name="connsiteX5" fmla="*/ 677121 w 676457"/>
                <a:gd name="connsiteY5" fmla="*/ 28352 h 43107"/>
                <a:gd name="connsiteX6" fmla="*/ 670655 w 676457"/>
                <a:gd name="connsiteY6" fmla="*/ 28352 h 43107"/>
                <a:gd name="connsiteX7" fmla="*/ 665515 w 676457"/>
                <a:gd name="connsiteY7" fmla="*/ 31800 h 43107"/>
                <a:gd name="connsiteX8" fmla="*/ 659380 w 676457"/>
                <a:gd name="connsiteY8" fmla="*/ 25334 h 43107"/>
                <a:gd name="connsiteX9" fmla="*/ 677187 w 676457"/>
                <a:gd name="connsiteY9" fmla="*/ 25334 h 43107"/>
                <a:gd name="connsiteX10" fmla="*/ 677187 w 676457"/>
                <a:gd name="connsiteY10" fmla="*/ 23444 h 43107"/>
                <a:gd name="connsiteX11" fmla="*/ 665150 w 676457"/>
                <a:gd name="connsiteY11" fmla="*/ 10876 h 43107"/>
                <a:gd name="connsiteX12" fmla="*/ 652450 w 676457"/>
                <a:gd name="connsiteY12" fmla="*/ 23709 h 43107"/>
                <a:gd name="connsiteX13" fmla="*/ 652450 w 676457"/>
                <a:gd name="connsiteY13" fmla="*/ 24074 h 43107"/>
                <a:gd name="connsiteX14" fmla="*/ 665316 w 676457"/>
                <a:gd name="connsiteY14" fmla="*/ 36675 h 43107"/>
                <a:gd name="connsiteX15" fmla="*/ 645155 w 676457"/>
                <a:gd name="connsiteY15" fmla="*/ 36608 h 43107"/>
                <a:gd name="connsiteX16" fmla="*/ 649300 w 676457"/>
                <a:gd name="connsiteY16" fmla="*/ 35945 h 43107"/>
                <a:gd name="connsiteX17" fmla="*/ 649300 w 676457"/>
                <a:gd name="connsiteY17" fmla="*/ 30673 h 43107"/>
                <a:gd name="connsiteX18" fmla="*/ 646713 w 676457"/>
                <a:gd name="connsiteY18" fmla="*/ 31137 h 43107"/>
                <a:gd name="connsiteX19" fmla="*/ 643961 w 676457"/>
                <a:gd name="connsiteY19" fmla="*/ 28219 h 43107"/>
                <a:gd name="connsiteX20" fmla="*/ 643961 w 676457"/>
                <a:gd name="connsiteY20" fmla="*/ 16315 h 43107"/>
                <a:gd name="connsiteX21" fmla="*/ 649167 w 676457"/>
                <a:gd name="connsiteY21" fmla="*/ 16315 h 43107"/>
                <a:gd name="connsiteX22" fmla="*/ 649167 w 676457"/>
                <a:gd name="connsiteY22" fmla="*/ 11440 h 43107"/>
                <a:gd name="connsiteX23" fmla="*/ 643961 w 676457"/>
                <a:gd name="connsiteY23" fmla="*/ 11440 h 43107"/>
                <a:gd name="connsiteX24" fmla="*/ 643961 w 676457"/>
                <a:gd name="connsiteY24" fmla="*/ 6101 h 43107"/>
                <a:gd name="connsiteX25" fmla="*/ 637163 w 676457"/>
                <a:gd name="connsiteY25" fmla="*/ 6101 h 43107"/>
                <a:gd name="connsiteX26" fmla="*/ 637163 w 676457"/>
                <a:gd name="connsiteY26" fmla="*/ 11440 h 43107"/>
                <a:gd name="connsiteX27" fmla="*/ 634013 w 676457"/>
                <a:gd name="connsiteY27" fmla="*/ 11440 h 43107"/>
                <a:gd name="connsiteX28" fmla="*/ 634013 w 676457"/>
                <a:gd name="connsiteY28" fmla="*/ 16315 h 43107"/>
                <a:gd name="connsiteX29" fmla="*/ 637163 w 676457"/>
                <a:gd name="connsiteY29" fmla="*/ 16315 h 43107"/>
                <a:gd name="connsiteX30" fmla="*/ 637163 w 676457"/>
                <a:gd name="connsiteY30" fmla="*/ 28816 h 43107"/>
                <a:gd name="connsiteX31" fmla="*/ 645155 w 676457"/>
                <a:gd name="connsiteY31" fmla="*/ 36608 h 43107"/>
                <a:gd name="connsiteX32" fmla="*/ 607087 w 676457"/>
                <a:gd name="connsiteY32" fmla="*/ 36144 h 43107"/>
                <a:gd name="connsiteX33" fmla="*/ 613952 w 676457"/>
                <a:gd name="connsiteY33" fmla="*/ 36144 h 43107"/>
                <a:gd name="connsiteX34" fmla="*/ 613952 w 676457"/>
                <a:gd name="connsiteY34" fmla="*/ 21885 h 43107"/>
                <a:gd name="connsiteX35" fmla="*/ 619091 w 676457"/>
                <a:gd name="connsiteY35" fmla="*/ 16447 h 43107"/>
                <a:gd name="connsiteX36" fmla="*/ 623435 w 676457"/>
                <a:gd name="connsiteY36" fmla="*/ 21421 h 43107"/>
                <a:gd name="connsiteX37" fmla="*/ 623435 w 676457"/>
                <a:gd name="connsiteY37" fmla="*/ 36144 h 43107"/>
                <a:gd name="connsiteX38" fmla="*/ 630266 w 676457"/>
                <a:gd name="connsiteY38" fmla="*/ 36144 h 43107"/>
                <a:gd name="connsiteX39" fmla="*/ 630266 w 676457"/>
                <a:gd name="connsiteY39" fmla="*/ 20426 h 43107"/>
                <a:gd name="connsiteX40" fmla="*/ 621943 w 676457"/>
                <a:gd name="connsiteY40" fmla="*/ 10910 h 43107"/>
                <a:gd name="connsiteX41" fmla="*/ 613918 w 676457"/>
                <a:gd name="connsiteY41" fmla="*/ 15386 h 43107"/>
                <a:gd name="connsiteX42" fmla="*/ 613918 w 676457"/>
                <a:gd name="connsiteY42" fmla="*/ 11473 h 43107"/>
                <a:gd name="connsiteX43" fmla="*/ 607054 w 676457"/>
                <a:gd name="connsiteY43" fmla="*/ 11473 h 43107"/>
                <a:gd name="connsiteX44" fmla="*/ 607054 w 676457"/>
                <a:gd name="connsiteY44" fmla="*/ 36144 h 43107"/>
                <a:gd name="connsiteX45" fmla="*/ 584904 w 676457"/>
                <a:gd name="connsiteY45" fmla="*/ 21123 h 43107"/>
                <a:gd name="connsiteX46" fmla="*/ 590574 w 676457"/>
                <a:gd name="connsiteY46" fmla="*/ 15585 h 43107"/>
                <a:gd name="connsiteX47" fmla="*/ 595946 w 676457"/>
                <a:gd name="connsiteY47" fmla="*/ 21123 h 43107"/>
                <a:gd name="connsiteX48" fmla="*/ 584904 w 676457"/>
                <a:gd name="connsiteY48" fmla="*/ 21123 h 43107"/>
                <a:gd name="connsiteX49" fmla="*/ 590740 w 676457"/>
                <a:gd name="connsiteY49" fmla="*/ 36675 h 43107"/>
                <a:gd name="connsiteX50" fmla="*/ 602545 w 676457"/>
                <a:gd name="connsiteY50" fmla="*/ 28352 h 43107"/>
                <a:gd name="connsiteX51" fmla="*/ 596078 w 676457"/>
                <a:gd name="connsiteY51" fmla="*/ 28352 h 43107"/>
                <a:gd name="connsiteX52" fmla="*/ 590939 w 676457"/>
                <a:gd name="connsiteY52" fmla="*/ 31800 h 43107"/>
                <a:gd name="connsiteX53" fmla="*/ 584804 w 676457"/>
                <a:gd name="connsiteY53" fmla="*/ 25334 h 43107"/>
                <a:gd name="connsiteX54" fmla="*/ 602611 w 676457"/>
                <a:gd name="connsiteY54" fmla="*/ 25334 h 43107"/>
                <a:gd name="connsiteX55" fmla="*/ 602611 w 676457"/>
                <a:gd name="connsiteY55" fmla="*/ 23444 h 43107"/>
                <a:gd name="connsiteX56" fmla="*/ 590574 w 676457"/>
                <a:gd name="connsiteY56" fmla="*/ 10876 h 43107"/>
                <a:gd name="connsiteX57" fmla="*/ 577874 w 676457"/>
                <a:gd name="connsiteY57" fmla="*/ 23709 h 43107"/>
                <a:gd name="connsiteX58" fmla="*/ 577874 w 676457"/>
                <a:gd name="connsiteY58" fmla="*/ 24074 h 43107"/>
                <a:gd name="connsiteX59" fmla="*/ 590740 w 676457"/>
                <a:gd name="connsiteY59" fmla="*/ 36675 h 43107"/>
                <a:gd name="connsiteX60" fmla="*/ 550351 w 676457"/>
                <a:gd name="connsiteY60" fmla="*/ 36144 h 43107"/>
                <a:gd name="connsiteX61" fmla="*/ 557182 w 676457"/>
                <a:gd name="connsiteY61" fmla="*/ 36144 h 43107"/>
                <a:gd name="connsiteX62" fmla="*/ 557182 w 676457"/>
                <a:gd name="connsiteY62" fmla="*/ 21885 h 43107"/>
                <a:gd name="connsiteX63" fmla="*/ 562322 w 676457"/>
                <a:gd name="connsiteY63" fmla="*/ 16447 h 43107"/>
                <a:gd name="connsiteX64" fmla="*/ 566666 w 676457"/>
                <a:gd name="connsiteY64" fmla="*/ 21421 h 43107"/>
                <a:gd name="connsiteX65" fmla="*/ 566666 w 676457"/>
                <a:gd name="connsiteY65" fmla="*/ 36144 h 43107"/>
                <a:gd name="connsiteX66" fmla="*/ 573530 w 676457"/>
                <a:gd name="connsiteY66" fmla="*/ 36144 h 43107"/>
                <a:gd name="connsiteX67" fmla="*/ 573530 w 676457"/>
                <a:gd name="connsiteY67" fmla="*/ 20426 h 43107"/>
                <a:gd name="connsiteX68" fmla="*/ 565207 w 676457"/>
                <a:gd name="connsiteY68" fmla="*/ 10910 h 43107"/>
                <a:gd name="connsiteX69" fmla="*/ 557182 w 676457"/>
                <a:gd name="connsiteY69" fmla="*/ 15386 h 43107"/>
                <a:gd name="connsiteX70" fmla="*/ 557182 w 676457"/>
                <a:gd name="connsiteY70" fmla="*/ 11473 h 43107"/>
                <a:gd name="connsiteX71" fmla="*/ 550351 w 676457"/>
                <a:gd name="connsiteY71" fmla="*/ 11473 h 43107"/>
                <a:gd name="connsiteX72" fmla="*/ 550351 w 676457"/>
                <a:gd name="connsiteY72" fmla="*/ 36144 h 43107"/>
                <a:gd name="connsiteX73" fmla="*/ 532412 w 676457"/>
                <a:gd name="connsiteY73" fmla="*/ 31900 h 43107"/>
                <a:gd name="connsiteX74" fmla="*/ 528831 w 676457"/>
                <a:gd name="connsiteY74" fmla="*/ 28915 h 43107"/>
                <a:gd name="connsiteX75" fmla="*/ 535098 w 676457"/>
                <a:gd name="connsiteY75" fmla="*/ 25433 h 43107"/>
                <a:gd name="connsiteX76" fmla="*/ 537751 w 676457"/>
                <a:gd name="connsiteY76" fmla="*/ 25433 h 43107"/>
                <a:gd name="connsiteX77" fmla="*/ 537751 w 676457"/>
                <a:gd name="connsiteY77" fmla="*/ 27523 h 43107"/>
                <a:gd name="connsiteX78" fmla="*/ 532412 w 676457"/>
                <a:gd name="connsiteY78" fmla="*/ 31900 h 43107"/>
                <a:gd name="connsiteX79" fmla="*/ 530356 w 676457"/>
                <a:gd name="connsiteY79" fmla="*/ 36675 h 43107"/>
                <a:gd name="connsiteX80" fmla="*/ 537817 w 676457"/>
                <a:gd name="connsiteY80" fmla="*/ 33193 h 43107"/>
                <a:gd name="connsiteX81" fmla="*/ 537817 w 676457"/>
                <a:gd name="connsiteY81" fmla="*/ 36177 h 43107"/>
                <a:gd name="connsiteX82" fmla="*/ 544482 w 676457"/>
                <a:gd name="connsiteY82" fmla="*/ 36177 h 43107"/>
                <a:gd name="connsiteX83" fmla="*/ 544482 w 676457"/>
                <a:gd name="connsiteY83" fmla="*/ 20095 h 43107"/>
                <a:gd name="connsiteX84" fmla="*/ 534136 w 676457"/>
                <a:gd name="connsiteY84" fmla="*/ 10943 h 43107"/>
                <a:gd name="connsiteX85" fmla="*/ 523028 w 676457"/>
                <a:gd name="connsiteY85" fmla="*/ 19398 h 43107"/>
                <a:gd name="connsiteX86" fmla="*/ 529494 w 676457"/>
                <a:gd name="connsiteY86" fmla="*/ 19398 h 43107"/>
                <a:gd name="connsiteX87" fmla="*/ 533705 w 676457"/>
                <a:gd name="connsiteY87" fmla="*/ 15917 h 43107"/>
                <a:gd name="connsiteX88" fmla="*/ 537717 w 676457"/>
                <a:gd name="connsiteY88" fmla="*/ 20460 h 43107"/>
                <a:gd name="connsiteX89" fmla="*/ 537717 w 676457"/>
                <a:gd name="connsiteY89" fmla="*/ 21454 h 43107"/>
                <a:gd name="connsiteX90" fmla="*/ 534932 w 676457"/>
                <a:gd name="connsiteY90" fmla="*/ 21454 h 43107"/>
                <a:gd name="connsiteX91" fmla="*/ 522099 w 676457"/>
                <a:gd name="connsiteY91" fmla="*/ 29379 h 43107"/>
                <a:gd name="connsiteX92" fmla="*/ 530356 w 676457"/>
                <a:gd name="connsiteY92" fmla="*/ 36675 h 43107"/>
                <a:gd name="connsiteX93" fmla="*/ 480119 w 676457"/>
                <a:gd name="connsiteY93" fmla="*/ 36144 h 43107"/>
                <a:gd name="connsiteX94" fmla="*/ 486950 w 676457"/>
                <a:gd name="connsiteY94" fmla="*/ 36144 h 43107"/>
                <a:gd name="connsiteX95" fmla="*/ 486950 w 676457"/>
                <a:gd name="connsiteY95" fmla="*/ 21554 h 43107"/>
                <a:gd name="connsiteX96" fmla="*/ 491725 w 676457"/>
                <a:gd name="connsiteY96" fmla="*/ 16514 h 43107"/>
                <a:gd name="connsiteX97" fmla="*/ 495605 w 676457"/>
                <a:gd name="connsiteY97" fmla="*/ 21090 h 43107"/>
                <a:gd name="connsiteX98" fmla="*/ 495605 w 676457"/>
                <a:gd name="connsiteY98" fmla="*/ 36144 h 43107"/>
                <a:gd name="connsiteX99" fmla="*/ 502402 w 676457"/>
                <a:gd name="connsiteY99" fmla="*/ 36144 h 43107"/>
                <a:gd name="connsiteX100" fmla="*/ 502402 w 676457"/>
                <a:gd name="connsiteY100" fmla="*/ 21554 h 43107"/>
                <a:gd name="connsiteX101" fmla="*/ 507177 w 676457"/>
                <a:gd name="connsiteY101" fmla="*/ 16514 h 43107"/>
                <a:gd name="connsiteX102" fmla="*/ 511057 w 676457"/>
                <a:gd name="connsiteY102" fmla="*/ 21090 h 43107"/>
                <a:gd name="connsiteX103" fmla="*/ 511057 w 676457"/>
                <a:gd name="connsiteY103" fmla="*/ 36144 h 43107"/>
                <a:gd name="connsiteX104" fmla="*/ 517855 w 676457"/>
                <a:gd name="connsiteY104" fmla="*/ 36144 h 43107"/>
                <a:gd name="connsiteX105" fmla="*/ 517855 w 676457"/>
                <a:gd name="connsiteY105" fmla="*/ 20327 h 43107"/>
                <a:gd name="connsiteX106" fmla="*/ 509731 w 676457"/>
                <a:gd name="connsiteY106" fmla="*/ 10876 h 43107"/>
                <a:gd name="connsiteX107" fmla="*/ 501408 w 676457"/>
                <a:gd name="connsiteY107" fmla="*/ 15154 h 43107"/>
                <a:gd name="connsiteX108" fmla="*/ 494510 w 676457"/>
                <a:gd name="connsiteY108" fmla="*/ 10876 h 43107"/>
                <a:gd name="connsiteX109" fmla="*/ 486950 w 676457"/>
                <a:gd name="connsiteY109" fmla="*/ 15220 h 43107"/>
                <a:gd name="connsiteX110" fmla="*/ 486950 w 676457"/>
                <a:gd name="connsiteY110" fmla="*/ 11440 h 43107"/>
                <a:gd name="connsiteX111" fmla="*/ 480119 w 676457"/>
                <a:gd name="connsiteY111" fmla="*/ 11440 h 43107"/>
                <a:gd name="connsiteX112" fmla="*/ 480119 w 676457"/>
                <a:gd name="connsiteY112" fmla="*/ 36144 h 43107"/>
                <a:gd name="connsiteX113" fmla="*/ 460820 w 676457"/>
                <a:gd name="connsiteY113" fmla="*/ 36144 h 43107"/>
                <a:gd name="connsiteX114" fmla="*/ 467684 w 676457"/>
                <a:gd name="connsiteY114" fmla="*/ 36144 h 43107"/>
                <a:gd name="connsiteX115" fmla="*/ 467684 w 676457"/>
                <a:gd name="connsiteY115" fmla="*/ 23776 h 43107"/>
                <a:gd name="connsiteX116" fmla="*/ 475676 w 676457"/>
                <a:gd name="connsiteY116" fmla="*/ 17442 h 43107"/>
                <a:gd name="connsiteX117" fmla="*/ 475676 w 676457"/>
                <a:gd name="connsiteY117" fmla="*/ 11075 h 43107"/>
                <a:gd name="connsiteX118" fmla="*/ 467684 w 676457"/>
                <a:gd name="connsiteY118" fmla="*/ 16182 h 43107"/>
                <a:gd name="connsiteX119" fmla="*/ 467684 w 676457"/>
                <a:gd name="connsiteY119" fmla="*/ 11473 h 43107"/>
                <a:gd name="connsiteX120" fmla="*/ 460820 w 676457"/>
                <a:gd name="connsiteY120" fmla="*/ 11473 h 43107"/>
                <a:gd name="connsiteX121" fmla="*/ 460820 w 676457"/>
                <a:gd name="connsiteY121" fmla="*/ 36144 h 43107"/>
                <a:gd name="connsiteX122" fmla="*/ 438636 w 676457"/>
                <a:gd name="connsiteY122" fmla="*/ 21123 h 43107"/>
                <a:gd name="connsiteX123" fmla="*/ 444307 w 676457"/>
                <a:gd name="connsiteY123" fmla="*/ 15585 h 43107"/>
                <a:gd name="connsiteX124" fmla="*/ 449678 w 676457"/>
                <a:gd name="connsiteY124" fmla="*/ 21123 h 43107"/>
                <a:gd name="connsiteX125" fmla="*/ 438636 w 676457"/>
                <a:gd name="connsiteY125" fmla="*/ 21123 h 43107"/>
                <a:gd name="connsiteX126" fmla="*/ 444472 w 676457"/>
                <a:gd name="connsiteY126" fmla="*/ 36675 h 43107"/>
                <a:gd name="connsiteX127" fmla="*/ 456277 w 676457"/>
                <a:gd name="connsiteY127" fmla="*/ 28352 h 43107"/>
                <a:gd name="connsiteX128" fmla="*/ 449811 w 676457"/>
                <a:gd name="connsiteY128" fmla="*/ 28352 h 43107"/>
                <a:gd name="connsiteX129" fmla="*/ 444671 w 676457"/>
                <a:gd name="connsiteY129" fmla="*/ 31800 h 43107"/>
                <a:gd name="connsiteX130" fmla="*/ 438537 w 676457"/>
                <a:gd name="connsiteY130" fmla="*/ 25334 h 43107"/>
                <a:gd name="connsiteX131" fmla="*/ 456344 w 676457"/>
                <a:gd name="connsiteY131" fmla="*/ 25334 h 43107"/>
                <a:gd name="connsiteX132" fmla="*/ 456344 w 676457"/>
                <a:gd name="connsiteY132" fmla="*/ 23444 h 43107"/>
                <a:gd name="connsiteX133" fmla="*/ 444307 w 676457"/>
                <a:gd name="connsiteY133" fmla="*/ 10876 h 43107"/>
                <a:gd name="connsiteX134" fmla="*/ 431606 w 676457"/>
                <a:gd name="connsiteY134" fmla="*/ 23709 h 43107"/>
                <a:gd name="connsiteX135" fmla="*/ 431606 w 676457"/>
                <a:gd name="connsiteY135" fmla="*/ 24074 h 43107"/>
                <a:gd name="connsiteX136" fmla="*/ 444472 w 676457"/>
                <a:gd name="connsiteY136" fmla="*/ 36675 h 43107"/>
                <a:gd name="connsiteX137" fmla="*/ 415723 w 676457"/>
                <a:gd name="connsiteY137" fmla="*/ 31336 h 43107"/>
                <a:gd name="connsiteX138" fmla="*/ 409622 w 676457"/>
                <a:gd name="connsiteY138" fmla="*/ 23974 h 43107"/>
                <a:gd name="connsiteX139" fmla="*/ 409622 w 676457"/>
                <a:gd name="connsiteY139" fmla="*/ 23610 h 43107"/>
                <a:gd name="connsiteX140" fmla="*/ 415657 w 676457"/>
                <a:gd name="connsiteY140" fmla="*/ 16149 h 43107"/>
                <a:gd name="connsiteX141" fmla="*/ 421559 w 676457"/>
                <a:gd name="connsiteY141" fmla="*/ 23610 h 43107"/>
                <a:gd name="connsiteX142" fmla="*/ 421559 w 676457"/>
                <a:gd name="connsiteY142" fmla="*/ 23974 h 43107"/>
                <a:gd name="connsiteX143" fmla="*/ 415723 w 676457"/>
                <a:gd name="connsiteY143" fmla="*/ 31336 h 43107"/>
                <a:gd name="connsiteX144" fmla="*/ 403023 w 676457"/>
                <a:gd name="connsiteY144" fmla="*/ 44567 h 43107"/>
                <a:gd name="connsiteX145" fmla="*/ 409887 w 676457"/>
                <a:gd name="connsiteY145" fmla="*/ 44567 h 43107"/>
                <a:gd name="connsiteX146" fmla="*/ 409887 w 676457"/>
                <a:gd name="connsiteY146" fmla="*/ 32397 h 43107"/>
                <a:gd name="connsiteX147" fmla="*/ 417779 w 676457"/>
                <a:gd name="connsiteY147" fmla="*/ 36675 h 43107"/>
                <a:gd name="connsiteX148" fmla="*/ 428556 w 676457"/>
                <a:gd name="connsiteY148" fmla="*/ 23941 h 43107"/>
                <a:gd name="connsiteX149" fmla="*/ 428556 w 676457"/>
                <a:gd name="connsiteY149" fmla="*/ 23577 h 43107"/>
                <a:gd name="connsiteX150" fmla="*/ 417779 w 676457"/>
                <a:gd name="connsiteY150" fmla="*/ 10910 h 43107"/>
                <a:gd name="connsiteX151" fmla="*/ 409887 w 676457"/>
                <a:gd name="connsiteY151" fmla="*/ 15353 h 43107"/>
                <a:gd name="connsiteX152" fmla="*/ 409887 w 676457"/>
                <a:gd name="connsiteY152" fmla="*/ 11473 h 43107"/>
                <a:gd name="connsiteX153" fmla="*/ 403023 w 676457"/>
                <a:gd name="connsiteY153" fmla="*/ 11473 h 43107"/>
                <a:gd name="connsiteX154" fmla="*/ 403023 w 676457"/>
                <a:gd name="connsiteY154" fmla="*/ 44567 h 43107"/>
                <a:gd name="connsiteX155" fmla="*/ 363496 w 676457"/>
                <a:gd name="connsiteY155" fmla="*/ 36144 h 43107"/>
                <a:gd name="connsiteX156" fmla="*/ 370361 w 676457"/>
                <a:gd name="connsiteY156" fmla="*/ 36144 h 43107"/>
                <a:gd name="connsiteX157" fmla="*/ 370361 w 676457"/>
                <a:gd name="connsiteY157" fmla="*/ 21885 h 43107"/>
                <a:gd name="connsiteX158" fmla="*/ 375500 w 676457"/>
                <a:gd name="connsiteY158" fmla="*/ 16447 h 43107"/>
                <a:gd name="connsiteX159" fmla="*/ 379844 w 676457"/>
                <a:gd name="connsiteY159" fmla="*/ 21421 h 43107"/>
                <a:gd name="connsiteX160" fmla="*/ 379844 w 676457"/>
                <a:gd name="connsiteY160" fmla="*/ 36144 h 43107"/>
                <a:gd name="connsiteX161" fmla="*/ 386675 w 676457"/>
                <a:gd name="connsiteY161" fmla="*/ 36144 h 43107"/>
                <a:gd name="connsiteX162" fmla="*/ 386675 w 676457"/>
                <a:gd name="connsiteY162" fmla="*/ 20426 h 43107"/>
                <a:gd name="connsiteX163" fmla="*/ 378352 w 676457"/>
                <a:gd name="connsiteY163" fmla="*/ 10910 h 43107"/>
                <a:gd name="connsiteX164" fmla="*/ 370327 w 676457"/>
                <a:gd name="connsiteY164" fmla="*/ 15386 h 43107"/>
                <a:gd name="connsiteX165" fmla="*/ 370327 w 676457"/>
                <a:gd name="connsiteY165" fmla="*/ 11473 h 43107"/>
                <a:gd name="connsiteX166" fmla="*/ 363463 w 676457"/>
                <a:gd name="connsiteY166" fmla="*/ 11473 h 43107"/>
                <a:gd name="connsiteX167" fmla="*/ 363463 w 676457"/>
                <a:gd name="connsiteY167" fmla="*/ 36144 h 43107"/>
                <a:gd name="connsiteX168" fmla="*/ 345889 w 676457"/>
                <a:gd name="connsiteY168" fmla="*/ 36675 h 43107"/>
                <a:gd name="connsiteX169" fmla="*/ 358920 w 676457"/>
                <a:gd name="connsiteY169" fmla="*/ 23941 h 43107"/>
                <a:gd name="connsiteX170" fmla="*/ 358920 w 676457"/>
                <a:gd name="connsiteY170" fmla="*/ 23577 h 43107"/>
                <a:gd name="connsiteX171" fmla="*/ 345922 w 676457"/>
                <a:gd name="connsiteY171" fmla="*/ 10910 h 43107"/>
                <a:gd name="connsiteX172" fmla="*/ 332890 w 676457"/>
                <a:gd name="connsiteY172" fmla="*/ 23709 h 43107"/>
                <a:gd name="connsiteX173" fmla="*/ 332890 w 676457"/>
                <a:gd name="connsiteY173" fmla="*/ 24107 h 43107"/>
                <a:gd name="connsiteX174" fmla="*/ 345889 w 676457"/>
                <a:gd name="connsiteY174" fmla="*/ 36675 h 43107"/>
                <a:gd name="connsiteX175" fmla="*/ 345955 w 676457"/>
                <a:gd name="connsiteY175" fmla="*/ 31469 h 43107"/>
                <a:gd name="connsiteX176" fmla="*/ 339920 w 676457"/>
                <a:gd name="connsiteY176" fmla="*/ 23908 h 43107"/>
                <a:gd name="connsiteX177" fmla="*/ 339920 w 676457"/>
                <a:gd name="connsiteY177" fmla="*/ 23543 h 43107"/>
                <a:gd name="connsiteX178" fmla="*/ 345955 w 676457"/>
                <a:gd name="connsiteY178" fmla="*/ 16082 h 43107"/>
                <a:gd name="connsiteX179" fmla="*/ 351990 w 676457"/>
                <a:gd name="connsiteY179" fmla="*/ 23643 h 43107"/>
                <a:gd name="connsiteX180" fmla="*/ 351990 w 676457"/>
                <a:gd name="connsiteY180" fmla="*/ 23974 h 43107"/>
                <a:gd name="connsiteX181" fmla="*/ 345955 w 676457"/>
                <a:gd name="connsiteY181" fmla="*/ 31469 h 43107"/>
                <a:gd name="connsiteX182" fmla="*/ 324700 w 676457"/>
                <a:gd name="connsiteY182" fmla="*/ 8091 h 43107"/>
                <a:gd name="connsiteX183" fmla="*/ 328612 w 676457"/>
                <a:gd name="connsiteY183" fmla="*/ 4344 h 43107"/>
                <a:gd name="connsiteX184" fmla="*/ 324700 w 676457"/>
                <a:gd name="connsiteY184" fmla="*/ 597 h 43107"/>
                <a:gd name="connsiteX185" fmla="*/ 320820 w 676457"/>
                <a:gd name="connsiteY185" fmla="*/ 4344 h 43107"/>
                <a:gd name="connsiteX186" fmla="*/ 324700 w 676457"/>
                <a:gd name="connsiteY186" fmla="*/ 8091 h 43107"/>
                <a:gd name="connsiteX187" fmla="*/ 321351 w 676457"/>
                <a:gd name="connsiteY187" fmla="*/ 36144 h 43107"/>
                <a:gd name="connsiteX188" fmla="*/ 328148 w 676457"/>
                <a:gd name="connsiteY188" fmla="*/ 36144 h 43107"/>
                <a:gd name="connsiteX189" fmla="*/ 328148 w 676457"/>
                <a:gd name="connsiteY189" fmla="*/ 11440 h 43107"/>
                <a:gd name="connsiteX190" fmla="*/ 321351 w 676457"/>
                <a:gd name="connsiteY190" fmla="*/ 11440 h 43107"/>
                <a:gd name="connsiteX191" fmla="*/ 321351 w 676457"/>
                <a:gd name="connsiteY191" fmla="*/ 36144 h 43107"/>
                <a:gd name="connsiteX192" fmla="*/ 312397 w 676457"/>
                <a:gd name="connsiteY192" fmla="*/ 36608 h 43107"/>
                <a:gd name="connsiteX193" fmla="*/ 316542 w 676457"/>
                <a:gd name="connsiteY193" fmla="*/ 35945 h 43107"/>
                <a:gd name="connsiteX194" fmla="*/ 316542 w 676457"/>
                <a:gd name="connsiteY194" fmla="*/ 30673 h 43107"/>
                <a:gd name="connsiteX195" fmla="*/ 313956 w 676457"/>
                <a:gd name="connsiteY195" fmla="*/ 31137 h 43107"/>
                <a:gd name="connsiteX196" fmla="*/ 311204 w 676457"/>
                <a:gd name="connsiteY196" fmla="*/ 28219 h 43107"/>
                <a:gd name="connsiteX197" fmla="*/ 311204 w 676457"/>
                <a:gd name="connsiteY197" fmla="*/ 16315 h 43107"/>
                <a:gd name="connsiteX198" fmla="*/ 316410 w 676457"/>
                <a:gd name="connsiteY198" fmla="*/ 16315 h 43107"/>
                <a:gd name="connsiteX199" fmla="*/ 316410 w 676457"/>
                <a:gd name="connsiteY199" fmla="*/ 11440 h 43107"/>
                <a:gd name="connsiteX200" fmla="*/ 311204 w 676457"/>
                <a:gd name="connsiteY200" fmla="*/ 11440 h 43107"/>
                <a:gd name="connsiteX201" fmla="*/ 311204 w 676457"/>
                <a:gd name="connsiteY201" fmla="*/ 6101 h 43107"/>
                <a:gd name="connsiteX202" fmla="*/ 304406 w 676457"/>
                <a:gd name="connsiteY202" fmla="*/ 6101 h 43107"/>
                <a:gd name="connsiteX203" fmla="*/ 304406 w 676457"/>
                <a:gd name="connsiteY203" fmla="*/ 11440 h 43107"/>
                <a:gd name="connsiteX204" fmla="*/ 301256 w 676457"/>
                <a:gd name="connsiteY204" fmla="*/ 11440 h 43107"/>
                <a:gd name="connsiteX205" fmla="*/ 301256 w 676457"/>
                <a:gd name="connsiteY205" fmla="*/ 16315 h 43107"/>
                <a:gd name="connsiteX206" fmla="*/ 304406 w 676457"/>
                <a:gd name="connsiteY206" fmla="*/ 16315 h 43107"/>
                <a:gd name="connsiteX207" fmla="*/ 304406 w 676457"/>
                <a:gd name="connsiteY207" fmla="*/ 28816 h 43107"/>
                <a:gd name="connsiteX208" fmla="*/ 312397 w 676457"/>
                <a:gd name="connsiteY208" fmla="*/ 36608 h 43107"/>
                <a:gd name="connsiteX209" fmla="*/ 285405 w 676457"/>
                <a:gd name="connsiteY209" fmla="*/ 31900 h 43107"/>
                <a:gd name="connsiteX210" fmla="*/ 281824 w 676457"/>
                <a:gd name="connsiteY210" fmla="*/ 28915 h 43107"/>
                <a:gd name="connsiteX211" fmla="*/ 288091 w 676457"/>
                <a:gd name="connsiteY211" fmla="*/ 25433 h 43107"/>
                <a:gd name="connsiteX212" fmla="*/ 290744 w 676457"/>
                <a:gd name="connsiteY212" fmla="*/ 25433 h 43107"/>
                <a:gd name="connsiteX213" fmla="*/ 290744 w 676457"/>
                <a:gd name="connsiteY213" fmla="*/ 27523 h 43107"/>
                <a:gd name="connsiteX214" fmla="*/ 285405 w 676457"/>
                <a:gd name="connsiteY214" fmla="*/ 31900 h 43107"/>
                <a:gd name="connsiteX215" fmla="*/ 283383 w 676457"/>
                <a:gd name="connsiteY215" fmla="*/ 36675 h 43107"/>
                <a:gd name="connsiteX216" fmla="*/ 290844 w 676457"/>
                <a:gd name="connsiteY216" fmla="*/ 33193 h 43107"/>
                <a:gd name="connsiteX217" fmla="*/ 290844 w 676457"/>
                <a:gd name="connsiteY217" fmla="*/ 36177 h 43107"/>
                <a:gd name="connsiteX218" fmla="*/ 297509 w 676457"/>
                <a:gd name="connsiteY218" fmla="*/ 36177 h 43107"/>
                <a:gd name="connsiteX219" fmla="*/ 297509 w 676457"/>
                <a:gd name="connsiteY219" fmla="*/ 20095 h 43107"/>
                <a:gd name="connsiteX220" fmla="*/ 287163 w 676457"/>
                <a:gd name="connsiteY220" fmla="*/ 10943 h 43107"/>
                <a:gd name="connsiteX221" fmla="*/ 276054 w 676457"/>
                <a:gd name="connsiteY221" fmla="*/ 19398 h 43107"/>
                <a:gd name="connsiteX222" fmla="*/ 282521 w 676457"/>
                <a:gd name="connsiteY222" fmla="*/ 19398 h 43107"/>
                <a:gd name="connsiteX223" fmla="*/ 286732 w 676457"/>
                <a:gd name="connsiteY223" fmla="*/ 15917 h 43107"/>
                <a:gd name="connsiteX224" fmla="*/ 290744 w 676457"/>
                <a:gd name="connsiteY224" fmla="*/ 20460 h 43107"/>
                <a:gd name="connsiteX225" fmla="*/ 290744 w 676457"/>
                <a:gd name="connsiteY225" fmla="*/ 21454 h 43107"/>
                <a:gd name="connsiteX226" fmla="*/ 287959 w 676457"/>
                <a:gd name="connsiteY226" fmla="*/ 21454 h 43107"/>
                <a:gd name="connsiteX227" fmla="*/ 275126 w 676457"/>
                <a:gd name="connsiteY227" fmla="*/ 29379 h 43107"/>
                <a:gd name="connsiteX228" fmla="*/ 283383 w 676457"/>
                <a:gd name="connsiteY228" fmla="*/ 36675 h 43107"/>
                <a:gd name="connsiteX229" fmla="*/ 233146 w 676457"/>
                <a:gd name="connsiteY229" fmla="*/ 36144 h 43107"/>
                <a:gd name="connsiteX230" fmla="*/ 240010 w 676457"/>
                <a:gd name="connsiteY230" fmla="*/ 36144 h 43107"/>
                <a:gd name="connsiteX231" fmla="*/ 240010 w 676457"/>
                <a:gd name="connsiteY231" fmla="*/ 21554 h 43107"/>
                <a:gd name="connsiteX232" fmla="*/ 244785 w 676457"/>
                <a:gd name="connsiteY232" fmla="*/ 16514 h 43107"/>
                <a:gd name="connsiteX233" fmla="*/ 248664 w 676457"/>
                <a:gd name="connsiteY233" fmla="*/ 21090 h 43107"/>
                <a:gd name="connsiteX234" fmla="*/ 248664 w 676457"/>
                <a:gd name="connsiteY234" fmla="*/ 36144 h 43107"/>
                <a:gd name="connsiteX235" fmla="*/ 255462 w 676457"/>
                <a:gd name="connsiteY235" fmla="*/ 36144 h 43107"/>
                <a:gd name="connsiteX236" fmla="*/ 255462 w 676457"/>
                <a:gd name="connsiteY236" fmla="*/ 21554 h 43107"/>
                <a:gd name="connsiteX237" fmla="*/ 260237 w 676457"/>
                <a:gd name="connsiteY237" fmla="*/ 16514 h 43107"/>
                <a:gd name="connsiteX238" fmla="*/ 264117 w 676457"/>
                <a:gd name="connsiteY238" fmla="*/ 21090 h 43107"/>
                <a:gd name="connsiteX239" fmla="*/ 264117 w 676457"/>
                <a:gd name="connsiteY239" fmla="*/ 36144 h 43107"/>
                <a:gd name="connsiteX240" fmla="*/ 270915 w 676457"/>
                <a:gd name="connsiteY240" fmla="*/ 36144 h 43107"/>
                <a:gd name="connsiteX241" fmla="*/ 270915 w 676457"/>
                <a:gd name="connsiteY241" fmla="*/ 20327 h 43107"/>
                <a:gd name="connsiteX242" fmla="*/ 262790 w 676457"/>
                <a:gd name="connsiteY242" fmla="*/ 10876 h 43107"/>
                <a:gd name="connsiteX243" fmla="*/ 254467 w 676457"/>
                <a:gd name="connsiteY243" fmla="*/ 15154 h 43107"/>
                <a:gd name="connsiteX244" fmla="*/ 247570 w 676457"/>
                <a:gd name="connsiteY244" fmla="*/ 10876 h 43107"/>
                <a:gd name="connsiteX245" fmla="*/ 240010 w 676457"/>
                <a:gd name="connsiteY245" fmla="*/ 15220 h 43107"/>
                <a:gd name="connsiteX246" fmla="*/ 240010 w 676457"/>
                <a:gd name="connsiteY246" fmla="*/ 11440 h 43107"/>
                <a:gd name="connsiteX247" fmla="*/ 233146 w 676457"/>
                <a:gd name="connsiteY247" fmla="*/ 11440 h 43107"/>
                <a:gd name="connsiteX248" fmla="*/ 233146 w 676457"/>
                <a:gd name="connsiteY248" fmla="*/ 36144 h 43107"/>
                <a:gd name="connsiteX249" fmla="*/ 213847 w 676457"/>
                <a:gd name="connsiteY249" fmla="*/ 36144 h 43107"/>
                <a:gd name="connsiteX250" fmla="*/ 220678 w 676457"/>
                <a:gd name="connsiteY250" fmla="*/ 36144 h 43107"/>
                <a:gd name="connsiteX251" fmla="*/ 220678 w 676457"/>
                <a:gd name="connsiteY251" fmla="*/ 23776 h 43107"/>
                <a:gd name="connsiteX252" fmla="*/ 228669 w 676457"/>
                <a:gd name="connsiteY252" fmla="*/ 17442 h 43107"/>
                <a:gd name="connsiteX253" fmla="*/ 228669 w 676457"/>
                <a:gd name="connsiteY253" fmla="*/ 11075 h 43107"/>
                <a:gd name="connsiteX254" fmla="*/ 220678 w 676457"/>
                <a:gd name="connsiteY254" fmla="*/ 16182 h 43107"/>
                <a:gd name="connsiteX255" fmla="*/ 220678 w 676457"/>
                <a:gd name="connsiteY255" fmla="*/ 11473 h 43107"/>
                <a:gd name="connsiteX256" fmla="*/ 213847 w 676457"/>
                <a:gd name="connsiteY256" fmla="*/ 11473 h 43107"/>
                <a:gd name="connsiteX257" fmla="*/ 213847 w 676457"/>
                <a:gd name="connsiteY257" fmla="*/ 36144 h 43107"/>
                <a:gd name="connsiteX258" fmla="*/ 196239 w 676457"/>
                <a:gd name="connsiteY258" fmla="*/ 36675 h 43107"/>
                <a:gd name="connsiteX259" fmla="*/ 209271 w 676457"/>
                <a:gd name="connsiteY259" fmla="*/ 23941 h 43107"/>
                <a:gd name="connsiteX260" fmla="*/ 209271 w 676457"/>
                <a:gd name="connsiteY260" fmla="*/ 23577 h 43107"/>
                <a:gd name="connsiteX261" fmla="*/ 196272 w 676457"/>
                <a:gd name="connsiteY261" fmla="*/ 10910 h 43107"/>
                <a:gd name="connsiteX262" fmla="*/ 183240 w 676457"/>
                <a:gd name="connsiteY262" fmla="*/ 23709 h 43107"/>
                <a:gd name="connsiteX263" fmla="*/ 183240 w 676457"/>
                <a:gd name="connsiteY263" fmla="*/ 24107 h 43107"/>
                <a:gd name="connsiteX264" fmla="*/ 196239 w 676457"/>
                <a:gd name="connsiteY264" fmla="*/ 36675 h 43107"/>
                <a:gd name="connsiteX265" fmla="*/ 196272 w 676457"/>
                <a:gd name="connsiteY265" fmla="*/ 31469 h 43107"/>
                <a:gd name="connsiteX266" fmla="*/ 190237 w 676457"/>
                <a:gd name="connsiteY266" fmla="*/ 23908 h 43107"/>
                <a:gd name="connsiteX267" fmla="*/ 190237 w 676457"/>
                <a:gd name="connsiteY267" fmla="*/ 23543 h 43107"/>
                <a:gd name="connsiteX268" fmla="*/ 196272 w 676457"/>
                <a:gd name="connsiteY268" fmla="*/ 16082 h 43107"/>
                <a:gd name="connsiteX269" fmla="*/ 202307 w 676457"/>
                <a:gd name="connsiteY269" fmla="*/ 23643 h 43107"/>
                <a:gd name="connsiteX270" fmla="*/ 202307 w 676457"/>
                <a:gd name="connsiteY270" fmla="*/ 23974 h 43107"/>
                <a:gd name="connsiteX271" fmla="*/ 196272 w 676457"/>
                <a:gd name="connsiteY271" fmla="*/ 31469 h 43107"/>
                <a:gd name="connsiteX272" fmla="*/ 169313 w 676457"/>
                <a:gd name="connsiteY272" fmla="*/ 36144 h 43107"/>
                <a:gd name="connsiteX273" fmla="*/ 176111 w 676457"/>
                <a:gd name="connsiteY273" fmla="*/ 36144 h 43107"/>
                <a:gd name="connsiteX274" fmla="*/ 176111 w 676457"/>
                <a:gd name="connsiteY274" fmla="*/ 16315 h 43107"/>
                <a:gd name="connsiteX275" fmla="*/ 181483 w 676457"/>
                <a:gd name="connsiteY275" fmla="*/ 16315 h 43107"/>
                <a:gd name="connsiteX276" fmla="*/ 181483 w 676457"/>
                <a:gd name="connsiteY276" fmla="*/ 11440 h 43107"/>
                <a:gd name="connsiteX277" fmla="*/ 176111 w 676457"/>
                <a:gd name="connsiteY277" fmla="*/ 11440 h 43107"/>
                <a:gd name="connsiteX278" fmla="*/ 176111 w 676457"/>
                <a:gd name="connsiteY278" fmla="*/ 8423 h 43107"/>
                <a:gd name="connsiteX279" fmla="*/ 179195 w 676457"/>
                <a:gd name="connsiteY279" fmla="*/ 5173 h 43107"/>
                <a:gd name="connsiteX280" fmla="*/ 181682 w 676457"/>
                <a:gd name="connsiteY280" fmla="*/ 5604 h 43107"/>
                <a:gd name="connsiteX281" fmla="*/ 181682 w 676457"/>
                <a:gd name="connsiteY281" fmla="*/ 464 h 43107"/>
                <a:gd name="connsiteX282" fmla="*/ 178134 w 676457"/>
                <a:gd name="connsiteY282" fmla="*/ 0 h 43107"/>
                <a:gd name="connsiteX283" fmla="*/ 169313 w 676457"/>
                <a:gd name="connsiteY283" fmla="*/ 8622 h 43107"/>
                <a:gd name="connsiteX284" fmla="*/ 169313 w 676457"/>
                <a:gd name="connsiteY284" fmla="*/ 11440 h 43107"/>
                <a:gd name="connsiteX285" fmla="*/ 166064 w 676457"/>
                <a:gd name="connsiteY285" fmla="*/ 11440 h 43107"/>
                <a:gd name="connsiteX286" fmla="*/ 166064 w 676457"/>
                <a:gd name="connsiteY286" fmla="*/ 16315 h 43107"/>
                <a:gd name="connsiteX287" fmla="*/ 169313 w 676457"/>
                <a:gd name="connsiteY287" fmla="*/ 16315 h 43107"/>
                <a:gd name="connsiteX288" fmla="*/ 169313 w 676457"/>
                <a:gd name="connsiteY288" fmla="*/ 36144 h 43107"/>
                <a:gd name="connsiteX289" fmla="*/ 139768 w 676457"/>
                <a:gd name="connsiteY289" fmla="*/ 31900 h 43107"/>
                <a:gd name="connsiteX290" fmla="*/ 136187 w 676457"/>
                <a:gd name="connsiteY290" fmla="*/ 28915 h 43107"/>
                <a:gd name="connsiteX291" fmla="*/ 142454 w 676457"/>
                <a:gd name="connsiteY291" fmla="*/ 25433 h 43107"/>
                <a:gd name="connsiteX292" fmla="*/ 145107 w 676457"/>
                <a:gd name="connsiteY292" fmla="*/ 25433 h 43107"/>
                <a:gd name="connsiteX293" fmla="*/ 145107 w 676457"/>
                <a:gd name="connsiteY293" fmla="*/ 27523 h 43107"/>
                <a:gd name="connsiteX294" fmla="*/ 139768 w 676457"/>
                <a:gd name="connsiteY294" fmla="*/ 31900 h 43107"/>
                <a:gd name="connsiteX295" fmla="*/ 137745 w 676457"/>
                <a:gd name="connsiteY295" fmla="*/ 36675 h 43107"/>
                <a:gd name="connsiteX296" fmla="*/ 145206 w 676457"/>
                <a:gd name="connsiteY296" fmla="*/ 33193 h 43107"/>
                <a:gd name="connsiteX297" fmla="*/ 145206 w 676457"/>
                <a:gd name="connsiteY297" fmla="*/ 36177 h 43107"/>
                <a:gd name="connsiteX298" fmla="*/ 151871 w 676457"/>
                <a:gd name="connsiteY298" fmla="*/ 36177 h 43107"/>
                <a:gd name="connsiteX299" fmla="*/ 151871 w 676457"/>
                <a:gd name="connsiteY299" fmla="*/ 20095 h 43107"/>
                <a:gd name="connsiteX300" fmla="*/ 141526 w 676457"/>
                <a:gd name="connsiteY300" fmla="*/ 10943 h 43107"/>
                <a:gd name="connsiteX301" fmla="*/ 130417 w 676457"/>
                <a:gd name="connsiteY301" fmla="*/ 19398 h 43107"/>
                <a:gd name="connsiteX302" fmla="*/ 136883 w 676457"/>
                <a:gd name="connsiteY302" fmla="*/ 19398 h 43107"/>
                <a:gd name="connsiteX303" fmla="*/ 141094 w 676457"/>
                <a:gd name="connsiteY303" fmla="*/ 15917 h 43107"/>
                <a:gd name="connsiteX304" fmla="*/ 145107 w 676457"/>
                <a:gd name="connsiteY304" fmla="*/ 20460 h 43107"/>
                <a:gd name="connsiteX305" fmla="*/ 145107 w 676457"/>
                <a:gd name="connsiteY305" fmla="*/ 21454 h 43107"/>
                <a:gd name="connsiteX306" fmla="*/ 142321 w 676457"/>
                <a:gd name="connsiteY306" fmla="*/ 21454 h 43107"/>
                <a:gd name="connsiteX307" fmla="*/ 129489 w 676457"/>
                <a:gd name="connsiteY307" fmla="*/ 29379 h 43107"/>
                <a:gd name="connsiteX308" fmla="*/ 137745 w 676457"/>
                <a:gd name="connsiteY308" fmla="*/ 36675 h 43107"/>
                <a:gd name="connsiteX309" fmla="*/ 118048 w 676457"/>
                <a:gd name="connsiteY309" fmla="*/ 36144 h 43107"/>
                <a:gd name="connsiteX310" fmla="*/ 124846 w 676457"/>
                <a:gd name="connsiteY310" fmla="*/ 36144 h 43107"/>
                <a:gd name="connsiteX311" fmla="*/ 124846 w 676457"/>
                <a:gd name="connsiteY311" fmla="*/ 265 h 43107"/>
                <a:gd name="connsiteX312" fmla="*/ 118048 w 676457"/>
                <a:gd name="connsiteY312" fmla="*/ 265 h 43107"/>
                <a:gd name="connsiteX313" fmla="*/ 118048 w 676457"/>
                <a:gd name="connsiteY313" fmla="*/ 36144 h 43107"/>
                <a:gd name="connsiteX314" fmla="*/ 88072 w 676457"/>
                <a:gd name="connsiteY314" fmla="*/ 36144 h 43107"/>
                <a:gd name="connsiteX315" fmla="*/ 94936 w 676457"/>
                <a:gd name="connsiteY315" fmla="*/ 36144 h 43107"/>
                <a:gd name="connsiteX316" fmla="*/ 94936 w 676457"/>
                <a:gd name="connsiteY316" fmla="*/ 23776 h 43107"/>
                <a:gd name="connsiteX317" fmla="*/ 102928 w 676457"/>
                <a:gd name="connsiteY317" fmla="*/ 17442 h 43107"/>
                <a:gd name="connsiteX318" fmla="*/ 102928 w 676457"/>
                <a:gd name="connsiteY318" fmla="*/ 11075 h 43107"/>
                <a:gd name="connsiteX319" fmla="*/ 94936 w 676457"/>
                <a:gd name="connsiteY319" fmla="*/ 16182 h 43107"/>
                <a:gd name="connsiteX320" fmla="*/ 94936 w 676457"/>
                <a:gd name="connsiteY320" fmla="*/ 11473 h 43107"/>
                <a:gd name="connsiteX321" fmla="*/ 88072 w 676457"/>
                <a:gd name="connsiteY321" fmla="*/ 11473 h 43107"/>
                <a:gd name="connsiteX322" fmla="*/ 88072 w 676457"/>
                <a:gd name="connsiteY322" fmla="*/ 36144 h 43107"/>
                <a:gd name="connsiteX323" fmla="*/ 67381 w 676457"/>
                <a:gd name="connsiteY323" fmla="*/ 36675 h 43107"/>
                <a:gd name="connsiteX324" fmla="*/ 75206 w 676457"/>
                <a:gd name="connsiteY324" fmla="*/ 32298 h 43107"/>
                <a:gd name="connsiteX325" fmla="*/ 75206 w 676457"/>
                <a:gd name="connsiteY325" fmla="*/ 36177 h 43107"/>
                <a:gd name="connsiteX326" fmla="*/ 82004 w 676457"/>
                <a:gd name="connsiteY326" fmla="*/ 36177 h 43107"/>
                <a:gd name="connsiteX327" fmla="*/ 82004 w 676457"/>
                <a:gd name="connsiteY327" fmla="*/ 11473 h 43107"/>
                <a:gd name="connsiteX328" fmla="*/ 75206 w 676457"/>
                <a:gd name="connsiteY328" fmla="*/ 11473 h 43107"/>
                <a:gd name="connsiteX329" fmla="*/ 75206 w 676457"/>
                <a:gd name="connsiteY329" fmla="*/ 25964 h 43107"/>
                <a:gd name="connsiteX330" fmla="*/ 70066 w 676457"/>
                <a:gd name="connsiteY330" fmla="*/ 31402 h 43107"/>
                <a:gd name="connsiteX331" fmla="*/ 65789 w 676457"/>
                <a:gd name="connsiteY331" fmla="*/ 26428 h 43107"/>
                <a:gd name="connsiteX332" fmla="*/ 65789 w 676457"/>
                <a:gd name="connsiteY332" fmla="*/ 11473 h 43107"/>
                <a:gd name="connsiteX333" fmla="*/ 58991 w 676457"/>
                <a:gd name="connsiteY333" fmla="*/ 11473 h 43107"/>
                <a:gd name="connsiteX334" fmla="*/ 58991 w 676457"/>
                <a:gd name="connsiteY334" fmla="*/ 27390 h 43107"/>
                <a:gd name="connsiteX335" fmla="*/ 67381 w 676457"/>
                <a:gd name="connsiteY335" fmla="*/ 36675 h 43107"/>
                <a:gd name="connsiteX336" fmla="*/ 41549 w 676457"/>
                <a:gd name="connsiteY336" fmla="*/ 36675 h 43107"/>
                <a:gd name="connsiteX337" fmla="*/ 54581 w 676457"/>
                <a:gd name="connsiteY337" fmla="*/ 23941 h 43107"/>
                <a:gd name="connsiteX338" fmla="*/ 54581 w 676457"/>
                <a:gd name="connsiteY338" fmla="*/ 23577 h 43107"/>
                <a:gd name="connsiteX339" fmla="*/ 41582 w 676457"/>
                <a:gd name="connsiteY339" fmla="*/ 10910 h 43107"/>
                <a:gd name="connsiteX340" fmla="*/ 28550 w 676457"/>
                <a:gd name="connsiteY340" fmla="*/ 23709 h 43107"/>
                <a:gd name="connsiteX341" fmla="*/ 28550 w 676457"/>
                <a:gd name="connsiteY341" fmla="*/ 24107 h 43107"/>
                <a:gd name="connsiteX342" fmla="*/ 41549 w 676457"/>
                <a:gd name="connsiteY342" fmla="*/ 36675 h 43107"/>
                <a:gd name="connsiteX343" fmla="*/ 41615 w 676457"/>
                <a:gd name="connsiteY343" fmla="*/ 31469 h 43107"/>
                <a:gd name="connsiteX344" fmla="*/ 35580 w 676457"/>
                <a:gd name="connsiteY344" fmla="*/ 23908 h 43107"/>
                <a:gd name="connsiteX345" fmla="*/ 35580 w 676457"/>
                <a:gd name="connsiteY345" fmla="*/ 23543 h 43107"/>
                <a:gd name="connsiteX346" fmla="*/ 41615 w 676457"/>
                <a:gd name="connsiteY346" fmla="*/ 16082 h 43107"/>
                <a:gd name="connsiteX347" fmla="*/ 47650 w 676457"/>
                <a:gd name="connsiteY347" fmla="*/ 23643 h 43107"/>
                <a:gd name="connsiteX348" fmla="*/ 47650 w 676457"/>
                <a:gd name="connsiteY348" fmla="*/ 23974 h 43107"/>
                <a:gd name="connsiteX349" fmla="*/ 41615 w 676457"/>
                <a:gd name="connsiteY349" fmla="*/ 31469 h 43107"/>
                <a:gd name="connsiteX350" fmla="*/ 12700 w 676457"/>
                <a:gd name="connsiteY350" fmla="*/ 31336 h 43107"/>
                <a:gd name="connsiteX351" fmla="*/ 6599 w 676457"/>
                <a:gd name="connsiteY351" fmla="*/ 23974 h 43107"/>
                <a:gd name="connsiteX352" fmla="*/ 6599 w 676457"/>
                <a:gd name="connsiteY352" fmla="*/ 23610 h 43107"/>
                <a:gd name="connsiteX353" fmla="*/ 12634 w 676457"/>
                <a:gd name="connsiteY353" fmla="*/ 16149 h 43107"/>
                <a:gd name="connsiteX354" fmla="*/ 18536 w 676457"/>
                <a:gd name="connsiteY354" fmla="*/ 23610 h 43107"/>
                <a:gd name="connsiteX355" fmla="*/ 18536 w 676457"/>
                <a:gd name="connsiteY355" fmla="*/ 23974 h 43107"/>
                <a:gd name="connsiteX356" fmla="*/ 12700 w 676457"/>
                <a:gd name="connsiteY356" fmla="*/ 31336 h 43107"/>
                <a:gd name="connsiteX357" fmla="*/ 0 w 676457"/>
                <a:gd name="connsiteY357" fmla="*/ 44567 h 43107"/>
                <a:gd name="connsiteX358" fmla="*/ 6831 w 676457"/>
                <a:gd name="connsiteY358" fmla="*/ 44567 h 43107"/>
                <a:gd name="connsiteX359" fmla="*/ 6831 w 676457"/>
                <a:gd name="connsiteY359" fmla="*/ 32397 h 43107"/>
                <a:gd name="connsiteX360" fmla="*/ 14723 w 676457"/>
                <a:gd name="connsiteY360" fmla="*/ 36675 h 43107"/>
                <a:gd name="connsiteX361" fmla="*/ 25500 w 676457"/>
                <a:gd name="connsiteY361" fmla="*/ 23941 h 43107"/>
                <a:gd name="connsiteX362" fmla="*/ 25500 w 676457"/>
                <a:gd name="connsiteY362" fmla="*/ 23577 h 43107"/>
                <a:gd name="connsiteX363" fmla="*/ 14723 w 676457"/>
                <a:gd name="connsiteY363" fmla="*/ 10910 h 43107"/>
                <a:gd name="connsiteX364" fmla="*/ 6831 w 676457"/>
                <a:gd name="connsiteY364" fmla="*/ 15353 h 43107"/>
                <a:gd name="connsiteX365" fmla="*/ 6831 w 676457"/>
                <a:gd name="connsiteY365" fmla="*/ 11473 h 43107"/>
                <a:gd name="connsiteX366" fmla="*/ 0 w 676457"/>
                <a:gd name="connsiteY366" fmla="*/ 11473 h 43107"/>
                <a:gd name="connsiteX367" fmla="*/ 0 w 676457"/>
                <a:gd name="connsiteY367" fmla="*/ 44567 h 43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</a:cxnLst>
              <a:rect l="l" t="t" r="r" b="b"/>
              <a:pathLst>
                <a:path w="676457" h="43107">
                  <a:moveTo>
                    <a:pt x="659447" y="21123"/>
                  </a:moveTo>
                  <a:cubicBezTo>
                    <a:pt x="659977" y="17641"/>
                    <a:pt x="662033" y="15585"/>
                    <a:pt x="665117" y="15585"/>
                  </a:cubicBezTo>
                  <a:cubicBezTo>
                    <a:pt x="668367" y="15585"/>
                    <a:pt x="670257" y="17376"/>
                    <a:pt x="670489" y="21123"/>
                  </a:cubicBezTo>
                  <a:lnTo>
                    <a:pt x="659447" y="21123"/>
                  </a:lnTo>
                  <a:close/>
                  <a:moveTo>
                    <a:pt x="665316" y="36675"/>
                  </a:moveTo>
                  <a:cubicBezTo>
                    <a:pt x="672047" y="36675"/>
                    <a:pt x="676325" y="33690"/>
                    <a:pt x="677121" y="28352"/>
                  </a:cubicBezTo>
                  <a:lnTo>
                    <a:pt x="670655" y="28352"/>
                  </a:lnTo>
                  <a:cubicBezTo>
                    <a:pt x="670223" y="30441"/>
                    <a:pt x="668665" y="31800"/>
                    <a:pt x="665515" y="31800"/>
                  </a:cubicBezTo>
                  <a:cubicBezTo>
                    <a:pt x="661768" y="31800"/>
                    <a:pt x="659546" y="29446"/>
                    <a:pt x="659380" y="25334"/>
                  </a:cubicBezTo>
                  <a:lnTo>
                    <a:pt x="677187" y="25334"/>
                  </a:lnTo>
                  <a:lnTo>
                    <a:pt x="677187" y="23444"/>
                  </a:lnTo>
                  <a:cubicBezTo>
                    <a:pt x="677187" y="14623"/>
                    <a:pt x="671517" y="10876"/>
                    <a:pt x="665150" y="10876"/>
                  </a:cubicBezTo>
                  <a:cubicBezTo>
                    <a:pt x="657988" y="10876"/>
                    <a:pt x="652450" y="15917"/>
                    <a:pt x="652450" y="23709"/>
                  </a:cubicBezTo>
                  <a:lnTo>
                    <a:pt x="652450" y="24074"/>
                  </a:lnTo>
                  <a:cubicBezTo>
                    <a:pt x="652417" y="31999"/>
                    <a:pt x="657855" y="36675"/>
                    <a:pt x="665316" y="36675"/>
                  </a:cubicBezTo>
                  <a:moveTo>
                    <a:pt x="645155" y="36608"/>
                  </a:moveTo>
                  <a:cubicBezTo>
                    <a:pt x="647012" y="36608"/>
                    <a:pt x="648371" y="36277"/>
                    <a:pt x="649300" y="35945"/>
                  </a:cubicBezTo>
                  <a:lnTo>
                    <a:pt x="649300" y="30673"/>
                  </a:lnTo>
                  <a:cubicBezTo>
                    <a:pt x="648504" y="31004"/>
                    <a:pt x="647741" y="31137"/>
                    <a:pt x="646713" y="31137"/>
                  </a:cubicBezTo>
                  <a:cubicBezTo>
                    <a:pt x="644956" y="31137"/>
                    <a:pt x="643961" y="30208"/>
                    <a:pt x="643961" y="28219"/>
                  </a:cubicBezTo>
                  <a:lnTo>
                    <a:pt x="643961" y="16315"/>
                  </a:lnTo>
                  <a:lnTo>
                    <a:pt x="649167" y="16315"/>
                  </a:lnTo>
                  <a:lnTo>
                    <a:pt x="649167" y="11440"/>
                  </a:lnTo>
                  <a:lnTo>
                    <a:pt x="643961" y="11440"/>
                  </a:lnTo>
                  <a:lnTo>
                    <a:pt x="643961" y="6101"/>
                  </a:lnTo>
                  <a:lnTo>
                    <a:pt x="637163" y="6101"/>
                  </a:lnTo>
                  <a:lnTo>
                    <a:pt x="637163" y="11440"/>
                  </a:lnTo>
                  <a:lnTo>
                    <a:pt x="634013" y="11440"/>
                  </a:lnTo>
                  <a:lnTo>
                    <a:pt x="634013" y="16315"/>
                  </a:lnTo>
                  <a:lnTo>
                    <a:pt x="637163" y="16315"/>
                  </a:lnTo>
                  <a:lnTo>
                    <a:pt x="637163" y="28816"/>
                  </a:lnTo>
                  <a:cubicBezTo>
                    <a:pt x="637163" y="33989"/>
                    <a:pt x="639949" y="36608"/>
                    <a:pt x="645155" y="36608"/>
                  </a:cubicBezTo>
                  <a:moveTo>
                    <a:pt x="607087" y="36144"/>
                  </a:moveTo>
                  <a:lnTo>
                    <a:pt x="613952" y="36144"/>
                  </a:lnTo>
                  <a:lnTo>
                    <a:pt x="613952" y="21885"/>
                  </a:lnTo>
                  <a:cubicBezTo>
                    <a:pt x="613952" y="18238"/>
                    <a:pt x="616173" y="16447"/>
                    <a:pt x="619091" y="16447"/>
                  </a:cubicBezTo>
                  <a:cubicBezTo>
                    <a:pt x="622109" y="16447"/>
                    <a:pt x="623435" y="18072"/>
                    <a:pt x="623435" y="21421"/>
                  </a:cubicBezTo>
                  <a:lnTo>
                    <a:pt x="623435" y="36144"/>
                  </a:lnTo>
                  <a:lnTo>
                    <a:pt x="630266" y="36144"/>
                  </a:lnTo>
                  <a:lnTo>
                    <a:pt x="630266" y="20426"/>
                  </a:lnTo>
                  <a:cubicBezTo>
                    <a:pt x="630266" y="13828"/>
                    <a:pt x="626817" y="10910"/>
                    <a:pt x="621943" y="10910"/>
                  </a:cubicBezTo>
                  <a:cubicBezTo>
                    <a:pt x="617831" y="10910"/>
                    <a:pt x="615145" y="12932"/>
                    <a:pt x="613918" y="15386"/>
                  </a:cubicBezTo>
                  <a:lnTo>
                    <a:pt x="613918" y="11473"/>
                  </a:lnTo>
                  <a:lnTo>
                    <a:pt x="607054" y="11473"/>
                  </a:lnTo>
                  <a:lnTo>
                    <a:pt x="607054" y="36144"/>
                  </a:lnTo>
                  <a:close/>
                  <a:moveTo>
                    <a:pt x="584904" y="21123"/>
                  </a:moveTo>
                  <a:cubicBezTo>
                    <a:pt x="585434" y="17641"/>
                    <a:pt x="587490" y="15585"/>
                    <a:pt x="590574" y="15585"/>
                  </a:cubicBezTo>
                  <a:cubicBezTo>
                    <a:pt x="593824" y="15585"/>
                    <a:pt x="595714" y="17376"/>
                    <a:pt x="595946" y="21123"/>
                  </a:cubicBezTo>
                  <a:lnTo>
                    <a:pt x="584904" y="21123"/>
                  </a:lnTo>
                  <a:close/>
                  <a:moveTo>
                    <a:pt x="590740" y="36675"/>
                  </a:moveTo>
                  <a:cubicBezTo>
                    <a:pt x="597504" y="36675"/>
                    <a:pt x="601749" y="33690"/>
                    <a:pt x="602545" y="28352"/>
                  </a:cubicBezTo>
                  <a:lnTo>
                    <a:pt x="596078" y="28352"/>
                  </a:lnTo>
                  <a:cubicBezTo>
                    <a:pt x="595647" y="30441"/>
                    <a:pt x="594089" y="31800"/>
                    <a:pt x="590939" y="31800"/>
                  </a:cubicBezTo>
                  <a:cubicBezTo>
                    <a:pt x="587192" y="31800"/>
                    <a:pt x="585003" y="29446"/>
                    <a:pt x="584804" y="25334"/>
                  </a:cubicBezTo>
                  <a:lnTo>
                    <a:pt x="602611" y="25334"/>
                  </a:lnTo>
                  <a:lnTo>
                    <a:pt x="602611" y="23444"/>
                  </a:lnTo>
                  <a:cubicBezTo>
                    <a:pt x="602611" y="14623"/>
                    <a:pt x="596941" y="10876"/>
                    <a:pt x="590574" y="10876"/>
                  </a:cubicBezTo>
                  <a:cubicBezTo>
                    <a:pt x="583411" y="10876"/>
                    <a:pt x="577874" y="15917"/>
                    <a:pt x="577874" y="23709"/>
                  </a:cubicBezTo>
                  <a:lnTo>
                    <a:pt x="577874" y="24074"/>
                  </a:lnTo>
                  <a:cubicBezTo>
                    <a:pt x="577874" y="31999"/>
                    <a:pt x="583279" y="36675"/>
                    <a:pt x="590740" y="36675"/>
                  </a:cubicBezTo>
                  <a:moveTo>
                    <a:pt x="550351" y="36144"/>
                  </a:moveTo>
                  <a:lnTo>
                    <a:pt x="557182" y="36144"/>
                  </a:lnTo>
                  <a:lnTo>
                    <a:pt x="557182" y="21885"/>
                  </a:lnTo>
                  <a:cubicBezTo>
                    <a:pt x="557182" y="18238"/>
                    <a:pt x="559404" y="16447"/>
                    <a:pt x="562322" y="16447"/>
                  </a:cubicBezTo>
                  <a:cubicBezTo>
                    <a:pt x="565339" y="16447"/>
                    <a:pt x="566666" y="18072"/>
                    <a:pt x="566666" y="21421"/>
                  </a:cubicBezTo>
                  <a:lnTo>
                    <a:pt x="566666" y="36144"/>
                  </a:lnTo>
                  <a:lnTo>
                    <a:pt x="573530" y="36144"/>
                  </a:lnTo>
                  <a:lnTo>
                    <a:pt x="573530" y="20426"/>
                  </a:lnTo>
                  <a:cubicBezTo>
                    <a:pt x="573530" y="13828"/>
                    <a:pt x="570081" y="10910"/>
                    <a:pt x="565207" y="10910"/>
                  </a:cubicBezTo>
                  <a:cubicBezTo>
                    <a:pt x="561095" y="10910"/>
                    <a:pt x="558409" y="12932"/>
                    <a:pt x="557182" y="15386"/>
                  </a:cubicBezTo>
                  <a:lnTo>
                    <a:pt x="557182" y="11473"/>
                  </a:lnTo>
                  <a:lnTo>
                    <a:pt x="550351" y="11473"/>
                  </a:lnTo>
                  <a:lnTo>
                    <a:pt x="550351" y="36144"/>
                  </a:lnTo>
                  <a:close/>
                  <a:moveTo>
                    <a:pt x="532412" y="31900"/>
                  </a:moveTo>
                  <a:cubicBezTo>
                    <a:pt x="529892" y="31900"/>
                    <a:pt x="528831" y="30706"/>
                    <a:pt x="528831" y="28915"/>
                  </a:cubicBezTo>
                  <a:cubicBezTo>
                    <a:pt x="528831" y="26262"/>
                    <a:pt x="531152" y="25433"/>
                    <a:pt x="535098" y="25433"/>
                  </a:cubicBezTo>
                  <a:lnTo>
                    <a:pt x="537751" y="25433"/>
                  </a:lnTo>
                  <a:lnTo>
                    <a:pt x="537751" y="27523"/>
                  </a:lnTo>
                  <a:cubicBezTo>
                    <a:pt x="537717" y="30242"/>
                    <a:pt x="535429" y="31900"/>
                    <a:pt x="532412" y="31900"/>
                  </a:cubicBezTo>
                  <a:moveTo>
                    <a:pt x="530356" y="36675"/>
                  </a:moveTo>
                  <a:cubicBezTo>
                    <a:pt x="534236" y="36675"/>
                    <a:pt x="536391" y="35182"/>
                    <a:pt x="537817" y="33193"/>
                  </a:cubicBezTo>
                  <a:lnTo>
                    <a:pt x="537817" y="36177"/>
                  </a:lnTo>
                  <a:lnTo>
                    <a:pt x="544482" y="36177"/>
                  </a:lnTo>
                  <a:lnTo>
                    <a:pt x="544482" y="20095"/>
                  </a:lnTo>
                  <a:cubicBezTo>
                    <a:pt x="544482" y="13397"/>
                    <a:pt x="540204" y="10943"/>
                    <a:pt x="534136" y="10943"/>
                  </a:cubicBezTo>
                  <a:cubicBezTo>
                    <a:pt x="528101" y="10943"/>
                    <a:pt x="523459" y="13529"/>
                    <a:pt x="523028" y="19398"/>
                  </a:cubicBezTo>
                  <a:lnTo>
                    <a:pt x="529494" y="19398"/>
                  </a:lnTo>
                  <a:cubicBezTo>
                    <a:pt x="529792" y="17276"/>
                    <a:pt x="531019" y="15917"/>
                    <a:pt x="533705" y="15917"/>
                  </a:cubicBezTo>
                  <a:cubicBezTo>
                    <a:pt x="536822" y="15917"/>
                    <a:pt x="537717" y="17508"/>
                    <a:pt x="537717" y="20460"/>
                  </a:cubicBezTo>
                  <a:lnTo>
                    <a:pt x="537717" y="21454"/>
                  </a:lnTo>
                  <a:lnTo>
                    <a:pt x="534932" y="21454"/>
                  </a:lnTo>
                  <a:cubicBezTo>
                    <a:pt x="527372" y="21454"/>
                    <a:pt x="522099" y="23643"/>
                    <a:pt x="522099" y="29379"/>
                  </a:cubicBezTo>
                  <a:cubicBezTo>
                    <a:pt x="522099" y="34486"/>
                    <a:pt x="525879" y="36675"/>
                    <a:pt x="530356" y="36675"/>
                  </a:cubicBezTo>
                  <a:moveTo>
                    <a:pt x="480119" y="36144"/>
                  </a:moveTo>
                  <a:lnTo>
                    <a:pt x="486950" y="36144"/>
                  </a:lnTo>
                  <a:lnTo>
                    <a:pt x="486950" y="21554"/>
                  </a:lnTo>
                  <a:cubicBezTo>
                    <a:pt x="486950" y="18205"/>
                    <a:pt x="489072" y="16514"/>
                    <a:pt x="491725" y="16514"/>
                  </a:cubicBezTo>
                  <a:cubicBezTo>
                    <a:pt x="494146" y="16514"/>
                    <a:pt x="495605" y="17939"/>
                    <a:pt x="495605" y="21090"/>
                  </a:cubicBezTo>
                  <a:lnTo>
                    <a:pt x="495605" y="36144"/>
                  </a:lnTo>
                  <a:lnTo>
                    <a:pt x="502402" y="36144"/>
                  </a:lnTo>
                  <a:lnTo>
                    <a:pt x="502402" y="21554"/>
                  </a:lnTo>
                  <a:cubicBezTo>
                    <a:pt x="502402" y="18205"/>
                    <a:pt x="504525" y="16514"/>
                    <a:pt x="507177" y="16514"/>
                  </a:cubicBezTo>
                  <a:cubicBezTo>
                    <a:pt x="509631" y="16514"/>
                    <a:pt x="511057" y="17939"/>
                    <a:pt x="511057" y="21090"/>
                  </a:cubicBezTo>
                  <a:lnTo>
                    <a:pt x="511057" y="36144"/>
                  </a:lnTo>
                  <a:lnTo>
                    <a:pt x="517855" y="36144"/>
                  </a:lnTo>
                  <a:lnTo>
                    <a:pt x="517855" y="20327"/>
                  </a:lnTo>
                  <a:cubicBezTo>
                    <a:pt x="517855" y="13761"/>
                    <a:pt x="514307" y="10876"/>
                    <a:pt x="509731" y="10876"/>
                  </a:cubicBezTo>
                  <a:cubicBezTo>
                    <a:pt x="506614" y="10876"/>
                    <a:pt x="503397" y="12203"/>
                    <a:pt x="501408" y="15154"/>
                  </a:cubicBezTo>
                  <a:cubicBezTo>
                    <a:pt x="500214" y="12236"/>
                    <a:pt x="497760" y="10876"/>
                    <a:pt x="494510" y="10876"/>
                  </a:cubicBezTo>
                  <a:cubicBezTo>
                    <a:pt x="490830" y="10876"/>
                    <a:pt x="488177" y="12899"/>
                    <a:pt x="486950" y="15220"/>
                  </a:cubicBezTo>
                  <a:lnTo>
                    <a:pt x="486950" y="11440"/>
                  </a:lnTo>
                  <a:lnTo>
                    <a:pt x="480119" y="11440"/>
                  </a:lnTo>
                  <a:lnTo>
                    <a:pt x="480119" y="36144"/>
                  </a:lnTo>
                  <a:close/>
                  <a:moveTo>
                    <a:pt x="460820" y="36144"/>
                  </a:moveTo>
                  <a:lnTo>
                    <a:pt x="467684" y="36144"/>
                  </a:lnTo>
                  <a:lnTo>
                    <a:pt x="467684" y="23776"/>
                  </a:lnTo>
                  <a:cubicBezTo>
                    <a:pt x="467684" y="19067"/>
                    <a:pt x="470602" y="17409"/>
                    <a:pt x="475676" y="17442"/>
                  </a:cubicBezTo>
                  <a:lnTo>
                    <a:pt x="475676" y="11075"/>
                  </a:lnTo>
                  <a:cubicBezTo>
                    <a:pt x="471663" y="11109"/>
                    <a:pt x="469243" y="12866"/>
                    <a:pt x="467684" y="16182"/>
                  </a:cubicBezTo>
                  <a:lnTo>
                    <a:pt x="467684" y="11473"/>
                  </a:lnTo>
                  <a:lnTo>
                    <a:pt x="460820" y="11473"/>
                  </a:lnTo>
                  <a:lnTo>
                    <a:pt x="460820" y="36144"/>
                  </a:lnTo>
                  <a:close/>
                  <a:moveTo>
                    <a:pt x="438636" y="21123"/>
                  </a:moveTo>
                  <a:cubicBezTo>
                    <a:pt x="439167" y="17641"/>
                    <a:pt x="441223" y="15585"/>
                    <a:pt x="444307" y="15585"/>
                  </a:cubicBezTo>
                  <a:cubicBezTo>
                    <a:pt x="447556" y="15585"/>
                    <a:pt x="449446" y="17376"/>
                    <a:pt x="449678" y="21123"/>
                  </a:cubicBezTo>
                  <a:lnTo>
                    <a:pt x="438636" y="21123"/>
                  </a:lnTo>
                  <a:close/>
                  <a:moveTo>
                    <a:pt x="444472" y="36675"/>
                  </a:moveTo>
                  <a:cubicBezTo>
                    <a:pt x="451237" y="36675"/>
                    <a:pt x="455481" y="33690"/>
                    <a:pt x="456277" y="28352"/>
                  </a:cubicBezTo>
                  <a:lnTo>
                    <a:pt x="449811" y="28352"/>
                  </a:lnTo>
                  <a:cubicBezTo>
                    <a:pt x="449380" y="30441"/>
                    <a:pt x="447821" y="31800"/>
                    <a:pt x="444671" y="31800"/>
                  </a:cubicBezTo>
                  <a:cubicBezTo>
                    <a:pt x="440924" y="31800"/>
                    <a:pt x="438736" y="29446"/>
                    <a:pt x="438537" y="25334"/>
                  </a:cubicBezTo>
                  <a:lnTo>
                    <a:pt x="456344" y="25334"/>
                  </a:lnTo>
                  <a:lnTo>
                    <a:pt x="456344" y="23444"/>
                  </a:lnTo>
                  <a:cubicBezTo>
                    <a:pt x="456344" y="14623"/>
                    <a:pt x="450673" y="10876"/>
                    <a:pt x="444307" y="10876"/>
                  </a:cubicBezTo>
                  <a:cubicBezTo>
                    <a:pt x="437144" y="10876"/>
                    <a:pt x="431606" y="15917"/>
                    <a:pt x="431606" y="23709"/>
                  </a:cubicBezTo>
                  <a:lnTo>
                    <a:pt x="431606" y="24074"/>
                  </a:lnTo>
                  <a:cubicBezTo>
                    <a:pt x="431606" y="31999"/>
                    <a:pt x="437011" y="36675"/>
                    <a:pt x="444472" y="36675"/>
                  </a:cubicBezTo>
                  <a:moveTo>
                    <a:pt x="415723" y="31336"/>
                  </a:moveTo>
                  <a:cubicBezTo>
                    <a:pt x="411976" y="31336"/>
                    <a:pt x="409622" y="28948"/>
                    <a:pt x="409622" y="23974"/>
                  </a:cubicBezTo>
                  <a:lnTo>
                    <a:pt x="409622" y="23610"/>
                  </a:lnTo>
                  <a:cubicBezTo>
                    <a:pt x="409622" y="18636"/>
                    <a:pt x="412075" y="16149"/>
                    <a:pt x="415657" y="16149"/>
                  </a:cubicBezTo>
                  <a:cubicBezTo>
                    <a:pt x="419105" y="16149"/>
                    <a:pt x="421559" y="18603"/>
                    <a:pt x="421559" y="23610"/>
                  </a:cubicBezTo>
                  <a:lnTo>
                    <a:pt x="421559" y="23974"/>
                  </a:lnTo>
                  <a:cubicBezTo>
                    <a:pt x="421592" y="28783"/>
                    <a:pt x="419503" y="31336"/>
                    <a:pt x="415723" y="31336"/>
                  </a:cubicBezTo>
                  <a:moveTo>
                    <a:pt x="403023" y="44567"/>
                  </a:moveTo>
                  <a:lnTo>
                    <a:pt x="409887" y="44567"/>
                  </a:lnTo>
                  <a:lnTo>
                    <a:pt x="409887" y="32397"/>
                  </a:lnTo>
                  <a:cubicBezTo>
                    <a:pt x="411147" y="34785"/>
                    <a:pt x="413932" y="36675"/>
                    <a:pt x="417779" y="36675"/>
                  </a:cubicBezTo>
                  <a:cubicBezTo>
                    <a:pt x="423913" y="36675"/>
                    <a:pt x="428556" y="32099"/>
                    <a:pt x="428556" y="23941"/>
                  </a:cubicBezTo>
                  <a:lnTo>
                    <a:pt x="428556" y="23577"/>
                  </a:lnTo>
                  <a:cubicBezTo>
                    <a:pt x="428556" y="15419"/>
                    <a:pt x="423847" y="10910"/>
                    <a:pt x="417779" y="10910"/>
                  </a:cubicBezTo>
                  <a:cubicBezTo>
                    <a:pt x="414131" y="10910"/>
                    <a:pt x="411246" y="12999"/>
                    <a:pt x="409887" y="15353"/>
                  </a:cubicBezTo>
                  <a:lnTo>
                    <a:pt x="409887" y="11473"/>
                  </a:lnTo>
                  <a:lnTo>
                    <a:pt x="403023" y="11473"/>
                  </a:lnTo>
                  <a:lnTo>
                    <a:pt x="403023" y="44567"/>
                  </a:lnTo>
                  <a:close/>
                  <a:moveTo>
                    <a:pt x="363496" y="36144"/>
                  </a:moveTo>
                  <a:lnTo>
                    <a:pt x="370361" y="36144"/>
                  </a:lnTo>
                  <a:lnTo>
                    <a:pt x="370361" y="21885"/>
                  </a:lnTo>
                  <a:cubicBezTo>
                    <a:pt x="370361" y="18238"/>
                    <a:pt x="372582" y="16447"/>
                    <a:pt x="375500" y="16447"/>
                  </a:cubicBezTo>
                  <a:cubicBezTo>
                    <a:pt x="378518" y="16447"/>
                    <a:pt x="379844" y="18072"/>
                    <a:pt x="379844" y="21421"/>
                  </a:cubicBezTo>
                  <a:lnTo>
                    <a:pt x="379844" y="36144"/>
                  </a:lnTo>
                  <a:lnTo>
                    <a:pt x="386675" y="36144"/>
                  </a:lnTo>
                  <a:lnTo>
                    <a:pt x="386675" y="20426"/>
                  </a:lnTo>
                  <a:cubicBezTo>
                    <a:pt x="386675" y="13828"/>
                    <a:pt x="383226" y="10910"/>
                    <a:pt x="378352" y="10910"/>
                  </a:cubicBezTo>
                  <a:cubicBezTo>
                    <a:pt x="374240" y="10910"/>
                    <a:pt x="371554" y="12932"/>
                    <a:pt x="370327" y="15386"/>
                  </a:cubicBezTo>
                  <a:lnTo>
                    <a:pt x="370327" y="11473"/>
                  </a:lnTo>
                  <a:lnTo>
                    <a:pt x="363463" y="11473"/>
                  </a:lnTo>
                  <a:lnTo>
                    <a:pt x="363463" y="36144"/>
                  </a:lnTo>
                  <a:close/>
                  <a:moveTo>
                    <a:pt x="345889" y="36675"/>
                  </a:moveTo>
                  <a:cubicBezTo>
                    <a:pt x="353283" y="36675"/>
                    <a:pt x="358920" y="31734"/>
                    <a:pt x="358920" y="23941"/>
                  </a:cubicBezTo>
                  <a:lnTo>
                    <a:pt x="358920" y="23577"/>
                  </a:lnTo>
                  <a:cubicBezTo>
                    <a:pt x="358920" y="15883"/>
                    <a:pt x="353350" y="10910"/>
                    <a:pt x="345922" y="10910"/>
                  </a:cubicBezTo>
                  <a:cubicBezTo>
                    <a:pt x="338494" y="10910"/>
                    <a:pt x="332890" y="15950"/>
                    <a:pt x="332890" y="23709"/>
                  </a:cubicBezTo>
                  <a:lnTo>
                    <a:pt x="332890" y="24107"/>
                  </a:lnTo>
                  <a:cubicBezTo>
                    <a:pt x="332923" y="31767"/>
                    <a:pt x="338527" y="36675"/>
                    <a:pt x="345889" y="36675"/>
                  </a:cubicBezTo>
                  <a:moveTo>
                    <a:pt x="345955" y="31469"/>
                  </a:moveTo>
                  <a:cubicBezTo>
                    <a:pt x="342075" y="31469"/>
                    <a:pt x="339920" y="28650"/>
                    <a:pt x="339920" y="23908"/>
                  </a:cubicBezTo>
                  <a:lnTo>
                    <a:pt x="339920" y="23543"/>
                  </a:lnTo>
                  <a:cubicBezTo>
                    <a:pt x="339920" y="18835"/>
                    <a:pt x="342208" y="16082"/>
                    <a:pt x="345955" y="16082"/>
                  </a:cubicBezTo>
                  <a:cubicBezTo>
                    <a:pt x="349768" y="16082"/>
                    <a:pt x="351990" y="18901"/>
                    <a:pt x="351990" y="23643"/>
                  </a:cubicBezTo>
                  <a:lnTo>
                    <a:pt x="351990" y="23974"/>
                  </a:lnTo>
                  <a:cubicBezTo>
                    <a:pt x="351990" y="28650"/>
                    <a:pt x="349768" y="31469"/>
                    <a:pt x="345955" y="31469"/>
                  </a:cubicBezTo>
                  <a:moveTo>
                    <a:pt x="324700" y="8091"/>
                  </a:moveTo>
                  <a:cubicBezTo>
                    <a:pt x="326921" y="8091"/>
                    <a:pt x="328612" y="6499"/>
                    <a:pt x="328612" y="4344"/>
                  </a:cubicBezTo>
                  <a:cubicBezTo>
                    <a:pt x="328612" y="2222"/>
                    <a:pt x="326921" y="597"/>
                    <a:pt x="324700" y="597"/>
                  </a:cubicBezTo>
                  <a:cubicBezTo>
                    <a:pt x="322544" y="597"/>
                    <a:pt x="320820" y="2189"/>
                    <a:pt x="320820" y="4344"/>
                  </a:cubicBezTo>
                  <a:cubicBezTo>
                    <a:pt x="320820" y="6499"/>
                    <a:pt x="322544" y="8091"/>
                    <a:pt x="324700" y="8091"/>
                  </a:cubicBezTo>
                  <a:moveTo>
                    <a:pt x="321351" y="36144"/>
                  </a:moveTo>
                  <a:lnTo>
                    <a:pt x="328148" y="36144"/>
                  </a:lnTo>
                  <a:lnTo>
                    <a:pt x="328148" y="11440"/>
                  </a:lnTo>
                  <a:lnTo>
                    <a:pt x="321351" y="11440"/>
                  </a:lnTo>
                  <a:lnTo>
                    <a:pt x="321351" y="36144"/>
                  </a:lnTo>
                  <a:close/>
                  <a:moveTo>
                    <a:pt x="312397" y="36608"/>
                  </a:moveTo>
                  <a:cubicBezTo>
                    <a:pt x="314254" y="36608"/>
                    <a:pt x="315614" y="36277"/>
                    <a:pt x="316542" y="35945"/>
                  </a:cubicBezTo>
                  <a:lnTo>
                    <a:pt x="316542" y="30673"/>
                  </a:lnTo>
                  <a:cubicBezTo>
                    <a:pt x="315747" y="31004"/>
                    <a:pt x="314984" y="31137"/>
                    <a:pt x="313956" y="31137"/>
                  </a:cubicBezTo>
                  <a:cubicBezTo>
                    <a:pt x="312198" y="31137"/>
                    <a:pt x="311204" y="30208"/>
                    <a:pt x="311204" y="28219"/>
                  </a:cubicBezTo>
                  <a:lnTo>
                    <a:pt x="311204" y="16315"/>
                  </a:lnTo>
                  <a:lnTo>
                    <a:pt x="316410" y="16315"/>
                  </a:lnTo>
                  <a:lnTo>
                    <a:pt x="316410" y="11440"/>
                  </a:lnTo>
                  <a:lnTo>
                    <a:pt x="311204" y="11440"/>
                  </a:lnTo>
                  <a:lnTo>
                    <a:pt x="311204" y="6101"/>
                  </a:lnTo>
                  <a:lnTo>
                    <a:pt x="304406" y="6101"/>
                  </a:lnTo>
                  <a:lnTo>
                    <a:pt x="304406" y="11440"/>
                  </a:lnTo>
                  <a:lnTo>
                    <a:pt x="301256" y="11440"/>
                  </a:lnTo>
                  <a:lnTo>
                    <a:pt x="301256" y="16315"/>
                  </a:lnTo>
                  <a:lnTo>
                    <a:pt x="304406" y="16315"/>
                  </a:lnTo>
                  <a:lnTo>
                    <a:pt x="304406" y="28816"/>
                  </a:lnTo>
                  <a:cubicBezTo>
                    <a:pt x="304406" y="33989"/>
                    <a:pt x="307191" y="36608"/>
                    <a:pt x="312397" y="36608"/>
                  </a:cubicBezTo>
                  <a:moveTo>
                    <a:pt x="285405" y="31900"/>
                  </a:moveTo>
                  <a:cubicBezTo>
                    <a:pt x="282918" y="31900"/>
                    <a:pt x="281824" y="30706"/>
                    <a:pt x="281824" y="28915"/>
                  </a:cubicBezTo>
                  <a:cubicBezTo>
                    <a:pt x="281824" y="26262"/>
                    <a:pt x="284145" y="25433"/>
                    <a:pt x="288091" y="25433"/>
                  </a:cubicBezTo>
                  <a:lnTo>
                    <a:pt x="290744" y="25433"/>
                  </a:lnTo>
                  <a:lnTo>
                    <a:pt x="290744" y="27523"/>
                  </a:lnTo>
                  <a:cubicBezTo>
                    <a:pt x="290744" y="30242"/>
                    <a:pt x="288456" y="31900"/>
                    <a:pt x="285405" y="31900"/>
                  </a:cubicBezTo>
                  <a:moveTo>
                    <a:pt x="283383" y="36675"/>
                  </a:moveTo>
                  <a:cubicBezTo>
                    <a:pt x="287262" y="36675"/>
                    <a:pt x="289418" y="35182"/>
                    <a:pt x="290844" y="33193"/>
                  </a:cubicBezTo>
                  <a:lnTo>
                    <a:pt x="290844" y="36177"/>
                  </a:lnTo>
                  <a:lnTo>
                    <a:pt x="297509" y="36177"/>
                  </a:lnTo>
                  <a:lnTo>
                    <a:pt x="297509" y="20095"/>
                  </a:lnTo>
                  <a:cubicBezTo>
                    <a:pt x="297509" y="13397"/>
                    <a:pt x="293231" y="10943"/>
                    <a:pt x="287163" y="10943"/>
                  </a:cubicBezTo>
                  <a:cubicBezTo>
                    <a:pt x="281128" y="10943"/>
                    <a:pt x="276485" y="13529"/>
                    <a:pt x="276054" y="19398"/>
                  </a:cubicBezTo>
                  <a:lnTo>
                    <a:pt x="282521" y="19398"/>
                  </a:lnTo>
                  <a:cubicBezTo>
                    <a:pt x="282786" y="17276"/>
                    <a:pt x="284013" y="15917"/>
                    <a:pt x="286732" y="15917"/>
                  </a:cubicBezTo>
                  <a:cubicBezTo>
                    <a:pt x="289849" y="15917"/>
                    <a:pt x="290744" y="17508"/>
                    <a:pt x="290744" y="20460"/>
                  </a:cubicBezTo>
                  <a:lnTo>
                    <a:pt x="290744" y="21454"/>
                  </a:lnTo>
                  <a:lnTo>
                    <a:pt x="287959" y="21454"/>
                  </a:lnTo>
                  <a:cubicBezTo>
                    <a:pt x="280398" y="21454"/>
                    <a:pt x="275126" y="23643"/>
                    <a:pt x="275126" y="29379"/>
                  </a:cubicBezTo>
                  <a:cubicBezTo>
                    <a:pt x="275126" y="34486"/>
                    <a:pt x="278906" y="36675"/>
                    <a:pt x="283383" y="36675"/>
                  </a:cubicBezTo>
                  <a:moveTo>
                    <a:pt x="233146" y="36144"/>
                  </a:moveTo>
                  <a:lnTo>
                    <a:pt x="240010" y="36144"/>
                  </a:lnTo>
                  <a:lnTo>
                    <a:pt x="240010" y="21554"/>
                  </a:lnTo>
                  <a:cubicBezTo>
                    <a:pt x="240010" y="18205"/>
                    <a:pt x="242132" y="16514"/>
                    <a:pt x="244785" y="16514"/>
                  </a:cubicBezTo>
                  <a:cubicBezTo>
                    <a:pt x="247205" y="16514"/>
                    <a:pt x="248664" y="17939"/>
                    <a:pt x="248664" y="21090"/>
                  </a:cubicBezTo>
                  <a:lnTo>
                    <a:pt x="248664" y="36144"/>
                  </a:lnTo>
                  <a:lnTo>
                    <a:pt x="255462" y="36144"/>
                  </a:lnTo>
                  <a:lnTo>
                    <a:pt x="255462" y="21554"/>
                  </a:lnTo>
                  <a:cubicBezTo>
                    <a:pt x="255462" y="18205"/>
                    <a:pt x="257584" y="16514"/>
                    <a:pt x="260237" y="16514"/>
                  </a:cubicBezTo>
                  <a:cubicBezTo>
                    <a:pt x="262691" y="16514"/>
                    <a:pt x="264117" y="17939"/>
                    <a:pt x="264117" y="21090"/>
                  </a:cubicBezTo>
                  <a:lnTo>
                    <a:pt x="264117" y="36144"/>
                  </a:lnTo>
                  <a:lnTo>
                    <a:pt x="270915" y="36144"/>
                  </a:lnTo>
                  <a:lnTo>
                    <a:pt x="270915" y="20327"/>
                  </a:lnTo>
                  <a:cubicBezTo>
                    <a:pt x="270915" y="13761"/>
                    <a:pt x="267367" y="10876"/>
                    <a:pt x="262790" y="10876"/>
                  </a:cubicBezTo>
                  <a:cubicBezTo>
                    <a:pt x="259673" y="10876"/>
                    <a:pt x="256457" y="12203"/>
                    <a:pt x="254467" y="15154"/>
                  </a:cubicBezTo>
                  <a:cubicBezTo>
                    <a:pt x="253274" y="12236"/>
                    <a:pt x="250820" y="10876"/>
                    <a:pt x="247570" y="10876"/>
                  </a:cubicBezTo>
                  <a:cubicBezTo>
                    <a:pt x="243889" y="10876"/>
                    <a:pt x="241237" y="12899"/>
                    <a:pt x="240010" y="15220"/>
                  </a:cubicBezTo>
                  <a:lnTo>
                    <a:pt x="240010" y="11440"/>
                  </a:lnTo>
                  <a:lnTo>
                    <a:pt x="233146" y="11440"/>
                  </a:lnTo>
                  <a:lnTo>
                    <a:pt x="233146" y="36144"/>
                  </a:lnTo>
                  <a:close/>
                  <a:moveTo>
                    <a:pt x="213847" y="36144"/>
                  </a:moveTo>
                  <a:lnTo>
                    <a:pt x="220678" y="36144"/>
                  </a:lnTo>
                  <a:lnTo>
                    <a:pt x="220678" y="23776"/>
                  </a:lnTo>
                  <a:cubicBezTo>
                    <a:pt x="220678" y="19067"/>
                    <a:pt x="223596" y="17409"/>
                    <a:pt x="228669" y="17442"/>
                  </a:cubicBezTo>
                  <a:lnTo>
                    <a:pt x="228669" y="11075"/>
                  </a:lnTo>
                  <a:cubicBezTo>
                    <a:pt x="224657" y="11109"/>
                    <a:pt x="222236" y="12866"/>
                    <a:pt x="220678" y="16182"/>
                  </a:cubicBezTo>
                  <a:lnTo>
                    <a:pt x="220678" y="11473"/>
                  </a:lnTo>
                  <a:lnTo>
                    <a:pt x="213847" y="11473"/>
                  </a:lnTo>
                  <a:lnTo>
                    <a:pt x="213847" y="36144"/>
                  </a:lnTo>
                  <a:close/>
                  <a:moveTo>
                    <a:pt x="196239" y="36675"/>
                  </a:moveTo>
                  <a:cubicBezTo>
                    <a:pt x="203667" y="36675"/>
                    <a:pt x="209271" y="31734"/>
                    <a:pt x="209271" y="23941"/>
                  </a:cubicBezTo>
                  <a:lnTo>
                    <a:pt x="209271" y="23577"/>
                  </a:lnTo>
                  <a:cubicBezTo>
                    <a:pt x="209271" y="15883"/>
                    <a:pt x="203700" y="10910"/>
                    <a:pt x="196272" y="10910"/>
                  </a:cubicBezTo>
                  <a:cubicBezTo>
                    <a:pt x="188844" y="10910"/>
                    <a:pt x="183240" y="15950"/>
                    <a:pt x="183240" y="23709"/>
                  </a:cubicBezTo>
                  <a:lnTo>
                    <a:pt x="183240" y="24107"/>
                  </a:lnTo>
                  <a:cubicBezTo>
                    <a:pt x="183240" y="31767"/>
                    <a:pt x="188878" y="36675"/>
                    <a:pt x="196239" y="36675"/>
                  </a:cubicBezTo>
                  <a:moveTo>
                    <a:pt x="196272" y="31469"/>
                  </a:moveTo>
                  <a:cubicBezTo>
                    <a:pt x="192392" y="31469"/>
                    <a:pt x="190237" y="28650"/>
                    <a:pt x="190237" y="23908"/>
                  </a:cubicBezTo>
                  <a:lnTo>
                    <a:pt x="190237" y="23543"/>
                  </a:lnTo>
                  <a:cubicBezTo>
                    <a:pt x="190237" y="18835"/>
                    <a:pt x="192492" y="16082"/>
                    <a:pt x="196272" y="16082"/>
                  </a:cubicBezTo>
                  <a:cubicBezTo>
                    <a:pt x="200086" y="16082"/>
                    <a:pt x="202307" y="18901"/>
                    <a:pt x="202307" y="23643"/>
                  </a:cubicBezTo>
                  <a:lnTo>
                    <a:pt x="202307" y="23974"/>
                  </a:lnTo>
                  <a:cubicBezTo>
                    <a:pt x="202340" y="28650"/>
                    <a:pt x="200086" y="31469"/>
                    <a:pt x="196272" y="31469"/>
                  </a:cubicBezTo>
                  <a:moveTo>
                    <a:pt x="169313" y="36144"/>
                  </a:moveTo>
                  <a:lnTo>
                    <a:pt x="176111" y="36144"/>
                  </a:lnTo>
                  <a:lnTo>
                    <a:pt x="176111" y="16315"/>
                  </a:lnTo>
                  <a:lnTo>
                    <a:pt x="181483" y="16315"/>
                  </a:lnTo>
                  <a:lnTo>
                    <a:pt x="181483" y="11440"/>
                  </a:lnTo>
                  <a:lnTo>
                    <a:pt x="176111" y="11440"/>
                  </a:lnTo>
                  <a:lnTo>
                    <a:pt x="176111" y="8423"/>
                  </a:lnTo>
                  <a:cubicBezTo>
                    <a:pt x="176111" y="6532"/>
                    <a:pt x="177006" y="5173"/>
                    <a:pt x="179195" y="5173"/>
                  </a:cubicBezTo>
                  <a:cubicBezTo>
                    <a:pt x="180190" y="5173"/>
                    <a:pt x="181052" y="5372"/>
                    <a:pt x="181682" y="5604"/>
                  </a:cubicBezTo>
                  <a:lnTo>
                    <a:pt x="181682" y="464"/>
                  </a:lnTo>
                  <a:cubicBezTo>
                    <a:pt x="180588" y="133"/>
                    <a:pt x="179593" y="0"/>
                    <a:pt x="178134" y="0"/>
                  </a:cubicBezTo>
                  <a:cubicBezTo>
                    <a:pt x="172662" y="0"/>
                    <a:pt x="169313" y="2885"/>
                    <a:pt x="169313" y="8622"/>
                  </a:cubicBezTo>
                  <a:lnTo>
                    <a:pt x="169313" y="11440"/>
                  </a:lnTo>
                  <a:lnTo>
                    <a:pt x="166064" y="11440"/>
                  </a:lnTo>
                  <a:lnTo>
                    <a:pt x="166064" y="16315"/>
                  </a:lnTo>
                  <a:lnTo>
                    <a:pt x="169313" y="16315"/>
                  </a:lnTo>
                  <a:lnTo>
                    <a:pt x="169313" y="36144"/>
                  </a:lnTo>
                  <a:close/>
                  <a:moveTo>
                    <a:pt x="139768" y="31900"/>
                  </a:moveTo>
                  <a:cubicBezTo>
                    <a:pt x="137281" y="31900"/>
                    <a:pt x="136187" y="30706"/>
                    <a:pt x="136187" y="28915"/>
                  </a:cubicBezTo>
                  <a:cubicBezTo>
                    <a:pt x="136187" y="26262"/>
                    <a:pt x="138508" y="25433"/>
                    <a:pt x="142454" y="25433"/>
                  </a:cubicBezTo>
                  <a:lnTo>
                    <a:pt x="145107" y="25433"/>
                  </a:lnTo>
                  <a:lnTo>
                    <a:pt x="145107" y="27523"/>
                  </a:lnTo>
                  <a:cubicBezTo>
                    <a:pt x="145107" y="30242"/>
                    <a:pt x="142786" y="31900"/>
                    <a:pt x="139768" y="31900"/>
                  </a:cubicBezTo>
                  <a:moveTo>
                    <a:pt x="137745" y="36675"/>
                  </a:moveTo>
                  <a:cubicBezTo>
                    <a:pt x="141625" y="36675"/>
                    <a:pt x="143780" y="35182"/>
                    <a:pt x="145206" y="33193"/>
                  </a:cubicBezTo>
                  <a:lnTo>
                    <a:pt x="145206" y="36177"/>
                  </a:lnTo>
                  <a:lnTo>
                    <a:pt x="151871" y="36177"/>
                  </a:lnTo>
                  <a:lnTo>
                    <a:pt x="151871" y="20095"/>
                  </a:lnTo>
                  <a:cubicBezTo>
                    <a:pt x="151871" y="13397"/>
                    <a:pt x="147594" y="10943"/>
                    <a:pt x="141526" y="10943"/>
                  </a:cubicBezTo>
                  <a:cubicBezTo>
                    <a:pt x="135490" y="10943"/>
                    <a:pt x="130848" y="13529"/>
                    <a:pt x="130417" y="19398"/>
                  </a:cubicBezTo>
                  <a:lnTo>
                    <a:pt x="136883" y="19398"/>
                  </a:lnTo>
                  <a:cubicBezTo>
                    <a:pt x="137182" y="17276"/>
                    <a:pt x="138375" y="15917"/>
                    <a:pt x="141094" y="15917"/>
                  </a:cubicBezTo>
                  <a:cubicBezTo>
                    <a:pt x="144211" y="15917"/>
                    <a:pt x="145107" y="17508"/>
                    <a:pt x="145107" y="20460"/>
                  </a:cubicBezTo>
                  <a:lnTo>
                    <a:pt x="145107" y="21454"/>
                  </a:lnTo>
                  <a:lnTo>
                    <a:pt x="142321" y="21454"/>
                  </a:lnTo>
                  <a:cubicBezTo>
                    <a:pt x="134761" y="21454"/>
                    <a:pt x="129489" y="23643"/>
                    <a:pt x="129489" y="29379"/>
                  </a:cubicBezTo>
                  <a:cubicBezTo>
                    <a:pt x="129455" y="34486"/>
                    <a:pt x="133236" y="36675"/>
                    <a:pt x="137745" y="36675"/>
                  </a:cubicBezTo>
                  <a:moveTo>
                    <a:pt x="118048" y="36144"/>
                  </a:moveTo>
                  <a:lnTo>
                    <a:pt x="124846" y="36144"/>
                  </a:lnTo>
                  <a:lnTo>
                    <a:pt x="124846" y="265"/>
                  </a:lnTo>
                  <a:lnTo>
                    <a:pt x="118048" y="265"/>
                  </a:lnTo>
                  <a:lnTo>
                    <a:pt x="118048" y="36144"/>
                  </a:lnTo>
                  <a:close/>
                  <a:moveTo>
                    <a:pt x="88072" y="36144"/>
                  </a:moveTo>
                  <a:lnTo>
                    <a:pt x="94936" y="36144"/>
                  </a:lnTo>
                  <a:lnTo>
                    <a:pt x="94936" y="23776"/>
                  </a:lnTo>
                  <a:cubicBezTo>
                    <a:pt x="94936" y="19067"/>
                    <a:pt x="97854" y="17409"/>
                    <a:pt x="102928" y="17442"/>
                  </a:cubicBezTo>
                  <a:lnTo>
                    <a:pt x="102928" y="11075"/>
                  </a:lnTo>
                  <a:cubicBezTo>
                    <a:pt x="98915" y="11109"/>
                    <a:pt x="96495" y="12866"/>
                    <a:pt x="94936" y="16182"/>
                  </a:cubicBezTo>
                  <a:lnTo>
                    <a:pt x="94936" y="11473"/>
                  </a:lnTo>
                  <a:lnTo>
                    <a:pt x="88072" y="11473"/>
                  </a:lnTo>
                  <a:lnTo>
                    <a:pt x="88072" y="36144"/>
                  </a:lnTo>
                  <a:close/>
                  <a:moveTo>
                    <a:pt x="67381" y="36675"/>
                  </a:moveTo>
                  <a:cubicBezTo>
                    <a:pt x="71426" y="36675"/>
                    <a:pt x="73946" y="34785"/>
                    <a:pt x="75206" y="32298"/>
                  </a:cubicBezTo>
                  <a:lnTo>
                    <a:pt x="75206" y="36177"/>
                  </a:lnTo>
                  <a:lnTo>
                    <a:pt x="82004" y="36177"/>
                  </a:lnTo>
                  <a:lnTo>
                    <a:pt x="82004" y="11473"/>
                  </a:lnTo>
                  <a:lnTo>
                    <a:pt x="75206" y="11473"/>
                  </a:lnTo>
                  <a:lnTo>
                    <a:pt x="75206" y="25964"/>
                  </a:lnTo>
                  <a:cubicBezTo>
                    <a:pt x="75206" y="29612"/>
                    <a:pt x="72918" y="31402"/>
                    <a:pt x="70066" y="31402"/>
                  </a:cubicBezTo>
                  <a:cubicBezTo>
                    <a:pt x="67148" y="31402"/>
                    <a:pt x="65789" y="29811"/>
                    <a:pt x="65789" y="26428"/>
                  </a:cubicBezTo>
                  <a:lnTo>
                    <a:pt x="65789" y="11473"/>
                  </a:lnTo>
                  <a:lnTo>
                    <a:pt x="58991" y="11473"/>
                  </a:lnTo>
                  <a:lnTo>
                    <a:pt x="58991" y="27390"/>
                  </a:lnTo>
                  <a:cubicBezTo>
                    <a:pt x="58991" y="33823"/>
                    <a:pt x="62572" y="36675"/>
                    <a:pt x="67381" y="36675"/>
                  </a:cubicBezTo>
                  <a:moveTo>
                    <a:pt x="41549" y="36675"/>
                  </a:moveTo>
                  <a:cubicBezTo>
                    <a:pt x="48977" y="36675"/>
                    <a:pt x="54581" y="31734"/>
                    <a:pt x="54581" y="23941"/>
                  </a:cubicBezTo>
                  <a:lnTo>
                    <a:pt x="54581" y="23577"/>
                  </a:lnTo>
                  <a:cubicBezTo>
                    <a:pt x="54581" y="15883"/>
                    <a:pt x="49010" y="10910"/>
                    <a:pt x="41582" y="10910"/>
                  </a:cubicBezTo>
                  <a:cubicBezTo>
                    <a:pt x="34154" y="10910"/>
                    <a:pt x="28550" y="15950"/>
                    <a:pt x="28550" y="23709"/>
                  </a:cubicBezTo>
                  <a:lnTo>
                    <a:pt x="28550" y="24107"/>
                  </a:lnTo>
                  <a:cubicBezTo>
                    <a:pt x="28584" y="31767"/>
                    <a:pt x="34188" y="36675"/>
                    <a:pt x="41549" y="36675"/>
                  </a:cubicBezTo>
                  <a:moveTo>
                    <a:pt x="41615" y="31469"/>
                  </a:moveTo>
                  <a:cubicBezTo>
                    <a:pt x="37736" y="31469"/>
                    <a:pt x="35580" y="28650"/>
                    <a:pt x="35580" y="23908"/>
                  </a:cubicBezTo>
                  <a:lnTo>
                    <a:pt x="35580" y="23543"/>
                  </a:lnTo>
                  <a:cubicBezTo>
                    <a:pt x="35580" y="18835"/>
                    <a:pt x="37835" y="16082"/>
                    <a:pt x="41615" y="16082"/>
                  </a:cubicBezTo>
                  <a:cubicBezTo>
                    <a:pt x="45429" y="16082"/>
                    <a:pt x="47650" y="18901"/>
                    <a:pt x="47650" y="23643"/>
                  </a:cubicBezTo>
                  <a:lnTo>
                    <a:pt x="47650" y="23974"/>
                  </a:lnTo>
                  <a:cubicBezTo>
                    <a:pt x="47650" y="28650"/>
                    <a:pt x="45429" y="31469"/>
                    <a:pt x="41615" y="31469"/>
                  </a:cubicBezTo>
                  <a:moveTo>
                    <a:pt x="12700" y="31336"/>
                  </a:moveTo>
                  <a:cubicBezTo>
                    <a:pt x="8953" y="31336"/>
                    <a:pt x="6599" y="28948"/>
                    <a:pt x="6599" y="23974"/>
                  </a:cubicBezTo>
                  <a:lnTo>
                    <a:pt x="6599" y="23610"/>
                  </a:lnTo>
                  <a:cubicBezTo>
                    <a:pt x="6599" y="18636"/>
                    <a:pt x="9053" y="16149"/>
                    <a:pt x="12634" y="16149"/>
                  </a:cubicBezTo>
                  <a:cubicBezTo>
                    <a:pt x="16082" y="16149"/>
                    <a:pt x="18536" y="18603"/>
                    <a:pt x="18536" y="23610"/>
                  </a:cubicBezTo>
                  <a:lnTo>
                    <a:pt x="18536" y="23974"/>
                  </a:lnTo>
                  <a:cubicBezTo>
                    <a:pt x="18569" y="28783"/>
                    <a:pt x="16480" y="31336"/>
                    <a:pt x="12700" y="31336"/>
                  </a:cubicBezTo>
                  <a:moveTo>
                    <a:pt x="0" y="44567"/>
                  </a:moveTo>
                  <a:lnTo>
                    <a:pt x="6831" y="44567"/>
                  </a:lnTo>
                  <a:lnTo>
                    <a:pt x="6831" y="32397"/>
                  </a:lnTo>
                  <a:cubicBezTo>
                    <a:pt x="8124" y="34785"/>
                    <a:pt x="10910" y="36675"/>
                    <a:pt x="14723" y="36675"/>
                  </a:cubicBezTo>
                  <a:cubicBezTo>
                    <a:pt x="20857" y="36675"/>
                    <a:pt x="25500" y="32099"/>
                    <a:pt x="25500" y="23941"/>
                  </a:cubicBezTo>
                  <a:lnTo>
                    <a:pt x="25500" y="23577"/>
                  </a:lnTo>
                  <a:cubicBezTo>
                    <a:pt x="25500" y="15419"/>
                    <a:pt x="20791" y="10910"/>
                    <a:pt x="14723" y="10910"/>
                  </a:cubicBezTo>
                  <a:cubicBezTo>
                    <a:pt x="11075" y="10910"/>
                    <a:pt x="8190" y="12999"/>
                    <a:pt x="6831" y="15353"/>
                  </a:cubicBezTo>
                  <a:lnTo>
                    <a:pt x="6831" y="11473"/>
                  </a:lnTo>
                  <a:lnTo>
                    <a:pt x="0" y="11473"/>
                  </a:lnTo>
                  <a:lnTo>
                    <a:pt x="0" y="44567"/>
                  </a:lnTo>
                  <a:close/>
                </a:path>
              </a:pathLst>
            </a:custGeom>
            <a:solidFill>
              <a:srgbClr val="193264"/>
            </a:solidFill>
            <a:ln w="3296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fr-FR"/>
            </a:p>
          </p:txBody>
        </p:sp>
        <p:sp>
          <p:nvSpPr>
            <p:cNvPr id="22" name="Forme libre : forme 21">
              <a:extLst>
                <a:ext uri="{FF2B5EF4-FFF2-40B4-BE49-F238E27FC236}">
                  <a16:creationId xmlns:a16="http://schemas.microsoft.com/office/drawing/2014/main" id="{69B93D11-F5CF-44B1-B92B-FBB17C6FCA6C}"/>
                </a:ext>
              </a:extLst>
            </p:cNvPr>
            <p:cNvSpPr/>
            <p:nvPr/>
          </p:nvSpPr>
          <p:spPr>
            <a:xfrm>
              <a:off x="999327" y="250402"/>
              <a:ext cx="484131" cy="33160"/>
            </a:xfrm>
            <a:custGeom>
              <a:avLst/>
              <a:gdLst>
                <a:gd name="connsiteX0" fmla="*/ 469574 w 484131"/>
                <a:gd name="connsiteY0" fmla="*/ 20857 h 33159"/>
                <a:gd name="connsiteX1" fmla="*/ 475245 w 484131"/>
                <a:gd name="connsiteY1" fmla="*/ 15320 h 33159"/>
                <a:gd name="connsiteX2" fmla="*/ 480616 w 484131"/>
                <a:gd name="connsiteY2" fmla="*/ 20857 h 33159"/>
                <a:gd name="connsiteX3" fmla="*/ 469574 w 484131"/>
                <a:gd name="connsiteY3" fmla="*/ 20857 h 33159"/>
                <a:gd name="connsiteX4" fmla="*/ 475443 w 484131"/>
                <a:gd name="connsiteY4" fmla="*/ 36409 h 33159"/>
                <a:gd name="connsiteX5" fmla="*/ 487248 w 484131"/>
                <a:gd name="connsiteY5" fmla="*/ 28086 h 33159"/>
                <a:gd name="connsiteX6" fmla="*/ 480782 w 484131"/>
                <a:gd name="connsiteY6" fmla="*/ 28086 h 33159"/>
                <a:gd name="connsiteX7" fmla="*/ 475642 w 484131"/>
                <a:gd name="connsiteY7" fmla="*/ 31535 h 33159"/>
                <a:gd name="connsiteX8" fmla="*/ 469508 w 484131"/>
                <a:gd name="connsiteY8" fmla="*/ 25069 h 33159"/>
                <a:gd name="connsiteX9" fmla="*/ 487315 w 484131"/>
                <a:gd name="connsiteY9" fmla="*/ 25069 h 33159"/>
                <a:gd name="connsiteX10" fmla="*/ 487315 w 484131"/>
                <a:gd name="connsiteY10" fmla="*/ 23179 h 33159"/>
                <a:gd name="connsiteX11" fmla="*/ 475278 w 484131"/>
                <a:gd name="connsiteY11" fmla="*/ 10611 h 33159"/>
                <a:gd name="connsiteX12" fmla="*/ 462578 w 484131"/>
                <a:gd name="connsiteY12" fmla="*/ 23444 h 33159"/>
                <a:gd name="connsiteX13" fmla="*/ 462578 w 484131"/>
                <a:gd name="connsiteY13" fmla="*/ 23809 h 33159"/>
                <a:gd name="connsiteX14" fmla="*/ 475443 w 484131"/>
                <a:gd name="connsiteY14" fmla="*/ 36409 h 33159"/>
                <a:gd name="connsiteX15" fmla="*/ 451038 w 484131"/>
                <a:gd name="connsiteY15" fmla="*/ 35879 h 33159"/>
                <a:gd name="connsiteX16" fmla="*/ 457836 w 484131"/>
                <a:gd name="connsiteY16" fmla="*/ 35879 h 33159"/>
                <a:gd name="connsiteX17" fmla="*/ 457836 w 484131"/>
                <a:gd name="connsiteY17" fmla="*/ 0 h 33159"/>
                <a:gd name="connsiteX18" fmla="*/ 451038 w 484131"/>
                <a:gd name="connsiteY18" fmla="*/ 0 h 33159"/>
                <a:gd name="connsiteX19" fmla="*/ 451038 w 484131"/>
                <a:gd name="connsiteY19" fmla="*/ 35879 h 33159"/>
                <a:gd name="connsiteX20" fmla="*/ 432900 w 484131"/>
                <a:gd name="connsiteY20" fmla="*/ 31634 h 33159"/>
                <a:gd name="connsiteX21" fmla="*/ 429318 w 484131"/>
                <a:gd name="connsiteY21" fmla="*/ 28650 h 33159"/>
                <a:gd name="connsiteX22" fmla="*/ 435586 w 484131"/>
                <a:gd name="connsiteY22" fmla="*/ 25168 h 33159"/>
                <a:gd name="connsiteX23" fmla="*/ 438238 w 484131"/>
                <a:gd name="connsiteY23" fmla="*/ 25168 h 33159"/>
                <a:gd name="connsiteX24" fmla="*/ 438238 w 484131"/>
                <a:gd name="connsiteY24" fmla="*/ 27257 h 33159"/>
                <a:gd name="connsiteX25" fmla="*/ 432900 w 484131"/>
                <a:gd name="connsiteY25" fmla="*/ 31634 h 33159"/>
                <a:gd name="connsiteX26" fmla="*/ 430877 w 484131"/>
                <a:gd name="connsiteY26" fmla="*/ 36409 h 33159"/>
                <a:gd name="connsiteX27" fmla="*/ 438338 w 484131"/>
                <a:gd name="connsiteY27" fmla="*/ 32928 h 33159"/>
                <a:gd name="connsiteX28" fmla="*/ 438338 w 484131"/>
                <a:gd name="connsiteY28" fmla="*/ 35912 h 33159"/>
                <a:gd name="connsiteX29" fmla="*/ 445003 w 484131"/>
                <a:gd name="connsiteY29" fmla="*/ 35912 h 33159"/>
                <a:gd name="connsiteX30" fmla="*/ 445003 w 484131"/>
                <a:gd name="connsiteY30" fmla="*/ 19830 h 33159"/>
                <a:gd name="connsiteX31" fmla="*/ 434657 w 484131"/>
                <a:gd name="connsiteY31" fmla="*/ 10677 h 33159"/>
                <a:gd name="connsiteX32" fmla="*/ 423549 w 484131"/>
                <a:gd name="connsiteY32" fmla="*/ 19133 h 33159"/>
                <a:gd name="connsiteX33" fmla="*/ 430015 w 484131"/>
                <a:gd name="connsiteY33" fmla="*/ 19133 h 33159"/>
                <a:gd name="connsiteX34" fmla="*/ 434226 w 484131"/>
                <a:gd name="connsiteY34" fmla="*/ 15651 h 33159"/>
                <a:gd name="connsiteX35" fmla="*/ 438238 w 484131"/>
                <a:gd name="connsiteY35" fmla="*/ 20194 h 33159"/>
                <a:gd name="connsiteX36" fmla="*/ 438238 w 484131"/>
                <a:gd name="connsiteY36" fmla="*/ 21189 h 33159"/>
                <a:gd name="connsiteX37" fmla="*/ 435453 w 484131"/>
                <a:gd name="connsiteY37" fmla="*/ 21189 h 33159"/>
                <a:gd name="connsiteX38" fmla="*/ 422620 w 484131"/>
                <a:gd name="connsiteY38" fmla="*/ 29114 h 33159"/>
                <a:gd name="connsiteX39" fmla="*/ 430877 w 484131"/>
                <a:gd name="connsiteY39" fmla="*/ 36409 h 33159"/>
                <a:gd name="connsiteX40" fmla="*/ 395197 w 484131"/>
                <a:gd name="connsiteY40" fmla="*/ 35879 h 33159"/>
                <a:gd name="connsiteX41" fmla="*/ 402061 w 484131"/>
                <a:gd name="connsiteY41" fmla="*/ 35879 h 33159"/>
                <a:gd name="connsiteX42" fmla="*/ 402061 w 484131"/>
                <a:gd name="connsiteY42" fmla="*/ 21620 h 33159"/>
                <a:gd name="connsiteX43" fmla="*/ 407201 w 484131"/>
                <a:gd name="connsiteY43" fmla="*/ 16182 h 33159"/>
                <a:gd name="connsiteX44" fmla="*/ 411545 w 484131"/>
                <a:gd name="connsiteY44" fmla="*/ 21156 h 33159"/>
                <a:gd name="connsiteX45" fmla="*/ 411545 w 484131"/>
                <a:gd name="connsiteY45" fmla="*/ 35879 h 33159"/>
                <a:gd name="connsiteX46" fmla="*/ 418376 w 484131"/>
                <a:gd name="connsiteY46" fmla="*/ 35879 h 33159"/>
                <a:gd name="connsiteX47" fmla="*/ 418376 w 484131"/>
                <a:gd name="connsiteY47" fmla="*/ 20161 h 33159"/>
                <a:gd name="connsiteX48" fmla="*/ 410053 w 484131"/>
                <a:gd name="connsiteY48" fmla="*/ 10611 h 33159"/>
                <a:gd name="connsiteX49" fmla="*/ 402028 w 484131"/>
                <a:gd name="connsiteY49" fmla="*/ 15088 h 33159"/>
                <a:gd name="connsiteX50" fmla="*/ 402028 w 484131"/>
                <a:gd name="connsiteY50" fmla="*/ 11175 h 33159"/>
                <a:gd name="connsiteX51" fmla="*/ 395164 w 484131"/>
                <a:gd name="connsiteY51" fmla="*/ 11175 h 33159"/>
                <a:gd name="connsiteX52" fmla="*/ 395164 w 484131"/>
                <a:gd name="connsiteY52" fmla="*/ 35879 h 33159"/>
                <a:gd name="connsiteX53" fmla="*/ 377556 w 484131"/>
                <a:gd name="connsiteY53" fmla="*/ 36409 h 33159"/>
                <a:gd name="connsiteX54" fmla="*/ 390588 w 484131"/>
                <a:gd name="connsiteY54" fmla="*/ 23676 h 33159"/>
                <a:gd name="connsiteX55" fmla="*/ 390588 w 484131"/>
                <a:gd name="connsiteY55" fmla="*/ 23311 h 33159"/>
                <a:gd name="connsiteX56" fmla="*/ 377589 w 484131"/>
                <a:gd name="connsiteY56" fmla="*/ 10644 h 33159"/>
                <a:gd name="connsiteX57" fmla="*/ 364558 w 484131"/>
                <a:gd name="connsiteY57" fmla="*/ 23444 h 33159"/>
                <a:gd name="connsiteX58" fmla="*/ 364558 w 484131"/>
                <a:gd name="connsiteY58" fmla="*/ 23809 h 33159"/>
                <a:gd name="connsiteX59" fmla="*/ 377556 w 484131"/>
                <a:gd name="connsiteY59" fmla="*/ 36409 h 33159"/>
                <a:gd name="connsiteX60" fmla="*/ 377622 w 484131"/>
                <a:gd name="connsiteY60" fmla="*/ 31203 h 33159"/>
                <a:gd name="connsiteX61" fmla="*/ 371587 w 484131"/>
                <a:gd name="connsiteY61" fmla="*/ 23643 h 33159"/>
                <a:gd name="connsiteX62" fmla="*/ 371587 w 484131"/>
                <a:gd name="connsiteY62" fmla="*/ 23278 h 33159"/>
                <a:gd name="connsiteX63" fmla="*/ 377622 w 484131"/>
                <a:gd name="connsiteY63" fmla="*/ 15817 h 33159"/>
                <a:gd name="connsiteX64" fmla="*/ 383658 w 484131"/>
                <a:gd name="connsiteY64" fmla="*/ 23378 h 33159"/>
                <a:gd name="connsiteX65" fmla="*/ 383658 w 484131"/>
                <a:gd name="connsiteY65" fmla="*/ 23709 h 33159"/>
                <a:gd name="connsiteX66" fmla="*/ 377622 w 484131"/>
                <a:gd name="connsiteY66" fmla="*/ 31203 h 33159"/>
                <a:gd name="connsiteX67" fmla="*/ 356367 w 484131"/>
                <a:gd name="connsiteY67" fmla="*/ 7826 h 33159"/>
                <a:gd name="connsiteX68" fmla="*/ 360280 w 484131"/>
                <a:gd name="connsiteY68" fmla="*/ 4079 h 33159"/>
                <a:gd name="connsiteX69" fmla="*/ 356367 w 484131"/>
                <a:gd name="connsiteY69" fmla="*/ 365 h 33159"/>
                <a:gd name="connsiteX70" fmla="*/ 352487 w 484131"/>
                <a:gd name="connsiteY70" fmla="*/ 4079 h 33159"/>
                <a:gd name="connsiteX71" fmla="*/ 356367 w 484131"/>
                <a:gd name="connsiteY71" fmla="*/ 7826 h 33159"/>
                <a:gd name="connsiteX72" fmla="*/ 353018 w 484131"/>
                <a:gd name="connsiteY72" fmla="*/ 35879 h 33159"/>
                <a:gd name="connsiteX73" fmla="*/ 359816 w 484131"/>
                <a:gd name="connsiteY73" fmla="*/ 35879 h 33159"/>
                <a:gd name="connsiteX74" fmla="*/ 359816 w 484131"/>
                <a:gd name="connsiteY74" fmla="*/ 11175 h 33159"/>
                <a:gd name="connsiteX75" fmla="*/ 353018 w 484131"/>
                <a:gd name="connsiteY75" fmla="*/ 11175 h 33159"/>
                <a:gd name="connsiteX76" fmla="*/ 353018 w 484131"/>
                <a:gd name="connsiteY76" fmla="*/ 35879 h 33159"/>
                <a:gd name="connsiteX77" fmla="*/ 344032 w 484131"/>
                <a:gd name="connsiteY77" fmla="*/ 36343 h 33159"/>
                <a:gd name="connsiteX78" fmla="*/ 348177 w 484131"/>
                <a:gd name="connsiteY78" fmla="*/ 35680 h 33159"/>
                <a:gd name="connsiteX79" fmla="*/ 348177 w 484131"/>
                <a:gd name="connsiteY79" fmla="*/ 30407 h 33159"/>
                <a:gd name="connsiteX80" fmla="*/ 345590 w 484131"/>
                <a:gd name="connsiteY80" fmla="*/ 30872 h 33159"/>
                <a:gd name="connsiteX81" fmla="*/ 342838 w 484131"/>
                <a:gd name="connsiteY81" fmla="*/ 27954 h 33159"/>
                <a:gd name="connsiteX82" fmla="*/ 342838 w 484131"/>
                <a:gd name="connsiteY82" fmla="*/ 16049 h 33159"/>
                <a:gd name="connsiteX83" fmla="*/ 348044 w 484131"/>
                <a:gd name="connsiteY83" fmla="*/ 16049 h 33159"/>
                <a:gd name="connsiteX84" fmla="*/ 348044 w 484131"/>
                <a:gd name="connsiteY84" fmla="*/ 11175 h 33159"/>
                <a:gd name="connsiteX85" fmla="*/ 342838 w 484131"/>
                <a:gd name="connsiteY85" fmla="*/ 11175 h 33159"/>
                <a:gd name="connsiteX86" fmla="*/ 342838 w 484131"/>
                <a:gd name="connsiteY86" fmla="*/ 5836 h 33159"/>
                <a:gd name="connsiteX87" fmla="*/ 336040 w 484131"/>
                <a:gd name="connsiteY87" fmla="*/ 5836 h 33159"/>
                <a:gd name="connsiteX88" fmla="*/ 336040 w 484131"/>
                <a:gd name="connsiteY88" fmla="*/ 11175 h 33159"/>
                <a:gd name="connsiteX89" fmla="*/ 332890 w 484131"/>
                <a:gd name="connsiteY89" fmla="*/ 11175 h 33159"/>
                <a:gd name="connsiteX90" fmla="*/ 332890 w 484131"/>
                <a:gd name="connsiteY90" fmla="*/ 16049 h 33159"/>
                <a:gd name="connsiteX91" fmla="*/ 336040 w 484131"/>
                <a:gd name="connsiteY91" fmla="*/ 16049 h 33159"/>
                <a:gd name="connsiteX92" fmla="*/ 336040 w 484131"/>
                <a:gd name="connsiteY92" fmla="*/ 28551 h 33159"/>
                <a:gd name="connsiteX93" fmla="*/ 344032 w 484131"/>
                <a:gd name="connsiteY93" fmla="*/ 36343 h 33159"/>
                <a:gd name="connsiteX94" fmla="*/ 317106 w 484131"/>
                <a:gd name="connsiteY94" fmla="*/ 31634 h 33159"/>
                <a:gd name="connsiteX95" fmla="*/ 313525 w 484131"/>
                <a:gd name="connsiteY95" fmla="*/ 28650 h 33159"/>
                <a:gd name="connsiteX96" fmla="*/ 319792 w 484131"/>
                <a:gd name="connsiteY96" fmla="*/ 25168 h 33159"/>
                <a:gd name="connsiteX97" fmla="*/ 322445 w 484131"/>
                <a:gd name="connsiteY97" fmla="*/ 25168 h 33159"/>
                <a:gd name="connsiteX98" fmla="*/ 322445 w 484131"/>
                <a:gd name="connsiteY98" fmla="*/ 27257 h 33159"/>
                <a:gd name="connsiteX99" fmla="*/ 317106 w 484131"/>
                <a:gd name="connsiteY99" fmla="*/ 31634 h 33159"/>
                <a:gd name="connsiteX100" fmla="*/ 315050 w 484131"/>
                <a:gd name="connsiteY100" fmla="*/ 36409 h 33159"/>
                <a:gd name="connsiteX101" fmla="*/ 322511 w 484131"/>
                <a:gd name="connsiteY101" fmla="*/ 32928 h 33159"/>
                <a:gd name="connsiteX102" fmla="*/ 322511 w 484131"/>
                <a:gd name="connsiteY102" fmla="*/ 35912 h 33159"/>
                <a:gd name="connsiteX103" fmla="*/ 329176 w 484131"/>
                <a:gd name="connsiteY103" fmla="*/ 35912 h 33159"/>
                <a:gd name="connsiteX104" fmla="*/ 329176 w 484131"/>
                <a:gd name="connsiteY104" fmla="*/ 19830 h 33159"/>
                <a:gd name="connsiteX105" fmla="*/ 318830 w 484131"/>
                <a:gd name="connsiteY105" fmla="*/ 10677 h 33159"/>
                <a:gd name="connsiteX106" fmla="*/ 307722 w 484131"/>
                <a:gd name="connsiteY106" fmla="*/ 19133 h 33159"/>
                <a:gd name="connsiteX107" fmla="*/ 314188 w 484131"/>
                <a:gd name="connsiteY107" fmla="*/ 19133 h 33159"/>
                <a:gd name="connsiteX108" fmla="*/ 318399 w 484131"/>
                <a:gd name="connsiteY108" fmla="*/ 15651 h 33159"/>
                <a:gd name="connsiteX109" fmla="*/ 322412 w 484131"/>
                <a:gd name="connsiteY109" fmla="*/ 20194 h 33159"/>
                <a:gd name="connsiteX110" fmla="*/ 322412 w 484131"/>
                <a:gd name="connsiteY110" fmla="*/ 21189 h 33159"/>
                <a:gd name="connsiteX111" fmla="*/ 319626 w 484131"/>
                <a:gd name="connsiteY111" fmla="*/ 21189 h 33159"/>
                <a:gd name="connsiteX112" fmla="*/ 306793 w 484131"/>
                <a:gd name="connsiteY112" fmla="*/ 29114 h 33159"/>
                <a:gd name="connsiteX113" fmla="*/ 315050 w 484131"/>
                <a:gd name="connsiteY113" fmla="*/ 36409 h 33159"/>
                <a:gd name="connsiteX114" fmla="*/ 279370 w 484131"/>
                <a:gd name="connsiteY114" fmla="*/ 35879 h 33159"/>
                <a:gd name="connsiteX115" fmla="*/ 286234 w 484131"/>
                <a:gd name="connsiteY115" fmla="*/ 35879 h 33159"/>
                <a:gd name="connsiteX116" fmla="*/ 286234 w 484131"/>
                <a:gd name="connsiteY116" fmla="*/ 21620 h 33159"/>
                <a:gd name="connsiteX117" fmla="*/ 291374 w 484131"/>
                <a:gd name="connsiteY117" fmla="*/ 16182 h 33159"/>
                <a:gd name="connsiteX118" fmla="*/ 295718 w 484131"/>
                <a:gd name="connsiteY118" fmla="*/ 21156 h 33159"/>
                <a:gd name="connsiteX119" fmla="*/ 295718 w 484131"/>
                <a:gd name="connsiteY119" fmla="*/ 35879 h 33159"/>
                <a:gd name="connsiteX120" fmla="*/ 302549 w 484131"/>
                <a:gd name="connsiteY120" fmla="*/ 35879 h 33159"/>
                <a:gd name="connsiteX121" fmla="*/ 302549 w 484131"/>
                <a:gd name="connsiteY121" fmla="*/ 20161 h 33159"/>
                <a:gd name="connsiteX122" fmla="*/ 294226 w 484131"/>
                <a:gd name="connsiteY122" fmla="*/ 10611 h 33159"/>
                <a:gd name="connsiteX123" fmla="*/ 286201 w 484131"/>
                <a:gd name="connsiteY123" fmla="*/ 15088 h 33159"/>
                <a:gd name="connsiteX124" fmla="*/ 286201 w 484131"/>
                <a:gd name="connsiteY124" fmla="*/ 11175 h 33159"/>
                <a:gd name="connsiteX125" fmla="*/ 279337 w 484131"/>
                <a:gd name="connsiteY125" fmla="*/ 11175 h 33159"/>
                <a:gd name="connsiteX126" fmla="*/ 279337 w 484131"/>
                <a:gd name="connsiteY126" fmla="*/ 35879 h 33159"/>
                <a:gd name="connsiteX127" fmla="*/ 239844 w 484131"/>
                <a:gd name="connsiteY127" fmla="*/ 35879 h 33159"/>
                <a:gd name="connsiteX128" fmla="*/ 246708 w 484131"/>
                <a:gd name="connsiteY128" fmla="*/ 35879 h 33159"/>
                <a:gd name="connsiteX129" fmla="*/ 246708 w 484131"/>
                <a:gd name="connsiteY129" fmla="*/ 21620 h 33159"/>
                <a:gd name="connsiteX130" fmla="*/ 251848 w 484131"/>
                <a:gd name="connsiteY130" fmla="*/ 16182 h 33159"/>
                <a:gd name="connsiteX131" fmla="*/ 256192 w 484131"/>
                <a:gd name="connsiteY131" fmla="*/ 21156 h 33159"/>
                <a:gd name="connsiteX132" fmla="*/ 256192 w 484131"/>
                <a:gd name="connsiteY132" fmla="*/ 35879 h 33159"/>
                <a:gd name="connsiteX133" fmla="*/ 263023 w 484131"/>
                <a:gd name="connsiteY133" fmla="*/ 35879 h 33159"/>
                <a:gd name="connsiteX134" fmla="*/ 263023 w 484131"/>
                <a:gd name="connsiteY134" fmla="*/ 20161 h 33159"/>
                <a:gd name="connsiteX135" fmla="*/ 254700 w 484131"/>
                <a:gd name="connsiteY135" fmla="*/ 10611 h 33159"/>
                <a:gd name="connsiteX136" fmla="*/ 246675 w 484131"/>
                <a:gd name="connsiteY136" fmla="*/ 15088 h 33159"/>
                <a:gd name="connsiteX137" fmla="*/ 246675 w 484131"/>
                <a:gd name="connsiteY137" fmla="*/ 11175 h 33159"/>
                <a:gd name="connsiteX138" fmla="*/ 239811 w 484131"/>
                <a:gd name="connsiteY138" fmla="*/ 11175 h 33159"/>
                <a:gd name="connsiteX139" fmla="*/ 239811 w 484131"/>
                <a:gd name="connsiteY139" fmla="*/ 35879 h 33159"/>
                <a:gd name="connsiteX140" fmla="*/ 222236 w 484131"/>
                <a:gd name="connsiteY140" fmla="*/ 36409 h 33159"/>
                <a:gd name="connsiteX141" fmla="*/ 235268 w 484131"/>
                <a:gd name="connsiteY141" fmla="*/ 23676 h 33159"/>
                <a:gd name="connsiteX142" fmla="*/ 235268 w 484131"/>
                <a:gd name="connsiteY142" fmla="*/ 23311 h 33159"/>
                <a:gd name="connsiteX143" fmla="*/ 222269 w 484131"/>
                <a:gd name="connsiteY143" fmla="*/ 10644 h 33159"/>
                <a:gd name="connsiteX144" fmla="*/ 209271 w 484131"/>
                <a:gd name="connsiteY144" fmla="*/ 23411 h 33159"/>
                <a:gd name="connsiteX145" fmla="*/ 209271 w 484131"/>
                <a:gd name="connsiteY145" fmla="*/ 23776 h 33159"/>
                <a:gd name="connsiteX146" fmla="*/ 222236 w 484131"/>
                <a:gd name="connsiteY146" fmla="*/ 36409 h 33159"/>
                <a:gd name="connsiteX147" fmla="*/ 222269 w 484131"/>
                <a:gd name="connsiteY147" fmla="*/ 31203 h 33159"/>
                <a:gd name="connsiteX148" fmla="*/ 216234 w 484131"/>
                <a:gd name="connsiteY148" fmla="*/ 23643 h 33159"/>
                <a:gd name="connsiteX149" fmla="*/ 216234 w 484131"/>
                <a:gd name="connsiteY149" fmla="*/ 23278 h 33159"/>
                <a:gd name="connsiteX150" fmla="*/ 222269 w 484131"/>
                <a:gd name="connsiteY150" fmla="*/ 15817 h 33159"/>
                <a:gd name="connsiteX151" fmla="*/ 228304 w 484131"/>
                <a:gd name="connsiteY151" fmla="*/ 23378 h 33159"/>
                <a:gd name="connsiteX152" fmla="*/ 228304 w 484131"/>
                <a:gd name="connsiteY152" fmla="*/ 23709 h 33159"/>
                <a:gd name="connsiteX153" fmla="*/ 222269 w 484131"/>
                <a:gd name="connsiteY153" fmla="*/ 31203 h 33159"/>
                <a:gd name="connsiteX154" fmla="*/ 201047 w 484131"/>
                <a:gd name="connsiteY154" fmla="*/ 7826 h 33159"/>
                <a:gd name="connsiteX155" fmla="*/ 204960 w 484131"/>
                <a:gd name="connsiteY155" fmla="*/ 4079 h 33159"/>
                <a:gd name="connsiteX156" fmla="*/ 201047 w 484131"/>
                <a:gd name="connsiteY156" fmla="*/ 365 h 33159"/>
                <a:gd name="connsiteX157" fmla="*/ 197167 w 484131"/>
                <a:gd name="connsiteY157" fmla="*/ 4079 h 33159"/>
                <a:gd name="connsiteX158" fmla="*/ 201047 w 484131"/>
                <a:gd name="connsiteY158" fmla="*/ 7826 h 33159"/>
                <a:gd name="connsiteX159" fmla="*/ 197698 w 484131"/>
                <a:gd name="connsiteY159" fmla="*/ 35879 h 33159"/>
                <a:gd name="connsiteX160" fmla="*/ 204496 w 484131"/>
                <a:gd name="connsiteY160" fmla="*/ 35879 h 33159"/>
                <a:gd name="connsiteX161" fmla="*/ 204496 w 484131"/>
                <a:gd name="connsiteY161" fmla="*/ 11175 h 33159"/>
                <a:gd name="connsiteX162" fmla="*/ 197698 w 484131"/>
                <a:gd name="connsiteY162" fmla="*/ 11175 h 33159"/>
                <a:gd name="connsiteX163" fmla="*/ 197698 w 484131"/>
                <a:gd name="connsiteY163" fmla="*/ 35879 h 33159"/>
                <a:gd name="connsiteX164" fmla="*/ 188712 w 484131"/>
                <a:gd name="connsiteY164" fmla="*/ 36343 h 33159"/>
                <a:gd name="connsiteX165" fmla="*/ 192857 w 484131"/>
                <a:gd name="connsiteY165" fmla="*/ 35680 h 33159"/>
                <a:gd name="connsiteX166" fmla="*/ 192857 w 484131"/>
                <a:gd name="connsiteY166" fmla="*/ 30407 h 33159"/>
                <a:gd name="connsiteX167" fmla="*/ 190270 w 484131"/>
                <a:gd name="connsiteY167" fmla="*/ 30872 h 33159"/>
                <a:gd name="connsiteX168" fmla="*/ 187518 w 484131"/>
                <a:gd name="connsiteY168" fmla="*/ 27954 h 33159"/>
                <a:gd name="connsiteX169" fmla="*/ 187518 w 484131"/>
                <a:gd name="connsiteY169" fmla="*/ 16049 h 33159"/>
                <a:gd name="connsiteX170" fmla="*/ 192724 w 484131"/>
                <a:gd name="connsiteY170" fmla="*/ 16049 h 33159"/>
                <a:gd name="connsiteX171" fmla="*/ 192724 w 484131"/>
                <a:gd name="connsiteY171" fmla="*/ 11175 h 33159"/>
                <a:gd name="connsiteX172" fmla="*/ 187518 w 484131"/>
                <a:gd name="connsiteY172" fmla="*/ 11175 h 33159"/>
                <a:gd name="connsiteX173" fmla="*/ 187518 w 484131"/>
                <a:gd name="connsiteY173" fmla="*/ 5836 h 33159"/>
                <a:gd name="connsiteX174" fmla="*/ 180720 w 484131"/>
                <a:gd name="connsiteY174" fmla="*/ 5836 h 33159"/>
                <a:gd name="connsiteX175" fmla="*/ 180720 w 484131"/>
                <a:gd name="connsiteY175" fmla="*/ 11175 h 33159"/>
                <a:gd name="connsiteX176" fmla="*/ 177570 w 484131"/>
                <a:gd name="connsiteY176" fmla="*/ 11175 h 33159"/>
                <a:gd name="connsiteX177" fmla="*/ 177570 w 484131"/>
                <a:gd name="connsiteY177" fmla="*/ 16049 h 33159"/>
                <a:gd name="connsiteX178" fmla="*/ 180720 w 484131"/>
                <a:gd name="connsiteY178" fmla="*/ 16049 h 33159"/>
                <a:gd name="connsiteX179" fmla="*/ 180720 w 484131"/>
                <a:gd name="connsiteY179" fmla="*/ 28551 h 33159"/>
                <a:gd name="connsiteX180" fmla="*/ 188712 w 484131"/>
                <a:gd name="connsiteY180" fmla="*/ 36343 h 33159"/>
                <a:gd name="connsiteX181" fmla="*/ 161753 w 484131"/>
                <a:gd name="connsiteY181" fmla="*/ 31634 h 33159"/>
                <a:gd name="connsiteX182" fmla="*/ 158172 w 484131"/>
                <a:gd name="connsiteY182" fmla="*/ 28650 h 33159"/>
                <a:gd name="connsiteX183" fmla="*/ 164439 w 484131"/>
                <a:gd name="connsiteY183" fmla="*/ 25168 h 33159"/>
                <a:gd name="connsiteX184" fmla="*/ 167092 w 484131"/>
                <a:gd name="connsiteY184" fmla="*/ 25168 h 33159"/>
                <a:gd name="connsiteX185" fmla="*/ 167092 w 484131"/>
                <a:gd name="connsiteY185" fmla="*/ 27257 h 33159"/>
                <a:gd name="connsiteX186" fmla="*/ 161753 w 484131"/>
                <a:gd name="connsiteY186" fmla="*/ 31634 h 33159"/>
                <a:gd name="connsiteX187" fmla="*/ 159730 w 484131"/>
                <a:gd name="connsiteY187" fmla="*/ 36409 h 33159"/>
                <a:gd name="connsiteX188" fmla="*/ 167191 w 484131"/>
                <a:gd name="connsiteY188" fmla="*/ 32928 h 33159"/>
                <a:gd name="connsiteX189" fmla="*/ 167191 w 484131"/>
                <a:gd name="connsiteY189" fmla="*/ 35912 h 33159"/>
                <a:gd name="connsiteX190" fmla="*/ 173856 w 484131"/>
                <a:gd name="connsiteY190" fmla="*/ 35912 h 33159"/>
                <a:gd name="connsiteX191" fmla="*/ 173856 w 484131"/>
                <a:gd name="connsiteY191" fmla="*/ 19830 h 33159"/>
                <a:gd name="connsiteX192" fmla="*/ 163510 w 484131"/>
                <a:gd name="connsiteY192" fmla="*/ 10677 h 33159"/>
                <a:gd name="connsiteX193" fmla="*/ 152402 w 484131"/>
                <a:gd name="connsiteY193" fmla="*/ 19133 h 33159"/>
                <a:gd name="connsiteX194" fmla="*/ 158868 w 484131"/>
                <a:gd name="connsiteY194" fmla="*/ 19133 h 33159"/>
                <a:gd name="connsiteX195" fmla="*/ 163079 w 484131"/>
                <a:gd name="connsiteY195" fmla="*/ 15651 h 33159"/>
                <a:gd name="connsiteX196" fmla="*/ 167092 w 484131"/>
                <a:gd name="connsiteY196" fmla="*/ 20194 h 33159"/>
                <a:gd name="connsiteX197" fmla="*/ 167092 w 484131"/>
                <a:gd name="connsiteY197" fmla="*/ 21189 h 33159"/>
                <a:gd name="connsiteX198" fmla="*/ 164306 w 484131"/>
                <a:gd name="connsiteY198" fmla="*/ 21189 h 33159"/>
                <a:gd name="connsiteX199" fmla="*/ 151473 w 484131"/>
                <a:gd name="connsiteY199" fmla="*/ 29114 h 33159"/>
                <a:gd name="connsiteX200" fmla="*/ 159730 w 484131"/>
                <a:gd name="connsiteY200" fmla="*/ 36409 h 33159"/>
                <a:gd name="connsiteX201" fmla="*/ 143349 w 484131"/>
                <a:gd name="connsiteY201" fmla="*/ 7826 h 33159"/>
                <a:gd name="connsiteX202" fmla="*/ 147262 w 484131"/>
                <a:gd name="connsiteY202" fmla="*/ 4079 h 33159"/>
                <a:gd name="connsiteX203" fmla="*/ 143349 w 484131"/>
                <a:gd name="connsiteY203" fmla="*/ 365 h 33159"/>
                <a:gd name="connsiteX204" fmla="*/ 139470 w 484131"/>
                <a:gd name="connsiteY204" fmla="*/ 4079 h 33159"/>
                <a:gd name="connsiteX205" fmla="*/ 143349 w 484131"/>
                <a:gd name="connsiteY205" fmla="*/ 7826 h 33159"/>
                <a:gd name="connsiteX206" fmla="*/ 140000 w 484131"/>
                <a:gd name="connsiteY206" fmla="*/ 35879 h 33159"/>
                <a:gd name="connsiteX207" fmla="*/ 146798 w 484131"/>
                <a:gd name="connsiteY207" fmla="*/ 35879 h 33159"/>
                <a:gd name="connsiteX208" fmla="*/ 146798 w 484131"/>
                <a:gd name="connsiteY208" fmla="*/ 11175 h 33159"/>
                <a:gd name="connsiteX209" fmla="*/ 140000 w 484131"/>
                <a:gd name="connsiteY209" fmla="*/ 11175 h 33159"/>
                <a:gd name="connsiteX210" fmla="*/ 140000 w 484131"/>
                <a:gd name="connsiteY210" fmla="*/ 35879 h 33159"/>
                <a:gd name="connsiteX211" fmla="*/ 123719 w 484131"/>
                <a:gd name="connsiteY211" fmla="*/ 36409 h 33159"/>
                <a:gd name="connsiteX212" fmla="*/ 135524 w 484131"/>
                <a:gd name="connsiteY212" fmla="*/ 26495 h 33159"/>
                <a:gd name="connsiteX213" fmla="*/ 129356 w 484131"/>
                <a:gd name="connsiteY213" fmla="*/ 26495 h 33159"/>
                <a:gd name="connsiteX214" fmla="*/ 124050 w 484131"/>
                <a:gd name="connsiteY214" fmla="*/ 31270 h 33159"/>
                <a:gd name="connsiteX215" fmla="*/ 118015 w 484131"/>
                <a:gd name="connsiteY215" fmla="*/ 23776 h 33159"/>
                <a:gd name="connsiteX216" fmla="*/ 118015 w 484131"/>
                <a:gd name="connsiteY216" fmla="*/ 23411 h 33159"/>
                <a:gd name="connsiteX217" fmla="*/ 123918 w 484131"/>
                <a:gd name="connsiteY217" fmla="*/ 16049 h 33159"/>
                <a:gd name="connsiteX218" fmla="*/ 128925 w 484131"/>
                <a:gd name="connsiteY218" fmla="*/ 20261 h 33159"/>
                <a:gd name="connsiteX219" fmla="*/ 135391 w 484131"/>
                <a:gd name="connsiteY219" fmla="*/ 20261 h 33159"/>
                <a:gd name="connsiteX220" fmla="*/ 123785 w 484131"/>
                <a:gd name="connsiteY220" fmla="*/ 10677 h 33159"/>
                <a:gd name="connsiteX221" fmla="*/ 111052 w 484131"/>
                <a:gd name="connsiteY221" fmla="*/ 23510 h 33159"/>
                <a:gd name="connsiteX222" fmla="*/ 111052 w 484131"/>
                <a:gd name="connsiteY222" fmla="*/ 23875 h 33159"/>
                <a:gd name="connsiteX223" fmla="*/ 123719 w 484131"/>
                <a:gd name="connsiteY223" fmla="*/ 36409 h 33159"/>
                <a:gd name="connsiteX224" fmla="*/ 94903 w 484131"/>
                <a:gd name="connsiteY224" fmla="*/ 36409 h 33159"/>
                <a:gd name="connsiteX225" fmla="*/ 107935 w 484131"/>
                <a:gd name="connsiteY225" fmla="*/ 23676 h 33159"/>
                <a:gd name="connsiteX226" fmla="*/ 107935 w 484131"/>
                <a:gd name="connsiteY226" fmla="*/ 23311 h 33159"/>
                <a:gd name="connsiteX227" fmla="*/ 94936 w 484131"/>
                <a:gd name="connsiteY227" fmla="*/ 10644 h 33159"/>
                <a:gd name="connsiteX228" fmla="*/ 81904 w 484131"/>
                <a:gd name="connsiteY228" fmla="*/ 23444 h 33159"/>
                <a:gd name="connsiteX229" fmla="*/ 81904 w 484131"/>
                <a:gd name="connsiteY229" fmla="*/ 23809 h 33159"/>
                <a:gd name="connsiteX230" fmla="*/ 94903 w 484131"/>
                <a:gd name="connsiteY230" fmla="*/ 36409 h 33159"/>
                <a:gd name="connsiteX231" fmla="*/ 94936 w 484131"/>
                <a:gd name="connsiteY231" fmla="*/ 31203 h 33159"/>
                <a:gd name="connsiteX232" fmla="*/ 88901 w 484131"/>
                <a:gd name="connsiteY232" fmla="*/ 23643 h 33159"/>
                <a:gd name="connsiteX233" fmla="*/ 88901 w 484131"/>
                <a:gd name="connsiteY233" fmla="*/ 23278 h 33159"/>
                <a:gd name="connsiteX234" fmla="*/ 94936 w 484131"/>
                <a:gd name="connsiteY234" fmla="*/ 15817 h 33159"/>
                <a:gd name="connsiteX235" fmla="*/ 100971 w 484131"/>
                <a:gd name="connsiteY235" fmla="*/ 23378 h 33159"/>
                <a:gd name="connsiteX236" fmla="*/ 100971 w 484131"/>
                <a:gd name="connsiteY236" fmla="*/ 23709 h 33159"/>
                <a:gd name="connsiteX237" fmla="*/ 94936 w 484131"/>
                <a:gd name="connsiteY237" fmla="*/ 31203 h 33159"/>
                <a:gd name="connsiteX238" fmla="*/ 68707 w 484131"/>
                <a:gd name="connsiteY238" fmla="*/ 36409 h 33159"/>
                <a:gd name="connsiteX239" fmla="*/ 79086 w 484131"/>
                <a:gd name="connsiteY239" fmla="*/ 28285 h 33159"/>
                <a:gd name="connsiteX240" fmla="*/ 69503 w 484131"/>
                <a:gd name="connsiteY240" fmla="*/ 20526 h 33159"/>
                <a:gd name="connsiteX241" fmla="*/ 64728 w 484131"/>
                <a:gd name="connsiteY241" fmla="*/ 17840 h 33159"/>
                <a:gd name="connsiteX242" fmla="*/ 68209 w 484131"/>
                <a:gd name="connsiteY242" fmla="*/ 15287 h 33159"/>
                <a:gd name="connsiteX243" fmla="*/ 72089 w 484131"/>
                <a:gd name="connsiteY243" fmla="*/ 18271 h 33159"/>
                <a:gd name="connsiteX244" fmla="*/ 78356 w 484131"/>
                <a:gd name="connsiteY244" fmla="*/ 18271 h 33159"/>
                <a:gd name="connsiteX245" fmla="*/ 68143 w 484131"/>
                <a:gd name="connsiteY245" fmla="*/ 10611 h 33159"/>
                <a:gd name="connsiteX246" fmla="*/ 58361 w 484131"/>
                <a:gd name="connsiteY246" fmla="*/ 18304 h 33159"/>
                <a:gd name="connsiteX247" fmla="*/ 67480 w 484131"/>
                <a:gd name="connsiteY247" fmla="*/ 25997 h 33159"/>
                <a:gd name="connsiteX248" fmla="*/ 72487 w 484131"/>
                <a:gd name="connsiteY248" fmla="*/ 28915 h 33159"/>
                <a:gd name="connsiteX249" fmla="*/ 68607 w 484131"/>
                <a:gd name="connsiteY249" fmla="*/ 31601 h 33159"/>
                <a:gd name="connsiteX250" fmla="*/ 64263 w 484131"/>
                <a:gd name="connsiteY250" fmla="*/ 28119 h 33159"/>
                <a:gd name="connsiteX251" fmla="*/ 57897 w 484131"/>
                <a:gd name="connsiteY251" fmla="*/ 28119 h 33159"/>
                <a:gd name="connsiteX252" fmla="*/ 68707 w 484131"/>
                <a:gd name="connsiteY252" fmla="*/ 36409 h 33159"/>
                <a:gd name="connsiteX253" fmla="*/ 44998 w 484131"/>
                <a:gd name="connsiteY253" fmla="*/ 36409 h 33159"/>
                <a:gd name="connsiteX254" fmla="*/ 55377 w 484131"/>
                <a:gd name="connsiteY254" fmla="*/ 28285 h 33159"/>
                <a:gd name="connsiteX255" fmla="*/ 45794 w 484131"/>
                <a:gd name="connsiteY255" fmla="*/ 20526 h 33159"/>
                <a:gd name="connsiteX256" fmla="*/ 41019 w 484131"/>
                <a:gd name="connsiteY256" fmla="*/ 17840 h 33159"/>
                <a:gd name="connsiteX257" fmla="*/ 44500 w 484131"/>
                <a:gd name="connsiteY257" fmla="*/ 15287 h 33159"/>
                <a:gd name="connsiteX258" fmla="*/ 48380 w 484131"/>
                <a:gd name="connsiteY258" fmla="*/ 18271 h 33159"/>
                <a:gd name="connsiteX259" fmla="*/ 54647 w 484131"/>
                <a:gd name="connsiteY259" fmla="*/ 18271 h 33159"/>
                <a:gd name="connsiteX260" fmla="*/ 44467 w 484131"/>
                <a:gd name="connsiteY260" fmla="*/ 10611 h 33159"/>
                <a:gd name="connsiteX261" fmla="*/ 34685 w 484131"/>
                <a:gd name="connsiteY261" fmla="*/ 18304 h 33159"/>
                <a:gd name="connsiteX262" fmla="*/ 43804 w 484131"/>
                <a:gd name="connsiteY262" fmla="*/ 25997 h 33159"/>
                <a:gd name="connsiteX263" fmla="*/ 48811 w 484131"/>
                <a:gd name="connsiteY263" fmla="*/ 28915 h 33159"/>
                <a:gd name="connsiteX264" fmla="*/ 44931 w 484131"/>
                <a:gd name="connsiteY264" fmla="*/ 31601 h 33159"/>
                <a:gd name="connsiteX265" fmla="*/ 40587 w 484131"/>
                <a:gd name="connsiteY265" fmla="*/ 28119 h 33159"/>
                <a:gd name="connsiteX266" fmla="*/ 34221 w 484131"/>
                <a:gd name="connsiteY266" fmla="*/ 28119 h 33159"/>
                <a:gd name="connsiteX267" fmla="*/ 44998 w 484131"/>
                <a:gd name="connsiteY267" fmla="*/ 36409 h 33159"/>
                <a:gd name="connsiteX268" fmla="*/ 15618 w 484131"/>
                <a:gd name="connsiteY268" fmla="*/ 8356 h 33159"/>
                <a:gd name="connsiteX269" fmla="*/ 20062 w 484131"/>
                <a:gd name="connsiteY269" fmla="*/ 22947 h 33159"/>
                <a:gd name="connsiteX270" fmla="*/ 11142 w 484131"/>
                <a:gd name="connsiteY270" fmla="*/ 22947 h 33159"/>
                <a:gd name="connsiteX271" fmla="*/ 15618 w 484131"/>
                <a:gd name="connsiteY271" fmla="*/ 8356 h 33159"/>
                <a:gd name="connsiteX272" fmla="*/ 0 w 484131"/>
                <a:gd name="connsiteY272" fmla="*/ 35879 h 33159"/>
                <a:gd name="connsiteX273" fmla="*/ 7163 w 484131"/>
                <a:gd name="connsiteY273" fmla="*/ 35879 h 33159"/>
                <a:gd name="connsiteX274" fmla="*/ 9484 w 484131"/>
                <a:gd name="connsiteY274" fmla="*/ 28385 h 33159"/>
                <a:gd name="connsiteX275" fmla="*/ 21720 w 484131"/>
                <a:gd name="connsiteY275" fmla="*/ 28385 h 33159"/>
                <a:gd name="connsiteX276" fmla="*/ 24041 w 484131"/>
                <a:gd name="connsiteY276" fmla="*/ 35879 h 33159"/>
                <a:gd name="connsiteX277" fmla="*/ 32032 w 484131"/>
                <a:gd name="connsiteY277" fmla="*/ 35879 h 33159"/>
                <a:gd name="connsiteX278" fmla="*/ 21090 w 484131"/>
                <a:gd name="connsiteY278" fmla="*/ 2122 h 33159"/>
                <a:gd name="connsiteX279" fmla="*/ 11142 w 484131"/>
                <a:gd name="connsiteY279" fmla="*/ 2122 h 33159"/>
                <a:gd name="connsiteX280" fmla="*/ 0 w 484131"/>
                <a:gd name="connsiteY280" fmla="*/ 35879 h 33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</a:cxnLst>
              <a:rect l="l" t="t" r="r" b="b"/>
              <a:pathLst>
                <a:path w="484131" h="33159">
                  <a:moveTo>
                    <a:pt x="469574" y="20857"/>
                  </a:moveTo>
                  <a:cubicBezTo>
                    <a:pt x="470105" y="17376"/>
                    <a:pt x="472161" y="15320"/>
                    <a:pt x="475245" y="15320"/>
                  </a:cubicBezTo>
                  <a:cubicBezTo>
                    <a:pt x="478494" y="15320"/>
                    <a:pt x="480384" y="17110"/>
                    <a:pt x="480616" y="20857"/>
                  </a:cubicBezTo>
                  <a:lnTo>
                    <a:pt x="469574" y="20857"/>
                  </a:lnTo>
                  <a:close/>
                  <a:moveTo>
                    <a:pt x="475443" y="36409"/>
                  </a:moveTo>
                  <a:cubicBezTo>
                    <a:pt x="482208" y="36409"/>
                    <a:pt x="486453" y="33425"/>
                    <a:pt x="487248" y="28086"/>
                  </a:cubicBezTo>
                  <a:lnTo>
                    <a:pt x="480782" y="28086"/>
                  </a:lnTo>
                  <a:cubicBezTo>
                    <a:pt x="480351" y="30175"/>
                    <a:pt x="478793" y="31535"/>
                    <a:pt x="475642" y="31535"/>
                  </a:cubicBezTo>
                  <a:cubicBezTo>
                    <a:pt x="471895" y="31535"/>
                    <a:pt x="469707" y="29181"/>
                    <a:pt x="469508" y="25069"/>
                  </a:cubicBezTo>
                  <a:lnTo>
                    <a:pt x="487315" y="25069"/>
                  </a:lnTo>
                  <a:lnTo>
                    <a:pt x="487315" y="23179"/>
                  </a:lnTo>
                  <a:cubicBezTo>
                    <a:pt x="487315" y="14358"/>
                    <a:pt x="481644" y="10611"/>
                    <a:pt x="475278" y="10611"/>
                  </a:cubicBezTo>
                  <a:cubicBezTo>
                    <a:pt x="468115" y="10611"/>
                    <a:pt x="462578" y="15651"/>
                    <a:pt x="462578" y="23444"/>
                  </a:cubicBezTo>
                  <a:lnTo>
                    <a:pt x="462578" y="23809"/>
                  </a:lnTo>
                  <a:cubicBezTo>
                    <a:pt x="462544" y="31734"/>
                    <a:pt x="467983" y="36409"/>
                    <a:pt x="475443" y="36409"/>
                  </a:cubicBezTo>
                  <a:moveTo>
                    <a:pt x="451038" y="35879"/>
                  </a:moveTo>
                  <a:lnTo>
                    <a:pt x="457836" y="35879"/>
                  </a:lnTo>
                  <a:lnTo>
                    <a:pt x="457836" y="0"/>
                  </a:lnTo>
                  <a:lnTo>
                    <a:pt x="451038" y="0"/>
                  </a:lnTo>
                  <a:lnTo>
                    <a:pt x="451038" y="35879"/>
                  </a:lnTo>
                  <a:close/>
                  <a:moveTo>
                    <a:pt x="432900" y="31634"/>
                  </a:moveTo>
                  <a:cubicBezTo>
                    <a:pt x="430413" y="31634"/>
                    <a:pt x="429318" y="30441"/>
                    <a:pt x="429318" y="28650"/>
                  </a:cubicBezTo>
                  <a:cubicBezTo>
                    <a:pt x="429318" y="25997"/>
                    <a:pt x="431640" y="25168"/>
                    <a:pt x="435586" y="25168"/>
                  </a:cubicBezTo>
                  <a:lnTo>
                    <a:pt x="438238" y="25168"/>
                  </a:lnTo>
                  <a:lnTo>
                    <a:pt x="438238" y="27257"/>
                  </a:lnTo>
                  <a:cubicBezTo>
                    <a:pt x="438238" y="29976"/>
                    <a:pt x="435917" y="31634"/>
                    <a:pt x="432900" y="31634"/>
                  </a:cubicBezTo>
                  <a:moveTo>
                    <a:pt x="430877" y="36409"/>
                  </a:moveTo>
                  <a:cubicBezTo>
                    <a:pt x="434757" y="36409"/>
                    <a:pt x="436912" y="34884"/>
                    <a:pt x="438338" y="32928"/>
                  </a:cubicBezTo>
                  <a:lnTo>
                    <a:pt x="438338" y="35912"/>
                  </a:lnTo>
                  <a:lnTo>
                    <a:pt x="445003" y="35912"/>
                  </a:lnTo>
                  <a:lnTo>
                    <a:pt x="445003" y="19830"/>
                  </a:lnTo>
                  <a:cubicBezTo>
                    <a:pt x="445003" y="13131"/>
                    <a:pt x="440692" y="10677"/>
                    <a:pt x="434657" y="10677"/>
                  </a:cubicBezTo>
                  <a:cubicBezTo>
                    <a:pt x="428622" y="10677"/>
                    <a:pt x="423980" y="13264"/>
                    <a:pt x="423549" y="19133"/>
                  </a:cubicBezTo>
                  <a:lnTo>
                    <a:pt x="430015" y="19133"/>
                  </a:lnTo>
                  <a:cubicBezTo>
                    <a:pt x="430313" y="17011"/>
                    <a:pt x="431540" y="15651"/>
                    <a:pt x="434226" y="15651"/>
                  </a:cubicBezTo>
                  <a:cubicBezTo>
                    <a:pt x="437343" y="15651"/>
                    <a:pt x="438238" y="17243"/>
                    <a:pt x="438238" y="20194"/>
                  </a:cubicBezTo>
                  <a:lnTo>
                    <a:pt x="438238" y="21189"/>
                  </a:lnTo>
                  <a:lnTo>
                    <a:pt x="435453" y="21189"/>
                  </a:lnTo>
                  <a:cubicBezTo>
                    <a:pt x="427893" y="21189"/>
                    <a:pt x="422620" y="23378"/>
                    <a:pt x="422620" y="29114"/>
                  </a:cubicBezTo>
                  <a:cubicBezTo>
                    <a:pt x="422620" y="34221"/>
                    <a:pt x="426400" y="36409"/>
                    <a:pt x="430877" y="36409"/>
                  </a:cubicBezTo>
                  <a:moveTo>
                    <a:pt x="395197" y="35879"/>
                  </a:moveTo>
                  <a:lnTo>
                    <a:pt x="402061" y="35879"/>
                  </a:lnTo>
                  <a:lnTo>
                    <a:pt x="402061" y="21620"/>
                  </a:lnTo>
                  <a:cubicBezTo>
                    <a:pt x="402061" y="17973"/>
                    <a:pt x="404283" y="16182"/>
                    <a:pt x="407201" y="16182"/>
                  </a:cubicBezTo>
                  <a:cubicBezTo>
                    <a:pt x="410218" y="16182"/>
                    <a:pt x="411545" y="17774"/>
                    <a:pt x="411545" y="21156"/>
                  </a:cubicBezTo>
                  <a:lnTo>
                    <a:pt x="411545" y="35879"/>
                  </a:lnTo>
                  <a:lnTo>
                    <a:pt x="418376" y="35879"/>
                  </a:lnTo>
                  <a:lnTo>
                    <a:pt x="418376" y="20161"/>
                  </a:lnTo>
                  <a:cubicBezTo>
                    <a:pt x="418376" y="13562"/>
                    <a:pt x="414927" y="10611"/>
                    <a:pt x="410053" y="10611"/>
                  </a:cubicBezTo>
                  <a:cubicBezTo>
                    <a:pt x="405941" y="10611"/>
                    <a:pt x="403255" y="12634"/>
                    <a:pt x="402028" y="15088"/>
                  </a:cubicBezTo>
                  <a:lnTo>
                    <a:pt x="402028" y="11175"/>
                  </a:lnTo>
                  <a:lnTo>
                    <a:pt x="395164" y="11175"/>
                  </a:lnTo>
                  <a:lnTo>
                    <a:pt x="395164" y="35879"/>
                  </a:lnTo>
                  <a:close/>
                  <a:moveTo>
                    <a:pt x="377556" y="36409"/>
                  </a:moveTo>
                  <a:cubicBezTo>
                    <a:pt x="384984" y="36409"/>
                    <a:pt x="390588" y="31435"/>
                    <a:pt x="390588" y="23676"/>
                  </a:cubicBezTo>
                  <a:lnTo>
                    <a:pt x="390588" y="23311"/>
                  </a:lnTo>
                  <a:cubicBezTo>
                    <a:pt x="390588" y="15618"/>
                    <a:pt x="385017" y="10644"/>
                    <a:pt x="377589" y="10644"/>
                  </a:cubicBezTo>
                  <a:cubicBezTo>
                    <a:pt x="370162" y="10644"/>
                    <a:pt x="364558" y="15685"/>
                    <a:pt x="364558" y="23444"/>
                  </a:cubicBezTo>
                  <a:lnTo>
                    <a:pt x="364558" y="23809"/>
                  </a:lnTo>
                  <a:cubicBezTo>
                    <a:pt x="364591" y="31502"/>
                    <a:pt x="370195" y="36409"/>
                    <a:pt x="377556" y="36409"/>
                  </a:cubicBezTo>
                  <a:moveTo>
                    <a:pt x="377622" y="31203"/>
                  </a:moveTo>
                  <a:cubicBezTo>
                    <a:pt x="373743" y="31203"/>
                    <a:pt x="371587" y="28385"/>
                    <a:pt x="371587" y="23643"/>
                  </a:cubicBezTo>
                  <a:lnTo>
                    <a:pt x="371587" y="23278"/>
                  </a:lnTo>
                  <a:cubicBezTo>
                    <a:pt x="371587" y="18569"/>
                    <a:pt x="373842" y="15817"/>
                    <a:pt x="377622" y="15817"/>
                  </a:cubicBezTo>
                  <a:cubicBezTo>
                    <a:pt x="381436" y="15817"/>
                    <a:pt x="383658" y="18636"/>
                    <a:pt x="383658" y="23378"/>
                  </a:cubicBezTo>
                  <a:lnTo>
                    <a:pt x="383658" y="23709"/>
                  </a:lnTo>
                  <a:cubicBezTo>
                    <a:pt x="383658" y="28352"/>
                    <a:pt x="381436" y="31203"/>
                    <a:pt x="377622" y="31203"/>
                  </a:cubicBezTo>
                  <a:moveTo>
                    <a:pt x="356367" y="7826"/>
                  </a:moveTo>
                  <a:cubicBezTo>
                    <a:pt x="358589" y="7826"/>
                    <a:pt x="360280" y="6234"/>
                    <a:pt x="360280" y="4079"/>
                  </a:cubicBezTo>
                  <a:cubicBezTo>
                    <a:pt x="360280" y="1956"/>
                    <a:pt x="358589" y="365"/>
                    <a:pt x="356367" y="365"/>
                  </a:cubicBezTo>
                  <a:cubicBezTo>
                    <a:pt x="354179" y="365"/>
                    <a:pt x="352487" y="1956"/>
                    <a:pt x="352487" y="4079"/>
                  </a:cubicBezTo>
                  <a:cubicBezTo>
                    <a:pt x="352487" y="6234"/>
                    <a:pt x="354212" y="7826"/>
                    <a:pt x="356367" y="7826"/>
                  </a:cubicBezTo>
                  <a:moveTo>
                    <a:pt x="353018" y="35879"/>
                  </a:moveTo>
                  <a:lnTo>
                    <a:pt x="359816" y="35879"/>
                  </a:lnTo>
                  <a:lnTo>
                    <a:pt x="359816" y="11175"/>
                  </a:lnTo>
                  <a:lnTo>
                    <a:pt x="353018" y="11175"/>
                  </a:lnTo>
                  <a:lnTo>
                    <a:pt x="353018" y="35879"/>
                  </a:lnTo>
                  <a:close/>
                  <a:moveTo>
                    <a:pt x="344032" y="36343"/>
                  </a:moveTo>
                  <a:cubicBezTo>
                    <a:pt x="345889" y="36343"/>
                    <a:pt x="347248" y="36011"/>
                    <a:pt x="348177" y="35680"/>
                  </a:cubicBezTo>
                  <a:lnTo>
                    <a:pt x="348177" y="30407"/>
                  </a:lnTo>
                  <a:cubicBezTo>
                    <a:pt x="347381" y="30739"/>
                    <a:pt x="346618" y="30872"/>
                    <a:pt x="345590" y="30872"/>
                  </a:cubicBezTo>
                  <a:cubicBezTo>
                    <a:pt x="343833" y="30872"/>
                    <a:pt x="342838" y="29943"/>
                    <a:pt x="342838" y="27954"/>
                  </a:cubicBezTo>
                  <a:lnTo>
                    <a:pt x="342838" y="16049"/>
                  </a:lnTo>
                  <a:lnTo>
                    <a:pt x="348044" y="16049"/>
                  </a:lnTo>
                  <a:lnTo>
                    <a:pt x="348044" y="11175"/>
                  </a:lnTo>
                  <a:lnTo>
                    <a:pt x="342838" y="11175"/>
                  </a:lnTo>
                  <a:lnTo>
                    <a:pt x="342838" y="5836"/>
                  </a:lnTo>
                  <a:lnTo>
                    <a:pt x="336040" y="5836"/>
                  </a:lnTo>
                  <a:lnTo>
                    <a:pt x="336040" y="11175"/>
                  </a:lnTo>
                  <a:lnTo>
                    <a:pt x="332890" y="11175"/>
                  </a:lnTo>
                  <a:lnTo>
                    <a:pt x="332890" y="16049"/>
                  </a:lnTo>
                  <a:lnTo>
                    <a:pt x="336040" y="16049"/>
                  </a:lnTo>
                  <a:lnTo>
                    <a:pt x="336040" y="28551"/>
                  </a:lnTo>
                  <a:cubicBezTo>
                    <a:pt x="336073" y="33690"/>
                    <a:pt x="338859" y="36343"/>
                    <a:pt x="344032" y="36343"/>
                  </a:cubicBezTo>
                  <a:moveTo>
                    <a:pt x="317106" y="31634"/>
                  </a:moveTo>
                  <a:cubicBezTo>
                    <a:pt x="314619" y="31634"/>
                    <a:pt x="313525" y="30441"/>
                    <a:pt x="313525" y="28650"/>
                  </a:cubicBezTo>
                  <a:cubicBezTo>
                    <a:pt x="313525" y="25997"/>
                    <a:pt x="315846" y="25168"/>
                    <a:pt x="319792" y="25168"/>
                  </a:cubicBezTo>
                  <a:lnTo>
                    <a:pt x="322445" y="25168"/>
                  </a:lnTo>
                  <a:lnTo>
                    <a:pt x="322445" y="27257"/>
                  </a:lnTo>
                  <a:cubicBezTo>
                    <a:pt x="322412" y="29976"/>
                    <a:pt x="320124" y="31634"/>
                    <a:pt x="317106" y="31634"/>
                  </a:cubicBezTo>
                  <a:moveTo>
                    <a:pt x="315050" y="36409"/>
                  </a:moveTo>
                  <a:cubicBezTo>
                    <a:pt x="318930" y="36409"/>
                    <a:pt x="321085" y="34884"/>
                    <a:pt x="322511" y="32928"/>
                  </a:cubicBezTo>
                  <a:lnTo>
                    <a:pt x="322511" y="35912"/>
                  </a:lnTo>
                  <a:lnTo>
                    <a:pt x="329176" y="35912"/>
                  </a:lnTo>
                  <a:lnTo>
                    <a:pt x="329176" y="19830"/>
                  </a:lnTo>
                  <a:cubicBezTo>
                    <a:pt x="329176" y="13131"/>
                    <a:pt x="324865" y="10677"/>
                    <a:pt x="318830" y="10677"/>
                  </a:cubicBezTo>
                  <a:cubicBezTo>
                    <a:pt x="312795" y="10677"/>
                    <a:pt x="308153" y="13264"/>
                    <a:pt x="307722" y="19133"/>
                  </a:cubicBezTo>
                  <a:lnTo>
                    <a:pt x="314188" y="19133"/>
                  </a:lnTo>
                  <a:cubicBezTo>
                    <a:pt x="314486" y="17011"/>
                    <a:pt x="315713" y="15651"/>
                    <a:pt x="318399" y="15651"/>
                  </a:cubicBezTo>
                  <a:cubicBezTo>
                    <a:pt x="321516" y="15651"/>
                    <a:pt x="322412" y="17243"/>
                    <a:pt x="322412" y="20194"/>
                  </a:cubicBezTo>
                  <a:lnTo>
                    <a:pt x="322412" y="21189"/>
                  </a:lnTo>
                  <a:lnTo>
                    <a:pt x="319626" y="21189"/>
                  </a:lnTo>
                  <a:cubicBezTo>
                    <a:pt x="312066" y="21189"/>
                    <a:pt x="306793" y="23378"/>
                    <a:pt x="306793" y="29114"/>
                  </a:cubicBezTo>
                  <a:cubicBezTo>
                    <a:pt x="306793" y="34221"/>
                    <a:pt x="310574" y="36409"/>
                    <a:pt x="315050" y="36409"/>
                  </a:cubicBezTo>
                  <a:moveTo>
                    <a:pt x="279370" y="35879"/>
                  </a:moveTo>
                  <a:lnTo>
                    <a:pt x="286234" y="35879"/>
                  </a:lnTo>
                  <a:lnTo>
                    <a:pt x="286234" y="21620"/>
                  </a:lnTo>
                  <a:cubicBezTo>
                    <a:pt x="286234" y="17973"/>
                    <a:pt x="288456" y="16182"/>
                    <a:pt x="291374" y="16182"/>
                  </a:cubicBezTo>
                  <a:cubicBezTo>
                    <a:pt x="294392" y="16182"/>
                    <a:pt x="295718" y="17774"/>
                    <a:pt x="295718" y="21156"/>
                  </a:cubicBezTo>
                  <a:lnTo>
                    <a:pt x="295718" y="35879"/>
                  </a:lnTo>
                  <a:lnTo>
                    <a:pt x="302549" y="35879"/>
                  </a:lnTo>
                  <a:lnTo>
                    <a:pt x="302549" y="20161"/>
                  </a:lnTo>
                  <a:cubicBezTo>
                    <a:pt x="302549" y="13562"/>
                    <a:pt x="299100" y="10611"/>
                    <a:pt x="294226" y="10611"/>
                  </a:cubicBezTo>
                  <a:cubicBezTo>
                    <a:pt x="290114" y="10611"/>
                    <a:pt x="287428" y="12634"/>
                    <a:pt x="286201" y="15088"/>
                  </a:cubicBezTo>
                  <a:lnTo>
                    <a:pt x="286201" y="11175"/>
                  </a:lnTo>
                  <a:lnTo>
                    <a:pt x="279337" y="11175"/>
                  </a:lnTo>
                  <a:lnTo>
                    <a:pt x="279337" y="35879"/>
                  </a:lnTo>
                  <a:close/>
                  <a:moveTo>
                    <a:pt x="239844" y="35879"/>
                  </a:moveTo>
                  <a:lnTo>
                    <a:pt x="246708" y="35879"/>
                  </a:lnTo>
                  <a:lnTo>
                    <a:pt x="246708" y="21620"/>
                  </a:lnTo>
                  <a:cubicBezTo>
                    <a:pt x="246708" y="17973"/>
                    <a:pt x="248930" y="16182"/>
                    <a:pt x="251848" y="16182"/>
                  </a:cubicBezTo>
                  <a:cubicBezTo>
                    <a:pt x="254865" y="16182"/>
                    <a:pt x="256192" y="17774"/>
                    <a:pt x="256192" y="21156"/>
                  </a:cubicBezTo>
                  <a:lnTo>
                    <a:pt x="256192" y="35879"/>
                  </a:lnTo>
                  <a:lnTo>
                    <a:pt x="263023" y="35879"/>
                  </a:lnTo>
                  <a:lnTo>
                    <a:pt x="263023" y="20161"/>
                  </a:lnTo>
                  <a:cubicBezTo>
                    <a:pt x="263023" y="13562"/>
                    <a:pt x="259574" y="10611"/>
                    <a:pt x="254700" y="10611"/>
                  </a:cubicBezTo>
                  <a:cubicBezTo>
                    <a:pt x="250588" y="10611"/>
                    <a:pt x="247902" y="12634"/>
                    <a:pt x="246675" y="15088"/>
                  </a:cubicBezTo>
                  <a:lnTo>
                    <a:pt x="246675" y="11175"/>
                  </a:lnTo>
                  <a:lnTo>
                    <a:pt x="239811" y="11175"/>
                  </a:lnTo>
                  <a:lnTo>
                    <a:pt x="239811" y="35879"/>
                  </a:lnTo>
                  <a:close/>
                  <a:moveTo>
                    <a:pt x="222236" y="36409"/>
                  </a:moveTo>
                  <a:cubicBezTo>
                    <a:pt x="229664" y="36409"/>
                    <a:pt x="235268" y="31435"/>
                    <a:pt x="235268" y="23676"/>
                  </a:cubicBezTo>
                  <a:lnTo>
                    <a:pt x="235268" y="23311"/>
                  </a:lnTo>
                  <a:cubicBezTo>
                    <a:pt x="235268" y="15618"/>
                    <a:pt x="229697" y="10644"/>
                    <a:pt x="222269" y="10644"/>
                  </a:cubicBezTo>
                  <a:cubicBezTo>
                    <a:pt x="214842" y="10644"/>
                    <a:pt x="209271" y="15651"/>
                    <a:pt x="209271" y="23411"/>
                  </a:cubicBezTo>
                  <a:lnTo>
                    <a:pt x="209271" y="23776"/>
                  </a:lnTo>
                  <a:cubicBezTo>
                    <a:pt x="209271" y="31502"/>
                    <a:pt x="214875" y="36409"/>
                    <a:pt x="222236" y="36409"/>
                  </a:cubicBezTo>
                  <a:moveTo>
                    <a:pt x="222269" y="31203"/>
                  </a:moveTo>
                  <a:cubicBezTo>
                    <a:pt x="218390" y="31203"/>
                    <a:pt x="216234" y="28385"/>
                    <a:pt x="216234" y="23643"/>
                  </a:cubicBezTo>
                  <a:lnTo>
                    <a:pt x="216234" y="23278"/>
                  </a:lnTo>
                  <a:cubicBezTo>
                    <a:pt x="216234" y="18569"/>
                    <a:pt x="218522" y="15817"/>
                    <a:pt x="222269" y="15817"/>
                  </a:cubicBezTo>
                  <a:cubicBezTo>
                    <a:pt x="226083" y="15817"/>
                    <a:pt x="228304" y="18636"/>
                    <a:pt x="228304" y="23378"/>
                  </a:cubicBezTo>
                  <a:lnTo>
                    <a:pt x="228304" y="23709"/>
                  </a:lnTo>
                  <a:cubicBezTo>
                    <a:pt x="228338" y="28352"/>
                    <a:pt x="226116" y="31203"/>
                    <a:pt x="222269" y="31203"/>
                  </a:cubicBezTo>
                  <a:moveTo>
                    <a:pt x="201047" y="7826"/>
                  </a:moveTo>
                  <a:cubicBezTo>
                    <a:pt x="203269" y="7826"/>
                    <a:pt x="204960" y="6234"/>
                    <a:pt x="204960" y="4079"/>
                  </a:cubicBezTo>
                  <a:cubicBezTo>
                    <a:pt x="204960" y="1956"/>
                    <a:pt x="203269" y="365"/>
                    <a:pt x="201047" y="365"/>
                  </a:cubicBezTo>
                  <a:cubicBezTo>
                    <a:pt x="198892" y="365"/>
                    <a:pt x="197167" y="1956"/>
                    <a:pt x="197167" y="4079"/>
                  </a:cubicBezTo>
                  <a:cubicBezTo>
                    <a:pt x="197167" y="6234"/>
                    <a:pt x="198859" y="7826"/>
                    <a:pt x="201047" y="7826"/>
                  </a:cubicBezTo>
                  <a:moveTo>
                    <a:pt x="197698" y="35879"/>
                  </a:moveTo>
                  <a:lnTo>
                    <a:pt x="204496" y="35879"/>
                  </a:lnTo>
                  <a:lnTo>
                    <a:pt x="204496" y="11175"/>
                  </a:lnTo>
                  <a:lnTo>
                    <a:pt x="197698" y="11175"/>
                  </a:lnTo>
                  <a:lnTo>
                    <a:pt x="197698" y="35879"/>
                  </a:lnTo>
                  <a:close/>
                  <a:moveTo>
                    <a:pt x="188712" y="36343"/>
                  </a:moveTo>
                  <a:cubicBezTo>
                    <a:pt x="190569" y="36343"/>
                    <a:pt x="191928" y="36011"/>
                    <a:pt x="192857" y="35680"/>
                  </a:cubicBezTo>
                  <a:lnTo>
                    <a:pt x="192857" y="30407"/>
                  </a:lnTo>
                  <a:cubicBezTo>
                    <a:pt x="192061" y="30739"/>
                    <a:pt x="191298" y="30872"/>
                    <a:pt x="190270" y="30872"/>
                  </a:cubicBezTo>
                  <a:cubicBezTo>
                    <a:pt x="188513" y="30872"/>
                    <a:pt x="187518" y="29943"/>
                    <a:pt x="187518" y="27954"/>
                  </a:cubicBezTo>
                  <a:lnTo>
                    <a:pt x="187518" y="16049"/>
                  </a:lnTo>
                  <a:lnTo>
                    <a:pt x="192724" y="16049"/>
                  </a:lnTo>
                  <a:lnTo>
                    <a:pt x="192724" y="11175"/>
                  </a:lnTo>
                  <a:lnTo>
                    <a:pt x="187518" y="11175"/>
                  </a:lnTo>
                  <a:lnTo>
                    <a:pt x="187518" y="5836"/>
                  </a:lnTo>
                  <a:lnTo>
                    <a:pt x="180720" y="5836"/>
                  </a:lnTo>
                  <a:lnTo>
                    <a:pt x="180720" y="11175"/>
                  </a:lnTo>
                  <a:lnTo>
                    <a:pt x="177570" y="11175"/>
                  </a:lnTo>
                  <a:lnTo>
                    <a:pt x="177570" y="16049"/>
                  </a:lnTo>
                  <a:lnTo>
                    <a:pt x="180720" y="16049"/>
                  </a:lnTo>
                  <a:lnTo>
                    <a:pt x="180720" y="28551"/>
                  </a:lnTo>
                  <a:cubicBezTo>
                    <a:pt x="180753" y="33690"/>
                    <a:pt x="183539" y="36343"/>
                    <a:pt x="188712" y="36343"/>
                  </a:cubicBezTo>
                  <a:moveTo>
                    <a:pt x="161753" y="31634"/>
                  </a:moveTo>
                  <a:cubicBezTo>
                    <a:pt x="159266" y="31634"/>
                    <a:pt x="158172" y="30441"/>
                    <a:pt x="158172" y="28650"/>
                  </a:cubicBezTo>
                  <a:cubicBezTo>
                    <a:pt x="158172" y="25997"/>
                    <a:pt x="160493" y="25168"/>
                    <a:pt x="164439" y="25168"/>
                  </a:cubicBezTo>
                  <a:lnTo>
                    <a:pt x="167092" y="25168"/>
                  </a:lnTo>
                  <a:lnTo>
                    <a:pt x="167092" y="27257"/>
                  </a:lnTo>
                  <a:cubicBezTo>
                    <a:pt x="167092" y="29976"/>
                    <a:pt x="164770" y="31634"/>
                    <a:pt x="161753" y="31634"/>
                  </a:cubicBezTo>
                  <a:moveTo>
                    <a:pt x="159730" y="36409"/>
                  </a:moveTo>
                  <a:cubicBezTo>
                    <a:pt x="163610" y="36409"/>
                    <a:pt x="165765" y="34884"/>
                    <a:pt x="167191" y="32928"/>
                  </a:cubicBezTo>
                  <a:lnTo>
                    <a:pt x="167191" y="35912"/>
                  </a:lnTo>
                  <a:lnTo>
                    <a:pt x="173856" y="35912"/>
                  </a:lnTo>
                  <a:lnTo>
                    <a:pt x="173856" y="19830"/>
                  </a:lnTo>
                  <a:cubicBezTo>
                    <a:pt x="173856" y="13131"/>
                    <a:pt x="169545" y="10677"/>
                    <a:pt x="163510" y="10677"/>
                  </a:cubicBezTo>
                  <a:cubicBezTo>
                    <a:pt x="157475" y="10677"/>
                    <a:pt x="152833" y="13264"/>
                    <a:pt x="152402" y="19133"/>
                  </a:cubicBezTo>
                  <a:lnTo>
                    <a:pt x="158868" y="19133"/>
                  </a:lnTo>
                  <a:cubicBezTo>
                    <a:pt x="159133" y="17011"/>
                    <a:pt x="160360" y="15651"/>
                    <a:pt x="163079" y="15651"/>
                  </a:cubicBezTo>
                  <a:cubicBezTo>
                    <a:pt x="166196" y="15651"/>
                    <a:pt x="167092" y="17243"/>
                    <a:pt x="167092" y="20194"/>
                  </a:cubicBezTo>
                  <a:lnTo>
                    <a:pt x="167092" y="21189"/>
                  </a:lnTo>
                  <a:lnTo>
                    <a:pt x="164306" y="21189"/>
                  </a:lnTo>
                  <a:cubicBezTo>
                    <a:pt x="156746" y="21189"/>
                    <a:pt x="151473" y="23378"/>
                    <a:pt x="151473" y="29114"/>
                  </a:cubicBezTo>
                  <a:cubicBezTo>
                    <a:pt x="151473" y="34221"/>
                    <a:pt x="155254" y="36409"/>
                    <a:pt x="159730" y="36409"/>
                  </a:cubicBezTo>
                  <a:moveTo>
                    <a:pt x="143349" y="7826"/>
                  </a:moveTo>
                  <a:cubicBezTo>
                    <a:pt x="145571" y="7826"/>
                    <a:pt x="147262" y="6234"/>
                    <a:pt x="147262" y="4079"/>
                  </a:cubicBezTo>
                  <a:cubicBezTo>
                    <a:pt x="147262" y="1956"/>
                    <a:pt x="145571" y="365"/>
                    <a:pt x="143349" y="365"/>
                  </a:cubicBezTo>
                  <a:cubicBezTo>
                    <a:pt x="141161" y="365"/>
                    <a:pt x="139470" y="1956"/>
                    <a:pt x="139470" y="4079"/>
                  </a:cubicBezTo>
                  <a:cubicBezTo>
                    <a:pt x="139470" y="6234"/>
                    <a:pt x="141161" y="7826"/>
                    <a:pt x="143349" y="7826"/>
                  </a:cubicBezTo>
                  <a:moveTo>
                    <a:pt x="140000" y="35879"/>
                  </a:moveTo>
                  <a:lnTo>
                    <a:pt x="146798" y="35879"/>
                  </a:lnTo>
                  <a:lnTo>
                    <a:pt x="146798" y="11175"/>
                  </a:lnTo>
                  <a:lnTo>
                    <a:pt x="140000" y="11175"/>
                  </a:lnTo>
                  <a:lnTo>
                    <a:pt x="140000" y="35879"/>
                  </a:lnTo>
                  <a:close/>
                  <a:moveTo>
                    <a:pt x="123719" y="36409"/>
                  </a:moveTo>
                  <a:cubicBezTo>
                    <a:pt x="130881" y="36409"/>
                    <a:pt x="135126" y="32331"/>
                    <a:pt x="135524" y="26495"/>
                  </a:cubicBezTo>
                  <a:lnTo>
                    <a:pt x="129356" y="26495"/>
                  </a:lnTo>
                  <a:cubicBezTo>
                    <a:pt x="129024" y="29645"/>
                    <a:pt x="126803" y="31270"/>
                    <a:pt x="124050" y="31270"/>
                  </a:cubicBezTo>
                  <a:cubicBezTo>
                    <a:pt x="120237" y="31270"/>
                    <a:pt x="118015" y="28716"/>
                    <a:pt x="118015" y="23776"/>
                  </a:cubicBezTo>
                  <a:lnTo>
                    <a:pt x="118015" y="23411"/>
                  </a:lnTo>
                  <a:cubicBezTo>
                    <a:pt x="118015" y="18702"/>
                    <a:pt x="120370" y="16049"/>
                    <a:pt x="123918" y="16049"/>
                  </a:cubicBezTo>
                  <a:cubicBezTo>
                    <a:pt x="126703" y="16049"/>
                    <a:pt x="128461" y="17376"/>
                    <a:pt x="128925" y="20261"/>
                  </a:cubicBezTo>
                  <a:lnTo>
                    <a:pt x="135391" y="20261"/>
                  </a:lnTo>
                  <a:cubicBezTo>
                    <a:pt x="134794" y="13164"/>
                    <a:pt x="129489" y="10677"/>
                    <a:pt x="123785" y="10677"/>
                  </a:cubicBezTo>
                  <a:cubicBezTo>
                    <a:pt x="116755" y="10677"/>
                    <a:pt x="111052" y="15552"/>
                    <a:pt x="111052" y="23510"/>
                  </a:cubicBezTo>
                  <a:lnTo>
                    <a:pt x="111052" y="23875"/>
                  </a:lnTo>
                  <a:cubicBezTo>
                    <a:pt x="111019" y="31900"/>
                    <a:pt x="116490" y="36409"/>
                    <a:pt x="123719" y="36409"/>
                  </a:cubicBezTo>
                  <a:moveTo>
                    <a:pt x="94903" y="36409"/>
                  </a:moveTo>
                  <a:cubicBezTo>
                    <a:pt x="102331" y="36409"/>
                    <a:pt x="107935" y="31435"/>
                    <a:pt x="107935" y="23676"/>
                  </a:cubicBezTo>
                  <a:lnTo>
                    <a:pt x="107935" y="23311"/>
                  </a:lnTo>
                  <a:cubicBezTo>
                    <a:pt x="107935" y="15618"/>
                    <a:pt x="102364" y="10644"/>
                    <a:pt x="94936" y="10644"/>
                  </a:cubicBezTo>
                  <a:cubicBezTo>
                    <a:pt x="87508" y="10644"/>
                    <a:pt x="81904" y="15685"/>
                    <a:pt x="81904" y="23444"/>
                  </a:cubicBezTo>
                  <a:lnTo>
                    <a:pt x="81904" y="23809"/>
                  </a:lnTo>
                  <a:cubicBezTo>
                    <a:pt x="81938" y="31502"/>
                    <a:pt x="87542" y="36409"/>
                    <a:pt x="94903" y="36409"/>
                  </a:cubicBezTo>
                  <a:moveTo>
                    <a:pt x="94936" y="31203"/>
                  </a:moveTo>
                  <a:cubicBezTo>
                    <a:pt x="91057" y="31203"/>
                    <a:pt x="88901" y="28385"/>
                    <a:pt x="88901" y="23643"/>
                  </a:cubicBezTo>
                  <a:lnTo>
                    <a:pt x="88901" y="23278"/>
                  </a:lnTo>
                  <a:cubicBezTo>
                    <a:pt x="88901" y="18569"/>
                    <a:pt x="91189" y="15817"/>
                    <a:pt x="94936" y="15817"/>
                  </a:cubicBezTo>
                  <a:cubicBezTo>
                    <a:pt x="98750" y="15817"/>
                    <a:pt x="100971" y="18636"/>
                    <a:pt x="100971" y="23378"/>
                  </a:cubicBezTo>
                  <a:lnTo>
                    <a:pt x="100971" y="23709"/>
                  </a:lnTo>
                  <a:cubicBezTo>
                    <a:pt x="101004" y="28352"/>
                    <a:pt x="98783" y="31203"/>
                    <a:pt x="94936" y="31203"/>
                  </a:cubicBezTo>
                  <a:moveTo>
                    <a:pt x="68707" y="36409"/>
                  </a:moveTo>
                  <a:cubicBezTo>
                    <a:pt x="75239" y="36409"/>
                    <a:pt x="79086" y="33624"/>
                    <a:pt x="79086" y="28285"/>
                  </a:cubicBezTo>
                  <a:cubicBezTo>
                    <a:pt x="79086" y="23013"/>
                    <a:pt x="75704" y="21421"/>
                    <a:pt x="69503" y="20526"/>
                  </a:cubicBezTo>
                  <a:cubicBezTo>
                    <a:pt x="65921" y="19995"/>
                    <a:pt x="64728" y="19398"/>
                    <a:pt x="64728" y="17840"/>
                  </a:cubicBezTo>
                  <a:cubicBezTo>
                    <a:pt x="64728" y="16348"/>
                    <a:pt x="65988" y="15287"/>
                    <a:pt x="68209" y="15287"/>
                  </a:cubicBezTo>
                  <a:cubicBezTo>
                    <a:pt x="70564" y="15287"/>
                    <a:pt x="71691" y="16215"/>
                    <a:pt x="72089" y="18271"/>
                  </a:cubicBezTo>
                  <a:lnTo>
                    <a:pt x="78356" y="18271"/>
                  </a:lnTo>
                  <a:cubicBezTo>
                    <a:pt x="77759" y="12601"/>
                    <a:pt x="73648" y="10611"/>
                    <a:pt x="68143" y="10611"/>
                  </a:cubicBezTo>
                  <a:cubicBezTo>
                    <a:pt x="63103" y="10611"/>
                    <a:pt x="58361" y="13164"/>
                    <a:pt x="58361" y="18304"/>
                  </a:cubicBezTo>
                  <a:cubicBezTo>
                    <a:pt x="58361" y="23112"/>
                    <a:pt x="60914" y="25002"/>
                    <a:pt x="67480" y="25997"/>
                  </a:cubicBezTo>
                  <a:cubicBezTo>
                    <a:pt x="71028" y="26528"/>
                    <a:pt x="72487" y="27224"/>
                    <a:pt x="72487" y="28915"/>
                  </a:cubicBezTo>
                  <a:cubicBezTo>
                    <a:pt x="72487" y="30606"/>
                    <a:pt x="71260" y="31601"/>
                    <a:pt x="68607" y="31601"/>
                  </a:cubicBezTo>
                  <a:cubicBezTo>
                    <a:pt x="65623" y="31601"/>
                    <a:pt x="64562" y="30341"/>
                    <a:pt x="64263" y="28119"/>
                  </a:cubicBezTo>
                  <a:lnTo>
                    <a:pt x="57897" y="28119"/>
                  </a:lnTo>
                  <a:cubicBezTo>
                    <a:pt x="58162" y="33458"/>
                    <a:pt x="62042" y="36409"/>
                    <a:pt x="68707" y="36409"/>
                  </a:cubicBezTo>
                  <a:moveTo>
                    <a:pt x="44998" y="36409"/>
                  </a:moveTo>
                  <a:cubicBezTo>
                    <a:pt x="51530" y="36409"/>
                    <a:pt x="55377" y="33624"/>
                    <a:pt x="55377" y="28285"/>
                  </a:cubicBezTo>
                  <a:cubicBezTo>
                    <a:pt x="55377" y="23013"/>
                    <a:pt x="51994" y="21421"/>
                    <a:pt x="45794" y="20526"/>
                  </a:cubicBezTo>
                  <a:cubicBezTo>
                    <a:pt x="42212" y="19995"/>
                    <a:pt x="41019" y="19398"/>
                    <a:pt x="41019" y="17840"/>
                  </a:cubicBezTo>
                  <a:cubicBezTo>
                    <a:pt x="41019" y="16348"/>
                    <a:pt x="42312" y="15287"/>
                    <a:pt x="44500" y="15287"/>
                  </a:cubicBezTo>
                  <a:cubicBezTo>
                    <a:pt x="46855" y="15287"/>
                    <a:pt x="47982" y="16215"/>
                    <a:pt x="48380" y="18271"/>
                  </a:cubicBezTo>
                  <a:lnTo>
                    <a:pt x="54647" y="18271"/>
                  </a:lnTo>
                  <a:cubicBezTo>
                    <a:pt x="54050" y="12601"/>
                    <a:pt x="49939" y="10611"/>
                    <a:pt x="44467" y="10611"/>
                  </a:cubicBezTo>
                  <a:cubicBezTo>
                    <a:pt x="39394" y="10611"/>
                    <a:pt x="34685" y="13164"/>
                    <a:pt x="34685" y="18304"/>
                  </a:cubicBezTo>
                  <a:cubicBezTo>
                    <a:pt x="34685" y="23112"/>
                    <a:pt x="37238" y="25002"/>
                    <a:pt x="43804" y="25997"/>
                  </a:cubicBezTo>
                  <a:cubicBezTo>
                    <a:pt x="47352" y="26528"/>
                    <a:pt x="48811" y="27224"/>
                    <a:pt x="48811" y="28915"/>
                  </a:cubicBezTo>
                  <a:cubicBezTo>
                    <a:pt x="48811" y="30606"/>
                    <a:pt x="47584" y="31601"/>
                    <a:pt x="44931" y="31601"/>
                  </a:cubicBezTo>
                  <a:cubicBezTo>
                    <a:pt x="41947" y="31601"/>
                    <a:pt x="40853" y="30341"/>
                    <a:pt x="40587" y="28119"/>
                  </a:cubicBezTo>
                  <a:lnTo>
                    <a:pt x="34221" y="28119"/>
                  </a:lnTo>
                  <a:cubicBezTo>
                    <a:pt x="34453" y="33458"/>
                    <a:pt x="38333" y="36409"/>
                    <a:pt x="44998" y="36409"/>
                  </a:cubicBezTo>
                  <a:moveTo>
                    <a:pt x="15618" y="8356"/>
                  </a:moveTo>
                  <a:lnTo>
                    <a:pt x="20062" y="22947"/>
                  </a:lnTo>
                  <a:lnTo>
                    <a:pt x="11142" y="22947"/>
                  </a:lnTo>
                  <a:lnTo>
                    <a:pt x="15618" y="8356"/>
                  </a:lnTo>
                  <a:close/>
                  <a:moveTo>
                    <a:pt x="0" y="35879"/>
                  </a:moveTo>
                  <a:lnTo>
                    <a:pt x="7163" y="35879"/>
                  </a:lnTo>
                  <a:lnTo>
                    <a:pt x="9484" y="28385"/>
                  </a:lnTo>
                  <a:lnTo>
                    <a:pt x="21720" y="28385"/>
                  </a:lnTo>
                  <a:lnTo>
                    <a:pt x="24041" y="35879"/>
                  </a:lnTo>
                  <a:lnTo>
                    <a:pt x="32032" y="35879"/>
                  </a:lnTo>
                  <a:lnTo>
                    <a:pt x="21090" y="2122"/>
                  </a:lnTo>
                  <a:lnTo>
                    <a:pt x="11142" y="2122"/>
                  </a:lnTo>
                  <a:lnTo>
                    <a:pt x="0" y="35879"/>
                  </a:lnTo>
                  <a:close/>
                </a:path>
              </a:pathLst>
            </a:custGeom>
            <a:solidFill>
              <a:srgbClr val="193264"/>
            </a:solidFill>
            <a:ln w="3296" cap="flat">
              <a:noFill/>
              <a:prstDash val="solid"/>
              <a:miter/>
            </a:ln>
          </p:spPr>
          <p:txBody>
            <a:bodyPr rtlCol="0" anchor="ctr">
              <a:noAutofit/>
            </a:bodyPr>
            <a:lstStyle/>
            <a:p>
              <a:endParaRPr lang="fr-FR"/>
            </a:p>
          </p:txBody>
        </p:sp>
      </p:grp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9E4A3506-1BCF-4589-8BEF-94EEFDE8F07F}"/>
              </a:ext>
            </a:extLst>
          </p:cNvPr>
          <p:cNvCxnSpPr>
            <a:cxnSpLocks/>
          </p:cNvCxnSpPr>
          <p:nvPr userDrawn="1"/>
        </p:nvCxnSpPr>
        <p:spPr>
          <a:xfrm>
            <a:off x="5875173" y="6525064"/>
            <a:ext cx="0" cy="10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90F7D20D-A946-4450-AF12-802AD3DECB5E}"/>
              </a:ext>
            </a:extLst>
          </p:cNvPr>
          <p:cNvCxnSpPr/>
          <p:nvPr userDrawn="1"/>
        </p:nvCxnSpPr>
        <p:spPr>
          <a:xfrm>
            <a:off x="384900" y="6309134"/>
            <a:ext cx="8388000" cy="0"/>
          </a:xfrm>
          <a:prstGeom prst="line">
            <a:avLst/>
          </a:prstGeom>
          <a:ln w="317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9189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65" r:id="rId3"/>
    <p:sldLayoutId id="2147483650" r:id="rId4"/>
    <p:sldLayoutId id="2147483663" r:id="rId5"/>
    <p:sldLayoutId id="2147483660" r:id="rId6"/>
    <p:sldLayoutId id="2147483664" r:id="rId7"/>
    <p:sldLayoutId id="2147483661" r:id="rId8"/>
    <p:sldLayoutId id="2147483662" r:id="rId9"/>
  </p:sldLayoutIdLst>
  <p:hf hdr="0"/>
  <p:txStyles>
    <p:titleStyle>
      <a:lvl1pPr algn="l" defTabSz="685800" rtl="0" eaLnBrk="1" latinLnBrk="0" hangingPunct="1">
        <a:lnSpc>
          <a:spcPct val="100000"/>
        </a:lnSpc>
        <a:spcBef>
          <a:spcPts val="0"/>
        </a:spcBef>
        <a:buNone/>
        <a:defRPr sz="31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685800" rtl="0" eaLnBrk="1" fontAlgn="auto" latinLnBrk="0" hangingPunct="1">
        <a:lnSpc>
          <a:spcPct val="100000"/>
        </a:lnSpc>
        <a:spcBef>
          <a:spcPts val="0"/>
        </a:spcBef>
        <a:spcAft>
          <a:spcPts val="600"/>
        </a:spcAft>
        <a:buClrTx/>
        <a:buSzTx/>
        <a:buFont typeface="Arial" panose="020B0604020202020204" pitchFamily="34" charset="0"/>
        <a:buNone/>
        <a:tabLst/>
        <a:defRPr sz="1700" b="1" kern="1200">
          <a:solidFill>
            <a:schemeClr val="tx2"/>
          </a:solidFill>
          <a:latin typeface="+mn-lt"/>
          <a:ea typeface="+mn-ea"/>
          <a:cs typeface="+mn-cs"/>
        </a:defRPr>
      </a:lvl1pPr>
      <a:lvl2pPr marL="0" indent="0" algn="l" defTabSz="685800" rtl="0" eaLnBrk="1" latinLnBrk="0" hangingPunct="1">
        <a:lnSpc>
          <a:spcPct val="140000"/>
        </a:lnSpc>
        <a:spcBef>
          <a:spcPts val="400"/>
        </a:spcBef>
        <a:spcAft>
          <a:spcPts val="0"/>
        </a:spcAft>
        <a:buFont typeface="Arial" panose="020B0604020202020204" pitchFamily="34" charset="0"/>
        <a:buNone/>
        <a:defRPr sz="1200" b="1" kern="1200">
          <a:solidFill>
            <a:schemeClr val="accent1"/>
          </a:solidFill>
          <a:latin typeface="+mn-lt"/>
          <a:ea typeface="+mn-ea"/>
          <a:cs typeface="+mn-cs"/>
        </a:defRPr>
      </a:lvl2pPr>
      <a:lvl3pPr marL="0" indent="0" algn="l" defTabSz="685800" rtl="0" eaLnBrk="1" latinLnBrk="0" hangingPunct="1">
        <a:lnSpc>
          <a:spcPct val="140000"/>
        </a:lnSpc>
        <a:spcBef>
          <a:spcPts val="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358775" indent="0" algn="l" defTabSz="685800" rtl="0" eaLnBrk="1" latinLnBrk="0" hangingPunct="1">
        <a:lnSpc>
          <a:spcPct val="140000"/>
        </a:lnSpc>
        <a:spcBef>
          <a:spcPts val="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717550" indent="0" algn="l" defTabSz="685800" rtl="0" eaLnBrk="1" latinLnBrk="0" hangingPunct="1">
        <a:lnSpc>
          <a:spcPct val="140000"/>
        </a:lnSpc>
        <a:spcBef>
          <a:spcPts val="0"/>
        </a:spcBef>
        <a:buFont typeface="Arial" panose="020B0604020202020204" pitchFamily="34" charset="0"/>
        <a:buNone/>
        <a:defRPr sz="1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111" userDrawn="1">
          <p15:clr>
            <a:srgbClr val="F26B43"/>
          </p15:clr>
        </p15:guide>
        <p15:guide id="2" pos="5534" userDrawn="1">
          <p15:clr>
            <a:srgbClr val="F26B43"/>
          </p15:clr>
        </p15:guide>
        <p15:guide id="3" orient="horz" pos="1049" userDrawn="1">
          <p15:clr>
            <a:srgbClr val="F26B43"/>
          </p15:clr>
        </p15:guide>
        <p15:guide id="4" orient="horz" pos="370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Pr&#233;sentation_CHORUS_DIAP4.pptx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Pr&#233;sentation_CHORUS_DIAP5-1.pptx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Pr&#233;sentation_CHORUS_DIAP6-2.pptx" TargetMode="External"/><Relationship Id="rId2" Type="http://schemas.openxmlformats.org/officeDocument/2006/relationships/hyperlink" Target="Pr&#233;sentation_CHORUS_DIAP6-1.pptx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Pr&#233;sentation_CHORUS_DIAP8.pptx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Pr&#233;sentation_CHORUS_DIAP9-2.pptx" TargetMode="External"/><Relationship Id="rId2" Type="http://schemas.openxmlformats.org/officeDocument/2006/relationships/hyperlink" Target="Pr&#233;sentation_CHORUS_DIAP9.pptx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Pr&#233;sentation_CHORUS_DIAP9-5.pptx" TargetMode="External"/><Relationship Id="rId5" Type="http://schemas.openxmlformats.org/officeDocument/2006/relationships/hyperlink" Target="Pr&#233;sentation_CHORUS_DIAP9-4.pptx" TargetMode="External"/><Relationship Id="rId4" Type="http://schemas.openxmlformats.org/officeDocument/2006/relationships/hyperlink" Target="Pr&#233;sentation_CHORUS_DIAP9-3.pptx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upport.ge@anfh.fr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CC1F09-CFBF-4F91-A2D0-5C5140C6AF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GESFORM EVOLUTION – PRESENTATION CHORUS</a:t>
            </a: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513" y="3233738"/>
            <a:ext cx="6408737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1800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0B1B9A-B208-4A67-9A12-D551DC972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4693" y="288000"/>
            <a:ext cx="7480532" cy="977154"/>
          </a:xfrm>
        </p:spPr>
        <p:txBody>
          <a:bodyPr anchor="ctr" anchorCtr="0"/>
          <a:lstStyle/>
          <a:p>
            <a:pPr>
              <a:defRPr/>
            </a:pPr>
            <a:r>
              <a:rPr lang="fr-FR" dirty="0"/>
              <a:t>Ordre du jour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247DC58-DC17-4FD2-9AF1-E57D0B1EC9AF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3850316" y="6397047"/>
            <a:ext cx="2057400" cy="365125"/>
          </a:xfrm>
        </p:spPr>
        <p:txBody>
          <a:bodyPr/>
          <a:lstStyle/>
          <a:p>
            <a:fld id="{BE829947-F437-4AF0-9726-0C3BB4CBBB88}" type="datetime1">
              <a:rPr lang="fr-FR" smtClean="0"/>
              <a:t>06/02/2025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0D57896-E209-434B-A595-BF60ABAA123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5846577" y="6397047"/>
            <a:ext cx="2468083" cy="365125"/>
          </a:xfrm>
        </p:spPr>
        <p:txBody>
          <a:bodyPr/>
          <a:lstStyle/>
          <a:p>
            <a:r>
              <a:rPr lang="fr-FR" dirty="0"/>
              <a:t>Service des Systèmes d’information – MR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80AC70F-7710-433B-8561-2D7B5AD4256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006316" y="318977"/>
            <a:ext cx="859908" cy="365125"/>
          </a:xfrm>
        </p:spPr>
        <p:txBody>
          <a:bodyPr/>
          <a:lstStyle/>
          <a:p>
            <a:fld id="{5423092E-8843-4F4E-BE35-F1476B87F66E}" type="slidenum">
              <a:rPr lang="fr-FR" smtClean="0"/>
              <a:t>2</a:t>
            </a:fld>
            <a:endParaRPr lang="fr-FR" dirty="0"/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16D72F8A-D4D7-107F-B7A0-294B1E946729}"/>
              </a:ext>
            </a:extLst>
          </p:cNvPr>
          <p:cNvSpPr txBox="1">
            <a:spLocks/>
          </p:cNvSpPr>
          <p:nvPr/>
        </p:nvSpPr>
        <p:spPr>
          <a:xfrm>
            <a:off x="1765954" y="1652695"/>
            <a:ext cx="7100270" cy="3420834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7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0" indent="0" algn="l" defTabSz="685800" rtl="0" eaLnBrk="1" latinLnBrk="0" hangingPunct="1">
              <a:lnSpc>
                <a:spcPct val="140000"/>
              </a:lnSpc>
              <a:spcBef>
                <a:spcPts val="400"/>
              </a:spcBef>
              <a:spcAft>
                <a:spcPts val="0"/>
              </a:spcAft>
              <a:buFont typeface="Arial" panose="020B0604020202020204" pitchFamily="34" charset="0"/>
              <a:buNone/>
              <a:defRPr sz="12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0" indent="0" algn="l" defTabSz="685800" rtl="0" eaLnBrk="1" latinLnBrk="0" hangingPunct="1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358775" indent="0" algn="l" defTabSz="685800" rtl="0" eaLnBrk="1" latinLnBrk="0" hangingPunct="1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717550" indent="0" algn="l" defTabSz="685800" rtl="0" eaLnBrk="1" latinLnBrk="0" hangingPunct="1">
              <a:lnSpc>
                <a:spcPct val="140000"/>
              </a:lnSpc>
              <a:spcBef>
                <a:spcPts val="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1. Schéma du processus</a:t>
            </a:r>
          </a:p>
          <a:p>
            <a:pPr>
              <a:lnSpc>
                <a:spcPct val="200000"/>
              </a:lnSpc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2. Paramétrages CHORUS</a:t>
            </a:r>
          </a:p>
          <a:p>
            <a:pPr>
              <a:lnSpc>
                <a:spcPct val="200000"/>
              </a:lnSpc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3. Organismes de formation et Prestataires</a:t>
            </a:r>
          </a:p>
          <a:p>
            <a:pPr>
              <a:lnSpc>
                <a:spcPct val="200000"/>
              </a:lnSpc>
              <a:spcAft>
                <a:spcPts val="0"/>
              </a:spcAft>
            </a:pP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4. Gesform Evolution</a:t>
            </a:r>
          </a:p>
          <a:p>
            <a:pPr marL="1081088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1600" b="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Traitement des factures Chorus</a:t>
            </a:r>
          </a:p>
          <a:p>
            <a:pPr marL="1081088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1600" b="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Création des DE</a:t>
            </a:r>
            <a:endParaRPr lang="fr-FR" altLang="fr-FR" sz="1400" dirty="0">
              <a:latin typeface="Calibri" panose="020F0502020204030204" pitchFamily="34" charset="0"/>
            </a:endParaRPr>
          </a:p>
          <a:p>
            <a:pPr lvl="1">
              <a:defRPr/>
            </a:pPr>
            <a:endParaRPr lang="fr-FR" sz="1400" i="1" dirty="0">
              <a:latin typeface="Calibri" panose="020F0502020204030204" pitchFamily="34" charset="0"/>
            </a:endParaRPr>
          </a:p>
          <a:p>
            <a:pPr marL="536575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endParaRPr lang="fr-FR" sz="1200" i="1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0B1B9A-B208-4A67-9A12-D551DC972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pPr>
              <a:defRPr/>
            </a:pPr>
            <a:r>
              <a:rPr lang="fr-FR" dirty="0"/>
              <a:t>Schéma du processus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247DC58-DC17-4FD2-9AF1-E57D0B1EC9AF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3850316" y="6397047"/>
            <a:ext cx="2057400" cy="365125"/>
          </a:xfrm>
        </p:spPr>
        <p:txBody>
          <a:bodyPr/>
          <a:lstStyle/>
          <a:p>
            <a:fld id="{BE829947-F437-4AF0-9726-0C3BB4CBBB88}" type="datetime1">
              <a:rPr lang="fr-FR" smtClean="0"/>
              <a:t>06/02/2025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0D57896-E209-434B-A595-BF60ABAA123E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5846577" y="6397047"/>
            <a:ext cx="2468083" cy="365125"/>
          </a:xfrm>
        </p:spPr>
        <p:txBody>
          <a:bodyPr/>
          <a:lstStyle/>
          <a:p>
            <a:r>
              <a:rPr lang="fr-FR" dirty="0"/>
              <a:t>Service des Systèmes d’information – MR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80AC70F-7710-433B-8561-2D7B5AD4256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006316" y="318977"/>
            <a:ext cx="859908" cy="365125"/>
          </a:xfrm>
        </p:spPr>
        <p:txBody>
          <a:bodyPr/>
          <a:lstStyle/>
          <a:p>
            <a:fld id="{5423092E-8843-4F4E-BE35-F1476B87F66E}" type="slidenum">
              <a:rPr lang="fr-FR" smtClean="0"/>
              <a:t>3</a:t>
            </a:fld>
            <a:endParaRPr lang="fr-FR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B2F4F03D-6178-4A3E-8260-68FAA6DFE1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01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6D9FC0-00F5-30BF-CD0A-A547478CBB50}"/>
              </a:ext>
            </a:extLst>
          </p:cNvPr>
          <p:cNvSpPr/>
          <p:nvPr/>
        </p:nvSpPr>
        <p:spPr>
          <a:xfrm>
            <a:off x="167269" y="1488282"/>
            <a:ext cx="3376168" cy="557561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CHORUS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411B5E78-4A11-CEA0-11BC-7321BE05571C}"/>
              </a:ext>
            </a:extLst>
          </p:cNvPr>
          <p:cNvSpPr/>
          <p:nvPr/>
        </p:nvSpPr>
        <p:spPr>
          <a:xfrm>
            <a:off x="3561412" y="1852728"/>
            <a:ext cx="1832483" cy="1361539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4416C8-4BF8-A77A-507E-0A7A8C1353E1}"/>
              </a:ext>
            </a:extLst>
          </p:cNvPr>
          <p:cNvSpPr/>
          <p:nvPr/>
        </p:nvSpPr>
        <p:spPr>
          <a:xfrm>
            <a:off x="5543000" y="1480523"/>
            <a:ext cx="3376168" cy="557561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GESFORM EVOLUTION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D7CB5D2-86D4-391E-7CFD-2C34D55FBE58}"/>
              </a:ext>
            </a:extLst>
          </p:cNvPr>
          <p:cNvSpPr txBox="1"/>
          <p:nvPr/>
        </p:nvSpPr>
        <p:spPr>
          <a:xfrm>
            <a:off x="165942" y="3154119"/>
            <a:ext cx="141795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r-FR" sz="1200" b="1" dirty="0">
                <a:latin typeface="Calibri" panose="020F0502020204030204" pitchFamily="34" charset="0"/>
                <a:cs typeface="Calibri" panose="020F0502020204030204" pitchFamily="34" charset="0"/>
              </a:rPr>
              <a:t>Dépôt des factures </a:t>
            </a:r>
          </a:p>
          <a:p>
            <a:pPr algn="ctr"/>
            <a:r>
              <a:rPr lang="fr-FR" sz="1200" b="1" dirty="0">
                <a:latin typeface="Calibri" panose="020F0502020204030204" pitchFamily="34" charset="0"/>
                <a:cs typeface="Calibri" panose="020F0502020204030204" pitchFamily="34" charset="0"/>
              </a:rPr>
              <a:t>Organisme </a:t>
            </a:r>
          </a:p>
          <a:p>
            <a:pPr algn="ctr"/>
            <a:r>
              <a:rPr lang="fr-FR" sz="1200" b="1" dirty="0">
                <a:latin typeface="Calibri" panose="020F0502020204030204" pitchFamily="34" charset="0"/>
                <a:cs typeface="Calibri" panose="020F0502020204030204" pitchFamily="34" charset="0"/>
              </a:rPr>
              <a:t>Prestataire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E4BFCEA-6C28-11AA-6318-9F5C0D9300C6}"/>
              </a:ext>
            </a:extLst>
          </p:cNvPr>
          <p:cNvSpPr/>
          <p:nvPr/>
        </p:nvSpPr>
        <p:spPr>
          <a:xfrm>
            <a:off x="1696728" y="2312564"/>
            <a:ext cx="1379575" cy="6686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200" b="1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B1BB4A-7620-BA12-C4AD-FE90BCD7D1F2}"/>
              </a:ext>
            </a:extLst>
          </p:cNvPr>
          <p:cNvSpPr/>
          <p:nvPr/>
        </p:nvSpPr>
        <p:spPr>
          <a:xfrm>
            <a:off x="1712208" y="4016472"/>
            <a:ext cx="1591689" cy="186022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sz="1200" b="1" dirty="0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AB3A3D64-148B-ECC2-5C39-46445F387D97}"/>
              </a:ext>
            </a:extLst>
          </p:cNvPr>
          <p:cNvSpPr txBox="1"/>
          <p:nvPr/>
        </p:nvSpPr>
        <p:spPr>
          <a:xfrm>
            <a:off x="1780996" y="2363033"/>
            <a:ext cx="12110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Services </a:t>
            </a:r>
          </a:p>
          <a:p>
            <a:pPr algn="ctr"/>
            <a:r>
              <a:rPr lang="fr-FR" sz="1400" dirty="0">
                <a:latin typeface="Calibri" panose="020F0502020204030204" pitchFamily="34" charset="0"/>
                <a:cs typeface="Calibri" panose="020F0502020204030204" pitchFamily="34" charset="0"/>
              </a:rPr>
              <a:t>Etablissement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D32F95F-0AC9-677C-3401-FECB2F4D2311}"/>
              </a:ext>
            </a:extLst>
          </p:cNvPr>
          <p:cNvSpPr txBox="1"/>
          <p:nvPr/>
        </p:nvSpPr>
        <p:spPr>
          <a:xfrm>
            <a:off x="1712208" y="4084885"/>
            <a:ext cx="1632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alibri" panose="020F0502020204030204" pitchFamily="34" charset="0"/>
                <a:cs typeface="Calibri" panose="020F0502020204030204" pitchFamily="34" charset="0"/>
              </a:rPr>
              <a:t>Service </a:t>
            </a:r>
          </a:p>
          <a:p>
            <a:pPr algn="ctr"/>
            <a:r>
              <a:rPr lang="fr-FR" sz="1400" b="1" dirty="0">
                <a:latin typeface="Calibri" panose="020F0502020204030204" pitchFamily="34" charset="0"/>
                <a:cs typeface="Calibri" panose="020F0502020204030204" pitchFamily="34" charset="0"/>
              </a:rPr>
              <a:t>ANFH_FORMATION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19FF683E-9F92-DA77-2386-2E668C96A064}"/>
              </a:ext>
            </a:extLst>
          </p:cNvPr>
          <p:cNvSpPr txBox="1"/>
          <p:nvPr/>
        </p:nvSpPr>
        <p:spPr>
          <a:xfrm>
            <a:off x="3640003" y="1950900"/>
            <a:ext cx="1700748" cy="112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latin typeface="Calibri" panose="020F0502020204030204" pitchFamily="34" charset="0"/>
                <a:cs typeface="Calibri" panose="020F0502020204030204" pitchFamily="34" charset="0"/>
              </a:rPr>
              <a:t>GED : </a:t>
            </a:r>
          </a:p>
          <a:p>
            <a:pPr algn="ctr"/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Téléchargement/entrepôt des pièces déposées sur Chorus dans le service ANFH_FORMATION</a:t>
            </a:r>
          </a:p>
          <a:p>
            <a:pPr algn="ctr"/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Lien avec le SIRET Ets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9D40200E-0B21-1A31-5FEE-DAA6C2B20DB4}"/>
              </a:ext>
            </a:extLst>
          </p:cNvPr>
          <p:cNvSpPr txBox="1"/>
          <p:nvPr/>
        </p:nvSpPr>
        <p:spPr>
          <a:xfrm>
            <a:off x="1694161" y="4635483"/>
            <a:ext cx="160973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Factures concernant </a:t>
            </a:r>
          </a:p>
          <a:p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les formations financées </a:t>
            </a:r>
          </a:p>
          <a:p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sur les fonds ANFH à </a:t>
            </a:r>
          </a:p>
          <a:p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destination de l’ETS</a:t>
            </a:r>
          </a:p>
          <a:p>
            <a:endParaRPr lang="fr-FR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(Hors CFP)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2B8B91BC-6F8C-7FD0-BA92-C6B4653F9510}"/>
              </a:ext>
            </a:extLst>
          </p:cNvPr>
          <p:cNvSpPr txBox="1"/>
          <p:nvPr/>
        </p:nvSpPr>
        <p:spPr>
          <a:xfrm>
            <a:off x="1614813" y="3031662"/>
            <a:ext cx="176843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Toutes factures </a:t>
            </a:r>
          </a:p>
          <a:p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concernant l’établissement </a:t>
            </a:r>
          </a:p>
          <a:p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hors formations financées</a:t>
            </a:r>
          </a:p>
          <a:p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sur les fonds ANFH</a:t>
            </a: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E8F8BE97-CBAD-0EAB-7984-7121903D44B7}"/>
              </a:ext>
            </a:extLst>
          </p:cNvPr>
          <p:cNvSpPr txBox="1"/>
          <p:nvPr/>
        </p:nvSpPr>
        <p:spPr>
          <a:xfrm>
            <a:off x="7197514" y="2810728"/>
            <a:ext cx="1626856" cy="27699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1200" b="1" dirty="0">
                <a:latin typeface="Calibri" panose="020F0502020204030204" pitchFamily="34" charset="0"/>
                <a:cs typeface="Calibri" panose="020F0502020204030204" pitchFamily="34" charset="0"/>
              </a:rPr>
              <a:t>Validation</a:t>
            </a:r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 des factures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id="{728FD99F-863A-FF6B-7739-14F241A64E35}"/>
              </a:ext>
            </a:extLst>
          </p:cNvPr>
          <p:cNvSpPr txBox="1"/>
          <p:nvPr/>
        </p:nvSpPr>
        <p:spPr>
          <a:xfrm>
            <a:off x="5543000" y="2260549"/>
            <a:ext cx="3376168" cy="3077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alibri" panose="020F0502020204030204" pitchFamily="34" charset="0"/>
                <a:cs typeface="Calibri" panose="020F0502020204030204" pitchFamily="34" charset="0"/>
              </a:rPr>
              <a:t>Vérification des factures </a:t>
            </a:r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(lien SIRET Ets)</a:t>
            </a:r>
            <a:endParaRPr lang="fr-FR" sz="11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7" name="Connecteur : en angle 36">
            <a:extLst>
              <a:ext uri="{FF2B5EF4-FFF2-40B4-BE49-F238E27FC236}">
                <a16:creationId xmlns:a16="http://schemas.microsoft.com/office/drawing/2014/main" id="{F9F5AB5E-DD92-BB8C-308F-1AE0834E5859}"/>
              </a:ext>
            </a:extLst>
          </p:cNvPr>
          <p:cNvCxnSpPr>
            <a:stCxn id="11" idx="0"/>
            <a:endCxn id="12" idx="1"/>
          </p:cNvCxnSpPr>
          <p:nvPr/>
        </p:nvCxnSpPr>
        <p:spPr>
          <a:xfrm rot="5400000" flipH="1" flipV="1">
            <a:off x="1032203" y="2489594"/>
            <a:ext cx="507240" cy="821810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 : en angle 38">
            <a:extLst>
              <a:ext uri="{FF2B5EF4-FFF2-40B4-BE49-F238E27FC236}">
                <a16:creationId xmlns:a16="http://schemas.microsoft.com/office/drawing/2014/main" id="{4603AEED-5D55-BB94-9F46-0CDC50221250}"/>
              </a:ext>
            </a:extLst>
          </p:cNvPr>
          <p:cNvCxnSpPr>
            <a:cxnSpLocks/>
            <a:stCxn id="11" idx="2"/>
            <a:endCxn id="20" idx="1"/>
          </p:cNvCxnSpPr>
          <p:nvPr/>
        </p:nvCxnSpPr>
        <p:spPr>
          <a:xfrm rot="16200000" flipH="1">
            <a:off x="1020541" y="3654827"/>
            <a:ext cx="546045" cy="837290"/>
          </a:xfrm>
          <a:prstGeom prst="bentConnector2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 : en angle 44">
            <a:extLst>
              <a:ext uri="{FF2B5EF4-FFF2-40B4-BE49-F238E27FC236}">
                <a16:creationId xmlns:a16="http://schemas.microsoft.com/office/drawing/2014/main" id="{436F08AF-48E0-922A-0E34-C07BD3A6F99B}"/>
              </a:ext>
            </a:extLst>
          </p:cNvPr>
          <p:cNvCxnSpPr>
            <a:cxnSpLocks/>
            <a:endCxn id="9" idx="4"/>
          </p:cNvCxnSpPr>
          <p:nvPr/>
        </p:nvCxnSpPr>
        <p:spPr>
          <a:xfrm flipV="1">
            <a:off x="3303896" y="3214267"/>
            <a:ext cx="1173758" cy="1104885"/>
          </a:xfrm>
          <a:prstGeom prst="bentConnector2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ZoneTexte 45">
            <a:extLst>
              <a:ext uri="{FF2B5EF4-FFF2-40B4-BE49-F238E27FC236}">
                <a16:creationId xmlns:a16="http://schemas.microsoft.com/office/drawing/2014/main" id="{6B1994C8-6790-4F6B-5B51-09120FA0F0EE}"/>
              </a:ext>
            </a:extLst>
          </p:cNvPr>
          <p:cNvSpPr txBox="1"/>
          <p:nvPr/>
        </p:nvSpPr>
        <p:spPr>
          <a:xfrm>
            <a:off x="5595695" y="2812674"/>
            <a:ext cx="1306448" cy="27699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1200" b="1" dirty="0">
                <a:latin typeface="Calibri" panose="020F0502020204030204" pitchFamily="34" charset="0"/>
                <a:cs typeface="Calibri" panose="020F0502020204030204" pitchFamily="34" charset="0"/>
              </a:rPr>
              <a:t>Rejet </a:t>
            </a:r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</a:rPr>
              <a:t>des factures</a:t>
            </a:r>
          </a:p>
        </p:txBody>
      </p:sp>
      <p:cxnSp>
        <p:nvCxnSpPr>
          <p:cNvPr id="49" name="Connecteur : en angle 48">
            <a:extLst>
              <a:ext uri="{FF2B5EF4-FFF2-40B4-BE49-F238E27FC236}">
                <a16:creationId xmlns:a16="http://schemas.microsoft.com/office/drawing/2014/main" id="{34898284-A127-309B-2209-3B489ED19FF9}"/>
              </a:ext>
            </a:extLst>
          </p:cNvPr>
          <p:cNvCxnSpPr>
            <a:cxnSpLocks/>
            <a:stCxn id="46" idx="2"/>
          </p:cNvCxnSpPr>
          <p:nvPr/>
        </p:nvCxnSpPr>
        <p:spPr>
          <a:xfrm rot="5400000">
            <a:off x="4046214" y="2365406"/>
            <a:ext cx="1478439" cy="2926973"/>
          </a:xfrm>
          <a:prstGeom prst="bentConnector2">
            <a:avLst/>
          </a:prstGeom>
          <a:ln w="28575">
            <a:solidFill>
              <a:schemeClr val="accent2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 : en angle 54">
            <a:extLst>
              <a:ext uri="{FF2B5EF4-FFF2-40B4-BE49-F238E27FC236}">
                <a16:creationId xmlns:a16="http://schemas.microsoft.com/office/drawing/2014/main" id="{6377B0F8-D27F-9BB5-601D-A09C87A23D63}"/>
              </a:ext>
            </a:extLst>
          </p:cNvPr>
          <p:cNvCxnSpPr>
            <a:cxnSpLocks/>
            <a:stCxn id="71" idx="2"/>
          </p:cNvCxnSpPr>
          <p:nvPr/>
        </p:nvCxnSpPr>
        <p:spPr>
          <a:xfrm rot="5400000">
            <a:off x="5473371" y="3255800"/>
            <a:ext cx="406338" cy="4661401"/>
          </a:xfrm>
          <a:prstGeom prst="bentConnector2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ZoneTexte 70">
            <a:extLst>
              <a:ext uri="{FF2B5EF4-FFF2-40B4-BE49-F238E27FC236}">
                <a16:creationId xmlns:a16="http://schemas.microsoft.com/office/drawing/2014/main" id="{D006ACBA-3C8C-1E50-6B90-47D9D67027B7}"/>
              </a:ext>
            </a:extLst>
          </p:cNvPr>
          <p:cNvSpPr txBox="1"/>
          <p:nvPr/>
        </p:nvSpPr>
        <p:spPr>
          <a:xfrm>
            <a:off x="7036421" y="3259673"/>
            <a:ext cx="1941638" cy="2123658"/>
          </a:xfrm>
          <a:prstGeom prst="rect">
            <a:avLst/>
          </a:prstGeom>
          <a:ln w="28575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Création de la DE 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fr-FR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fr-FR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Validation DE</a:t>
            </a:r>
          </a:p>
          <a:p>
            <a:pPr marL="177800"/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(manuelle ou électronique)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fr-FR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fr-FR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Vérification DE / Création DR (ANFH)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fr-FR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fr-FR" sz="11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FR" sz="1100" dirty="0">
                <a:latin typeface="Calibri" panose="020F0502020204030204" pitchFamily="34" charset="0"/>
                <a:cs typeface="Calibri" panose="020F0502020204030204" pitchFamily="34" charset="0"/>
              </a:rPr>
              <a:t>Mise en paiement</a:t>
            </a:r>
          </a:p>
        </p:txBody>
      </p:sp>
      <p:cxnSp>
        <p:nvCxnSpPr>
          <p:cNvPr id="52" name="Connecteur droit avec flèche 51">
            <a:extLst>
              <a:ext uri="{FF2B5EF4-FFF2-40B4-BE49-F238E27FC236}">
                <a16:creationId xmlns:a16="http://schemas.microsoft.com/office/drawing/2014/main" id="{6C250F97-A644-CB3D-0CCC-106C04B50236}"/>
              </a:ext>
            </a:extLst>
          </p:cNvPr>
          <p:cNvCxnSpPr/>
          <p:nvPr/>
        </p:nvCxnSpPr>
        <p:spPr>
          <a:xfrm>
            <a:off x="7839517" y="3560698"/>
            <a:ext cx="0" cy="239751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>
            <a:extLst>
              <a:ext uri="{FF2B5EF4-FFF2-40B4-BE49-F238E27FC236}">
                <a16:creationId xmlns:a16="http://schemas.microsoft.com/office/drawing/2014/main" id="{02B758EA-47D7-E3AC-72B7-0F9CA0C44AED}"/>
              </a:ext>
            </a:extLst>
          </p:cNvPr>
          <p:cNvCxnSpPr/>
          <p:nvPr/>
        </p:nvCxnSpPr>
        <p:spPr>
          <a:xfrm>
            <a:off x="7839517" y="4199276"/>
            <a:ext cx="0" cy="239751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>
            <a:extLst>
              <a:ext uri="{FF2B5EF4-FFF2-40B4-BE49-F238E27FC236}">
                <a16:creationId xmlns:a16="http://schemas.microsoft.com/office/drawing/2014/main" id="{69DF8173-47EE-D4FE-D2AA-2D8CD0E2A01C}"/>
              </a:ext>
            </a:extLst>
          </p:cNvPr>
          <p:cNvCxnSpPr/>
          <p:nvPr/>
        </p:nvCxnSpPr>
        <p:spPr>
          <a:xfrm>
            <a:off x="7862367" y="4857504"/>
            <a:ext cx="0" cy="239751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ZoneTexte 77">
            <a:extLst>
              <a:ext uri="{FF2B5EF4-FFF2-40B4-BE49-F238E27FC236}">
                <a16:creationId xmlns:a16="http://schemas.microsoft.com/office/drawing/2014/main" id="{4547A15D-3E63-2EC3-40D1-E2F18D84FAB8}"/>
              </a:ext>
            </a:extLst>
          </p:cNvPr>
          <p:cNvSpPr txBox="1"/>
          <p:nvPr/>
        </p:nvSpPr>
        <p:spPr>
          <a:xfrm>
            <a:off x="3640536" y="4617165"/>
            <a:ext cx="247696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800" dirty="0">
                <a:latin typeface="Georgia" panose="02040502050405020303" pitchFamily="18" charset="0"/>
              </a:rPr>
              <a:t>Mise à jour du statut pour information fournisseur</a:t>
            </a:r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E4B4F33F-0E2E-5BB9-AFB5-46BFB7944523}"/>
              </a:ext>
            </a:extLst>
          </p:cNvPr>
          <p:cNvSpPr txBox="1"/>
          <p:nvPr/>
        </p:nvSpPr>
        <p:spPr>
          <a:xfrm>
            <a:off x="3464476" y="4066443"/>
            <a:ext cx="8931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800" dirty="0">
                <a:latin typeface="Georgia" panose="02040502050405020303" pitchFamily="18" charset="0"/>
              </a:rPr>
              <a:t>Tous les matins</a:t>
            </a:r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84330FD6-0C88-13B8-5912-4226F802E4B4}"/>
              </a:ext>
            </a:extLst>
          </p:cNvPr>
          <p:cNvSpPr txBox="1"/>
          <p:nvPr/>
        </p:nvSpPr>
        <p:spPr>
          <a:xfrm>
            <a:off x="3663682" y="5559946"/>
            <a:ext cx="247696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800" dirty="0">
                <a:latin typeface="Georgia" panose="02040502050405020303" pitchFamily="18" charset="0"/>
              </a:rPr>
              <a:t>Mise à jour du statut pour information fournisseur</a:t>
            </a:r>
          </a:p>
        </p:txBody>
      </p:sp>
    </p:spTree>
    <p:extLst>
      <p:ext uri="{BB962C8B-B14F-4D97-AF65-F5344CB8AC3E}">
        <p14:creationId xmlns:p14="http://schemas.microsoft.com/office/powerpoint/2010/main" val="1155680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9" grpId="0"/>
      <p:bldP spid="20" grpId="0"/>
      <p:bldP spid="21" grpId="0"/>
      <p:bldP spid="34" grpId="0"/>
      <p:bldP spid="35" grpId="0"/>
      <p:bldP spid="42" grpId="0" animBg="1"/>
      <p:bldP spid="57" grpId="0" animBg="1"/>
      <p:bldP spid="46" grpId="0" animBg="1"/>
      <p:bldP spid="71" grpId="0" animBg="1"/>
      <p:bldP spid="78" grpId="0"/>
      <p:bldP spid="79" grpId="0"/>
      <p:bldP spid="8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5E8A54-A37C-4961-B68E-C42A6A2D3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>
            <a:noAutofit/>
          </a:bodyPr>
          <a:lstStyle/>
          <a:p>
            <a:r>
              <a:rPr lang="fr-FR" dirty="0"/>
              <a:t>Paramétrages CHORUS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9B4B6E-C187-4A97-A5F4-4F42A843C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5954" y="1471961"/>
            <a:ext cx="7100270" cy="217448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dirty="0"/>
              <a:t>A réaliser par l’administrateur CHORUS de l’établissement</a:t>
            </a:r>
            <a:endParaRPr lang="fr-FR" sz="1200" i="1" dirty="0">
              <a:solidFill>
                <a:schemeClr val="accent1"/>
              </a:solidFill>
              <a:latin typeface="Calibri" panose="020F0502020204030204" pitchFamily="34" charset="0"/>
            </a:endParaRPr>
          </a:p>
          <a:p>
            <a:pPr marL="357188" lvl="1" indent="-357188" fontAlgn="base">
              <a:lnSpc>
                <a:spcPct val="2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tabLst>
                <a:tab pos="2328863" algn="l"/>
              </a:tabLst>
              <a:defRPr/>
            </a:pPr>
            <a:r>
              <a:rPr lang="fr-FR" sz="1400" b="0" i="1" dirty="0">
                <a:latin typeface="Calibri" panose="020F0502020204030204" pitchFamily="34" charset="0"/>
              </a:rPr>
              <a:t>Création du service ANFH_FORMATION </a:t>
            </a:r>
            <a:r>
              <a:rPr lang="fr-FR" b="0" i="1" dirty="0">
                <a:latin typeface="Calibri" panose="020F0502020204030204" pitchFamily="34" charset="0"/>
              </a:rPr>
              <a:t>(identification dans le code et le nom du service)</a:t>
            </a:r>
          </a:p>
          <a:p>
            <a:pPr marL="357188" lvl="1" indent="-357188" fontAlgn="base">
              <a:lnSpc>
                <a:spcPct val="2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tabLst>
                <a:tab pos="2328863" algn="l"/>
              </a:tabLst>
              <a:defRPr/>
            </a:pPr>
            <a:r>
              <a:rPr lang="fr-FR" sz="1400" b="0" i="1" dirty="0">
                <a:latin typeface="Calibri" panose="020F0502020204030204" pitchFamily="34" charset="0"/>
              </a:rPr>
              <a:t>Délégation de validation des factures pour la structure ANFH avec la maille SERVICE</a:t>
            </a:r>
          </a:p>
          <a:p>
            <a:pPr marL="357188" lvl="1" indent="-357188" fontAlgn="base">
              <a:lnSpc>
                <a:spcPct val="2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tabLst>
                <a:tab pos="2328863" algn="l"/>
              </a:tabLst>
              <a:defRPr/>
            </a:pPr>
            <a:r>
              <a:rPr lang="fr-FR" sz="1400" b="0" i="1" dirty="0">
                <a:latin typeface="Calibri" panose="020F0502020204030204" pitchFamily="34" charset="0"/>
              </a:rPr>
              <a:t>Délégation accordée = traitement des factures</a:t>
            </a:r>
          </a:p>
          <a:p>
            <a:pPr>
              <a:defRPr/>
            </a:pPr>
            <a:endParaRPr lang="fr-FR" altLang="fr-FR" sz="1400" dirty="0">
              <a:latin typeface="Calibri" panose="020F0502020204030204" pitchFamily="34" charset="0"/>
            </a:endParaRPr>
          </a:p>
          <a:p>
            <a:pPr lvl="1">
              <a:defRPr/>
            </a:pPr>
            <a:endParaRPr lang="fr-FR" sz="1400" i="1" dirty="0">
              <a:latin typeface="Calibri" panose="020F0502020204030204" pitchFamily="34" charset="0"/>
            </a:endParaRPr>
          </a:p>
          <a:p>
            <a:pPr marL="536575" lvl="0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endParaRPr lang="fr-FR" sz="1200" i="1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50008EE3-D6DF-4780-9C36-D8F8B094A0F9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850316" y="6397047"/>
            <a:ext cx="2057400" cy="365125"/>
          </a:xfrm>
        </p:spPr>
        <p:txBody>
          <a:bodyPr/>
          <a:lstStyle/>
          <a:p>
            <a:fld id="{59DB9EA7-1794-425F-ABF3-7BF86773D772}" type="datetime1">
              <a:rPr lang="fr-FR" smtClean="0"/>
              <a:t>06/02/2025</a:t>
            </a:fld>
            <a:endParaRPr lang="fr-FR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2ADD789D-533E-4C11-ACB9-D7CC2A40056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846577" y="6397047"/>
            <a:ext cx="2468083" cy="365125"/>
          </a:xfrm>
        </p:spPr>
        <p:txBody>
          <a:bodyPr/>
          <a:lstStyle/>
          <a:p>
            <a:r>
              <a:rPr lang="fr-FR" dirty="0"/>
              <a:t>Service des Systèmes d’information – MR</a:t>
            </a: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36259E82-F881-4BF8-B2E6-9F7AD967B0D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006316" y="318977"/>
            <a:ext cx="859908" cy="365125"/>
          </a:xfrm>
        </p:spPr>
        <p:txBody>
          <a:bodyPr/>
          <a:lstStyle/>
          <a:p>
            <a:fld id="{5423092E-8843-4F4E-BE35-F1476B87F66E}" type="slidenum">
              <a:rPr lang="fr-FR" smtClean="0"/>
              <a:t>4</a:t>
            </a:fld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39CF855-9D33-4150-A138-EFAA1C8CC0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02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C28F7697-C63A-0AD0-F1D1-F9D88663BBB6}"/>
              </a:ext>
            </a:extLst>
          </p:cNvPr>
          <p:cNvSpPr txBox="1"/>
          <p:nvPr/>
        </p:nvSpPr>
        <p:spPr>
          <a:xfrm>
            <a:off x="299103" y="6032456"/>
            <a:ext cx="89849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fontAlgn="base">
              <a:spcBef>
                <a:spcPts val="300"/>
              </a:spcBef>
              <a:spcAft>
                <a:spcPts val="300"/>
              </a:spcAft>
              <a:tabLst>
                <a:tab pos="2328863" algn="l"/>
              </a:tabLst>
              <a:defRPr/>
            </a:pPr>
            <a:r>
              <a:rPr lang="fr-FR" sz="1200" i="1" dirty="0">
                <a:solidFill>
                  <a:srgbClr val="7030A0"/>
                </a:solidFill>
                <a:latin typeface="Calibri" panose="020F0502020204030204" pitchFamily="34" charset="0"/>
              </a:rPr>
              <a:t>Ressource documentaire : communaute.chorus-pro.gouv.fr-La délégation de validation des factures reçues.pdf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71D925F-B13C-463C-4A09-491024F28B93}"/>
              </a:ext>
            </a:extLst>
          </p:cNvPr>
          <p:cNvSpPr txBox="1"/>
          <p:nvPr/>
        </p:nvSpPr>
        <p:spPr>
          <a:xfrm>
            <a:off x="1996068" y="4270917"/>
            <a:ext cx="1309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pres?slideindex=1&amp;slidetitle="/>
              </a:rPr>
              <a:t>DEMONSTRATION</a:t>
            </a:r>
            <a:endParaRPr lang="fr-FR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490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5E8A54-A37C-4961-B68E-C42A6A2D3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>
            <a:normAutofit fontScale="90000"/>
          </a:bodyPr>
          <a:lstStyle/>
          <a:p>
            <a:r>
              <a:rPr lang="fr-FR" dirty="0"/>
              <a:t>Organismes de formation/ prestataires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9B4B6E-C187-4A97-A5F4-4F42A843C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5954" y="1483113"/>
            <a:ext cx="7100270" cy="240866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dirty="0"/>
              <a:t>Communication Etablissement vers les organismes de formation / prestataires</a:t>
            </a:r>
          </a:p>
          <a:p>
            <a:pPr marL="357188" lvl="1" indent="-357188" fontAlgn="base">
              <a:lnSpc>
                <a:spcPct val="2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tabLst>
                <a:tab pos="2328863" algn="l"/>
              </a:tabLst>
              <a:defRPr/>
            </a:pPr>
            <a:r>
              <a:rPr lang="fr-FR" sz="1400" i="1" u="sng" dirty="0">
                <a:latin typeface="Calibri" panose="020F0502020204030204" pitchFamily="34" charset="0"/>
              </a:rPr>
              <a:t>Impératif</a:t>
            </a:r>
            <a:r>
              <a:rPr lang="fr-FR" sz="1400" b="0" i="1" dirty="0">
                <a:latin typeface="Calibri" panose="020F0502020204030204" pitchFamily="34" charset="0"/>
              </a:rPr>
              <a:t> : Dépôt des factures dans le service </a:t>
            </a:r>
            <a:r>
              <a:rPr lang="fr-FR" sz="1400" i="1" dirty="0">
                <a:latin typeface="Calibri" panose="020F0502020204030204" pitchFamily="34" charset="0"/>
              </a:rPr>
              <a:t>ANFH_FORMATION</a:t>
            </a:r>
          </a:p>
          <a:p>
            <a:pPr marL="357188" lvl="1" indent="-357188" fontAlgn="base">
              <a:lnSpc>
                <a:spcPct val="2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tabLst>
                <a:tab pos="2328863" algn="l"/>
              </a:tabLst>
              <a:defRPr/>
            </a:pPr>
            <a:r>
              <a:rPr lang="fr-FR" sz="1400" b="0" i="1" u="sng" dirty="0">
                <a:latin typeface="Calibri" panose="020F0502020204030204" pitchFamily="34" charset="0"/>
              </a:rPr>
              <a:t>Recommandé</a:t>
            </a:r>
            <a:r>
              <a:rPr lang="fr-FR" sz="1400" b="0" i="1" dirty="0">
                <a:latin typeface="Calibri" panose="020F0502020204030204" pitchFamily="34" charset="0"/>
              </a:rPr>
              <a:t> : Identification du numéro de DAPEC sur la zone « N° engagement » au format « Exercice/n° DAPEC » (ex 2023/22)</a:t>
            </a:r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50008EE3-D6DF-4780-9C36-D8F8B094A0F9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850316" y="6397047"/>
            <a:ext cx="2057400" cy="365125"/>
          </a:xfrm>
        </p:spPr>
        <p:txBody>
          <a:bodyPr/>
          <a:lstStyle/>
          <a:p>
            <a:fld id="{59DB9EA7-1794-425F-ABF3-7BF86773D772}" type="datetime1">
              <a:rPr lang="fr-FR" smtClean="0"/>
              <a:t>06/02/2025</a:t>
            </a:fld>
            <a:endParaRPr lang="fr-FR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2ADD789D-533E-4C11-ACB9-D7CC2A40056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846577" y="6397047"/>
            <a:ext cx="2468083" cy="365125"/>
          </a:xfrm>
        </p:spPr>
        <p:txBody>
          <a:bodyPr/>
          <a:lstStyle/>
          <a:p>
            <a:r>
              <a:rPr lang="fr-FR" dirty="0"/>
              <a:t>Service des Systèmes d’information – MR</a:t>
            </a: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36259E82-F881-4BF8-B2E6-9F7AD967B0D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006316" y="318977"/>
            <a:ext cx="859908" cy="365125"/>
          </a:xfrm>
        </p:spPr>
        <p:txBody>
          <a:bodyPr/>
          <a:lstStyle/>
          <a:p>
            <a:fld id="{5423092E-8843-4F4E-BE35-F1476B87F66E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39CF855-9D33-4150-A138-EFAA1C8CC0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03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B4C82E9-E923-D06A-3AB5-4EB809109152}"/>
              </a:ext>
            </a:extLst>
          </p:cNvPr>
          <p:cNvSpPr txBox="1"/>
          <p:nvPr/>
        </p:nvSpPr>
        <p:spPr>
          <a:xfrm>
            <a:off x="6757639" y="3972367"/>
            <a:ext cx="8356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pres?slideindex=1&amp;slidetitle="/>
              </a:rPr>
              <a:t>EXEMPLES</a:t>
            </a:r>
            <a:endParaRPr lang="fr-FR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093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5E8A54-A37C-4961-B68E-C42A6A2D3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>
            <a:noAutofit/>
          </a:bodyPr>
          <a:lstStyle/>
          <a:p>
            <a:r>
              <a:rPr lang="fr-FR" dirty="0"/>
              <a:t>Gesform Evolution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9B4B6E-C187-4A97-A5F4-4F42A843C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7884" y="1231826"/>
            <a:ext cx="7208340" cy="60064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dirty="0">
                <a:solidFill>
                  <a:schemeClr val="accent2">
                    <a:lumMod val="75000"/>
                  </a:schemeClr>
                </a:solidFill>
              </a:rPr>
              <a:t>4.1. </a:t>
            </a:r>
            <a:r>
              <a:rPr lang="fr-FR" cap="small" dirty="0">
                <a:solidFill>
                  <a:schemeClr val="accent2">
                    <a:lumMod val="75000"/>
                  </a:schemeClr>
                </a:solidFill>
              </a:rPr>
              <a:t>Paramétrages préalables pour l’accès aux factures Chorus</a:t>
            </a:r>
          </a:p>
          <a:p>
            <a:pPr marL="536575" lvl="0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endParaRPr lang="fr-FR" sz="1200" i="1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50008EE3-D6DF-4780-9C36-D8F8B094A0F9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836637" y="6371830"/>
            <a:ext cx="2057400" cy="365125"/>
          </a:xfrm>
        </p:spPr>
        <p:txBody>
          <a:bodyPr/>
          <a:lstStyle/>
          <a:p>
            <a:fld id="{59DB9EA7-1794-425F-ABF3-7BF86773D772}" type="datetime1">
              <a:rPr lang="fr-FR" smtClean="0"/>
              <a:t>06/02/2025</a:t>
            </a:fld>
            <a:endParaRPr lang="fr-FR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2ADD789D-533E-4C11-ACB9-D7CC2A40056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832898" y="6371830"/>
            <a:ext cx="2468083" cy="365125"/>
          </a:xfrm>
        </p:spPr>
        <p:txBody>
          <a:bodyPr/>
          <a:lstStyle/>
          <a:p>
            <a:r>
              <a:rPr lang="fr-FR" dirty="0"/>
              <a:t>Service des Systèmes d’information – MR</a:t>
            </a: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36259E82-F881-4BF8-B2E6-9F7AD967B0D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006316" y="318977"/>
            <a:ext cx="859908" cy="365125"/>
          </a:xfrm>
        </p:spPr>
        <p:txBody>
          <a:bodyPr/>
          <a:lstStyle/>
          <a:p>
            <a:fld id="{5423092E-8843-4F4E-BE35-F1476B87F66E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39CF855-9D33-4150-A138-EFAA1C8CC0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04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0D5DD78-B6AF-36EF-FEFB-C7927B615843}"/>
              </a:ext>
            </a:extLst>
          </p:cNvPr>
          <p:cNvSpPr txBox="1"/>
          <p:nvPr/>
        </p:nvSpPr>
        <p:spPr>
          <a:xfrm>
            <a:off x="-152779" y="5896300"/>
            <a:ext cx="7666764" cy="409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fontAlgn="base">
              <a:lnSpc>
                <a:spcPct val="200000"/>
              </a:lnSpc>
              <a:spcBef>
                <a:spcPts val="300"/>
              </a:spcBef>
              <a:spcAft>
                <a:spcPts val="300"/>
              </a:spcAft>
              <a:tabLst>
                <a:tab pos="2328863" algn="l"/>
              </a:tabLst>
              <a:defRPr/>
            </a:pPr>
            <a:r>
              <a:rPr lang="fr-FR" sz="1200" i="1" dirty="0">
                <a:solidFill>
                  <a:srgbClr val="7030A0"/>
                </a:solidFill>
                <a:latin typeface="Calibri" panose="020F0502020204030204" pitchFamily="34" charset="0"/>
              </a:rPr>
              <a:t>Ressource documentaire : DE via CHORUS-V5.pdf</a:t>
            </a: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7BEC6E3C-FE85-26DD-65E7-EDD1B47881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249397"/>
              </p:ext>
            </p:extLst>
          </p:nvPr>
        </p:nvGraphicFramePr>
        <p:xfrm>
          <a:off x="1685365" y="2026033"/>
          <a:ext cx="7019272" cy="982599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4824418">
                  <a:extLst>
                    <a:ext uri="{9D8B030D-6E8A-4147-A177-3AD203B41FA5}">
                      <a16:colId xmlns:a16="http://schemas.microsoft.com/office/drawing/2014/main" val="879798880"/>
                    </a:ext>
                  </a:extLst>
                </a:gridCol>
                <a:gridCol w="2194854">
                  <a:extLst>
                    <a:ext uri="{9D8B030D-6E8A-4147-A177-3AD203B41FA5}">
                      <a16:colId xmlns:a16="http://schemas.microsoft.com/office/drawing/2014/main" val="34374578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Etapes</a:t>
                      </a:r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Acteurs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808254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28600" marR="0" lvl="0" indent="-228600" algn="l" defTabSz="685800" rtl="0" eaLnBrk="1" fontAlgn="auto" latinLnBrk="0" hangingPunct="1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fr-FR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Mise à jour référentiel établissement : Pilote CHORUS (après participation au Webinaire et confirmation de l’établissement)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ANFH Siège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41692110"/>
                  </a:ext>
                </a:extLst>
              </a:tr>
            </a:tbl>
          </a:graphicData>
        </a:graphic>
      </p:graphicFrame>
      <p:graphicFrame>
        <p:nvGraphicFramePr>
          <p:cNvPr id="7" name="Tableau 5">
            <a:extLst>
              <a:ext uri="{FF2B5EF4-FFF2-40B4-BE49-F238E27FC236}">
                <a16:creationId xmlns:a16="http://schemas.microsoft.com/office/drawing/2014/main" id="{76F0B9F5-7A90-E615-DC3D-6BDD1F930F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64188"/>
              </p:ext>
            </p:extLst>
          </p:nvPr>
        </p:nvGraphicFramePr>
        <p:xfrm>
          <a:off x="1685365" y="3008632"/>
          <a:ext cx="7019272" cy="1213739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4824418">
                  <a:extLst>
                    <a:ext uri="{9D8B030D-6E8A-4147-A177-3AD203B41FA5}">
                      <a16:colId xmlns:a16="http://schemas.microsoft.com/office/drawing/2014/main" val="879798880"/>
                    </a:ext>
                  </a:extLst>
                </a:gridCol>
                <a:gridCol w="2194854">
                  <a:extLst>
                    <a:ext uri="{9D8B030D-6E8A-4147-A177-3AD203B41FA5}">
                      <a16:colId xmlns:a16="http://schemas.microsoft.com/office/drawing/2014/main" val="3437457898"/>
                    </a:ext>
                  </a:extLst>
                </a:gridCol>
              </a:tblGrid>
              <a:tr h="873689">
                <a:tc>
                  <a:txBody>
                    <a:bodyPr/>
                    <a:lstStyle/>
                    <a:p>
                      <a:pPr marL="0" lvl="3" indent="0" fontAlgn="base">
                        <a:lnSpc>
                          <a:spcPct val="2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None/>
                        <a:tabLst>
                          <a:tab pos="2328863" algn="l"/>
                        </a:tabLst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Activation « Validation facture CHORUS » (</a:t>
                      </a:r>
                      <a:r>
                        <a:rPr lang="fr-FR" sz="12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Menu PLAN / PARAMETRES / PARAMETRAGE SITE  </a:t>
                      </a:r>
                      <a:r>
                        <a:rPr lang="fr-FR" altLang="fr-FR" sz="1200" b="0" i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(Accès au menu FACTURE CHORUS à la reconnexion)</a:t>
                      </a:r>
                    </a:p>
                    <a:p>
                      <a:pPr marL="0" lvl="3" indent="0" fontAlgn="base">
                        <a:lnSpc>
                          <a:spcPct val="2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None/>
                        <a:tabLst>
                          <a:tab pos="2328863" algn="l"/>
                        </a:tabLst>
                        <a:defRPr/>
                      </a:pPr>
                      <a:endParaRPr lang="fr-FR" altLang="fr-FR" sz="1200" b="0" i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Administrateur Etablissement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9460148"/>
                  </a:ext>
                </a:extLst>
              </a:tr>
            </a:tbl>
          </a:graphicData>
        </a:graphic>
      </p:graphicFrame>
      <p:sp>
        <p:nvSpPr>
          <p:cNvPr id="11" name="ZoneTexte 10">
            <a:extLst>
              <a:ext uri="{FF2B5EF4-FFF2-40B4-BE49-F238E27FC236}">
                <a16:creationId xmlns:a16="http://schemas.microsoft.com/office/drawing/2014/main" id="{884E034B-170A-6ABB-73B9-5D0EF569CCBA}"/>
              </a:ext>
            </a:extLst>
          </p:cNvPr>
          <p:cNvSpPr txBox="1"/>
          <p:nvPr/>
        </p:nvSpPr>
        <p:spPr>
          <a:xfrm>
            <a:off x="5316089" y="3777767"/>
            <a:ext cx="5886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pres?slideindex=1&amp;slidetitle="/>
              </a:rPr>
              <a:t>DEMO</a:t>
            </a:r>
            <a:endParaRPr lang="fr-FR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2" name="Tableau 5">
            <a:extLst>
              <a:ext uri="{FF2B5EF4-FFF2-40B4-BE49-F238E27FC236}">
                <a16:creationId xmlns:a16="http://schemas.microsoft.com/office/drawing/2014/main" id="{B54EE4A1-2D1E-6602-6325-3034851279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729942"/>
              </p:ext>
            </p:extLst>
          </p:nvPr>
        </p:nvGraphicFramePr>
        <p:xfrm>
          <a:off x="1685365" y="4222371"/>
          <a:ext cx="7019272" cy="1579499"/>
        </p:xfrm>
        <a:graphic>
          <a:graphicData uri="http://schemas.openxmlformats.org/drawingml/2006/table">
            <a:tbl>
              <a:tblPr firstRow="1" bandRow="1">
                <a:tableStyleId>{5A111915-BE36-4E01-A7E5-04B1672EAD32}</a:tableStyleId>
              </a:tblPr>
              <a:tblGrid>
                <a:gridCol w="4824418">
                  <a:extLst>
                    <a:ext uri="{9D8B030D-6E8A-4147-A177-3AD203B41FA5}">
                      <a16:colId xmlns:a16="http://schemas.microsoft.com/office/drawing/2014/main" val="879798880"/>
                    </a:ext>
                  </a:extLst>
                </a:gridCol>
                <a:gridCol w="2194854">
                  <a:extLst>
                    <a:ext uri="{9D8B030D-6E8A-4147-A177-3AD203B41FA5}">
                      <a16:colId xmlns:a16="http://schemas.microsoft.com/office/drawing/2014/main" val="3437457898"/>
                    </a:ext>
                  </a:extLst>
                </a:gridCol>
              </a:tblGrid>
              <a:tr h="873689">
                <a:tc>
                  <a:txBody>
                    <a:bodyPr/>
                    <a:lstStyle/>
                    <a:p>
                      <a:pPr marL="0" lvl="3" indent="0" fontAlgn="base">
                        <a:lnSpc>
                          <a:spcPct val="2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None/>
                        <a:tabLst>
                          <a:tab pos="2328863" algn="l"/>
                        </a:tabLst>
                        <a:defRPr/>
                      </a:pPr>
                      <a:r>
                        <a:rPr lang="fr-FR" sz="12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 </a:t>
                      </a: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Modification du (des) profil(s) associé(s) à la fonction SERVICE FORMATION pour cocher la fonctionnalité « Facture CHORUS » (</a:t>
                      </a:r>
                      <a:r>
                        <a:rPr lang="fr-FR" sz="1200" b="0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Menu ADMINISTRATION / PROFIL)</a:t>
                      </a:r>
                    </a:p>
                    <a:p>
                      <a:pPr marL="0" lvl="3" indent="0" fontAlgn="base">
                        <a:lnSpc>
                          <a:spcPct val="2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None/>
                        <a:tabLst>
                          <a:tab pos="2328863" algn="l"/>
                        </a:tabLst>
                        <a:defRPr/>
                      </a:pPr>
                      <a:endParaRPr lang="fr-FR" sz="1200" b="0" i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Administrateur Etablissement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9460148"/>
                  </a:ext>
                </a:extLst>
              </a:tr>
            </a:tbl>
          </a:graphicData>
        </a:graphic>
      </p:graphicFrame>
      <p:sp>
        <p:nvSpPr>
          <p:cNvPr id="13" name="ZoneTexte 12">
            <a:extLst>
              <a:ext uri="{FF2B5EF4-FFF2-40B4-BE49-F238E27FC236}">
                <a16:creationId xmlns:a16="http://schemas.microsoft.com/office/drawing/2014/main" id="{9A6F327F-043C-C792-5FB7-56D54D218804}"/>
              </a:ext>
            </a:extLst>
          </p:cNvPr>
          <p:cNvSpPr txBox="1"/>
          <p:nvPr/>
        </p:nvSpPr>
        <p:spPr>
          <a:xfrm>
            <a:off x="5262054" y="5066686"/>
            <a:ext cx="5886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  <a:hlinkClick r:id="rId3" action="ppaction://hlinkpres?slideindex=1&amp;slidetitle="/>
              </a:rPr>
              <a:t>DEMO</a:t>
            </a:r>
            <a:endParaRPr lang="fr-FR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5627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5E8A54-A37C-4961-B68E-C42A6A2D3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>
            <a:noAutofit/>
          </a:bodyPr>
          <a:lstStyle/>
          <a:p>
            <a:r>
              <a:rPr lang="fr-FR" dirty="0"/>
              <a:t>Gesform Evolution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9B4B6E-C187-4A97-A5F4-4F42A843C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5954" y="1365898"/>
            <a:ext cx="7100270" cy="486081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dirty="0"/>
              <a:t>Traitement des factures Chorus</a:t>
            </a:r>
          </a:p>
          <a:p>
            <a:pPr marL="357188" lvl="1" indent="-357188" fontAlgn="base">
              <a:lnSpc>
                <a:spcPct val="2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tabLst>
                <a:tab pos="2328863" algn="l"/>
              </a:tabLst>
              <a:defRPr/>
            </a:pPr>
            <a:r>
              <a:rPr lang="fr-FR" sz="1400" b="0" i="1" dirty="0">
                <a:latin typeface="Calibri" panose="020F0502020204030204" pitchFamily="34" charset="0"/>
              </a:rPr>
              <a:t>Validation des factures (Menu PLAN / FACTURE CHORUS)</a:t>
            </a:r>
          </a:p>
          <a:p>
            <a:pPr lvl="3" fontAlgn="base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tabLst>
                <a:tab pos="2328863" algn="l"/>
              </a:tabLst>
              <a:defRPr/>
            </a:pPr>
            <a:r>
              <a:rPr lang="fr-FR" sz="1200" i="1" dirty="0">
                <a:latin typeface="Calibri" panose="020F0502020204030204" pitchFamily="34" charset="0"/>
              </a:rPr>
              <a:t>Visualisation des factures et pièces jointes déposées par les organismes / prestataires selon plusieurs STATUTS</a:t>
            </a:r>
          </a:p>
          <a:p>
            <a:pPr marL="892175" lvl="3" indent="-168275" fontAlgn="base">
              <a:lnSpc>
                <a:spcPct val="2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tabLst>
                <a:tab pos="2328863" algn="l"/>
              </a:tabLst>
              <a:defRPr/>
            </a:pPr>
            <a:r>
              <a:rPr lang="fr-FR" sz="1200" b="1" i="1" dirty="0">
                <a:latin typeface="Calibri" panose="020F0502020204030204" pitchFamily="34" charset="0"/>
              </a:rPr>
              <a:t>Mise à disposition </a:t>
            </a:r>
            <a:r>
              <a:rPr lang="fr-FR" sz="1200" i="1" dirty="0">
                <a:latin typeface="Calibri" panose="020F0502020204030204" pitchFamily="34" charset="0"/>
              </a:rPr>
              <a:t>(en attente de validation ou de rejet) </a:t>
            </a:r>
          </a:p>
          <a:p>
            <a:pPr marL="892175" lvl="3" indent="-168275" fontAlgn="base">
              <a:lnSpc>
                <a:spcPct val="2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tabLst>
                <a:tab pos="2328863" algn="l"/>
              </a:tabLst>
              <a:defRPr/>
            </a:pPr>
            <a:r>
              <a:rPr lang="fr-FR" sz="1200" b="1" i="1" dirty="0">
                <a:latin typeface="Calibri" panose="020F0502020204030204" pitchFamily="34" charset="0"/>
              </a:rPr>
              <a:t>Complétée</a:t>
            </a:r>
            <a:r>
              <a:rPr lang="fr-FR" sz="1200" i="1" dirty="0">
                <a:latin typeface="Calibri" panose="020F0502020204030204" pitchFamily="34" charset="0"/>
              </a:rPr>
              <a:t> (fournisseur ayant complété les pièces jointes suite à un statut Suspendue)</a:t>
            </a:r>
          </a:p>
          <a:p>
            <a:pPr marL="892175" lvl="3" indent="-168275" fontAlgn="base">
              <a:lnSpc>
                <a:spcPct val="2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tabLst>
                <a:tab pos="2328863" algn="l"/>
              </a:tabLst>
              <a:defRPr/>
            </a:pPr>
            <a:r>
              <a:rPr lang="fr-FR" sz="1200" b="1" i="1" dirty="0">
                <a:latin typeface="Calibri" panose="020F0502020204030204" pitchFamily="34" charset="0"/>
              </a:rPr>
              <a:t>Recyclée</a:t>
            </a:r>
            <a:r>
              <a:rPr lang="fr-FR" sz="1200" i="1" dirty="0">
                <a:latin typeface="Calibri" panose="020F0502020204030204" pitchFamily="34" charset="0"/>
              </a:rPr>
              <a:t> (facture redirigée vers CHORUS) </a:t>
            </a:r>
          </a:p>
          <a:p>
            <a:pPr marL="892175" lvl="3" indent="-168275" fontAlgn="base">
              <a:lnSpc>
                <a:spcPct val="2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tabLst>
                <a:tab pos="2328863" algn="l"/>
              </a:tabLst>
              <a:defRPr/>
            </a:pPr>
            <a:r>
              <a:rPr lang="fr-FR" sz="1200" b="1" i="1" dirty="0">
                <a:latin typeface="Calibri" panose="020F0502020204030204" pitchFamily="34" charset="0"/>
              </a:rPr>
              <a:t>Rejetée</a:t>
            </a:r>
            <a:r>
              <a:rPr lang="fr-FR" sz="1200" i="1" dirty="0">
                <a:latin typeface="Calibri" panose="020F0502020204030204" pitchFamily="34" charset="0"/>
              </a:rPr>
              <a:t> (fournisseur doit </a:t>
            </a:r>
            <a:r>
              <a:rPr lang="fr-FR" sz="1200" i="1" dirty="0" err="1">
                <a:latin typeface="Calibri" panose="020F0502020204030204" pitchFamily="34" charset="0"/>
              </a:rPr>
              <a:t>ré-émettre</a:t>
            </a:r>
            <a:r>
              <a:rPr lang="fr-FR" sz="1200" i="1" dirty="0">
                <a:latin typeface="Calibri" panose="020F0502020204030204" pitchFamily="34" charset="0"/>
              </a:rPr>
              <a:t> une facture) </a:t>
            </a:r>
          </a:p>
          <a:p>
            <a:pPr marL="892175" lvl="3" indent="-168275" fontAlgn="base">
              <a:lnSpc>
                <a:spcPct val="2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  <a:tabLst>
                <a:tab pos="2328863" algn="l"/>
              </a:tabLst>
              <a:defRPr/>
            </a:pPr>
            <a:r>
              <a:rPr lang="fr-FR" sz="1200" b="1" i="1" dirty="0">
                <a:latin typeface="Calibri" panose="020F0502020204030204" pitchFamily="34" charset="0"/>
              </a:rPr>
              <a:t>Suspendue</a:t>
            </a:r>
            <a:r>
              <a:rPr lang="fr-FR" sz="1200" i="1" dirty="0">
                <a:latin typeface="Calibri" panose="020F0502020204030204" pitchFamily="34" charset="0"/>
              </a:rPr>
              <a:t> (statut provisoire en attente de réception de pièces)</a:t>
            </a:r>
          </a:p>
          <a:p>
            <a:pPr marL="892175" lvl="3" indent="-168275" fontAlgn="base">
              <a:lnSpc>
                <a:spcPct val="100000"/>
              </a:lnSpc>
              <a:buFont typeface="Wingdings" panose="05000000000000000000" pitchFamily="2" charset="2"/>
              <a:buChar char="§"/>
              <a:tabLst>
                <a:tab pos="2328863" algn="l"/>
              </a:tabLst>
              <a:defRPr/>
            </a:pPr>
            <a:endParaRPr lang="fr-FR" sz="1200" i="1" dirty="0">
              <a:latin typeface="Calibri" panose="020F0502020204030204" pitchFamily="34" charset="0"/>
            </a:endParaRPr>
          </a:p>
          <a:p>
            <a:pPr marL="357188" lvl="1" indent="-357188" fontAlgn="base">
              <a:lnSpc>
                <a:spcPct val="2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q"/>
              <a:tabLst>
                <a:tab pos="2328863" algn="l"/>
              </a:tabLst>
              <a:defRPr/>
            </a:pPr>
            <a:r>
              <a:rPr lang="fr-FR" sz="1400" b="0" i="1" dirty="0">
                <a:latin typeface="Calibri" panose="020F0502020204030204" pitchFamily="34" charset="0"/>
              </a:rPr>
              <a:t>Mise à jour de CHORUS pour certains statuts pour information du fournisseur</a:t>
            </a:r>
          </a:p>
          <a:p>
            <a:pPr marL="536575" lvl="0" indent="-285750" defTabSz="91440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q"/>
              <a:defRPr/>
            </a:pPr>
            <a:endParaRPr lang="fr-FR" sz="1200" i="1" dirty="0">
              <a:solidFill>
                <a:schemeClr val="accent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50008EE3-D6DF-4780-9C36-D8F8B094A0F9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850316" y="6397047"/>
            <a:ext cx="2057400" cy="365125"/>
          </a:xfrm>
        </p:spPr>
        <p:txBody>
          <a:bodyPr/>
          <a:lstStyle/>
          <a:p>
            <a:fld id="{59DB9EA7-1794-425F-ABF3-7BF86773D772}" type="datetime1">
              <a:rPr lang="fr-FR" smtClean="0"/>
              <a:t>06/02/2025</a:t>
            </a:fld>
            <a:endParaRPr lang="fr-FR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2ADD789D-533E-4C11-ACB9-D7CC2A40056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846577" y="6397047"/>
            <a:ext cx="2468083" cy="365125"/>
          </a:xfrm>
        </p:spPr>
        <p:txBody>
          <a:bodyPr/>
          <a:lstStyle/>
          <a:p>
            <a:r>
              <a:rPr lang="fr-FR" dirty="0"/>
              <a:t>Service des Systèmes d’information – MR</a:t>
            </a: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36259E82-F881-4BF8-B2E6-9F7AD967B0D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006316" y="318977"/>
            <a:ext cx="859908" cy="365125"/>
          </a:xfrm>
        </p:spPr>
        <p:txBody>
          <a:bodyPr/>
          <a:lstStyle/>
          <a:p>
            <a:fld id="{5423092E-8843-4F4E-BE35-F1476B87F66E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39CF855-9D33-4150-A138-EFAA1C8CC0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04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29892B3-156F-2650-EA2D-16A2B55AA01C}"/>
              </a:ext>
            </a:extLst>
          </p:cNvPr>
          <p:cNvSpPr txBox="1"/>
          <p:nvPr/>
        </p:nvSpPr>
        <p:spPr>
          <a:xfrm>
            <a:off x="7070546" y="4896134"/>
            <a:ext cx="13097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1200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pres?slideindex=1&amp;slidetitle="/>
              </a:rPr>
              <a:t>DEMONSTRATION</a:t>
            </a:r>
            <a:endParaRPr lang="fr-FR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19E66032-EC35-DE77-8912-255355ED5DC2}"/>
              </a:ext>
            </a:extLst>
          </p:cNvPr>
          <p:cNvSpPr txBox="1"/>
          <p:nvPr/>
        </p:nvSpPr>
        <p:spPr>
          <a:xfrm>
            <a:off x="-152779" y="5896300"/>
            <a:ext cx="7666764" cy="409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fontAlgn="base">
              <a:lnSpc>
                <a:spcPct val="200000"/>
              </a:lnSpc>
              <a:spcBef>
                <a:spcPts val="300"/>
              </a:spcBef>
              <a:spcAft>
                <a:spcPts val="300"/>
              </a:spcAft>
              <a:tabLst>
                <a:tab pos="2328863" algn="l"/>
              </a:tabLst>
              <a:defRPr/>
            </a:pPr>
            <a:r>
              <a:rPr lang="fr-FR" sz="1200" i="1" dirty="0">
                <a:solidFill>
                  <a:srgbClr val="7030A0"/>
                </a:solidFill>
                <a:latin typeface="Calibri" panose="020F0502020204030204" pitchFamily="34" charset="0"/>
              </a:rPr>
              <a:t>Ressource documentaire : DE via CHORUS-V5.pdf</a:t>
            </a:r>
          </a:p>
        </p:txBody>
      </p:sp>
    </p:spTree>
    <p:extLst>
      <p:ext uri="{BB962C8B-B14F-4D97-AF65-F5344CB8AC3E}">
        <p14:creationId xmlns:p14="http://schemas.microsoft.com/office/powerpoint/2010/main" val="3065386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5E8A54-A37C-4961-B68E-C42A6A2D3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 anchorCtr="0">
            <a:noAutofit/>
          </a:bodyPr>
          <a:lstStyle/>
          <a:p>
            <a:r>
              <a:rPr lang="fr-FR" dirty="0"/>
              <a:t>Gesform Evolution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9B4B6E-C187-4A97-A5F4-4F42A843C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5954" y="1182030"/>
            <a:ext cx="7100270" cy="504468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fr-FR" dirty="0"/>
              <a:t>Création des Demandes de remboursement</a:t>
            </a:r>
          </a:p>
          <a:p>
            <a:pPr marL="357188" lvl="1" indent="-357188" fontAlgn="base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q"/>
              <a:tabLst>
                <a:tab pos="2328863" algn="l"/>
              </a:tabLst>
              <a:defRPr/>
            </a:pPr>
            <a:r>
              <a:rPr lang="fr-FR" sz="1400" b="0" i="1" dirty="0">
                <a:latin typeface="Calibri" panose="020F0502020204030204" pitchFamily="34" charset="0"/>
              </a:rPr>
              <a:t>Création de la demande de remboursement </a:t>
            </a:r>
            <a:r>
              <a:rPr lang="fr-FR" sz="1400" i="1" u="sng" dirty="0">
                <a:latin typeface="Calibri" panose="020F0502020204030204" pitchFamily="34" charset="0"/>
              </a:rPr>
              <a:t>uniquement</a:t>
            </a:r>
            <a:r>
              <a:rPr lang="fr-FR" sz="1400" b="0" i="1" dirty="0">
                <a:latin typeface="Calibri" panose="020F0502020204030204" pitchFamily="34" charset="0"/>
              </a:rPr>
              <a:t> à partir du menu PLAN / FACTURE CHORUS</a:t>
            </a:r>
          </a:p>
          <a:p>
            <a:pPr marL="534988" lvl="1" indent="-171450" fontAlgn="base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  <a:tabLst>
                <a:tab pos="2328863" algn="l"/>
              </a:tabLst>
              <a:defRPr/>
            </a:pPr>
            <a:r>
              <a:rPr lang="fr-FR" b="0" dirty="0">
                <a:latin typeface="Calibri" panose="020F0502020204030204" pitchFamily="34" charset="0"/>
                <a:cs typeface="Calibri" panose="020F0502020204030204" pitchFamily="34" charset="0"/>
              </a:rPr>
              <a:t>Gesform Evolution affiche l’écran de recherche qui sera pré-renseigné si les éléments reçus via CHORUS sont identifiés, ou à compléter le cas échéant</a:t>
            </a:r>
          </a:p>
          <a:p>
            <a:pPr marL="534988" lvl="1" indent="-171450" fontAlgn="base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  <a:tabLst>
                <a:tab pos="2328863" algn="l"/>
              </a:tabLst>
              <a:defRPr/>
            </a:pPr>
            <a:r>
              <a:rPr lang="fr-FR" b="0" dirty="0">
                <a:latin typeface="Calibri" panose="020F0502020204030204" pitchFamily="34" charset="0"/>
                <a:cs typeface="Calibri" panose="020F0502020204030204" pitchFamily="34" charset="0"/>
              </a:rPr>
              <a:t>Création de la Demande de remboursement pré-renseignée et à compléter</a:t>
            </a:r>
          </a:p>
          <a:p>
            <a:pPr marL="714375" lvl="2" indent="-171450" fontAlgn="base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  <a:tabLst>
                <a:tab pos="2328863" algn="l"/>
              </a:tabLst>
              <a:defRPr/>
            </a:pPr>
            <a:r>
              <a:rPr lang="fr-FR" sz="11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Onglet Bénéficiaire :</a:t>
            </a:r>
          </a:p>
          <a:p>
            <a:pPr marL="714375" lvl="2" fontAlgn="base">
              <a:lnSpc>
                <a:spcPct val="100000"/>
              </a:lnSpc>
              <a:tabLst>
                <a:tab pos="2328863" algn="l"/>
              </a:tabLst>
              <a:defRPr/>
            </a:pPr>
            <a:r>
              <a:rPr lang="fr-FR" sz="11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Pré-sélection Organisme si organisme identifié dans la DAPEC / Recherche Prestataire dans autre cas</a:t>
            </a:r>
          </a:p>
          <a:p>
            <a:pPr marL="714375" lvl="2" fontAlgn="base">
              <a:lnSpc>
                <a:spcPct val="100000"/>
              </a:lnSpc>
              <a:tabLst>
                <a:tab pos="2328863" algn="l"/>
              </a:tabLst>
              <a:defRPr/>
            </a:pPr>
            <a:r>
              <a:rPr lang="fr-FR" sz="1100" b="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Numéro de facture pré-renseignée</a:t>
            </a:r>
          </a:p>
          <a:p>
            <a:pPr marL="714375" lvl="2" fontAlgn="base">
              <a:lnSpc>
                <a:spcPct val="100000"/>
              </a:lnSpc>
              <a:tabLst>
                <a:tab pos="2328863" algn="l"/>
              </a:tabLst>
              <a:defRPr/>
            </a:pPr>
            <a:r>
              <a:rPr lang="fr-FR" sz="11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Observation pré-renseignée par « CHORUS suivi du numéro de facture »</a:t>
            </a:r>
          </a:p>
          <a:p>
            <a:pPr marL="714375" lvl="2" indent="-171450" fontAlgn="base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  <a:tabLst>
                <a:tab pos="2328863" algn="l"/>
              </a:tabLst>
              <a:defRPr/>
            </a:pPr>
            <a:r>
              <a:rPr lang="fr-FR" sz="11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Onglet Groupes / Modules / Sessions :</a:t>
            </a:r>
          </a:p>
          <a:p>
            <a:pPr marL="714375" lvl="2" fontAlgn="base">
              <a:lnSpc>
                <a:spcPct val="100000"/>
              </a:lnSpc>
              <a:tabLst>
                <a:tab pos="2328863" algn="l"/>
              </a:tabLst>
              <a:defRPr/>
            </a:pPr>
            <a:r>
              <a:rPr lang="fr-FR" sz="11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sélection par établissement des éléments </a:t>
            </a:r>
          </a:p>
          <a:p>
            <a:pPr marL="714375" lvl="2" indent="-171450" fontAlgn="base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  <a:tabLst>
                <a:tab pos="2328863" algn="l"/>
              </a:tabLst>
              <a:defRPr/>
            </a:pPr>
            <a:r>
              <a:rPr lang="fr-FR" sz="11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Onglet Saisie des frais et ventilation financière :</a:t>
            </a:r>
          </a:p>
          <a:p>
            <a:pPr marL="714375" lvl="2" fontAlgn="base">
              <a:lnSpc>
                <a:spcPct val="100000"/>
              </a:lnSpc>
              <a:tabLst>
                <a:tab pos="2328863" algn="l"/>
              </a:tabLst>
              <a:defRPr/>
            </a:pPr>
            <a:r>
              <a:rPr lang="fr-FR" sz="11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Affichage code frais Enseignement et montant de la facture</a:t>
            </a:r>
          </a:p>
          <a:p>
            <a:pPr marL="714375" lvl="2" indent="-171450" fontAlgn="base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  <a:tabLst>
                <a:tab pos="2328863" algn="l"/>
              </a:tabLst>
              <a:defRPr/>
            </a:pPr>
            <a:r>
              <a:rPr lang="fr-FR" sz="11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Onglet Documents associés et onglet Factures :</a:t>
            </a:r>
          </a:p>
          <a:p>
            <a:pPr marL="714375" lvl="2" fontAlgn="base">
              <a:lnSpc>
                <a:spcPct val="100000"/>
              </a:lnSpc>
              <a:tabLst>
                <a:tab pos="2328863" algn="l"/>
              </a:tabLst>
              <a:defRPr/>
            </a:pPr>
            <a:r>
              <a:rPr lang="fr-FR" sz="1100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Visualisation de la facture et des pièces jointes</a:t>
            </a:r>
          </a:p>
          <a:p>
            <a:pPr marL="885825" lvl="2" indent="-171450" fontAlgn="base">
              <a:lnSpc>
                <a:spcPct val="100000"/>
              </a:lnSpc>
              <a:buFontTx/>
              <a:buChar char="-"/>
              <a:tabLst>
                <a:tab pos="2328863" algn="l"/>
              </a:tabLst>
              <a:defRPr/>
            </a:pPr>
            <a:endParaRPr lang="fr-FR" sz="1100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85825" lvl="2" indent="-171450" fontAlgn="base">
              <a:lnSpc>
                <a:spcPct val="100000"/>
              </a:lnSpc>
              <a:buFontTx/>
              <a:buChar char="-"/>
              <a:tabLst>
                <a:tab pos="2328863" algn="l"/>
              </a:tabLst>
              <a:defRPr/>
            </a:pPr>
            <a:endParaRPr lang="fr-FR" sz="1100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14375" lvl="2" fontAlgn="base">
              <a:lnSpc>
                <a:spcPct val="100000"/>
              </a:lnSpc>
              <a:tabLst>
                <a:tab pos="2328863" algn="l"/>
              </a:tabLst>
              <a:defRPr/>
            </a:pPr>
            <a:endParaRPr lang="fr-FR" sz="1100" b="0" dirty="0">
              <a:solidFill>
                <a:srgbClr val="7030A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Espace réservé de la date 7">
            <a:extLst>
              <a:ext uri="{FF2B5EF4-FFF2-40B4-BE49-F238E27FC236}">
                <a16:creationId xmlns:a16="http://schemas.microsoft.com/office/drawing/2014/main" id="{50008EE3-D6DF-4780-9C36-D8F8B094A0F9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850316" y="6397047"/>
            <a:ext cx="2057400" cy="365125"/>
          </a:xfrm>
        </p:spPr>
        <p:txBody>
          <a:bodyPr/>
          <a:lstStyle/>
          <a:p>
            <a:fld id="{59DB9EA7-1794-425F-ABF3-7BF86773D772}" type="datetime1">
              <a:rPr lang="fr-FR" smtClean="0"/>
              <a:t>06/02/2025</a:t>
            </a:fld>
            <a:endParaRPr lang="fr-FR"/>
          </a:p>
        </p:txBody>
      </p:sp>
      <p:sp>
        <p:nvSpPr>
          <p:cNvPr id="9" name="Espace réservé du pied de page 8">
            <a:extLst>
              <a:ext uri="{FF2B5EF4-FFF2-40B4-BE49-F238E27FC236}">
                <a16:creationId xmlns:a16="http://schemas.microsoft.com/office/drawing/2014/main" id="{2ADD789D-533E-4C11-ACB9-D7CC2A40056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5846577" y="6397047"/>
            <a:ext cx="2468083" cy="365125"/>
          </a:xfrm>
        </p:spPr>
        <p:txBody>
          <a:bodyPr/>
          <a:lstStyle/>
          <a:p>
            <a:r>
              <a:rPr lang="fr-FR" dirty="0"/>
              <a:t>Service des Systèmes d’information – MR</a:t>
            </a:r>
          </a:p>
        </p:txBody>
      </p:sp>
      <p:sp>
        <p:nvSpPr>
          <p:cNvPr id="10" name="Espace réservé du numéro de diapositive 9">
            <a:extLst>
              <a:ext uri="{FF2B5EF4-FFF2-40B4-BE49-F238E27FC236}">
                <a16:creationId xmlns:a16="http://schemas.microsoft.com/office/drawing/2014/main" id="{36259E82-F881-4BF8-B2E6-9F7AD967B0D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006316" y="318977"/>
            <a:ext cx="859908" cy="365125"/>
          </a:xfrm>
        </p:spPr>
        <p:txBody>
          <a:bodyPr/>
          <a:lstStyle/>
          <a:p>
            <a:fld id="{5423092E-8843-4F4E-BE35-F1476B87F66E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39CF855-9D33-4150-A138-EFAA1C8CC02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04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241DFAF-B445-CE4C-5CD5-CD357B87EB72}"/>
              </a:ext>
            </a:extLst>
          </p:cNvPr>
          <p:cNvSpPr txBox="1"/>
          <p:nvPr/>
        </p:nvSpPr>
        <p:spPr>
          <a:xfrm>
            <a:off x="5907716" y="2592214"/>
            <a:ext cx="12538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1100" b="1" dirty="0">
                <a:latin typeface="Calibri" panose="020F0502020204030204" pitchFamily="34" charset="0"/>
                <a:cs typeface="Calibri" panose="020F0502020204030204" pitchFamily="34" charset="0"/>
                <a:hlinkClick r:id="rId2" action="ppaction://hlinkpres?slideindex=1&amp;slidetitle="/>
              </a:rPr>
              <a:t>DEMONSTRATION</a:t>
            </a:r>
            <a:endParaRPr lang="fr-FR" sz="11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27FE18F-31CA-2308-B1AD-7499EA5C8278}"/>
              </a:ext>
            </a:extLst>
          </p:cNvPr>
          <p:cNvSpPr txBox="1"/>
          <p:nvPr/>
        </p:nvSpPr>
        <p:spPr>
          <a:xfrm>
            <a:off x="7161585" y="3861954"/>
            <a:ext cx="5613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1100" b="1" dirty="0">
                <a:latin typeface="Calibri" panose="020F0502020204030204" pitchFamily="34" charset="0"/>
                <a:cs typeface="Calibri" panose="020F0502020204030204" pitchFamily="34" charset="0"/>
                <a:hlinkClick r:id="rId3" action="ppaction://hlinkpres?slideindex=1&amp;slidetitle="/>
              </a:rPr>
              <a:t>DEMO</a:t>
            </a:r>
            <a:endParaRPr lang="fr-FR" sz="11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1A18203-3CDA-8C14-F987-4EF1FB619C70}"/>
              </a:ext>
            </a:extLst>
          </p:cNvPr>
          <p:cNvSpPr txBox="1"/>
          <p:nvPr/>
        </p:nvSpPr>
        <p:spPr>
          <a:xfrm>
            <a:off x="-152779" y="5896300"/>
            <a:ext cx="7666764" cy="409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fontAlgn="base">
              <a:lnSpc>
                <a:spcPct val="200000"/>
              </a:lnSpc>
              <a:spcBef>
                <a:spcPts val="300"/>
              </a:spcBef>
              <a:spcAft>
                <a:spcPts val="300"/>
              </a:spcAft>
              <a:tabLst>
                <a:tab pos="2328863" algn="l"/>
              </a:tabLst>
              <a:defRPr/>
            </a:pPr>
            <a:r>
              <a:rPr lang="fr-FR" sz="1200" i="1" dirty="0">
                <a:solidFill>
                  <a:srgbClr val="7030A0"/>
                </a:solidFill>
                <a:latin typeface="Calibri" panose="020F0502020204030204" pitchFamily="34" charset="0"/>
              </a:rPr>
              <a:t>Ressource documentaire : DE via CHORUS-V5.pdf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4634E6D-EF56-5CC4-5379-C48EF2C1C1D2}"/>
              </a:ext>
            </a:extLst>
          </p:cNvPr>
          <p:cNvSpPr txBox="1"/>
          <p:nvPr/>
        </p:nvSpPr>
        <p:spPr>
          <a:xfrm>
            <a:off x="7161584" y="4244257"/>
            <a:ext cx="5613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1100" b="1" dirty="0">
                <a:latin typeface="Calibri" panose="020F0502020204030204" pitchFamily="34" charset="0"/>
                <a:cs typeface="Calibri" panose="020F0502020204030204" pitchFamily="34" charset="0"/>
                <a:hlinkClick r:id="rId4" action="ppaction://hlinkpres?slideindex=1&amp;slidetitle="/>
              </a:rPr>
              <a:t>DEMO</a:t>
            </a:r>
            <a:endParaRPr lang="fr-FR" sz="11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7EDDD39D-15D9-4148-FECD-19884BEDBFB6}"/>
              </a:ext>
            </a:extLst>
          </p:cNvPr>
          <p:cNvSpPr txBox="1"/>
          <p:nvPr/>
        </p:nvSpPr>
        <p:spPr>
          <a:xfrm>
            <a:off x="7161583" y="4647632"/>
            <a:ext cx="5613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1100" b="1" dirty="0">
                <a:latin typeface="Calibri" panose="020F0502020204030204" pitchFamily="34" charset="0"/>
                <a:cs typeface="Calibri" panose="020F0502020204030204" pitchFamily="34" charset="0"/>
                <a:hlinkClick r:id="rId5" action="ppaction://hlinkpres?slideindex=1&amp;slidetitle="/>
              </a:rPr>
              <a:t>DEMO</a:t>
            </a:r>
            <a:endParaRPr lang="fr-FR" sz="11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17B8E21-DADC-FE6E-6581-4836E9F82DC1}"/>
              </a:ext>
            </a:extLst>
          </p:cNvPr>
          <p:cNvSpPr txBox="1"/>
          <p:nvPr/>
        </p:nvSpPr>
        <p:spPr>
          <a:xfrm>
            <a:off x="7161583" y="5125137"/>
            <a:ext cx="5613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1100" b="1" dirty="0">
                <a:latin typeface="Calibri" panose="020F0502020204030204" pitchFamily="34" charset="0"/>
                <a:cs typeface="Calibri" panose="020F0502020204030204" pitchFamily="34" charset="0"/>
                <a:hlinkClick r:id="rId6" action="ppaction://hlinkpres?slideindex=1&amp;slidetitle="/>
              </a:rPr>
              <a:t>DEMO</a:t>
            </a:r>
            <a:endParaRPr lang="fr-FR" sz="11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85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5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4A0DEF7-B2F8-A61C-E224-018ACBF908B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7CDD71-D5C6-4737-B1F5-99EB340CD1AB}" type="datetime1">
              <a:rPr lang="fr-FR" smtClean="0"/>
              <a:t>06/02/2025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3D55A7-B103-BD99-14FF-515CE2B0782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r-FR"/>
              <a:t>Texte à modifier dans menu En-tête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9608E2-8F55-E082-393B-046447D09A1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423092E-8843-4F4E-BE35-F1476B87F66E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6178D435-E4BC-633F-52BE-CA616CFB4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365" y="286869"/>
            <a:ext cx="7099860" cy="977154"/>
          </a:xfrm>
        </p:spPr>
        <p:txBody>
          <a:bodyPr anchor="ctr" anchorCtr="0">
            <a:noAutofit/>
          </a:bodyPr>
          <a:lstStyle/>
          <a:p>
            <a:r>
              <a:rPr lang="fr-FR" dirty="0"/>
              <a:t>Pour vous accompagner…</a:t>
            </a:r>
          </a:p>
        </p:txBody>
      </p:sp>
      <p:sp>
        <p:nvSpPr>
          <p:cNvPr id="9" name="Espace réservé du numéro de diapositive 9">
            <a:extLst>
              <a:ext uri="{FF2B5EF4-FFF2-40B4-BE49-F238E27FC236}">
                <a16:creationId xmlns:a16="http://schemas.microsoft.com/office/drawing/2014/main" id="{63DDA6B3-85BC-65A5-E0E6-C6F7D76381A8}"/>
              </a:ext>
            </a:extLst>
          </p:cNvPr>
          <p:cNvSpPr txBox="1">
            <a:spLocks/>
          </p:cNvSpPr>
          <p:nvPr/>
        </p:nvSpPr>
        <p:spPr>
          <a:xfrm>
            <a:off x="8006316" y="318977"/>
            <a:ext cx="85990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fr-FR"/>
            </a:defPPr>
            <a:lvl1pPr marL="0" algn="r" defTabSz="914400" rtl="0" eaLnBrk="1" latinLnBrk="0" hangingPunct="1">
              <a:lnSpc>
                <a:spcPct val="100000"/>
              </a:lnSpc>
              <a:spcBef>
                <a:spcPts val="0"/>
              </a:spcBef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423092E-8843-4F4E-BE35-F1476B87F66E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10" name="Espace réservé du texte 3">
            <a:extLst>
              <a:ext uri="{FF2B5EF4-FFF2-40B4-BE49-F238E27FC236}">
                <a16:creationId xmlns:a16="http://schemas.microsoft.com/office/drawing/2014/main" id="{32C31F8C-8BB9-BDDB-3DE6-1F4962791A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99103" y="135303"/>
            <a:ext cx="1358781" cy="1230595"/>
          </a:xfrm>
        </p:spPr>
        <p:txBody>
          <a:bodyPr/>
          <a:lstStyle/>
          <a:p>
            <a:r>
              <a:rPr lang="fr-FR" dirty="0"/>
              <a:t>05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8F2D84AF-7211-4B9F-9ED5-FBA7057C1A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76" y="1480139"/>
            <a:ext cx="2819400" cy="4053840"/>
          </a:xfrm>
          <a:prstGeom prst="rect">
            <a:avLst/>
          </a:prstGeom>
          <a:ln w="12700">
            <a:solidFill>
              <a:srgbClr val="0070C0"/>
            </a:solidFill>
          </a:ln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E37AEA1B-1BDD-9CBA-71CC-5949A01768DF}"/>
              </a:ext>
            </a:extLst>
          </p:cNvPr>
          <p:cNvSpPr txBox="1"/>
          <p:nvPr/>
        </p:nvSpPr>
        <p:spPr>
          <a:xfrm>
            <a:off x="3963264" y="2199319"/>
            <a:ext cx="482196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Livret disponible auprès de votre délégation.</a:t>
            </a:r>
          </a:p>
          <a:p>
            <a:pPr algn="l"/>
            <a:endParaRPr 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Adresse mail du support ANFH :</a:t>
            </a:r>
          </a:p>
          <a:p>
            <a:pPr algn="l"/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support.ge@anfh.fr</a:t>
            </a:r>
            <a:endParaRPr 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fr-FR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4162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Personnalisé 84">
      <a:dk1>
        <a:sysClr val="windowText" lastClr="000000"/>
      </a:dk1>
      <a:lt1>
        <a:sysClr val="window" lastClr="FFFFFF"/>
      </a:lt1>
      <a:dk2>
        <a:srgbClr val="1CAE83"/>
      </a:dk2>
      <a:lt2>
        <a:srgbClr val="E7E6E6"/>
      </a:lt2>
      <a:accent1>
        <a:srgbClr val="19396A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 marL="228600" indent="-228600" algn="l">
          <a:buAutoNum type="arabicPeriod"/>
          <a:defRPr sz="800" dirty="0" smtClean="0">
            <a:latin typeface="Georgia" panose="02040502050405020303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2765</TotalTime>
  <Words>732</Words>
  <Application>Microsoft Office PowerPoint</Application>
  <PresentationFormat>Affichage à l'écran (4:3)</PresentationFormat>
  <Paragraphs>149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Calibri</vt:lpstr>
      <vt:lpstr>Arial</vt:lpstr>
      <vt:lpstr>Wingdings</vt:lpstr>
      <vt:lpstr>Georgia</vt:lpstr>
      <vt:lpstr>Thème Office</vt:lpstr>
      <vt:lpstr>GESFORM EVOLUTION – PRESENTATION CHORUS</vt:lpstr>
      <vt:lpstr>Ordre du jour</vt:lpstr>
      <vt:lpstr>Schéma du processus</vt:lpstr>
      <vt:lpstr>Paramétrages CHORUS</vt:lpstr>
      <vt:lpstr>Organismes de formation/ prestataires</vt:lpstr>
      <vt:lpstr>Gesform Evolution</vt:lpstr>
      <vt:lpstr>Gesform Evolution</vt:lpstr>
      <vt:lpstr>Gesform Evolution</vt:lpstr>
      <vt:lpstr>Pour vous accompagner…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Romain Canonge</dc:creator>
  <cp:lastModifiedBy>DALLIER Sylvain</cp:lastModifiedBy>
  <cp:revision>102</cp:revision>
  <cp:lastPrinted>2019-08-05T09:35:38Z</cp:lastPrinted>
  <dcterms:created xsi:type="dcterms:W3CDTF">2019-07-03T15:49:57Z</dcterms:created>
  <dcterms:modified xsi:type="dcterms:W3CDTF">2025-02-06T07:42:01Z</dcterms:modified>
</cp:coreProperties>
</file>