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2"/>
    <p:sldMasterId id="2147483676" r:id="rId3"/>
    <p:sldMasterId id="2147483680" r:id="rId4"/>
    <p:sldMasterId id="2147483682" r:id="rId5"/>
    <p:sldMasterId id="2147483684" r:id="rId6"/>
    <p:sldMasterId id="2147483709" r:id="rId7"/>
  </p:sldMasterIdLst>
  <p:notesMasterIdLst>
    <p:notesMasterId r:id="rId47"/>
  </p:notesMasterIdLst>
  <p:handoutMasterIdLst>
    <p:handoutMasterId r:id="rId48"/>
  </p:handoutMasterIdLst>
  <p:sldIdLst>
    <p:sldId id="512" r:id="rId8"/>
    <p:sldId id="519" r:id="rId9"/>
    <p:sldId id="532" r:id="rId10"/>
    <p:sldId id="646" r:id="rId11"/>
    <p:sldId id="654" r:id="rId12"/>
    <p:sldId id="655" r:id="rId13"/>
    <p:sldId id="531" r:id="rId14"/>
    <p:sldId id="645" r:id="rId15"/>
    <p:sldId id="647" r:id="rId16"/>
    <p:sldId id="648" r:id="rId17"/>
    <p:sldId id="649" r:id="rId18"/>
    <p:sldId id="485" r:id="rId19"/>
    <p:sldId id="1402" r:id="rId20"/>
    <p:sldId id="1401" r:id="rId21"/>
    <p:sldId id="511" r:id="rId22"/>
    <p:sldId id="1397" r:id="rId23"/>
    <p:sldId id="367" r:id="rId24"/>
    <p:sldId id="349" r:id="rId25"/>
    <p:sldId id="656" r:id="rId26"/>
    <p:sldId id="643" r:id="rId27"/>
    <p:sldId id="1373" r:id="rId28"/>
    <p:sldId id="1374" r:id="rId29"/>
    <p:sldId id="1398" r:id="rId30"/>
    <p:sldId id="1399" r:id="rId31"/>
    <p:sldId id="1400" r:id="rId32"/>
    <p:sldId id="1395" r:id="rId33"/>
    <p:sldId id="1394" r:id="rId34"/>
    <p:sldId id="334" r:id="rId35"/>
    <p:sldId id="644" r:id="rId36"/>
    <p:sldId id="523" r:id="rId37"/>
    <p:sldId id="1404" r:id="rId38"/>
    <p:sldId id="1405" r:id="rId39"/>
    <p:sldId id="1406" r:id="rId40"/>
    <p:sldId id="1408" r:id="rId41"/>
    <p:sldId id="1407" r:id="rId42"/>
    <p:sldId id="1409" r:id="rId43"/>
    <p:sldId id="1410" r:id="rId44"/>
    <p:sldId id="1411" r:id="rId45"/>
    <p:sldId id="1403" r:id="rId46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DO Claudie" initials="F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54" autoAdjust="0"/>
  </p:normalViewPr>
  <p:slideViewPr>
    <p:cSldViewPr snapToGrid="0">
      <p:cViewPr varScale="1">
        <p:scale>
          <a:sx n="89" d="100"/>
          <a:sy n="89" d="100"/>
        </p:scale>
        <p:origin x="21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harlet" userId="S::direction@capitan-conseil.fr::b1eb4c21-146d-4551-82ba-2e93ecc7a2b1" providerId="AD" clId="Web-{D0BFAF58-D9FB-7793-E3FD-A5354AA7F9AF}"/>
    <pc:docChg chg="delSld">
      <pc:chgData name="Anthony Charlet" userId="S::direction@capitan-conseil.fr::b1eb4c21-146d-4551-82ba-2e93ecc7a2b1" providerId="AD" clId="Web-{D0BFAF58-D9FB-7793-E3FD-A5354AA7F9AF}" dt="2021-04-07T13:35:44.745" v="17"/>
      <pc:docMkLst>
        <pc:docMk/>
      </pc:docMkLst>
      <pc:sldChg chg="del">
        <pc:chgData name="Anthony Charlet" userId="S::direction@capitan-conseil.fr::b1eb4c21-146d-4551-82ba-2e93ecc7a2b1" providerId="AD" clId="Web-{D0BFAF58-D9FB-7793-E3FD-A5354AA7F9AF}" dt="2021-04-07T13:35:20.542" v="0"/>
        <pc:sldMkLst>
          <pc:docMk/>
          <pc:sldMk cId="0" sldId="1376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23.010" v="1"/>
        <pc:sldMkLst>
          <pc:docMk/>
          <pc:sldMk cId="0" sldId="1377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26.370" v="2"/>
        <pc:sldMkLst>
          <pc:docMk/>
          <pc:sldMk cId="0" sldId="1378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44.745" v="17"/>
        <pc:sldMkLst>
          <pc:docMk/>
          <pc:sldMk cId="0" sldId="1379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44.729" v="16"/>
        <pc:sldMkLst>
          <pc:docMk/>
          <pc:sldMk cId="0" sldId="1380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7.667" v="15"/>
        <pc:sldMkLst>
          <pc:docMk/>
          <pc:sldMk cId="0" sldId="1381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7.667" v="14"/>
        <pc:sldMkLst>
          <pc:docMk/>
          <pc:sldMk cId="0" sldId="1382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7.651" v="13"/>
        <pc:sldMkLst>
          <pc:docMk/>
          <pc:sldMk cId="0" sldId="1383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7.651" v="12"/>
        <pc:sldMkLst>
          <pc:docMk/>
          <pc:sldMk cId="0" sldId="1384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4.542" v="11"/>
        <pc:sldMkLst>
          <pc:docMk/>
          <pc:sldMk cId="0" sldId="1385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4.542" v="10"/>
        <pc:sldMkLst>
          <pc:docMk/>
          <pc:sldMk cId="0" sldId="1386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4.542" v="9"/>
        <pc:sldMkLst>
          <pc:docMk/>
          <pc:sldMk cId="0" sldId="1387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4.542" v="8"/>
        <pc:sldMkLst>
          <pc:docMk/>
          <pc:sldMk cId="0" sldId="1388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1.213" v="7"/>
        <pc:sldMkLst>
          <pc:docMk/>
          <pc:sldMk cId="0" sldId="1389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1.213" v="6"/>
        <pc:sldMkLst>
          <pc:docMk/>
          <pc:sldMk cId="0" sldId="1390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1.213" v="5"/>
        <pc:sldMkLst>
          <pc:docMk/>
          <pc:sldMk cId="0" sldId="1391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31.198" v="4"/>
        <pc:sldMkLst>
          <pc:docMk/>
          <pc:sldMk cId="0" sldId="1392"/>
        </pc:sldMkLst>
      </pc:sldChg>
      <pc:sldChg chg="del">
        <pc:chgData name="Anthony Charlet" userId="S::direction@capitan-conseil.fr::b1eb4c21-146d-4551-82ba-2e93ecc7a2b1" providerId="AD" clId="Web-{D0BFAF58-D9FB-7793-E3FD-A5354AA7F9AF}" dt="2021-04-07T13:35:29.635" v="3"/>
        <pc:sldMkLst>
          <pc:docMk/>
          <pc:sldMk cId="0" sldId="1393"/>
        </pc:sldMkLst>
      </pc:sldChg>
    </pc:docChg>
  </pc:docChgLst>
  <pc:docChgLst>
    <pc:chgData name="Anthony Charlet" userId="b1eb4c21-146d-4551-82ba-2e93ecc7a2b1" providerId="ADAL" clId="{048CFDA6-1C44-45EB-AB5F-DB59E0E973C7}"/>
    <pc:docChg chg="custSel modSld">
      <pc:chgData name="Anthony Charlet" userId="b1eb4c21-146d-4551-82ba-2e93ecc7a2b1" providerId="ADAL" clId="{048CFDA6-1C44-45EB-AB5F-DB59E0E973C7}" dt="2021-04-28T06:56:45.697" v="78" actId="20577"/>
      <pc:docMkLst>
        <pc:docMk/>
      </pc:docMkLst>
      <pc:sldChg chg="modSp mod">
        <pc:chgData name="Anthony Charlet" userId="b1eb4c21-146d-4551-82ba-2e93ecc7a2b1" providerId="ADAL" clId="{048CFDA6-1C44-45EB-AB5F-DB59E0E973C7}" dt="2021-04-28T06:56:45.697" v="78" actId="20577"/>
        <pc:sldMkLst>
          <pc:docMk/>
          <pc:sldMk cId="0" sldId="519"/>
        </pc:sldMkLst>
        <pc:spChg chg="mod">
          <ac:chgData name="Anthony Charlet" userId="b1eb4c21-146d-4551-82ba-2e93ecc7a2b1" providerId="ADAL" clId="{048CFDA6-1C44-45EB-AB5F-DB59E0E973C7}" dt="2021-04-28T06:56:45.697" v="78" actId="20577"/>
          <ac:spMkLst>
            <pc:docMk/>
            <pc:sldMk cId="0" sldId="519"/>
            <ac:spMk id="10242" creationId="{8F2949F6-F198-442D-89F7-EE546EEA8A6F}"/>
          </ac:spMkLst>
        </pc:spChg>
      </pc:sldChg>
    </pc:docChg>
  </pc:docChgLst>
  <pc:docChgLst>
    <pc:chgData name="Anthony Charlet" userId="b1eb4c21-146d-4551-82ba-2e93ecc7a2b1" providerId="ADAL" clId="{0A969F11-AF42-447C-9C74-FBE1083FD66B}"/>
    <pc:docChg chg="modSld">
      <pc:chgData name="Anthony Charlet" userId="b1eb4c21-146d-4551-82ba-2e93ecc7a2b1" providerId="ADAL" clId="{0A969F11-AF42-447C-9C74-FBE1083FD66B}" dt="2021-04-16T05:44:07.286" v="13" actId="20577"/>
      <pc:docMkLst>
        <pc:docMk/>
      </pc:docMkLst>
      <pc:sldChg chg="modSp">
        <pc:chgData name="Anthony Charlet" userId="b1eb4c21-146d-4551-82ba-2e93ecc7a2b1" providerId="ADAL" clId="{0A969F11-AF42-447C-9C74-FBE1083FD66B}" dt="2021-04-16T05:44:07.286" v="13" actId="20577"/>
        <pc:sldMkLst>
          <pc:docMk/>
          <pc:sldMk cId="0" sldId="334"/>
        </pc:sldMkLst>
        <pc:graphicFrameChg chg="mod">
          <ac:chgData name="Anthony Charlet" userId="b1eb4c21-146d-4551-82ba-2e93ecc7a2b1" providerId="ADAL" clId="{0A969F11-AF42-447C-9C74-FBE1083FD66B}" dt="2021-04-16T05:44:07.286" v="13" actId="20577"/>
          <ac:graphicFrameMkLst>
            <pc:docMk/>
            <pc:sldMk cId="0" sldId="334"/>
            <ac:graphicFrameMk id="31" creationId="{1ED79DE7-0CA4-4DA7-BB54-7C6B0E9BE11F}"/>
          </ac:graphicFrameMkLst>
        </pc:graphicFrameChg>
      </pc:sldChg>
    </pc:docChg>
  </pc:docChgLst>
  <pc:docChgLst>
    <pc:chgData name="Anthony Charlet" userId="b1eb4c21-146d-4551-82ba-2e93ecc7a2b1" providerId="ADAL" clId="{407443B7-1F50-4B96-9D34-22FFE5A66AE4}"/>
    <pc:docChg chg="delSld modSld">
      <pc:chgData name="Anthony Charlet" userId="b1eb4c21-146d-4551-82ba-2e93ecc7a2b1" providerId="ADAL" clId="{407443B7-1F50-4B96-9D34-22FFE5A66AE4}" dt="2021-04-12T12:32:26.414" v="10" actId="1076"/>
      <pc:docMkLst>
        <pc:docMk/>
      </pc:docMkLst>
      <pc:sldChg chg="modSp mod">
        <pc:chgData name="Anthony Charlet" userId="b1eb4c21-146d-4551-82ba-2e93ecc7a2b1" providerId="ADAL" clId="{407443B7-1F50-4B96-9D34-22FFE5A66AE4}" dt="2021-04-12T12:32:26.414" v="10" actId="1076"/>
        <pc:sldMkLst>
          <pc:docMk/>
          <pc:sldMk cId="0" sldId="334"/>
        </pc:sldMkLst>
        <pc:graphicFrameChg chg="mod">
          <ac:chgData name="Anthony Charlet" userId="b1eb4c21-146d-4551-82ba-2e93ecc7a2b1" providerId="ADAL" clId="{407443B7-1F50-4B96-9D34-22FFE5A66AE4}" dt="2021-04-12T12:32:26.414" v="10" actId="1076"/>
          <ac:graphicFrameMkLst>
            <pc:docMk/>
            <pc:sldMk cId="0" sldId="334"/>
            <ac:graphicFrameMk id="11" creationId="{8F3726CA-3EFC-4FD4-A0C3-68A0DF4DAF17}"/>
          </ac:graphicFrameMkLst>
        </pc:graphicFrameChg>
        <pc:graphicFrameChg chg="mod">
          <ac:chgData name="Anthony Charlet" userId="b1eb4c21-146d-4551-82ba-2e93ecc7a2b1" providerId="ADAL" clId="{407443B7-1F50-4B96-9D34-22FFE5A66AE4}" dt="2021-04-12T12:32:09.740" v="7" actId="478"/>
          <ac:graphicFrameMkLst>
            <pc:docMk/>
            <pc:sldMk cId="0" sldId="334"/>
            <ac:graphicFrameMk id="31" creationId="{1ED79DE7-0CA4-4DA7-BB54-7C6B0E9BE11F}"/>
          </ac:graphicFrameMkLst>
        </pc:graphicFrameChg>
      </pc:sldChg>
      <pc:sldChg chg="del">
        <pc:chgData name="Anthony Charlet" userId="b1eb4c21-146d-4551-82ba-2e93ecc7a2b1" providerId="ADAL" clId="{407443B7-1F50-4B96-9D34-22FFE5A66AE4}" dt="2021-04-08T04:01:49.287" v="1" actId="47"/>
        <pc:sldMkLst>
          <pc:docMk/>
          <pc:sldMk cId="0" sldId="653"/>
        </pc:sldMkLst>
      </pc:sldChg>
      <pc:sldChg chg="delSp modSp">
        <pc:chgData name="Anthony Charlet" userId="b1eb4c21-146d-4551-82ba-2e93ecc7a2b1" providerId="ADAL" clId="{407443B7-1F50-4B96-9D34-22FFE5A66AE4}" dt="2021-04-08T04:00:16.841" v="0"/>
        <pc:sldMkLst>
          <pc:docMk/>
          <pc:sldMk cId="0" sldId="1375"/>
        </pc:sldMkLst>
        <pc:spChg chg="del mod">
          <ac:chgData name="Anthony Charlet" userId="b1eb4c21-146d-4551-82ba-2e93ecc7a2b1" providerId="ADAL" clId="{407443B7-1F50-4B96-9D34-22FFE5A66AE4}" dt="2021-04-08T04:00:16.841" v="0"/>
          <ac:spMkLst>
            <pc:docMk/>
            <pc:sldMk cId="0" sldId="1375"/>
            <ac:spMk id="4" creationId="{40BF412E-B6FD-4003-ABB8-186A8EB3307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A953C-9048-4596-A06C-1E96D7C006F4}" type="doc">
      <dgm:prSet loTypeId="urn:microsoft.com/office/officeart/2008/layout/HexagonCluster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B4A9FE2D-44CE-46F1-8176-E439877253DD}">
      <dgm:prSet phldrT="[Texte]"/>
      <dgm:spPr/>
      <dgm:t>
        <a:bodyPr/>
        <a:lstStyle/>
        <a:p>
          <a:r>
            <a:rPr lang="fr-FR"/>
            <a:t>Comment ? </a:t>
          </a:r>
        </a:p>
      </dgm:t>
    </dgm:pt>
    <dgm:pt modelId="{0779ADE5-DB73-4790-9503-3676D969D8E5}" type="parTrans" cxnId="{E358C182-AB0F-41F6-A268-CB7769C0A8E8}">
      <dgm:prSet/>
      <dgm:spPr/>
      <dgm:t>
        <a:bodyPr/>
        <a:lstStyle/>
        <a:p>
          <a:endParaRPr lang="fr-FR"/>
        </a:p>
      </dgm:t>
    </dgm:pt>
    <dgm:pt modelId="{431967AD-5148-402A-A29A-374137F6F4EB}" type="sibTrans" cxnId="{E358C182-AB0F-41F6-A268-CB7769C0A8E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fr-FR"/>
        </a:p>
      </dgm:t>
    </dgm:pt>
    <dgm:pt modelId="{99B13393-ACA7-4FE8-A14C-FA6048177EC1}">
      <dgm:prSet phldrT="[Texte]"/>
      <dgm:spPr/>
      <dgm:t>
        <a:bodyPr/>
        <a:lstStyle/>
        <a:p>
          <a:r>
            <a:rPr lang="fr-FR"/>
            <a:t>Quand ? </a:t>
          </a:r>
        </a:p>
      </dgm:t>
    </dgm:pt>
    <dgm:pt modelId="{090FE2B1-8F54-49EF-B60F-3643D3D86F6F}" type="parTrans" cxnId="{066FFDB9-C123-4505-B777-2CB2512D65F5}">
      <dgm:prSet/>
      <dgm:spPr/>
      <dgm:t>
        <a:bodyPr/>
        <a:lstStyle/>
        <a:p>
          <a:endParaRPr lang="fr-FR"/>
        </a:p>
      </dgm:t>
    </dgm:pt>
    <dgm:pt modelId="{04714E26-F4C5-4C16-800F-21527B459A0A}" type="sibTrans" cxnId="{066FFDB9-C123-4505-B777-2CB2512D65F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fr-FR"/>
        </a:p>
      </dgm:t>
    </dgm:pt>
    <dgm:pt modelId="{A452391D-EF74-49A3-AF7D-AD87BEB9CC3E}">
      <dgm:prSet phldrT="[Texte]"/>
      <dgm:spPr/>
      <dgm:t>
        <a:bodyPr/>
        <a:lstStyle/>
        <a:p>
          <a:r>
            <a:rPr lang="fr-FR"/>
            <a:t>Qui ? </a:t>
          </a:r>
        </a:p>
      </dgm:t>
    </dgm:pt>
    <dgm:pt modelId="{E66F9177-A0F5-407A-86B0-12CC563FAB83}" type="parTrans" cxnId="{7476822A-5291-4391-882D-7C38C8E39EF3}">
      <dgm:prSet/>
      <dgm:spPr/>
      <dgm:t>
        <a:bodyPr/>
        <a:lstStyle/>
        <a:p>
          <a:endParaRPr lang="fr-FR"/>
        </a:p>
      </dgm:t>
    </dgm:pt>
    <dgm:pt modelId="{FA9A9F91-38F8-426A-94B0-4C4399A9992F}" type="sibTrans" cxnId="{7476822A-5291-4391-882D-7C38C8E39EF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fr-FR"/>
        </a:p>
      </dgm:t>
    </dgm:pt>
    <dgm:pt modelId="{2DD0A673-017A-4409-AFA3-50FC15F8EAF9}" type="pres">
      <dgm:prSet presAssocID="{5E1A953C-9048-4596-A06C-1E96D7C006F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0AF70AB6-BB19-4438-A65C-316653692C12}" type="pres">
      <dgm:prSet presAssocID="{B4A9FE2D-44CE-46F1-8176-E439877253DD}" presName="text1" presStyleCnt="0"/>
      <dgm:spPr/>
    </dgm:pt>
    <dgm:pt modelId="{53C619F5-2C19-46B3-B89F-AC08C60729D1}" type="pres">
      <dgm:prSet presAssocID="{B4A9FE2D-44CE-46F1-8176-E439877253DD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43E685-4F9F-41C9-89E5-A82EA893F80C}" type="pres">
      <dgm:prSet presAssocID="{B4A9FE2D-44CE-46F1-8176-E439877253DD}" presName="textaccent1" presStyleCnt="0"/>
      <dgm:spPr/>
    </dgm:pt>
    <dgm:pt modelId="{9B778155-186B-4BA6-A24F-F6ECF847216B}" type="pres">
      <dgm:prSet presAssocID="{B4A9FE2D-44CE-46F1-8176-E439877253DD}" presName="accentRepeatNode" presStyleLbl="solidAlignAcc1" presStyleIdx="0" presStyleCnt="6"/>
      <dgm:spPr/>
    </dgm:pt>
    <dgm:pt modelId="{F42895A1-C98B-4F9D-B1CC-6E99C2944D3D}" type="pres">
      <dgm:prSet presAssocID="{431967AD-5148-402A-A29A-374137F6F4EB}" presName="image1" presStyleCnt="0"/>
      <dgm:spPr/>
    </dgm:pt>
    <dgm:pt modelId="{EB61463B-D774-485F-A7FF-F81B0B8EB812}" type="pres">
      <dgm:prSet presAssocID="{431967AD-5148-402A-A29A-374137F6F4EB}" presName="imageRepeatNode" presStyleLbl="alignAcc1" presStyleIdx="0" presStyleCnt="3"/>
      <dgm:spPr/>
      <dgm:t>
        <a:bodyPr/>
        <a:lstStyle/>
        <a:p>
          <a:endParaRPr lang="fr-FR"/>
        </a:p>
      </dgm:t>
    </dgm:pt>
    <dgm:pt modelId="{CDC7D68D-F94E-4EF8-875B-63B795D3333E}" type="pres">
      <dgm:prSet presAssocID="{431967AD-5148-402A-A29A-374137F6F4EB}" presName="imageaccent1" presStyleCnt="0"/>
      <dgm:spPr/>
    </dgm:pt>
    <dgm:pt modelId="{FFF14F1C-820C-4D53-A093-91DD353949F3}" type="pres">
      <dgm:prSet presAssocID="{431967AD-5148-402A-A29A-374137F6F4EB}" presName="accentRepeatNode" presStyleLbl="solidAlignAcc1" presStyleIdx="1" presStyleCnt="6"/>
      <dgm:spPr/>
    </dgm:pt>
    <dgm:pt modelId="{52652ACD-1077-4C21-8CE3-7BC97518185B}" type="pres">
      <dgm:prSet presAssocID="{99B13393-ACA7-4FE8-A14C-FA6048177EC1}" presName="text2" presStyleCnt="0"/>
      <dgm:spPr/>
    </dgm:pt>
    <dgm:pt modelId="{04C583AE-4283-458A-A073-29063C45149C}" type="pres">
      <dgm:prSet presAssocID="{99B13393-ACA7-4FE8-A14C-FA6048177EC1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048469-5A4C-4F31-BD34-05F7FFCF0478}" type="pres">
      <dgm:prSet presAssocID="{99B13393-ACA7-4FE8-A14C-FA6048177EC1}" presName="textaccent2" presStyleCnt="0"/>
      <dgm:spPr/>
    </dgm:pt>
    <dgm:pt modelId="{0666D3D2-C6C0-4517-B639-92A90938444B}" type="pres">
      <dgm:prSet presAssocID="{99B13393-ACA7-4FE8-A14C-FA6048177EC1}" presName="accentRepeatNode" presStyleLbl="solidAlignAcc1" presStyleIdx="2" presStyleCnt="6"/>
      <dgm:spPr/>
    </dgm:pt>
    <dgm:pt modelId="{3337E00F-6D0E-4937-A16C-08E3D137CC21}" type="pres">
      <dgm:prSet presAssocID="{04714E26-F4C5-4C16-800F-21527B459A0A}" presName="image2" presStyleCnt="0"/>
      <dgm:spPr/>
    </dgm:pt>
    <dgm:pt modelId="{CA20C3D5-DB14-42B4-8B85-B30F62DEA6F9}" type="pres">
      <dgm:prSet presAssocID="{04714E26-F4C5-4C16-800F-21527B459A0A}" presName="imageRepeatNode" presStyleLbl="alignAcc1" presStyleIdx="1" presStyleCnt="3" custScaleX="96430" custScaleY="95874"/>
      <dgm:spPr/>
      <dgm:t>
        <a:bodyPr/>
        <a:lstStyle/>
        <a:p>
          <a:endParaRPr lang="fr-FR"/>
        </a:p>
      </dgm:t>
    </dgm:pt>
    <dgm:pt modelId="{3F5E2CA7-158B-4729-804F-6193A88D9E77}" type="pres">
      <dgm:prSet presAssocID="{04714E26-F4C5-4C16-800F-21527B459A0A}" presName="imageaccent2" presStyleCnt="0"/>
      <dgm:spPr/>
    </dgm:pt>
    <dgm:pt modelId="{8B75D2C3-2EBD-4D38-A7EF-B08B6E978EFA}" type="pres">
      <dgm:prSet presAssocID="{04714E26-F4C5-4C16-800F-21527B459A0A}" presName="accentRepeatNode" presStyleLbl="solidAlignAcc1" presStyleIdx="3" presStyleCnt="6"/>
      <dgm:spPr/>
    </dgm:pt>
    <dgm:pt modelId="{22F00816-6518-4F0E-BEC0-49B45283A1E9}" type="pres">
      <dgm:prSet presAssocID="{A452391D-EF74-49A3-AF7D-AD87BEB9CC3E}" presName="text3" presStyleCnt="0"/>
      <dgm:spPr/>
    </dgm:pt>
    <dgm:pt modelId="{8EBAEDC9-5A69-4D01-B38A-6F515B89FA7F}" type="pres">
      <dgm:prSet presAssocID="{A452391D-EF74-49A3-AF7D-AD87BEB9CC3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82C893-366E-4EB8-817F-6F8B1A7B5C5B}" type="pres">
      <dgm:prSet presAssocID="{A452391D-EF74-49A3-AF7D-AD87BEB9CC3E}" presName="textaccent3" presStyleCnt="0"/>
      <dgm:spPr/>
    </dgm:pt>
    <dgm:pt modelId="{4E1562FB-EC08-4BE4-86D9-FB2977D745DB}" type="pres">
      <dgm:prSet presAssocID="{A452391D-EF74-49A3-AF7D-AD87BEB9CC3E}" presName="accentRepeatNode" presStyleLbl="solidAlignAcc1" presStyleIdx="4" presStyleCnt="6"/>
      <dgm:spPr/>
    </dgm:pt>
    <dgm:pt modelId="{0D5B3BFA-EE37-47C0-B924-B3090287F4BB}" type="pres">
      <dgm:prSet presAssocID="{FA9A9F91-38F8-426A-94B0-4C4399A9992F}" presName="image3" presStyleCnt="0"/>
      <dgm:spPr/>
    </dgm:pt>
    <dgm:pt modelId="{9B2BFDA6-AF29-4282-8F17-A2CDAC0C1054}" type="pres">
      <dgm:prSet presAssocID="{FA9A9F91-38F8-426A-94B0-4C4399A9992F}" presName="imageRepeatNode" presStyleLbl="alignAcc1" presStyleIdx="2" presStyleCnt="3" custScaleX="88007" custScaleY="82903"/>
      <dgm:spPr/>
      <dgm:t>
        <a:bodyPr/>
        <a:lstStyle/>
        <a:p>
          <a:endParaRPr lang="fr-FR"/>
        </a:p>
      </dgm:t>
    </dgm:pt>
    <dgm:pt modelId="{DC669CC3-A5C1-431B-A95C-F17FD8404DCF}" type="pres">
      <dgm:prSet presAssocID="{FA9A9F91-38F8-426A-94B0-4C4399A9992F}" presName="imageaccent3" presStyleCnt="0"/>
      <dgm:spPr/>
    </dgm:pt>
    <dgm:pt modelId="{E6149909-251A-44B3-A963-107EC33BD8A7}" type="pres">
      <dgm:prSet presAssocID="{FA9A9F91-38F8-426A-94B0-4C4399A9992F}" presName="accentRepeatNode" presStyleLbl="solidAlignAcc1" presStyleIdx="5" presStyleCnt="6"/>
      <dgm:spPr/>
    </dgm:pt>
  </dgm:ptLst>
  <dgm:cxnLst>
    <dgm:cxn modelId="{0F5DC1D9-4DFC-42CB-A78B-02C2868B15AA}" type="presOf" srcId="{99B13393-ACA7-4FE8-A14C-FA6048177EC1}" destId="{04C583AE-4283-458A-A073-29063C45149C}" srcOrd="0" destOrd="0" presId="urn:microsoft.com/office/officeart/2008/layout/HexagonCluster"/>
    <dgm:cxn modelId="{5EC34170-63F3-4ADF-A12F-7580BAB146AE}" type="presOf" srcId="{B4A9FE2D-44CE-46F1-8176-E439877253DD}" destId="{53C619F5-2C19-46B3-B89F-AC08C60729D1}" srcOrd="0" destOrd="0" presId="urn:microsoft.com/office/officeart/2008/layout/HexagonCluster"/>
    <dgm:cxn modelId="{C3AC4681-D942-43C8-953D-62A5C296EF36}" type="presOf" srcId="{431967AD-5148-402A-A29A-374137F6F4EB}" destId="{EB61463B-D774-485F-A7FF-F81B0B8EB812}" srcOrd="0" destOrd="0" presId="urn:microsoft.com/office/officeart/2008/layout/HexagonCluster"/>
    <dgm:cxn modelId="{7476822A-5291-4391-882D-7C38C8E39EF3}" srcId="{5E1A953C-9048-4596-A06C-1E96D7C006F4}" destId="{A452391D-EF74-49A3-AF7D-AD87BEB9CC3E}" srcOrd="2" destOrd="0" parTransId="{E66F9177-A0F5-407A-86B0-12CC563FAB83}" sibTransId="{FA9A9F91-38F8-426A-94B0-4C4399A9992F}"/>
    <dgm:cxn modelId="{1221FA74-FA32-480A-8695-7AC873A34327}" type="presOf" srcId="{04714E26-F4C5-4C16-800F-21527B459A0A}" destId="{CA20C3D5-DB14-42B4-8B85-B30F62DEA6F9}" srcOrd="0" destOrd="0" presId="urn:microsoft.com/office/officeart/2008/layout/HexagonCluster"/>
    <dgm:cxn modelId="{066FFDB9-C123-4505-B777-2CB2512D65F5}" srcId="{5E1A953C-9048-4596-A06C-1E96D7C006F4}" destId="{99B13393-ACA7-4FE8-A14C-FA6048177EC1}" srcOrd="1" destOrd="0" parTransId="{090FE2B1-8F54-49EF-B60F-3643D3D86F6F}" sibTransId="{04714E26-F4C5-4C16-800F-21527B459A0A}"/>
    <dgm:cxn modelId="{D4E46CC2-0DB6-4813-8D3C-70B9CCBE463A}" type="presOf" srcId="{5E1A953C-9048-4596-A06C-1E96D7C006F4}" destId="{2DD0A673-017A-4409-AFA3-50FC15F8EAF9}" srcOrd="0" destOrd="0" presId="urn:microsoft.com/office/officeart/2008/layout/HexagonCluster"/>
    <dgm:cxn modelId="{E358C182-AB0F-41F6-A268-CB7769C0A8E8}" srcId="{5E1A953C-9048-4596-A06C-1E96D7C006F4}" destId="{B4A9FE2D-44CE-46F1-8176-E439877253DD}" srcOrd="0" destOrd="0" parTransId="{0779ADE5-DB73-4790-9503-3676D969D8E5}" sibTransId="{431967AD-5148-402A-A29A-374137F6F4EB}"/>
    <dgm:cxn modelId="{6523984E-90E6-494B-87AA-64D0AB926CDA}" type="presOf" srcId="{FA9A9F91-38F8-426A-94B0-4C4399A9992F}" destId="{9B2BFDA6-AF29-4282-8F17-A2CDAC0C1054}" srcOrd="0" destOrd="0" presId="urn:microsoft.com/office/officeart/2008/layout/HexagonCluster"/>
    <dgm:cxn modelId="{080E107A-A309-42C6-AAA2-AEB61EAA35DC}" type="presOf" srcId="{A452391D-EF74-49A3-AF7D-AD87BEB9CC3E}" destId="{8EBAEDC9-5A69-4D01-B38A-6F515B89FA7F}" srcOrd="0" destOrd="0" presId="urn:microsoft.com/office/officeart/2008/layout/HexagonCluster"/>
    <dgm:cxn modelId="{390A642F-45BB-42D0-99C9-56E18A7CB5AD}" type="presParOf" srcId="{2DD0A673-017A-4409-AFA3-50FC15F8EAF9}" destId="{0AF70AB6-BB19-4438-A65C-316653692C12}" srcOrd="0" destOrd="0" presId="urn:microsoft.com/office/officeart/2008/layout/HexagonCluster"/>
    <dgm:cxn modelId="{5BBC8EC4-A7FC-4B4E-8FCE-81005370DFCC}" type="presParOf" srcId="{0AF70AB6-BB19-4438-A65C-316653692C12}" destId="{53C619F5-2C19-46B3-B89F-AC08C60729D1}" srcOrd="0" destOrd="0" presId="urn:microsoft.com/office/officeart/2008/layout/HexagonCluster"/>
    <dgm:cxn modelId="{DCED77D1-93BE-49FB-ABEB-837EB4680DA3}" type="presParOf" srcId="{2DD0A673-017A-4409-AFA3-50FC15F8EAF9}" destId="{E343E685-4F9F-41C9-89E5-A82EA893F80C}" srcOrd="1" destOrd="0" presId="urn:microsoft.com/office/officeart/2008/layout/HexagonCluster"/>
    <dgm:cxn modelId="{C8817724-0DDF-4220-991B-1A99CEBB4F1E}" type="presParOf" srcId="{E343E685-4F9F-41C9-89E5-A82EA893F80C}" destId="{9B778155-186B-4BA6-A24F-F6ECF847216B}" srcOrd="0" destOrd="0" presId="urn:microsoft.com/office/officeart/2008/layout/HexagonCluster"/>
    <dgm:cxn modelId="{3A52ED43-448D-45B4-874B-CEE5C2D133C6}" type="presParOf" srcId="{2DD0A673-017A-4409-AFA3-50FC15F8EAF9}" destId="{F42895A1-C98B-4F9D-B1CC-6E99C2944D3D}" srcOrd="2" destOrd="0" presId="urn:microsoft.com/office/officeart/2008/layout/HexagonCluster"/>
    <dgm:cxn modelId="{7D5174B0-5AD6-4A11-A9BE-758ADAE86028}" type="presParOf" srcId="{F42895A1-C98B-4F9D-B1CC-6E99C2944D3D}" destId="{EB61463B-D774-485F-A7FF-F81B0B8EB812}" srcOrd="0" destOrd="0" presId="urn:microsoft.com/office/officeart/2008/layout/HexagonCluster"/>
    <dgm:cxn modelId="{5ACB796F-AF24-4127-AD58-12F8AD8A9E48}" type="presParOf" srcId="{2DD0A673-017A-4409-AFA3-50FC15F8EAF9}" destId="{CDC7D68D-F94E-4EF8-875B-63B795D3333E}" srcOrd="3" destOrd="0" presId="urn:microsoft.com/office/officeart/2008/layout/HexagonCluster"/>
    <dgm:cxn modelId="{C8BEF476-56C8-43EB-9DFC-30C197337B5B}" type="presParOf" srcId="{CDC7D68D-F94E-4EF8-875B-63B795D3333E}" destId="{FFF14F1C-820C-4D53-A093-91DD353949F3}" srcOrd="0" destOrd="0" presId="urn:microsoft.com/office/officeart/2008/layout/HexagonCluster"/>
    <dgm:cxn modelId="{ACB64158-717A-4DF3-9CFF-B562774B9F45}" type="presParOf" srcId="{2DD0A673-017A-4409-AFA3-50FC15F8EAF9}" destId="{52652ACD-1077-4C21-8CE3-7BC97518185B}" srcOrd="4" destOrd="0" presId="urn:microsoft.com/office/officeart/2008/layout/HexagonCluster"/>
    <dgm:cxn modelId="{40EF5F5B-251F-4346-A83A-D991E27ABB61}" type="presParOf" srcId="{52652ACD-1077-4C21-8CE3-7BC97518185B}" destId="{04C583AE-4283-458A-A073-29063C45149C}" srcOrd="0" destOrd="0" presId="urn:microsoft.com/office/officeart/2008/layout/HexagonCluster"/>
    <dgm:cxn modelId="{141F5B3C-0C25-4800-AACF-996A0B511AE5}" type="presParOf" srcId="{2DD0A673-017A-4409-AFA3-50FC15F8EAF9}" destId="{FB048469-5A4C-4F31-BD34-05F7FFCF0478}" srcOrd="5" destOrd="0" presId="urn:microsoft.com/office/officeart/2008/layout/HexagonCluster"/>
    <dgm:cxn modelId="{26B0379E-DAEC-4842-8C5F-455E87ED1EAD}" type="presParOf" srcId="{FB048469-5A4C-4F31-BD34-05F7FFCF0478}" destId="{0666D3D2-C6C0-4517-B639-92A90938444B}" srcOrd="0" destOrd="0" presId="urn:microsoft.com/office/officeart/2008/layout/HexagonCluster"/>
    <dgm:cxn modelId="{FEDD0DDE-177C-4333-8EFF-3D46DC6BE85A}" type="presParOf" srcId="{2DD0A673-017A-4409-AFA3-50FC15F8EAF9}" destId="{3337E00F-6D0E-4937-A16C-08E3D137CC21}" srcOrd="6" destOrd="0" presId="urn:microsoft.com/office/officeart/2008/layout/HexagonCluster"/>
    <dgm:cxn modelId="{3625A8E3-868A-4215-AC0A-B7FFAFAF30B6}" type="presParOf" srcId="{3337E00F-6D0E-4937-A16C-08E3D137CC21}" destId="{CA20C3D5-DB14-42B4-8B85-B30F62DEA6F9}" srcOrd="0" destOrd="0" presId="urn:microsoft.com/office/officeart/2008/layout/HexagonCluster"/>
    <dgm:cxn modelId="{B9FBF4D4-FD10-4E1C-A2E3-34DC09C1F451}" type="presParOf" srcId="{2DD0A673-017A-4409-AFA3-50FC15F8EAF9}" destId="{3F5E2CA7-158B-4729-804F-6193A88D9E77}" srcOrd="7" destOrd="0" presId="urn:microsoft.com/office/officeart/2008/layout/HexagonCluster"/>
    <dgm:cxn modelId="{9E1C211D-3E76-4E82-8CB2-11B30B74A657}" type="presParOf" srcId="{3F5E2CA7-158B-4729-804F-6193A88D9E77}" destId="{8B75D2C3-2EBD-4D38-A7EF-B08B6E978EFA}" srcOrd="0" destOrd="0" presId="urn:microsoft.com/office/officeart/2008/layout/HexagonCluster"/>
    <dgm:cxn modelId="{AF455589-8960-4F33-BEA3-1946493DBDC5}" type="presParOf" srcId="{2DD0A673-017A-4409-AFA3-50FC15F8EAF9}" destId="{22F00816-6518-4F0E-BEC0-49B45283A1E9}" srcOrd="8" destOrd="0" presId="urn:microsoft.com/office/officeart/2008/layout/HexagonCluster"/>
    <dgm:cxn modelId="{19399413-6AC2-4E0B-9F4C-8222F7C8786B}" type="presParOf" srcId="{22F00816-6518-4F0E-BEC0-49B45283A1E9}" destId="{8EBAEDC9-5A69-4D01-B38A-6F515B89FA7F}" srcOrd="0" destOrd="0" presId="urn:microsoft.com/office/officeart/2008/layout/HexagonCluster"/>
    <dgm:cxn modelId="{CC066DA1-432E-4DFC-9AFF-E5BC4764C0C2}" type="presParOf" srcId="{2DD0A673-017A-4409-AFA3-50FC15F8EAF9}" destId="{D682C893-366E-4EB8-817F-6F8B1A7B5C5B}" srcOrd="9" destOrd="0" presId="urn:microsoft.com/office/officeart/2008/layout/HexagonCluster"/>
    <dgm:cxn modelId="{F9054E7C-8C97-4AB8-8F69-E0E2EB8410AE}" type="presParOf" srcId="{D682C893-366E-4EB8-817F-6F8B1A7B5C5B}" destId="{4E1562FB-EC08-4BE4-86D9-FB2977D745DB}" srcOrd="0" destOrd="0" presId="urn:microsoft.com/office/officeart/2008/layout/HexagonCluster"/>
    <dgm:cxn modelId="{87683707-84F2-4E7F-B988-485403BE1A1B}" type="presParOf" srcId="{2DD0A673-017A-4409-AFA3-50FC15F8EAF9}" destId="{0D5B3BFA-EE37-47C0-B924-B3090287F4BB}" srcOrd="10" destOrd="0" presId="urn:microsoft.com/office/officeart/2008/layout/HexagonCluster"/>
    <dgm:cxn modelId="{A770C740-522B-4A3E-A8F3-6ABCB76B2A5E}" type="presParOf" srcId="{0D5B3BFA-EE37-47C0-B924-B3090287F4BB}" destId="{9B2BFDA6-AF29-4282-8F17-A2CDAC0C1054}" srcOrd="0" destOrd="0" presId="urn:microsoft.com/office/officeart/2008/layout/HexagonCluster"/>
    <dgm:cxn modelId="{22027684-852A-42CC-8DF9-50D2342DC3B8}" type="presParOf" srcId="{2DD0A673-017A-4409-AFA3-50FC15F8EAF9}" destId="{DC669CC3-A5C1-431B-A95C-F17FD8404DCF}" srcOrd="11" destOrd="0" presId="urn:microsoft.com/office/officeart/2008/layout/HexagonCluster"/>
    <dgm:cxn modelId="{0331D751-40FD-4654-8D5E-AB59684A8C4E}" type="presParOf" srcId="{DC669CC3-A5C1-431B-A95C-F17FD8404DCF}" destId="{E6149909-251A-44B3-A963-107EC33BD8A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F9F71E-42C7-4E70-9E3E-0D5499E63C2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5C0A21-C70E-4D32-82EB-0AEA33AA6607}">
      <dgm:prSet phldrT="[Texte]" custT="1"/>
      <dgm:spPr/>
      <dgm:t>
        <a:bodyPr/>
        <a:lstStyle/>
        <a:p>
          <a:r>
            <a:rPr lang="fr-FR" sz="1600" b="1">
              <a:solidFill>
                <a:schemeClr val="bg1"/>
              </a:solidFill>
            </a:rPr>
            <a:t>Valeur professionnelle</a:t>
          </a:r>
        </a:p>
      </dgm:t>
    </dgm:pt>
    <dgm:pt modelId="{B329ABA0-313E-441B-BB86-A64D297ADA31}" type="parTrans" cxnId="{809D1488-5C9B-4B87-8F06-2FECDF19CB9C}">
      <dgm:prSet/>
      <dgm:spPr/>
      <dgm:t>
        <a:bodyPr/>
        <a:lstStyle/>
        <a:p>
          <a:endParaRPr lang="fr-FR"/>
        </a:p>
      </dgm:t>
    </dgm:pt>
    <dgm:pt modelId="{7C679FA1-072C-4E25-8EE7-C0D8BC331861}" type="sibTrans" cxnId="{809D1488-5C9B-4B87-8F06-2FECDF19CB9C}">
      <dgm:prSet/>
      <dgm:spPr/>
      <dgm:t>
        <a:bodyPr/>
        <a:lstStyle/>
        <a:p>
          <a:endParaRPr lang="fr-FR"/>
        </a:p>
      </dgm:t>
    </dgm:pt>
    <dgm:pt modelId="{17E97237-6778-45D4-A5F9-8CEE50102DC3}">
      <dgm:prSet phldrT="[Texte]"/>
      <dgm:spPr/>
      <dgm:t>
        <a:bodyPr/>
        <a:lstStyle/>
        <a:p>
          <a:r>
            <a:rPr lang="fr-FR"/>
            <a:t>Tenue des objectifs</a:t>
          </a:r>
        </a:p>
      </dgm:t>
    </dgm:pt>
    <dgm:pt modelId="{57A66C53-E1C5-49A3-B77C-7B30E6953C2E}" type="parTrans" cxnId="{860395E2-9FE3-422D-9F91-DED4C14B9806}">
      <dgm:prSet/>
      <dgm:spPr/>
      <dgm:t>
        <a:bodyPr/>
        <a:lstStyle/>
        <a:p>
          <a:endParaRPr lang="fr-FR"/>
        </a:p>
      </dgm:t>
    </dgm:pt>
    <dgm:pt modelId="{E7934AC1-D4D0-4A45-92DF-FB88FAF48E93}" type="sibTrans" cxnId="{860395E2-9FE3-422D-9F91-DED4C14B9806}">
      <dgm:prSet/>
      <dgm:spPr/>
      <dgm:t>
        <a:bodyPr/>
        <a:lstStyle/>
        <a:p>
          <a:endParaRPr lang="fr-FR"/>
        </a:p>
      </dgm:t>
    </dgm:pt>
    <dgm:pt modelId="{A68FCBE0-1C6E-4B10-B2A9-0E683DE65685}">
      <dgm:prSet phldrT="[Texte]"/>
      <dgm:spPr/>
      <dgm:t>
        <a:bodyPr/>
        <a:lstStyle/>
        <a:p>
          <a:r>
            <a:rPr lang="fr-FR"/>
            <a:t>Niveaux de savoir-faire acquis</a:t>
          </a:r>
        </a:p>
      </dgm:t>
    </dgm:pt>
    <dgm:pt modelId="{D9075E46-41DF-4FA9-8B38-E71A49C5F004}" type="parTrans" cxnId="{3DED6B8E-2941-4D14-AAE2-E4EBB4323A94}">
      <dgm:prSet/>
      <dgm:spPr/>
      <dgm:t>
        <a:bodyPr/>
        <a:lstStyle/>
        <a:p>
          <a:endParaRPr lang="fr-FR"/>
        </a:p>
      </dgm:t>
    </dgm:pt>
    <dgm:pt modelId="{3B306BD6-CC61-44FE-A21D-0FECA50C2C7B}" type="sibTrans" cxnId="{3DED6B8E-2941-4D14-AAE2-E4EBB4323A94}">
      <dgm:prSet/>
      <dgm:spPr/>
      <dgm:t>
        <a:bodyPr/>
        <a:lstStyle/>
        <a:p>
          <a:endParaRPr lang="fr-FR"/>
        </a:p>
      </dgm:t>
    </dgm:pt>
    <dgm:pt modelId="{C1F2CBA7-116E-4F91-8859-9F1C54166B27}">
      <dgm:prSet phldrT="[Texte]"/>
      <dgm:spPr/>
      <dgm:t>
        <a:bodyPr/>
        <a:lstStyle/>
        <a:p>
          <a:r>
            <a:rPr lang="fr-FR"/>
            <a:t>Niveaux de savoir-être</a:t>
          </a:r>
        </a:p>
      </dgm:t>
    </dgm:pt>
    <dgm:pt modelId="{0D65823E-1628-42DC-B3D5-D18BA713ABCA}" type="parTrans" cxnId="{CFE7B63C-52F7-4C43-A569-1EA8DED3B6EC}">
      <dgm:prSet/>
      <dgm:spPr/>
      <dgm:t>
        <a:bodyPr/>
        <a:lstStyle/>
        <a:p>
          <a:endParaRPr lang="fr-FR"/>
        </a:p>
      </dgm:t>
    </dgm:pt>
    <dgm:pt modelId="{EBA07275-62D3-4DAF-8742-9E7FE9E37E66}" type="sibTrans" cxnId="{CFE7B63C-52F7-4C43-A569-1EA8DED3B6EC}">
      <dgm:prSet/>
      <dgm:spPr/>
      <dgm:t>
        <a:bodyPr/>
        <a:lstStyle/>
        <a:p>
          <a:endParaRPr lang="fr-FR"/>
        </a:p>
      </dgm:t>
    </dgm:pt>
    <dgm:pt modelId="{5F16CE8A-FAB8-4BE3-902A-A8B9CD53A62B}">
      <dgm:prSet phldrT="[Texte]" custT="1"/>
      <dgm:spPr/>
      <dgm:t>
        <a:bodyPr/>
        <a:lstStyle/>
        <a:p>
          <a:r>
            <a:rPr lang="fr-FR" sz="1600"/>
            <a:t>     </a:t>
          </a:r>
          <a:r>
            <a:rPr lang="fr-FR" sz="1600" b="1">
              <a:solidFill>
                <a:schemeClr val="bg1"/>
              </a:solidFill>
            </a:rPr>
            <a:t>Résultats de l’acquis de l’expérience </a:t>
          </a:r>
        </a:p>
      </dgm:t>
    </dgm:pt>
    <dgm:pt modelId="{99DB90E7-0694-4817-8830-0CA3ED3EDCFC}" type="parTrans" cxnId="{69BAE367-E264-41C1-974D-7410CF89B2B2}">
      <dgm:prSet/>
      <dgm:spPr/>
      <dgm:t>
        <a:bodyPr/>
        <a:lstStyle/>
        <a:p>
          <a:endParaRPr lang="fr-FR"/>
        </a:p>
      </dgm:t>
    </dgm:pt>
    <dgm:pt modelId="{1B1A21C8-64C4-469A-BAFE-5533CCF5D2C9}" type="sibTrans" cxnId="{69BAE367-E264-41C1-974D-7410CF89B2B2}">
      <dgm:prSet/>
      <dgm:spPr/>
      <dgm:t>
        <a:bodyPr/>
        <a:lstStyle/>
        <a:p>
          <a:endParaRPr lang="fr-FR"/>
        </a:p>
      </dgm:t>
    </dgm:pt>
    <dgm:pt modelId="{A96A9562-C720-4ADF-A622-9666D749F6D9}">
      <dgm:prSet phldrT="[Texte]"/>
      <dgm:spPr/>
      <dgm:t>
        <a:bodyPr/>
        <a:lstStyle/>
        <a:p>
          <a:r>
            <a:rPr lang="fr-FR"/>
            <a:t>Expérience dans le métier, secteur, dans la FPH…</a:t>
          </a:r>
        </a:p>
      </dgm:t>
    </dgm:pt>
    <dgm:pt modelId="{397D2525-1EE5-4E8C-9A74-08571A9B2BA5}" type="parTrans" cxnId="{59D18E83-3E29-49C7-BA1F-E1C4FE012B2E}">
      <dgm:prSet/>
      <dgm:spPr/>
      <dgm:t>
        <a:bodyPr/>
        <a:lstStyle/>
        <a:p>
          <a:endParaRPr lang="fr-FR"/>
        </a:p>
      </dgm:t>
    </dgm:pt>
    <dgm:pt modelId="{47185CAD-AAD8-44AB-9CC1-2290583E3661}" type="sibTrans" cxnId="{59D18E83-3E29-49C7-BA1F-E1C4FE012B2E}">
      <dgm:prSet/>
      <dgm:spPr/>
      <dgm:t>
        <a:bodyPr/>
        <a:lstStyle/>
        <a:p>
          <a:endParaRPr lang="fr-FR"/>
        </a:p>
      </dgm:t>
    </dgm:pt>
    <dgm:pt modelId="{FA7DB022-BF9A-4362-BB92-B41C2968326A}">
      <dgm:prSet phldrT="[Texte]"/>
      <dgm:spPr/>
      <dgm:t>
        <a:bodyPr/>
        <a:lstStyle/>
        <a:p>
          <a:r>
            <a:rPr lang="fr-FR"/>
            <a:t>Diplômes, certifications, qualifications de l’agent</a:t>
          </a:r>
        </a:p>
      </dgm:t>
    </dgm:pt>
    <dgm:pt modelId="{F3F08BFC-0EA2-4C27-8F34-979BE0D58A21}" type="parTrans" cxnId="{0E6190A3-EC87-4F26-A2BE-D1B71ECB7666}">
      <dgm:prSet/>
      <dgm:spPr/>
      <dgm:t>
        <a:bodyPr/>
        <a:lstStyle/>
        <a:p>
          <a:endParaRPr lang="fr-FR"/>
        </a:p>
      </dgm:t>
    </dgm:pt>
    <dgm:pt modelId="{6FBC5E58-DA38-4F2F-99FE-709479DBCF91}" type="sibTrans" cxnId="{0E6190A3-EC87-4F26-A2BE-D1B71ECB7666}">
      <dgm:prSet/>
      <dgm:spPr/>
      <dgm:t>
        <a:bodyPr/>
        <a:lstStyle/>
        <a:p>
          <a:endParaRPr lang="fr-FR"/>
        </a:p>
      </dgm:t>
    </dgm:pt>
    <dgm:pt modelId="{5458C03E-FACD-40F5-81D6-C81D6DA5FC7F}">
      <dgm:prSet phldrT="[Texte]"/>
      <dgm:spPr/>
      <dgm:t>
        <a:bodyPr/>
        <a:lstStyle/>
        <a:p>
          <a:r>
            <a:rPr lang="fr-FR"/>
            <a:t>Travail de nuit…</a:t>
          </a:r>
        </a:p>
      </dgm:t>
    </dgm:pt>
    <dgm:pt modelId="{49BEA57B-8D05-4D0D-9763-81FE517CED0C}" type="parTrans" cxnId="{87F888B1-7424-48AF-BB58-0340CBBDD2B4}">
      <dgm:prSet/>
      <dgm:spPr/>
      <dgm:t>
        <a:bodyPr/>
        <a:lstStyle/>
        <a:p>
          <a:endParaRPr lang="fr-FR"/>
        </a:p>
      </dgm:t>
    </dgm:pt>
    <dgm:pt modelId="{2D358271-4A4B-40C5-89C2-E75C6F548B1A}" type="sibTrans" cxnId="{87F888B1-7424-48AF-BB58-0340CBBDD2B4}">
      <dgm:prSet/>
      <dgm:spPr/>
      <dgm:t>
        <a:bodyPr/>
        <a:lstStyle/>
        <a:p>
          <a:endParaRPr lang="fr-FR"/>
        </a:p>
      </dgm:t>
    </dgm:pt>
    <dgm:pt modelId="{61ED9BC9-98EE-43AD-AEE3-1BF586F830A4}">
      <dgm:prSet phldrT="[Texte]"/>
      <dgm:spPr/>
      <dgm:t>
        <a:bodyPr/>
        <a:lstStyle/>
        <a:p>
          <a:r>
            <a:rPr lang="fr-FR"/>
            <a:t>Niveaux de la capacité d’expertise/d’encadrement</a:t>
          </a:r>
        </a:p>
      </dgm:t>
    </dgm:pt>
    <dgm:pt modelId="{3FC2B9C0-F9DA-4E1A-A7B6-77E4478FCF90}" type="parTrans" cxnId="{907A0560-72B7-4FAF-9B85-4CDA65BCE6C2}">
      <dgm:prSet/>
      <dgm:spPr/>
      <dgm:t>
        <a:bodyPr/>
        <a:lstStyle/>
        <a:p>
          <a:endParaRPr lang="fr-FR"/>
        </a:p>
      </dgm:t>
    </dgm:pt>
    <dgm:pt modelId="{DF9FD655-B8BE-4361-BFBC-11E147D1ED86}" type="sibTrans" cxnId="{907A0560-72B7-4FAF-9B85-4CDA65BCE6C2}">
      <dgm:prSet/>
      <dgm:spPr/>
      <dgm:t>
        <a:bodyPr/>
        <a:lstStyle/>
        <a:p>
          <a:endParaRPr lang="fr-FR"/>
        </a:p>
      </dgm:t>
    </dgm:pt>
    <dgm:pt modelId="{5C755F66-EA46-4CA1-9081-508D50CB5B7D}">
      <dgm:prSet phldrT="[Texte]"/>
      <dgm:spPr/>
      <dgm:t>
        <a:bodyPr/>
        <a:lstStyle/>
        <a:p>
          <a:r>
            <a:rPr lang="fr-FR"/>
            <a:t>Mobilités effectuées depuis…</a:t>
          </a:r>
        </a:p>
      </dgm:t>
    </dgm:pt>
    <dgm:pt modelId="{73B79453-E822-44D9-8B81-96006491708D}" type="parTrans" cxnId="{E9162DD0-03B4-48EB-B23C-E25ED6EB0A3A}">
      <dgm:prSet/>
      <dgm:spPr/>
      <dgm:t>
        <a:bodyPr/>
        <a:lstStyle/>
        <a:p>
          <a:endParaRPr lang="fr-FR"/>
        </a:p>
      </dgm:t>
    </dgm:pt>
    <dgm:pt modelId="{866A3E9C-3B24-42FC-8611-AF9DABF37481}" type="sibTrans" cxnId="{E9162DD0-03B4-48EB-B23C-E25ED6EB0A3A}">
      <dgm:prSet/>
      <dgm:spPr/>
      <dgm:t>
        <a:bodyPr/>
        <a:lstStyle/>
        <a:p>
          <a:endParaRPr lang="fr-FR"/>
        </a:p>
      </dgm:t>
    </dgm:pt>
    <dgm:pt modelId="{0BC52A34-C697-4693-81CE-F648E809C69E}" type="pres">
      <dgm:prSet presAssocID="{9BF9F71E-42C7-4E70-9E3E-0D5499E63C2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C53A5539-8CFE-40F5-8FFD-C9E0707E1D67}" type="pres">
      <dgm:prSet presAssocID="{9A5C0A21-C70E-4D32-82EB-0AEA33AA6607}" presName="root" presStyleCnt="0">
        <dgm:presLayoutVars>
          <dgm:chMax/>
          <dgm:chPref/>
        </dgm:presLayoutVars>
      </dgm:prSet>
      <dgm:spPr/>
    </dgm:pt>
    <dgm:pt modelId="{600566D8-7A44-434C-B122-A237A88EBCF1}" type="pres">
      <dgm:prSet presAssocID="{9A5C0A21-C70E-4D32-82EB-0AEA33AA6607}" presName="rootComposite" presStyleCnt="0">
        <dgm:presLayoutVars/>
      </dgm:prSet>
      <dgm:spPr/>
    </dgm:pt>
    <dgm:pt modelId="{0E24B926-74FF-4EE2-8B7A-4FC3FA3E7D89}" type="pres">
      <dgm:prSet presAssocID="{9A5C0A21-C70E-4D32-82EB-0AEA33AA6607}" presName="ParentAccent" presStyleLbl="alignNode1" presStyleIdx="0" presStyleCnt="2" custLinFactNeighborX="659"/>
      <dgm:spPr/>
    </dgm:pt>
    <dgm:pt modelId="{18023656-D55B-4618-8238-98F8B5BB0BD3}" type="pres">
      <dgm:prSet presAssocID="{9A5C0A21-C70E-4D32-82EB-0AEA33AA6607}" presName="ParentSmallAccent" presStyleLbl="fgAcc1" presStyleIdx="0" presStyleCnt="2"/>
      <dgm:spPr/>
    </dgm:pt>
    <dgm:pt modelId="{B27EAAF1-4E6E-4BD2-84F3-A66B42740739}" type="pres">
      <dgm:prSet presAssocID="{9A5C0A21-C70E-4D32-82EB-0AEA33AA6607}" presName="Parent" presStyleLbl="revTx" presStyleIdx="0" presStyleCnt="10" custLinFactNeighborX="10719" custLinFactNeighborY="8706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09C298-155E-4351-9D9F-1DBF610D7A2D}" type="pres">
      <dgm:prSet presAssocID="{9A5C0A21-C70E-4D32-82EB-0AEA33AA6607}" presName="childShape" presStyleCnt="0">
        <dgm:presLayoutVars>
          <dgm:chMax val="0"/>
          <dgm:chPref val="0"/>
        </dgm:presLayoutVars>
      </dgm:prSet>
      <dgm:spPr/>
    </dgm:pt>
    <dgm:pt modelId="{9F25C0F9-278D-4B57-830A-C829976046F3}" type="pres">
      <dgm:prSet presAssocID="{17E97237-6778-45D4-A5F9-8CEE50102DC3}" presName="childComposite" presStyleCnt="0">
        <dgm:presLayoutVars>
          <dgm:chMax val="0"/>
          <dgm:chPref val="0"/>
        </dgm:presLayoutVars>
      </dgm:prSet>
      <dgm:spPr/>
    </dgm:pt>
    <dgm:pt modelId="{82F90457-B5BD-4189-ABC8-0B474026894A}" type="pres">
      <dgm:prSet presAssocID="{17E97237-6778-45D4-A5F9-8CEE50102DC3}" presName="ChildAccent" presStyleLbl="solidFgAcc1" presStyleIdx="0" presStyleCnt="8"/>
      <dgm:spPr/>
    </dgm:pt>
    <dgm:pt modelId="{0BE32843-8670-4E93-B55D-64A3B88857EA}" type="pres">
      <dgm:prSet presAssocID="{17E97237-6778-45D4-A5F9-8CEE50102DC3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9B7C51-1EA7-4568-BF92-85503D119EB0}" type="pres">
      <dgm:prSet presAssocID="{A68FCBE0-1C6E-4B10-B2A9-0E683DE65685}" presName="childComposite" presStyleCnt="0">
        <dgm:presLayoutVars>
          <dgm:chMax val="0"/>
          <dgm:chPref val="0"/>
        </dgm:presLayoutVars>
      </dgm:prSet>
      <dgm:spPr/>
    </dgm:pt>
    <dgm:pt modelId="{5ED65C8E-3D7A-4A58-A9D7-B395DCB75A7D}" type="pres">
      <dgm:prSet presAssocID="{A68FCBE0-1C6E-4B10-B2A9-0E683DE65685}" presName="ChildAccent" presStyleLbl="solidFgAcc1" presStyleIdx="1" presStyleCnt="8"/>
      <dgm:spPr/>
    </dgm:pt>
    <dgm:pt modelId="{C2A496C1-0CB8-47D2-9CF6-0821DCB8AE19}" type="pres">
      <dgm:prSet presAssocID="{A68FCBE0-1C6E-4B10-B2A9-0E683DE65685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DF9BE7-1573-4DBF-BB6B-3A13F073107E}" type="pres">
      <dgm:prSet presAssocID="{C1F2CBA7-116E-4F91-8859-9F1C54166B27}" presName="childComposite" presStyleCnt="0">
        <dgm:presLayoutVars>
          <dgm:chMax val="0"/>
          <dgm:chPref val="0"/>
        </dgm:presLayoutVars>
      </dgm:prSet>
      <dgm:spPr/>
    </dgm:pt>
    <dgm:pt modelId="{33C4C70B-6C7C-48CB-A66C-B83259F58AB6}" type="pres">
      <dgm:prSet presAssocID="{C1F2CBA7-116E-4F91-8859-9F1C54166B27}" presName="ChildAccent" presStyleLbl="solidFgAcc1" presStyleIdx="2" presStyleCnt="8"/>
      <dgm:spPr/>
    </dgm:pt>
    <dgm:pt modelId="{5B1C7176-9629-44CC-9BE5-4A4FB1643FD6}" type="pres">
      <dgm:prSet presAssocID="{C1F2CBA7-116E-4F91-8859-9F1C54166B27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4CA6EB-8AE2-4347-89AC-E35FB863A078}" type="pres">
      <dgm:prSet presAssocID="{61ED9BC9-98EE-43AD-AEE3-1BF586F830A4}" presName="childComposite" presStyleCnt="0">
        <dgm:presLayoutVars>
          <dgm:chMax val="0"/>
          <dgm:chPref val="0"/>
        </dgm:presLayoutVars>
      </dgm:prSet>
      <dgm:spPr/>
    </dgm:pt>
    <dgm:pt modelId="{A0CF7A83-DD09-4F3A-89E9-CA062E08602E}" type="pres">
      <dgm:prSet presAssocID="{61ED9BC9-98EE-43AD-AEE3-1BF586F830A4}" presName="ChildAccent" presStyleLbl="solidFgAcc1" presStyleIdx="3" presStyleCnt="8"/>
      <dgm:spPr/>
    </dgm:pt>
    <dgm:pt modelId="{C2F71F34-1AC3-4AB3-AD38-C91195849796}" type="pres">
      <dgm:prSet presAssocID="{61ED9BC9-98EE-43AD-AEE3-1BF586F830A4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CF137F-D079-479F-9BF7-0E7C6BCCC338}" type="pres">
      <dgm:prSet presAssocID="{5F16CE8A-FAB8-4BE3-902A-A8B9CD53A62B}" presName="root" presStyleCnt="0">
        <dgm:presLayoutVars>
          <dgm:chMax/>
          <dgm:chPref/>
        </dgm:presLayoutVars>
      </dgm:prSet>
      <dgm:spPr/>
    </dgm:pt>
    <dgm:pt modelId="{E3E09462-3E6A-49CE-B9BA-9CAFCB5FDBC5}" type="pres">
      <dgm:prSet presAssocID="{5F16CE8A-FAB8-4BE3-902A-A8B9CD53A62B}" presName="rootComposite" presStyleCnt="0">
        <dgm:presLayoutVars/>
      </dgm:prSet>
      <dgm:spPr/>
    </dgm:pt>
    <dgm:pt modelId="{F2A5C091-CC95-4F17-A38B-E935BA19B1C1}" type="pres">
      <dgm:prSet presAssocID="{5F16CE8A-FAB8-4BE3-902A-A8B9CD53A62B}" presName="ParentAccent" presStyleLbl="alignNode1" presStyleIdx="1" presStyleCnt="2"/>
      <dgm:spPr/>
    </dgm:pt>
    <dgm:pt modelId="{CC1064BF-DDF1-4735-993A-1778297A2B03}" type="pres">
      <dgm:prSet presAssocID="{5F16CE8A-FAB8-4BE3-902A-A8B9CD53A62B}" presName="ParentSmallAccent" presStyleLbl="fgAcc1" presStyleIdx="1" presStyleCnt="2"/>
      <dgm:spPr/>
    </dgm:pt>
    <dgm:pt modelId="{4F039558-69FC-48A5-8DFC-A72A2DD24B64}" type="pres">
      <dgm:prSet presAssocID="{5F16CE8A-FAB8-4BE3-902A-A8B9CD53A62B}" presName="Parent" presStyleLbl="revTx" presStyleIdx="5" presStyleCnt="10" custLinFactNeighborX="7054" custLinFactNeighborY="8706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CA9251-A5B8-4FE7-90AE-FEFBC7AE5058}" type="pres">
      <dgm:prSet presAssocID="{5F16CE8A-FAB8-4BE3-902A-A8B9CD53A62B}" presName="childShape" presStyleCnt="0">
        <dgm:presLayoutVars>
          <dgm:chMax val="0"/>
          <dgm:chPref val="0"/>
        </dgm:presLayoutVars>
      </dgm:prSet>
      <dgm:spPr/>
    </dgm:pt>
    <dgm:pt modelId="{04DCF045-E422-487B-856B-4638D78DB788}" type="pres">
      <dgm:prSet presAssocID="{A96A9562-C720-4ADF-A622-9666D749F6D9}" presName="childComposite" presStyleCnt="0">
        <dgm:presLayoutVars>
          <dgm:chMax val="0"/>
          <dgm:chPref val="0"/>
        </dgm:presLayoutVars>
      </dgm:prSet>
      <dgm:spPr/>
    </dgm:pt>
    <dgm:pt modelId="{8B08FBEA-E79D-4EA2-905C-BF1086273D49}" type="pres">
      <dgm:prSet presAssocID="{A96A9562-C720-4ADF-A622-9666D749F6D9}" presName="ChildAccent" presStyleLbl="solidFgAcc1" presStyleIdx="4" presStyleCnt="8"/>
      <dgm:spPr/>
    </dgm:pt>
    <dgm:pt modelId="{3F03941F-4910-48AE-A28C-322F786130CF}" type="pres">
      <dgm:prSet presAssocID="{A96A9562-C720-4ADF-A622-9666D749F6D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D61E5D-5C2B-466D-802B-E64105FF3BCB}" type="pres">
      <dgm:prSet presAssocID="{FA7DB022-BF9A-4362-BB92-B41C2968326A}" presName="childComposite" presStyleCnt="0">
        <dgm:presLayoutVars>
          <dgm:chMax val="0"/>
          <dgm:chPref val="0"/>
        </dgm:presLayoutVars>
      </dgm:prSet>
      <dgm:spPr/>
    </dgm:pt>
    <dgm:pt modelId="{317BE25A-F3E0-4730-B0A4-956AEEF43C4D}" type="pres">
      <dgm:prSet presAssocID="{FA7DB022-BF9A-4362-BB92-B41C2968326A}" presName="ChildAccent" presStyleLbl="solidFgAcc1" presStyleIdx="5" presStyleCnt="8"/>
      <dgm:spPr/>
    </dgm:pt>
    <dgm:pt modelId="{9D41593F-9464-4415-B0C4-F2392B54B2CF}" type="pres">
      <dgm:prSet presAssocID="{FA7DB022-BF9A-4362-BB92-B41C2968326A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2CD2C1-3585-4E35-AE55-B14FEBDC5064}" type="pres">
      <dgm:prSet presAssocID="{5458C03E-FACD-40F5-81D6-C81D6DA5FC7F}" presName="childComposite" presStyleCnt="0">
        <dgm:presLayoutVars>
          <dgm:chMax val="0"/>
          <dgm:chPref val="0"/>
        </dgm:presLayoutVars>
      </dgm:prSet>
      <dgm:spPr/>
    </dgm:pt>
    <dgm:pt modelId="{759A026C-BC47-4A7D-BB3C-96E099136123}" type="pres">
      <dgm:prSet presAssocID="{5458C03E-FACD-40F5-81D6-C81D6DA5FC7F}" presName="ChildAccent" presStyleLbl="solidFgAcc1" presStyleIdx="6" presStyleCnt="8"/>
      <dgm:spPr/>
    </dgm:pt>
    <dgm:pt modelId="{DB36F65A-0C2C-4AF6-95D5-7C0B3BCDD8B0}" type="pres">
      <dgm:prSet presAssocID="{5458C03E-FACD-40F5-81D6-C81D6DA5FC7F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EC4F9D-B650-4587-A10A-55ACC684187B}" type="pres">
      <dgm:prSet presAssocID="{5C755F66-EA46-4CA1-9081-508D50CB5B7D}" presName="childComposite" presStyleCnt="0">
        <dgm:presLayoutVars>
          <dgm:chMax val="0"/>
          <dgm:chPref val="0"/>
        </dgm:presLayoutVars>
      </dgm:prSet>
      <dgm:spPr/>
    </dgm:pt>
    <dgm:pt modelId="{8313A240-55B6-4642-8730-EC824D636019}" type="pres">
      <dgm:prSet presAssocID="{5C755F66-EA46-4CA1-9081-508D50CB5B7D}" presName="ChildAccent" presStyleLbl="solidFgAcc1" presStyleIdx="7" presStyleCnt="8"/>
      <dgm:spPr/>
    </dgm:pt>
    <dgm:pt modelId="{44AE3120-B2CA-45D6-80D4-F27AC2407208}" type="pres">
      <dgm:prSet presAssocID="{5C755F66-EA46-4CA1-9081-508D50CB5B7D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0395E2-9FE3-422D-9F91-DED4C14B9806}" srcId="{9A5C0A21-C70E-4D32-82EB-0AEA33AA6607}" destId="{17E97237-6778-45D4-A5F9-8CEE50102DC3}" srcOrd="0" destOrd="0" parTransId="{57A66C53-E1C5-49A3-B77C-7B30E6953C2E}" sibTransId="{E7934AC1-D4D0-4A45-92DF-FB88FAF48E93}"/>
    <dgm:cxn modelId="{3E9A7EFE-104D-46A8-9E43-46948DA8CB92}" type="presOf" srcId="{A96A9562-C720-4ADF-A622-9666D749F6D9}" destId="{3F03941F-4910-48AE-A28C-322F786130CF}" srcOrd="0" destOrd="0" presId="urn:microsoft.com/office/officeart/2008/layout/SquareAccentList"/>
    <dgm:cxn modelId="{0E6190A3-EC87-4F26-A2BE-D1B71ECB7666}" srcId="{5F16CE8A-FAB8-4BE3-902A-A8B9CD53A62B}" destId="{FA7DB022-BF9A-4362-BB92-B41C2968326A}" srcOrd="1" destOrd="0" parTransId="{F3F08BFC-0EA2-4C27-8F34-979BE0D58A21}" sibTransId="{6FBC5E58-DA38-4F2F-99FE-709479DBCF91}"/>
    <dgm:cxn modelId="{F0620923-3641-41A9-B207-FFE8F209C318}" type="presOf" srcId="{C1F2CBA7-116E-4F91-8859-9F1C54166B27}" destId="{5B1C7176-9629-44CC-9BE5-4A4FB1643FD6}" srcOrd="0" destOrd="0" presId="urn:microsoft.com/office/officeart/2008/layout/SquareAccentList"/>
    <dgm:cxn modelId="{907A0560-72B7-4FAF-9B85-4CDA65BCE6C2}" srcId="{9A5C0A21-C70E-4D32-82EB-0AEA33AA6607}" destId="{61ED9BC9-98EE-43AD-AEE3-1BF586F830A4}" srcOrd="3" destOrd="0" parTransId="{3FC2B9C0-F9DA-4E1A-A7B6-77E4478FCF90}" sibTransId="{DF9FD655-B8BE-4361-BFBC-11E147D1ED86}"/>
    <dgm:cxn modelId="{809D1488-5C9B-4B87-8F06-2FECDF19CB9C}" srcId="{9BF9F71E-42C7-4E70-9E3E-0D5499E63C2B}" destId="{9A5C0A21-C70E-4D32-82EB-0AEA33AA6607}" srcOrd="0" destOrd="0" parTransId="{B329ABA0-313E-441B-BB86-A64D297ADA31}" sibTransId="{7C679FA1-072C-4E25-8EE7-C0D8BC331861}"/>
    <dgm:cxn modelId="{CEF70EDE-2A63-4ECC-B342-05A923FB63D7}" type="presOf" srcId="{5C755F66-EA46-4CA1-9081-508D50CB5B7D}" destId="{44AE3120-B2CA-45D6-80D4-F27AC2407208}" srcOrd="0" destOrd="0" presId="urn:microsoft.com/office/officeart/2008/layout/SquareAccentList"/>
    <dgm:cxn modelId="{1F69ED92-ED22-4ADF-83F2-50E80C936E6F}" type="presOf" srcId="{5F16CE8A-FAB8-4BE3-902A-A8B9CD53A62B}" destId="{4F039558-69FC-48A5-8DFC-A72A2DD24B64}" srcOrd="0" destOrd="0" presId="urn:microsoft.com/office/officeart/2008/layout/SquareAccentList"/>
    <dgm:cxn modelId="{59D18E83-3E29-49C7-BA1F-E1C4FE012B2E}" srcId="{5F16CE8A-FAB8-4BE3-902A-A8B9CD53A62B}" destId="{A96A9562-C720-4ADF-A622-9666D749F6D9}" srcOrd="0" destOrd="0" parTransId="{397D2525-1EE5-4E8C-9A74-08571A9B2BA5}" sibTransId="{47185CAD-AAD8-44AB-9CC1-2290583E3661}"/>
    <dgm:cxn modelId="{E9162DD0-03B4-48EB-B23C-E25ED6EB0A3A}" srcId="{5F16CE8A-FAB8-4BE3-902A-A8B9CD53A62B}" destId="{5C755F66-EA46-4CA1-9081-508D50CB5B7D}" srcOrd="3" destOrd="0" parTransId="{73B79453-E822-44D9-8B81-96006491708D}" sibTransId="{866A3E9C-3B24-42FC-8611-AF9DABF37481}"/>
    <dgm:cxn modelId="{F050B211-76E3-4C9A-9AED-9C22750804C2}" type="presOf" srcId="{9A5C0A21-C70E-4D32-82EB-0AEA33AA6607}" destId="{B27EAAF1-4E6E-4BD2-84F3-A66B42740739}" srcOrd="0" destOrd="0" presId="urn:microsoft.com/office/officeart/2008/layout/SquareAccentList"/>
    <dgm:cxn modelId="{51776934-47EC-4683-A39C-DD4DE62AC8BB}" type="presOf" srcId="{A68FCBE0-1C6E-4B10-B2A9-0E683DE65685}" destId="{C2A496C1-0CB8-47D2-9CF6-0821DCB8AE19}" srcOrd="0" destOrd="0" presId="urn:microsoft.com/office/officeart/2008/layout/SquareAccentList"/>
    <dgm:cxn modelId="{95735378-43E2-4608-95B4-17D61E5BE7E7}" type="presOf" srcId="{17E97237-6778-45D4-A5F9-8CEE50102DC3}" destId="{0BE32843-8670-4E93-B55D-64A3B88857EA}" srcOrd="0" destOrd="0" presId="urn:microsoft.com/office/officeart/2008/layout/SquareAccentList"/>
    <dgm:cxn modelId="{69BAE367-E264-41C1-974D-7410CF89B2B2}" srcId="{9BF9F71E-42C7-4E70-9E3E-0D5499E63C2B}" destId="{5F16CE8A-FAB8-4BE3-902A-A8B9CD53A62B}" srcOrd="1" destOrd="0" parTransId="{99DB90E7-0694-4817-8830-0CA3ED3EDCFC}" sibTransId="{1B1A21C8-64C4-469A-BAFE-5533CCF5D2C9}"/>
    <dgm:cxn modelId="{87F888B1-7424-48AF-BB58-0340CBBDD2B4}" srcId="{5F16CE8A-FAB8-4BE3-902A-A8B9CD53A62B}" destId="{5458C03E-FACD-40F5-81D6-C81D6DA5FC7F}" srcOrd="2" destOrd="0" parTransId="{49BEA57B-8D05-4D0D-9763-81FE517CED0C}" sibTransId="{2D358271-4A4B-40C5-89C2-E75C6F548B1A}"/>
    <dgm:cxn modelId="{3DED6B8E-2941-4D14-AAE2-E4EBB4323A94}" srcId="{9A5C0A21-C70E-4D32-82EB-0AEA33AA6607}" destId="{A68FCBE0-1C6E-4B10-B2A9-0E683DE65685}" srcOrd="1" destOrd="0" parTransId="{D9075E46-41DF-4FA9-8B38-E71A49C5F004}" sibTransId="{3B306BD6-CC61-44FE-A21D-0FECA50C2C7B}"/>
    <dgm:cxn modelId="{200F71AE-084B-4831-BE9C-7D0447BE301B}" type="presOf" srcId="{FA7DB022-BF9A-4362-BB92-B41C2968326A}" destId="{9D41593F-9464-4415-B0C4-F2392B54B2CF}" srcOrd="0" destOrd="0" presId="urn:microsoft.com/office/officeart/2008/layout/SquareAccentList"/>
    <dgm:cxn modelId="{E492C9BE-4DA5-4026-9F5B-93AB6AEF469F}" type="presOf" srcId="{5458C03E-FACD-40F5-81D6-C81D6DA5FC7F}" destId="{DB36F65A-0C2C-4AF6-95D5-7C0B3BCDD8B0}" srcOrd="0" destOrd="0" presId="urn:microsoft.com/office/officeart/2008/layout/SquareAccentList"/>
    <dgm:cxn modelId="{FB8C7120-97B5-43CE-9BF5-2F001814AFCD}" type="presOf" srcId="{61ED9BC9-98EE-43AD-AEE3-1BF586F830A4}" destId="{C2F71F34-1AC3-4AB3-AD38-C91195849796}" srcOrd="0" destOrd="0" presId="urn:microsoft.com/office/officeart/2008/layout/SquareAccentList"/>
    <dgm:cxn modelId="{12CBDA6E-CE86-4E9B-B05B-340795F02C93}" type="presOf" srcId="{9BF9F71E-42C7-4E70-9E3E-0D5499E63C2B}" destId="{0BC52A34-C697-4693-81CE-F648E809C69E}" srcOrd="0" destOrd="0" presId="urn:microsoft.com/office/officeart/2008/layout/SquareAccentList"/>
    <dgm:cxn modelId="{CFE7B63C-52F7-4C43-A569-1EA8DED3B6EC}" srcId="{9A5C0A21-C70E-4D32-82EB-0AEA33AA6607}" destId="{C1F2CBA7-116E-4F91-8859-9F1C54166B27}" srcOrd="2" destOrd="0" parTransId="{0D65823E-1628-42DC-B3D5-D18BA713ABCA}" sibTransId="{EBA07275-62D3-4DAF-8742-9E7FE9E37E66}"/>
    <dgm:cxn modelId="{5BE2631F-FCC8-4064-B338-DDA33EA1F1D2}" type="presParOf" srcId="{0BC52A34-C697-4693-81CE-F648E809C69E}" destId="{C53A5539-8CFE-40F5-8FFD-C9E0707E1D67}" srcOrd="0" destOrd="0" presId="urn:microsoft.com/office/officeart/2008/layout/SquareAccentList"/>
    <dgm:cxn modelId="{8CF11DBC-6544-463E-9F1A-0FD66A3BDCCB}" type="presParOf" srcId="{C53A5539-8CFE-40F5-8FFD-C9E0707E1D67}" destId="{600566D8-7A44-434C-B122-A237A88EBCF1}" srcOrd="0" destOrd="0" presId="urn:microsoft.com/office/officeart/2008/layout/SquareAccentList"/>
    <dgm:cxn modelId="{B1DC796A-8B1E-4F29-B714-0C16C4BF82EE}" type="presParOf" srcId="{600566D8-7A44-434C-B122-A237A88EBCF1}" destId="{0E24B926-74FF-4EE2-8B7A-4FC3FA3E7D89}" srcOrd="0" destOrd="0" presId="urn:microsoft.com/office/officeart/2008/layout/SquareAccentList"/>
    <dgm:cxn modelId="{1CC01CB5-28CF-42C2-9666-90AB2DDF7C5F}" type="presParOf" srcId="{600566D8-7A44-434C-B122-A237A88EBCF1}" destId="{18023656-D55B-4618-8238-98F8B5BB0BD3}" srcOrd="1" destOrd="0" presId="urn:microsoft.com/office/officeart/2008/layout/SquareAccentList"/>
    <dgm:cxn modelId="{453ED852-C17F-4A82-84D5-F6528F35283C}" type="presParOf" srcId="{600566D8-7A44-434C-B122-A237A88EBCF1}" destId="{B27EAAF1-4E6E-4BD2-84F3-A66B42740739}" srcOrd="2" destOrd="0" presId="urn:microsoft.com/office/officeart/2008/layout/SquareAccentList"/>
    <dgm:cxn modelId="{E6CF2D73-2962-49E9-B824-1D72082F916F}" type="presParOf" srcId="{C53A5539-8CFE-40F5-8FFD-C9E0707E1D67}" destId="{6A09C298-155E-4351-9D9F-1DBF610D7A2D}" srcOrd="1" destOrd="0" presId="urn:microsoft.com/office/officeart/2008/layout/SquareAccentList"/>
    <dgm:cxn modelId="{6997D785-8B8B-4ED6-860F-996BFA10A16F}" type="presParOf" srcId="{6A09C298-155E-4351-9D9F-1DBF610D7A2D}" destId="{9F25C0F9-278D-4B57-830A-C829976046F3}" srcOrd="0" destOrd="0" presId="urn:microsoft.com/office/officeart/2008/layout/SquareAccentList"/>
    <dgm:cxn modelId="{4272284D-C7AA-46DD-8575-F2FE9E93DB7C}" type="presParOf" srcId="{9F25C0F9-278D-4B57-830A-C829976046F3}" destId="{82F90457-B5BD-4189-ABC8-0B474026894A}" srcOrd="0" destOrd="0" presId="urn:microsoft.com/office/officeart/2008/layout/SquareAccentList"/>
    <dgm:cxn modelId="{74A54B9F-3528-490A-9FA0-7B46BB8B9B01}" type="presParOf" srcId="{9F25C0F9-278D-4B57-830A-C829976046F3}" destId="{0BE32843-8670-4E93-B55D-64A3B88857EA}" srcOrd="1" destOrd="0" presId="urn:microsoft.com/office/officeart/2008/layout/SquareAccentList"/>
    <dgm:cxn modelId="{D651BAC8-726E-4684-8D83-5F52D4FD3168}" type="presParOf" srcId="{6A09C298-155E-4351-9D9F-1DBF610D7A2D}" destId="{739B7C51-1EA7-4568-BF92-85503D119EB0}" srcOrd="1" destOrd="0" presId="urn:microsoft.com/office/officeart/2008/layout/SquareAccentList"/>
    <dgm:cxn modelId="{54ED0353-7BA5-4A74-A910-A5C5C90F2DAE}" type="presParOf" srcId="{739B7C51-1EA7-4568-BF92-85503D119EB0}" destId="{5ED65C8E-3D7A-4A58-A9D7-B395DCB75A7D}" srcOrd="0" destOrd="0" presId="urn:microsoft.com/office/officeart/2008/layout/SquareAccentList"/>
    <dgm:cxn modelId="{44A309C8-A32F-41B6-91EC-B846A58A3211}" type="presParOf" srcId="{739B7C51-1EA7-4568-BF92-85503D119EB0}" destId="{C2A496C1-0CB8-47D2-9CF6-0821DCB8AE19}" srcOrd="1" destOrd="0" presId="urn:microsoft.com/office/officeart/2008/layout/SquareAccentList"/>
    <dgm:cxn modelId="{AA0F6CA1-0CDA-4875-8921-EFCA485F113E}" type="presParOf" srcId="{6A09C298-155E-4351-9D9F-1DBF610D7A2D}" destId="{2EDF9BE7-1573-4DBF-BB6B-3A13F073107E}" srcOrd="2" destOrd="0" presId="urn:microsoft.com/office/officeart/2008/layout/SquareAccentList"/>
    <dgm:cxn modelId="{63D926B2-9462-4A14-8374-682C3ED31639}" type="presParOf" srcId="{2EDF9BE7-1573-4DBF-BB6B-3A13F073107E}" destId="{33C4C70B-6C7C-48CB-A66C-B83259F58AB6}" srcOrd="0" destOrd="0" presId="urn:microsoft.com/office/officeart/2008/layout/SquareAccentList"/>
    <dgm:cxn modelId="{7494BDAD-116B-445A-9B71-52F08CDAA2B3}" type="presParOf" srcId="{2EDF9BE7-1573-4DBF-BB6B-3A13F073107E}" destId="{5B1C7176-9629-44CC-9BE5-4A4FB1643FD6}" srcOrd="1" destOrd="0" presId="urn:microsoft.com/office/officeart/2008/layout/SquareAccentList"/>
    <dgm:cxn modelId="{71DEDAEF-036D-4F38-B108-AE3207E675DD}" type="presParOf" srcId="{6A09C298-155E-4351-9D9F-1DBF610D7A2D}" destId="{F34CA6EB-8AE2-4347-89AC-E35FB863A078}" srcOrd="3" destOrd="0" presId="urn:microsoft.com/office/officeart/2008/layout/SquareAccentList"/>
    <dgm:cxn modelId="{D2DDBFDF-BC26-43DC-B282-3EBAB6F9A5D1}" type="presParOf" srcId="{F34CA6EB-8AE2-4347-89AC-E35FB863A078}" destId="{A0CF7A83-DD09-4F3A-89E9-CA062E08602E}" srcOrd="0" destOrd="0" presId="urn:microsoft.com/office/officeart/2008/layout/SquareAccentList"/>
    <dgm:cxn modelId="{A10350CF-E4B3-45FE-BEBA-3458B5973665}" type="presParOf" srcId="{F34CA6EB-8AE2-4347-89AC-E35FB863A078}" destId="{C2F71F34-1AC3-4AB3-AD38-C91195849796}" srcOrd="1" destOrd="0" presId="urn:microsoft.com/office/officeart/2008/layout/SquareAccentList"/>
    <dgm:cxn modelId="{73693E2B-B05B-4CE3-9A2B-3B9D981A5141}" type="presParOf" srcId="{0BC52A34-C697-4693-81CE-F648E809C69E}" destId="{58CF137F-D079-479F-9BF7-0E7C6BCCC338}" srcOrd="1" destOrd="0" presId="urn:microsoft.com/office/officeart/2008/layout/SquareAccentList"/>
    <dgm:cxn modelId="{2320823A-54CE-4B4D-87EF-2EBBB52E2784}" type="presParOf" srcId="{58CF137F-D079-479F-9BF7-0E7C6BCCC338}" destId="{E3E09462-3E6A-49CE-B9BA-9CAFCB5FDBC5}" srcOrd="0" destOrd="0" presId="urn:microsoft.com/office/officeart/2008/layout/SquareAccentList"/>
    <dgm:cxn modelId="{F5015FE3-B576-4CE9-9686-B81427FA0967}" type="presParOf" srcId="{E3E09462-3E6A-49CE-B9BA-9CAFCB5FDBC5}" destId="{F2A5C091-CC95-4F17-A38B-E935BA19B1C1}" srcOrd="0" destOrd="0" presId="urn:microsoft.com/office/officeart/2008/layout/SquareAccentList"/>
    <dgm:cxn modelId="{D2B37D2E-E3C9-4C9D-B5CB-B5C8B27D3693}" type="presParOf" srcId="{E3E09462-3E6A-49CE-B9BA-9CAFCB5FDBC5}" destId="{CC1064BF-DDF1-4735-993A-1778297A2B03}" srcOrd="1" destOrd="0" presId="urn:microsoft.com/office/officeart/2008/layout/SquareAccentList"/>
    <dgm:cxn modelId="{8B36E8A0-E0FD-448E-A64D-1A232A7BC05D}" type="presParOf" srcId="{E3E09462-3E6A-49CE-B9BA-9CAFCB5FDBC5}" destId="{4F039558-69FC-48A5-8DFC-A72A2DD24B64}" srcOrd="2" destOrd="0" presId="urn:microsoft.com/office/officeart/2008/layout/SquareAccentList"/>
    <dgm:cxn modelId="{259CA94A-F885-40D8-BC5B-3A9DD191488A}" type="presParOf" srcId="{58CF137F-D079-479F-9BF7-0E7C6BCCC338}" destId="{F2CA9251-A5B8-4FE7-90AE-FEFBC7AE5058}" srcOrd="1" destOrd="0" presId="urn:microsoft.com/office/officeart/2008/layout/SquareAccentList"/>
    <dgm:cxn modelId="{14107F70-3CCA-4414-BBBD-10F59234C9C9}" type="presParOf" srcId="{F2CA9251-A5B8-4FE7-90AE-FEFBC7AE5058}" destId="{04DCF045-E422-487B-856B-4638D78DB788}" srcOrd="0" destOrd="0" presId="urn:microsoft.com/office/officeart/2008/layout/SquareAccentList"/>
    <dgm:cxn modelId="{5BDD82A2-C7EE-4420-B18E-5E68B5D1EC13}" type="presParOf" srcId="{04DCF045-E422-487B-856B-4638D78DB788}" destId="{8B08FBEA-E79D-4EA2-905C-BF1086273D49}" srcOrd="0" destOrd="0" presId="urn:microsoft.com/office/officeart/2008/layout/SquareAccentList"/>
    <dgm:cxn modelId="{095C2D83-4609-4253-8366-960F028C0510}" type="presParOf" srcId="{04DCF045-E422-487B-856B-4638D78DB788}" destId="{3F03941F-4910-48AE-A28C-322F786130CF}" srcOrd="1" destOrd="0" presId="urn:microsoft.com/office/officeart/2008/layout/SquareAccentList"/>
    <dgm:cxn modelId="{31E5B4A3-6FB6-47B2-92AE-D08A89DFD177}" type="presParOf" srcId="{F2CA9251-A5B8-4FE7-90AE-FEFBC7AE5058}" destId="{99D61E5D-5C2B-466D-802B-E64105FF3BCB}" srcOrd="1" destOrd="0" presId="urn:microsoft.com/office/officeart/2008/layout/SquareAccentList"/>
    <dgm:cxn modelId="{EA987552-52E6-4408-BA69-46DF79E930F2}" type="presParOf" srcId="{99D61E5D-5C2B-466D-802B-E64105FF3BCB}" destId="{317BE25A-F3E0-4730-B0A4-956AEEF43C4D}" srcOrd="0" destOrd="0" presId="urn:microsoft.com/office/officeart/2008/layout/SquareAccentList"/>
    <dgm:cxn modelId="{4F1091D8-4719-438C-8D81-0F016B02B0EC}" type="presParOf" srcId="{99D61E5D-5C2B-466D-802B-E64105FF3BCB}" destId="{9D41593F-9464-4415-B0C4-F2392B54B2CF}" srcOrd="1" destOrd="0" presId="urn:microsoft.com/office/officeart/2008/layout/SquareAccentList"/>
    <dgm:cxn modelId="{75A9E484-E705-4027-A3D7-6FF31633723A}" type="presParOf" srcId="{F2CA9251-A5B8-4FE7-90AE-FEFBC7AE5058}" destId="{472CD2C1-3585-4E35-AE55-B14FEBDC5064}" srcOrd="2" destOrd="0" presId="urn:microsoft.com/office/officeart/2008/layout/SquareAccentList"/>
    <dgm:cxn modelId="{2DA4F18D-F9B8-48F5-9CE3-8FCAE4F6CDE2}" type="presParOf" srcId="{472CD2C1-3585-4E35-AE55-B14FEBDC5064}" destId="{759A026C-BC47-4A7D-BB3C-96E099136123}" srcOrd="0" destOrd="0" presId="urn:microsoft.com/office/officeart/2008/layout/SquareAccentList"/>
    <dgm:cxn modelId="{FFE41950-87EF-415C-B8B6-3F9E7D2A371F}" type="presParOf" srcId="{472CD2C1-3585-4E35-AE55-B14FEBDC5064}" destId="{DB36F65A-0C2C-4AF6-95D5-7C0B3BCDD8B0}" srcOrd="1" destOrd="0" presId="urn:microsoft.com/office/officeart/2008/layout/SquareAccentList"/>
    <dgm:cxn modelId="{9BDCF308-F954-4A92-A5F1-3AD2E0E0D1D7}" type="presParOf" srcId="{F2CA9251-A5B8-4FE7-90AE-FEFBC7AE5058}" destId="{06EC4F9D-B650-4587-A10A-55ACC684187B}" srcOrd="3" destOrd="0" presId="urn:microsoft.com/office/officeart/2008/layout/SquareAccentList"/>
    <dgm:cxn modelId="{AFAF7CD7-BF99-4F8B-A59B-A79568762C3B}" type="presParOf" srcId="{06EC4F9D-B650-4587-A10A-55ACC684187B}" destId="{8313A240-55B6-4642-8730-EC824D636019}" srcOrd="0" destOrd="0" presId="urn:microsoft.com/office/officeart/2008/layout/SquareAccentList"/>
    <dgm:cxn modelId="{7DEECF2B-EDE9-4F45-8AA7-65C8CA2B5F20}" type="presParOf" srcId="{06EC4F9D-B650-4587-A10A-55ACC684187B}" destId="{44AE3120-B2CA-45D6-80D4-F27AC240720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1E658C-1BFF-4CA1-B3FA-8A1D181607B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C172DE2-A76A-4764-BC80-86869063BA02}">
      <dgm:prSet phldrT="[Texte]"/>
      <dgm:spPr/>
      <dgm:t>
        <a:bodyPr/>
        <a:lstStyle/>
        <a:p>
          <a:r>
            <a:rPr lang="fr-FR" b="1"/>
            <a:t>Les résultats professionnels</a:t>
          </a:r>
        </a:p>
      </dgm:t>
    </dgm:pt>
    <dgm:pt modelId="{CA8D05AA-A31C-4AF4-BFD2-4635F366D360}" type="parTrans" cxnId="{9C033CD8-350C-46DC-99BC-DD3610BEB24A}">
      <dgm:prSet/>
      <dgm:spPr/>
      <dgm:t>
        <a:bodyPr/>
        <a:lstStyle/>
        <a:p>
          <a:endParaRPr lang="fr-FR"/>
        </a:p>
      </dgm:t>
    </dgm:pt>
    <dgm:pt modelId="{ABA3BA4C-67B8-4307-8388-2F4B6D7A5A31}" type="sibTrans" cxnId="{9C033CD8-350C-46DC-99BC-DD3610BEB24A}">
      <dgm:prSet/>
      <dgm:spPr/>
      <dgm:t>
        <a:bodyPr/>
        <a:lstStyle/>
        <a:p>
          <a:endParaRPr lang="fr-FR"/>
        </a:p>
      </dgm:t>
    </dgm:pt>
    <dgm:pt modelId="{9B8BD1DB-9667-4803-AE0E-B7B01E0F966C}">
      <dgm:prSet phldrT="[Texte]"/>
      <dgm:spPr/>
      <dgm:t>
        <a:bodyPr/>
        <a:lstStyle/>
        <a:p>
          <a:r>
            <a:rPr lang="fr-FR" b="1"/>
            <a:t>Les savoir-faire</a:t>
          </a:r>
        </a:p>
      </dgm:t>
    </dgm:pt>
    <dgm:pt modelId="{97D13DB6-A64D-41DA-AED4-3F3CCC057D50}" type="parTrans" cxnId="{8EF0E6B7-7D89-4FED-AA07-A48BE2B1FA4D}">
      <dgm:prSet/>
      <dgm:spPr/>
      <dgm:t>
        <a:bodyPr/>
        <a:lstStyle/>
        <a:p>
          <a:endParaRPr lang="fr-FR"/>
        </a:p>
      </dgm:t>
    </dgm:pt>
    <dgm:pt modelId="{2001E4B1-06D3-489A-B4C8-913B9C1DCBC0}" type="sibTrans" cxnId="{8EF0E6B7-7D89-4FED-AA07-A48BE2B1FA4D}">
      <dgm:prSet/>
      <dgm:spPr/>
      <dgm:t>
        <a:bodyPr/>
        <a:lstStyle/>
        <a:p>
          <a:endParaRPr lang="fr-FR"/>
        </a:p>
      </dgm:t>
    </dgm:pt>
    <dgm:pt modelId="{123643D0-804E-431E-8D70-7E04695791BE}">
      <dgm:prSet phldrT="[Texte]"/>
      <dgm:spPr/>
      <dgm:t>
        <a:bodyPr/>
        <a:lstStyle/>
        <a:p>
          <a:r>
            <a:rPr lang="fr-FR" b="1"/>
            <a:t>Les savoir-être</a:t>
          </a:r>
        </a:p>
      </dgm:t>
    </dgm:pt>
    <dgm:pt modelId="{85157A9A-793F-4563-BA24-CB89EB2BCD11}" type="parTrans" cxnId="{254E9EE9-B995-4D35-8E01-95F07341D412}">
      <dgm:prSet/>
      <dgm:spPr/>
      <dgm:t>
        <a:bodyPr/>
        <a:lstStyle/>
        <a:p>
          <a:endParaRPr lang="fr-FR"/>
        </a:p>
      </dgm:t>
    </dgm:pt>
    <dgm:pt modelId="{2315B405-C45C-44B8-A9F1-7DD5FC9BC6CE}" type="sibTrans" cxnId="{254E9EE9-B995-4D35-8E01-95F07341D412}">
      <dgm:prSet/>
      <dgm:spPr/>
      <dgm:t>
        <a:bodyPr/>
        <a:lstStyle/>
        <a:p>
          <a:endParaRPr lang="fr-FR"/>
        </a:p>
      </dgm:t>
    </dgm:pt>
    <dgm:pt modelId="{0FEC4064-998E-4802-81A0-DDCB0DD38914}">
      <dgm:prSet phldrT="[Texte]"/>
      <dgm:spPr/>
      <dgm:t>
        <a:bodyPr/>
        <a:lstStyle/>
        <a:p>
          <a:r>
            <a:rPr lang="fr-FR" b="1"/>
            <a:t>La capacité d’expertise et d’encadrement</a:t>
          </a:r>
        </a:p>
      </dgm:t>
    </dgm:pt>
    <dgm:pt modelId="{41D40A24-EAC6-449B-8010-0E9F971B2A28}" type="parTrans" cxnId="{6148069A-73C7-4B8A-88D2-FD14150239B6}">
      <dgm:prSet/>
      <dgm:spPr/>
      <dgm:t>
        <a:bodyPr/>
        <a:lstStyle/>
        <a:p>
          <a:endParaRPr lang="fr-FR"/>
        </a:p>
      </dgm:t>
    </dgm:pt>
    <dgm:pt modelId="{0127F0B0-21E6-46B0-82F4-2DCE85A7C9A0}" type="sibTrans" cxnId="{6148069A-73C7-4B8A-88D2-FD14150239B6}">
      <dgm:prSet/>
      <dgm:spPr/>
      <dgm:t>
        <a:bodyPr/>
        <a:lstStyle/>
        <a:p>
          <a:endParaRPr lang="fr-FR"/>
        </a:p>
      </dgm:t>
    </dgm:pt>
    <dgm:pt modelId="{FF87B734-5634-47E8-94EA-7A6C3918D911}" type="pres">
      <dgm:prSet presAssocID="{B91E658C-1BFF-4CA1-B3FA-8A1D181607B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E085A90-224F-47D9-AA45-192891996D72}" type="pres">
      <dgm:prSet presAssocID="{9C172DE2-A76A-4764-BC80-86869063BA02}" presName="Accent1" presStyleCnt="0"/>
      <dgm:spPr/>
    </dgm:pt>
    <dgm:pt modelId="{BA825784-2B30-473B-A0C2-60282AF35CC6}" type="pres">
      <dgm:prSet presAssocID="{9C172DE2-A76A-4764-BC80-86869063BA02}" presName="Accent" presStyleLbl="node1" presStyleIdx="0" presStyleCnt="4"/>
      <dgm:spPr/>
    </dgm:pt>
    <dgm:pt modelId="{829DBCC9-2DBB-4CBE-BC4E-6A4823257D38}" type="pres">
      <dgm:prSet presAssocID="{9C172DE2-A76A-4764-BC80-86869063BA02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F0861B-EF79-4EDE-8832-0B451301DC84}" type="pres">
      <dgm:prSet presAssocID="{9B8BD1DB-9667-4803-AE0E-B7B01E0F966C}" presName="Accent2" presStyleCnt="0"/>
      <dgm:spPr/>
    </dgm:pt>
    <dgm:pt modelId="{3B0048AF-34B4-4CF5-B131-EDF62E936658}" type="pres">
      <dgm:prSet presAssocID="{9B8BD1DB-9667-4803-AE0E-B7B01E0F966C}" presName="Accent" presStyleLbl="node1" presStyleIdx="1" presStyleCnt="4"/>
      <dgm:spPr>
        <a:solidFill>
          <a:srgbClr val="FFC000"/>
        </a:solidFill>
      </dgm:spPr>
    </dgm:pt>
    <dgm:pt modelId="{29B0C554-54DE-437D-881C-2F849BC3A4EC}" type="pres">
      <dgm:prSet presAssocID="{9B8BD1DB-9667-4803-AE0E-B7B01E0F966C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7F0A26-CF46-4C42-8BC2-23780991FA3C}" type="pres">
      <dgm:prSet presAssocID="{123643D0-804E-431E-8D70-7E04695791BE}" presName="Accent3" presStyleCnt="0"/>
      <dgm:spPr/>
    </dgm:pt>
    <dgm:pt modelId="{14EBFF7B-B589-44FD-8C3F-51D90F904F37}" type="pres">
      <dgm:prSet presAssocID="{123643D0-804E-431E-8D70-7E04695791BE}" presName="Accent" presStyleLbl="node1" presStyleIdx="2" presStyleCnt="4" custLinFactNeighborX="-286" custLinFactNeighborY="900"/>
      <dgm:spPr>
        <a:solidFill>
          <a:srgbClr val="4DF240"/>
        </a:solidFill>
      </dgm:spPr>
    </dgm:pt>
    <dgm:pt modelId="{9D5838FD-A70C-4214-BC72-CBED2120CB78}" type="pres">
      <dgm:prSet presAssocID="{123643D0-804E-431E-8D70-7E04695791BE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D04E74-1098-429B-94C6-69A214EB3CCD}" type="pres">
      <dgm:prSet presAssocID="{0FEC4064-998E-4802-81A0-DDCB0DD38914}" presName="Accent4" presStyleCnt="0"/>
      <dgm:spPr/>
    </dgm:pt>
    <dgm:pt modelId="{D9DAA54D-9AED-4CCC-B033-72D0321CA117}" type="pres">
      <dgm:prSet presAssocID="{0FEC4064-998E-4802-81A0-DDCB0DD38914}" presName="Accent" presStyleLbl="node1" presStyleIdx="3" presStyleCnt="4"/>
      <dgm:spPr/>
    </dgm:pt>
    <dgm:pt modelId="{F20F2EB9-879A-4126-80FA-DA571192A11B}" type="pres">
      <dgm:prSet presAssocID="{0FEC4064-998E-4802-81A0-DDCB0DD38914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12FF7C-6003-4B32-B384-33BDFC71C41C}" type="presOf" srcId="{B91E658C-1BFF-4CA1-B3FA-8A1D181607B3}" destId="{FF87B734-5634-47E8-94EA-7A6C3918D911}" srcOrd="0" destOrd="0" presId="urn:microsoft.com/office/officeart/2009/layout/CircleArrowProcess"/>
    <dgm:cxn modelId="{B7275DAA-C30C-4BEC-A44C-6A6A540629AC}" type="presOf" srcId="{0FEC4064-998E-4802-81A0-DDCB0DD38914}" destId="{F20F2EB9-879A-4126-80FA-DA571192A11B}" srcOrd="0" destOrd="0" presId="urn:microsoft.com/office/officeart/2009/layout/CircleArrowProcess"/>
    <dgm:cxn modelId="{254E9EE9-B995-4D35-8E01-95F07341D412}" srcId="{B91E658C-1BFF-4CA1-B3FA-8A1D181607B3}" destId="{123643D0-804E-431E-8D70-7E04695791BE}" srcOrd="2" destOrd="0" parTransId="{85157A9A-793F-4563-BA24-CB89EB2BCD11}" sibTransId="{2315B405-C45C-44B8-A9F1-7DD5FC9BC6CE}"/>
    <dgm:cxn modelId="{8EF0E6B7-7D89-4FED-AA07-A48BE2B1FA4D}" srcId="{B91E658C-1BFF-4CA1-B3FA-8A1D181607B3}" destId="{9B8BD1DB-9667-4803-AE0E-B7B01E0F966C}" srcOrd="1" destOrd="0" parTransId="{97D13DB6-A64D-41DA-AED4-3F3CCC057D50}" sibTransId="{2001E4B1-06D3-489A-B4C8-913B9C1DCBC0}"/>
    <dgm:cxn modelId="{9C033CD8-350C-46DC-99BC-DD3610BEB24A}" srcId="{B91E658C-1BFF-4CA1-B3FA-8A1D181607B3}" destId="{9C172DE2-A76A-4764-BC80-86869063BA02}" srcOrd="0" destOrd="0" parTransId="{CA8D05AA-A31C-4AF4-BFD2-4635F366D360}" sibTransId="{ABA3BA4C-67B8-4307-8388-2F4B6D7A5A31}"/>
    <dgm:cxn modelId="{838C8404-917A-4EDB-A17A-45129C539243}" type="presOf" srcId="{9C172DE2-A76A-4764-BC80-86869063BA02}" destId="{829DBCC9-2DBB-4CBE-BC4E-6A4823257D38}" srcOrd="0" destOrd="0" presId="urn:microsoft.com/office/officeart/2009/layout/CircleArrowProcess"/>
    <dgm:cxn modelId="{3E1A564A-DDCA-4FA8-B5C4-0CC161C6370C}" type="presOf" srcId="{123643D0-804E-431E-8D70-7E04695791BE}" destId="{9D5838FD-A70C-4214-BC72-CBED2120CB78}" srcOrd="0" destOrd="0" presId="urn:microsoft.com/office/officeart/2009/layout/CircleArrowProcess"/>
    <dgm:cxn modelId="{6148069A-73C7-4B8A-88D2-FD14150239B6}" srcId="{B91E658C-1BFF-4CA1-B3FA-8A1D181607B3}" destId="{0FEC4064-998E-4802-81A0-DDCB0DD38914}" srcOrd="3" destOrd="0" parTransId="{41D40A24-EAC6-449B-8010-0E9F971B2A28}" sibTransId="{0127F0B0-21E6-46B0-82F4-2DCE85A7C9A0}"/>
    <dgm:cxn modelId="{FF44086A-B9E5-4093-88E0-E3EE37C5D34B}" type="presOf" srcId="{9B8BD1DB-9667-4803-AE0E-B7B01E0F966C}" destId="{29B0C554-54DE-437D-881C-2F849BC3A4EC}" srcOrd="0" destOrd="0" presId="urn:microsoft.com/office/officeart/2009/layout/CircleArrowProcess"/>
    <dgm:cxn modelId="{C058C50D-67F6-4CFE-A5C5-2B7263336F0B}" type="presParOf" srcId="{FF87B734-5634-47E8-94EA-7A6C3918D911}" destId="{BE085A90-224F-47D9-AA45-192891996D72}" srcOrd="0" destOrd="0" presId="urn:microsoft.com/office/officeart/2009/layout/CircleArrowProcess"/>
    <dgm:cxn modelId="{D068ADF4-C87C-4486-AE24-A87849E5F91C}" type="presParOf" srcId="{BE085A90-224F-47D9-AA45-192891996D72}" destId="{BA825784-2B30-473B-A0C2-60282AF35CC6}" srcOrd="0" destOrd="0" presId="urn:microsoft.com/office/officeart/2009/layout/CircleArrowProcess"/>
    <dgm:cxn modelId="{D7721D83-489E-4CE8-B5F3-7630A667DF4D}" type="presParOf" srcId="{FF87B734-5634-47E8-94EA-7A6C3918D911}" destId="{829DBCC9-2DBB-4CBE-BC4E-6A4823257D38}" srcOrd="1" destOrd="0" presId="urn:microsoft.com/office/officeart/2009/layout/CircleArrowProcess"/>
    <dgm:cxn modelId="{A7DBE807-FF71-4B8B-A3F7-3EC08E13C59C}" type="presParOf" srcId="{FF87B734-5634-47E8-94EA-7A6C3918D911}" destId="{08F0861B-EF79-4EDE-8832-0B451301DC84}" srcOrd="2" destOrd="0" presId="urn:microsoft.com/office/officeart/2009/layout/CircleArrowProcess"/>
    <dgm:cxn modelId="{E08CAF96-67AA-447D-862C-037F90A469B0}" type="presParOf" srcId="{08F0861B-EF79-4EDE-8832-0B451301DC84}" destId="{3B0048AF-34B4-4CF5-B131-EDF62E936658}" srcOrd="0" destOrd="0" presId="urn:microsoft.com/office/officeart/2009/layout/CircleArrowProcess"/>
    <dgm:cxn modelId="{DEA92918-0DCE-4645-9BE7-E5BE594F7573}" type="presParOf" srcId="{FF87B734-5634-47E8-94EA-7A6C3918D911}" destId="{29B0C554-54DE-437D-881C-2F849BC3A4EC}" srcOrd="3" destOrd="0" presId="urn:microsoft.com/office/officeart/2009/layout/CircleArrowProcess"/>
    <dgm:cxn modelId="{7D5EB396-1CB0-46C8-8381-4A2CD158DDF7}" type="presParOf" srcId="{FF87B734-5634-47E8-94EA-7A6C3918D911}" destId="{C77F0A26-CF46-4C42-8BC2-23780991FA3C}" srcOrd="4" destOrd="0" presId="urn:microsoft.com/office/officeart/2009/layout/CircleArrowProcess"/>
    <dgm:cxn modelId="{F7505858-A88B-4EB6-A860-EDA724CD7A13}" type="presParOf" srcId="{C77F0A26-CF46-4C42-8BC2-23780991FA3C}" destId="{14EBFF7B-B589-44FD-8C3F-51D90F904F37}" srcOrd="0" destOrd="0" presId="urn:microsoft.com/office/officeart/2009/layout/CircleArrowProcess"/>
    <dgm:cxn modelId="{29C2E56C-48F0-4D3A-84EA-4F0102432232}" type="presParOf" srcId="{FF87B734-5634-47E8-94EA-7A6C3918D911}" destId="{9D5838FD-A70C-4214-BC72-CBED2120CB78}" srcOrd="5" destOrd="0" presId="urn:microsoft.com/office/officeart/2009/layout/CircleArrowProcess"/>
    <dgm:cxn modelId="{8861B32F-FABA-44F6-A9B4-64CBE3367376}" type="presParOf" srcId="{FF87B734-5634-47E8-94EA-7A6C3918D911}" destId="{1FD04E74-1098-429B-94C6-69A214EB3CCD}" srcOrd="6" destOrd="0" presId="urn:microsoft.com/office/officeart/2009/layout/CircleArrowProcess"/>
    <dgm:cxn modelId="{E98498E1-7A73-4310-90FA-FD0FACFBB722}" type="presParOf" srcId="{1FD04E74-1098-429B-94C6-69A214EB3CCD}" destId="{D9DAA54D-9AED-4CCC-B033-72D0321CA117}" srcOrd="0" destOrd="0" presId="urn:microsoft.com/office/officeart/2009/layout/CircleArrowProcess"/>
    <dgm:cxn modelId="{C70742A6-054F-4728-9604-5D8B02557419}" type="presParOf" srcId="{FF87B734-5634-47E8-94EA-7A6C3918D911}" destId="{F20F2EB9-879A-4126-80FA-DA571192A11B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1E658C-1BFF-4CA1-B3FA-8A1D181607B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C172DE2-A76A-4764-BC80-86869063BA02}">
      <dgm:prSet phldrT="[Texte]"/>
      <dgm:spPr/>
      <dgm:t>
        <a:bodyPr/>
        <a:lstStyle/>
        <a:p>
          <a:r>
            <a:rPr lang="fr-FR" b="1"/>
            <a:t>Les résultats professionnels</a:t>
          </a:r>
        </a:p>
      </dgm:t>
    </dgm:pt>
    <dgm:pt modelId="{CA8D05AA-A31C-4AF4-BFD2-4635F366D360}" type="parTrans" cxnId="{9C033CD8-350C-46DC-99BC-DD3610BEB24A}">
      <dgm:prSet/>
      <dgm:spPr/>
      <dgm:t>
        <a:bodyPr/>
        <a:lstStyle/>
        <a:p>
          <a:endParaRPr lang="fr-FR"/>
        </a:p>
      </dgm:t>
    </dgm:pt>
    <dgm:pt modelId="{ABA3BA4C-67B8-4307-8388-2F4B6D7A5A31}" type="sibTrans" cxnId="{9C033CD8-350C-46DC-99BC-DD3610BEB24A}">
      <dgm:prSet/>
      <dgm:spPr/>
      <dgm:t>
        <a:bodyPr/>
        <a:lstStyle/>
        <a:p>
          <a:endParaRPr lang="fr-FR"/>
        </a:p>
      </dgm:t>
    </dgm:pt>
    <dgm:pt modelId="{9B8BD1DB-9667-4803-AE0E-B7B01E0F966C}">
      <dgm:prSet phldrT="[Texte]"/>
      <dgm:spPr/>
      <dgm:t>
        <a:bodyPr/>
        <a:lstStyle/>
        <a:p>
          <a:r>
            <a:rPr lang="fr-FR" b="1"/>
            <a:t>Les savoir-faire</a:t>
          </a:r>
        </a:p>
      </dgm:t>
    </dgm:pt>
    <dgm:pt modelId="{97D13DB6-A64D-41DA-AED4-3F3CCC057D50}" type="parTrans" cxnId="{8EF0E6B7-7D89-4FED-AA07-A48BE2B1FA4D}">
      <dgm:prSet/>
      <dgm:spPr/>
      <dgm:t>
        <a:bodyPr/>
        <a:lstStyle/>
        <a:p>
          <a:endParaRPr lang="fr-FR"/>
        </a:p>
      </dgm:t>
    </dgm:pt>
    <dgm:pt modelId="{2001E4B1-06D3-489A-B4C8-913B9C1DCBC0}" type="sibTrans" cxnId="{8EF0E6B7-7D89-4FED-AA07-A48BE2B1FA4D}">
      <dgm:prSet/>
      <dgm:spPr/>
      <dgm:t>
        <a:bodyPr/>
        <a:lstStyle/>
        <a:p>
          <a:endParaRPr lang="fr-FR"/>
        </a:p>
      </dgm:t>
    </dgm:pt>
    <dgm:pt modelId="{123643D0-804E-431E-8D70-7E04695791BE}">
      <dgm:prSet phldrT="[Texte]"/>
      <dgm:spPr/>
      <dgm:t>
        <a:bodyPr/>
        <a:lstStyle/>
        <a:p>
          <a:r>
            <a:rPr lang="fr-FR" b="1"/>
            <a:t>Les savoir-être</a:t>
          </a:r>
        </a:p>
      </dgm:t>
    </dgm:pt>
    <dgm:pt modelId="{85157A9A-793F-4563-BA24-CB89EB2BCD11}" type="parTrans" cxnId="{254E9EE9-B995-4D35-8E01-95F07341D412}">
      <dgm:prSet/>
      <dgm:spPr/>
      <dgm:t>
        <a:bodyPr/>
        <a:lstStyle/>
        <a:p>
          <a:endParaRPr lang="fr-FR"/>
        </a:p>
      </dgm:t>
    </dgm:pt>
    <dgm:pt modelId="{2315B405-C45C-44B8-A9F1-7DD5FC9BC6CE}" type="sibTrans" cxnId="{254E9EE9-B995-4D35-8E01-95F07341D412}">
      <dgm:prSet/>
      <dgm:spPr/>
      <dgm:t>
        <a:bodyPr/>
        <a:lstStyle/>
        <a:p>
          <a:endParaRPr lang="fr-FR"/>
        </a:p>
      </dgm:t>
    </dgm:pt>
    <dgm:pt modelId="{FF87B734-5634-47E8-94EA-7A6C3918D911}" type="pres">
      <dgm:prSet presAssocID="{B91E658C-1BFF-4CA1-B3FA-8A1D181607B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E085A90-224F-47D9-AA45-192891996D72}" type="pres">
      <dgm:prSet presAssocID="{9C172DE2-A76A-4764-BC80-86869063BA02}" presName="Accent1" presStyleCnt="0"/>
      <dgm:spPr/>
    </dgm:pt>
    <dgm:pt modelId="{BA825784-2B30-473B-A0C2-60282AF35CC6}" type="pres">
      <dgm:prSet presAssocID="{9C172DE2-A76A-4764-BC80-86869063BA02}" presName="Accent" presStyleLbl="node1" presStyleIdx="0" presStyleCnt="3"/>
      <dgm:spPr/>
    </dgm:pt>
    <dgm:pt modelId="{829DBCC9-2DBB-4CBE-BC4E-6A4823257D38}" type="pres">
      <dgm:prSet presAssocID="{9C172DE2-A76A-4764-BC80-86869063BA0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F0861B-EF79-4EDE-8832-0B451301DC84}" type="pres">
      <dgm:prSet presAssocID="{9B8BD1DB-9667-4803-AE0E-B7B01E0F966C}" presName="Accent2" presStyleCnt="0"/>
      <dgm:spPr/>
    </dgm:pt>
    <dgm:pt modelId="{3B0048AF-34B4-4CF5-B131-EDF62E936658}" type="pres">
      <dgm:prSet presAssocID="{9B8BD1DB-9667-4803-AE0E-B7B01E0F966C}" presName="Accent" presStyleLbl="node1" presStyleIdx="1" presStyleCnt="3"/>
      <dgm:spPr>
        <a:solidFill>
          <a:srgbClr val="FFC000"/>
        </a:solidFill>
      </dgm:spPr>
    </dgm:pt>
    <dgm:pt modelId="{29B0C554-54DE-437D-881C-2F849BC3A4EC}" type="pres">
      <dgm:prSet presAssocID="{9B8BD1DB-9667-4803-AE0E-B7B01E0F966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7F0A26-CF46-4C42-8BC2-23780991FA3C}" type="pres">
      <dgm:prSet presAssocID="{123643D0-804E-431E-8D70-7E04695791BE}" presName="Accent3" presStyleCnt="0"/>
      <dgm:spPr/>
    </dgm:pt>
    <dgm:pt modelId="{14EBFF7B-B589-44FD-8C3F-51D90F904F37}" type="pres">
      <dgm:prSet presAssocID="{123643D0-804E-431E-8D70-7E04695791BE}" presName="Accent" presStyleLbl="node1" presStyleIdx="2" presStyleCnt="3" custLinFactNeighborX="-286" custLinFactNeighborY="900"/>
      <dgm:spPr>
        <a:solidFill>
          <a:srgbClr val="4DF240"/>
        </a:solidFill>
      </dgm:spPr>
    </dgm:pt>
    <dgm:pt modelId="{9D5838FD-A70C-4214-BC72-CBED2120CB78}" type="pres">
      <dgm:prSet presAssocID="{123643D0-804E-431E-8D70-7E04695791B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033CD8-350C-46DC-99BC-DD3610BEB24A}" srcId="{B91E658C-1BFF-4CA1-B3FA-8A1D181607B3}" destId="{9C172DE2-A76A-4764-BC80-86869063BA02}" srcOrd="0" destOrd="0" parTransId="{CA8D05AA-A31C-4AF4-BFD2-4635F366D360}" sibTransId="{ABA3BA4C-67B8-4307-8388-2F4B6D7A5A31}"/>
    <dgm:cxn modelId="{040305A9-CF1B-4AD0-9CB8-62BA6043F4C0}" type="presOf" srcId="{B91E658C-1BFF-4CA1-B3FA-8A1D181607B3}" destId="{FF87B734-5634-47E8-94EA-7A6C3918D911}" srcOrd="0" destOrd="0" presId="urn:microsoft.com/office/officeart/2009/layout/CircleArrowProcess"/>
    <dgm:cxn modelId="{4B5B9601-D718-4A9A-B6AB-46EDB844860F}" type="presOf" srcId="{9B8BD1DB-9667-4803-AE0E-B7B01E0F966C}" destId="{29B0C554-54DE-437D-881C-2F849BC3A4EC}" srcOrd="0" destOrd="0" presId="urn:microsoft.com/office/officeart/2009/layout/CircleArrowProcess"/>
    <dgm:cxn modelId="{5C4F6BF2-D1A6-4B83-8F58-53FEEE078BED}" type="presOf" srcId="{123643D0-804E-431E-8D70-7E04695791BE}" destId="{9D5838FD-A70C-4214-BC72-CBED2120CB78}" srcOrd="0" destOrd="0" presId="urn:microsoft.com/office/officeart/2009/layout/CircleArrowProcess"/>
    <dgm:cxn modelId="{8EF0E6B7-7D89-4FED-AA07-A48BE2B1FA4D}" srcId="{B91E658C-1BFF-4CA1-B3FA-8A1D181607B3}" destId="{9B8BD1DB-9667-4803-AE0E-B7B01E0F966C}" srcOrd="1" destOrd="0" parTransId="{97D13DB6-A64D-41DA-AED4-3F3CCC057D50}" sibTransId="{2001E4B1-06D3-489A-B4C8-913B9C1DCBC0}"/>
    <dgm:cxn modelId="{254E9EE9-B995-4D35-8E01-95F07341D412}" srcId="{B91E658C-1BFF-4CA1-B3FA-8A1D181607B3}" destId="{123643D0-804E-431E-8D70-7E04695791BE}" srcOrd="2" destOrd="0" parTransId="{85157A9A-793F-4563-BA24-CB89EB2BCD11}" sibTransId="{2315B405-C45C-44B8-A9F1-7DD5FC9BC6CE}"/>
    <dgm:cxn modelId="{5CF21333-A87D-4D89-A6BC-1DCE0F562477}" type="presOf" srcId="{9C172DE2-A76A-4764-BC80-86869063BA02}" destId="{829DBCC9-2DBB-4CBE-BC4E-6A4823257D38}" srcOrd="0" destOrd="0" presId="urn:microsoft.com/office/officeart/2009/layout/CircleArrowProcess"/>
    <dgm:cxn modelId="{06FDB059-9059-411B-9786-447F99B1F32A}" type="presParOf" srcId="{FF87B734-5634-47E8-94EA-7A6C3918D911}" destId="{BE085A90-224F-47D9-AA45-192891996D72}" srcOrd="0" destOrd="0" presId="urn:microsoft.com/office/officeart/2009/layout/CircleArrowProcess"/>
    <dgm:cxn modelId="{4D02EFE1-D91B-46F5-84F6-0814A6CC46E0}" type="presParOf" srcId="{BE085A90-224F-47D9-AA45-192891996D72}" destId="{BA825784-2B30-473B-A0C2-60282AF35CC6}" srcOrd="0" destOrd="0" presId="urn:microsoft.com/office/officeart/2009/layout/CircleArrowProcess"/>
    <dgm:cxn modelId="{75FD423E-8182-4F0D-B52C-1E62580CF512}" type="presParOf" srcId="{FF87B734-5634-47E8-94EA-7A6C3918D911}" destId="{829DBCC9-2DBB-4CBE-BC4E-6A4823257D38}" srcOrd="1" destOrd="0" presId="urn:microsoft.com/office/officeart/2009/layout/CircleArrowProcess"/>
    <dgm:cxn modelId="{1A050DF7-B8F9-4649-AECF-78777244179A}" type="presParOf" srcId="{FF87B734-5634-47E8-94EA-7A6C3918D911}" destId="{08F0861B-EF79-4EDE-8832-0B451301DC84}" srcOrd="2" destOrd="0" presId="urn:microsoft.com/office/officeart/2009/layout/CircleArrowProcess"/>
    <dgm:cxn modelId="{31119E76-9764-4605-B66D-AF78CCF540BB}" type="presParOf" srcId="{08F0861B-EF79-4EDE-8832-0B451301DC84}" destId="{3B0048AF-34B4-4CF5-B131-EDF62E936658}" srcOrd="0" destOrd="0" presId="urn:microsoft.com/office/officeart/2009/layout/CircleArrowProcess"/>
    <dgm:cxn modelId="{14A7D32B-256F-4A01-91F2-F2A4A12438E9}" type="presParOf" srcId="{FF87B734-5634-47E8-94EA-7A6C3918D911}" destId="{29B0C554-54DE-437D-881C-2F849BC3A4EC}" srcOrd="3" destOrd="0" presId="urn:microsoft.com/office/officeart/2009/layout/CircleArrowProcess"/>
    <dgm:cxn modelId="{5613BF8C-CD08-4B15-9264-E75C7F04BFA0}" type="presParOf" srcId="{FF87B734-5634-47E8-94EA-7A6C3918D911}" destId="{C77F0A26-CF46-4C42-8BC2-23780991FA3C}" srcOrd="4" destOrd="0" presId="urn:microsoft.com/office/officeart/2009/layout/CircleArrowProcess"/>
    <dgm:cxn modelId="{29C1BBE3-476E-4903-B995-0184A5BE7BA2}" type="presParOf" srcId="{C77F0A26-CF46-4C42-8BC2-23780991FA3C}" destId="{14EBFF7B-B589-44FD-8C3F-51D90F904F37}" srcOrd="0" destOrd="0" presId="urn:microsoft.com/office/officeart/2009/layout/CircleArrowProcess"/>
    <dgm:cxn modelId="{438DBF8C-BCEB-4890-BFE4-B932F84D6442}" type="presParOf" srcId="{FF87B734-5634-47E8-94EA-7A6C3918D911}" destId="{9D5838FD-A70C-4214-BC72-CBED2120CB7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A32FD0-D624-4AD8-8049-5719DEB7132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E06561-B727-43E3-8DC3-F69197D0BF0A}">
      <dgm:prSet phldrT="[Texte]"/>
      <dgm:spPr>
        <a:solidFill>
          <a:srgbClr val="00B0F0">
            <a:alpha val="90000"/>
          </a:srgbClr>
        </a:solidFill>
        <a:ln>
          <a:noFill/>
        </a:ln>
      </dgm:spPr>
      <dgm:t>
        <a:bodyPr/>
        <a:lstStyle/>
        <a:p>
          <a:r>
            <a:rPr lang="fr-FR"/>
            <a:t>Total 90 points</a:t>
          </a:r>
        </a:p>
      </dgm:t>
    </dgm:pt>
    <dgm:pt modelId="{9FF5C290-9FA0-43E5-B475-AF5A8417483D}" type="parTrans" cxnId="{8D02E62D-26B3-4B16-8138-B297FB45D53B}">
      <dgm:prSet/>
      <dgm:spPr/>
      <dgm:t>
        <a:bodyPr/>
        <a:lstStyle/>
        <a:p>
          <a:endParaRPr lang="fr-FR"/>
        </a:p>
      </dgm:t>
    </dgm:pt>
    <dgm:pt modelId="{2506FB2F-4B99-4174-A567-827667060593}" type="sibTrans" cxnId="{8D02E62D-26B3-4B16-8138-B297FB45D53B}">
      <dgm:prSet/>
      <dgm:spPr/>
      <dgm:t>
        <a:bodyPr/>
        <a:lstStyle/>
        <a:p>
          <a:endParaRPr lang="fr-FR"/>
        </a:p>
      </dgm:t>
    </dgm:pt>
    <dgm:pt modelId="{7FEE5273-E09B-43EB-8E8A-E30000B6FB0C}">
      <dgm:prSet phldrT="[Texte]"/>
      <dgm:spPr>
        <a:solidFill>
          <a:srgbClr val="C00000">
            <a:alpha val="90000"/>
          </a:srgbClr>
        </a:solidFill>
        <a:ln>
          <a:noFill/>
        </a:ln>
      </dgm:spPr>
      <dgm:t>
        <a:bodyPr/>
        <a:lstStyle/>
        <a:p>
          <a:r>
            <a:rPr lang="fr-FR"/>
            <a:t>30 points</a:t>
          </a:r>
        </a:p>
      </dgm:t>
    </dgm:pt>
    <dgm:pt modelId="{0892FE0B-58BA-4D85-A1DD-6CC8C15CDE25}" type="parTrans" cxnId="{238E669A-B9D4-490D-973B-CFE755D82576}">
      <dgm:prSet/>
      <dgm:spPr/>
      <dgm:t>
        <a:bodyPr/>
        <a:lstStyle/>
        <a:p>
          <a:endParaRPr lang="fr-FR"/>
        </a:p>
      </dgm:t>
    </dgm:pt>
    <dgm:pt modelId="{14E58F27-2B4B-43AD-B9AB-5D152DA7F59A}" type="sibTrans" cxnId="{238E669A-B9D4-490D-973B-CFE755D82576}">
      <dgm:prSet/>
      <dgm:spPr/>
      <dgm:t>
        <a:bodyPr/>
        <a:lstStyle/>
        <a:p>
          <a:endParaRPr lang="fr-FR"/>
        </a:p>
      </dgm:t>
    </dgm:pt>
    <dgm:pt modelId="{44F9C7BC-77B9-460A-948D-3A8901C32E70}">
      <dgm:prSet phldrT="[Texte]"/>
      <dgm:spPr>
        <a:solidFill>
          <a:srgbClr val="FFC000">
            <a:alpha val="90000"/>
          </a:srgbClr>
        </a:solidFill>
        <a:ln>
          <a:noFill/>
        </a:ln>
      </dgm:spPr>
      <dgm:t>
        <a:bodyPr/>
        <a:lstStyle/>
        <a:p>
          <a:r>
            <a:rPr lang="fr-FR"/>
            <a:t>30 points</a:t>
          </a:r>
        </a:p>
      </dgm:t>
    </dgm:pt>
    <dgm:pt modelId="{C7D2025D-405A-4D44-8E99-9F137341FAF7}" type="parTrans" cxnId="{25E81067-CFFF-4C14-A4C0-27BCBBCCE1C4}">
      <dgm:prSet/>
      <dgm:spPr/>
      <dgm:t>
        <a:bodyPr/>
        <a:lstStyle/>
        <a:p>
          <a:endParaRPr lang="fr-FR"/>
        </a:p>
      </dgm:t>
    </dgm:pt>
    <dgm:pt modelId="{1808245B-B101-4228-9ED1-B2D0C40FFD2D}" type="sibTrans" cxnId="{25E81067-CFFF-4C14-A4C0-27BCBBCCE1C4}">
      <dgm:prSet/>
      <dgm:spPr/>
      <dgm:t>
        <a:bodyPr/>
        <a:lstStyle/>
        <a:p>
          <a:endParaRPr lang="fr-FR"/>
        </a:p>
      </dgm:t>
    </dgm:pt>
    <dgm:pt modelId="{19856115-A20E-4F1C-B7B2-DE86F50F45F6}">
      <dgm:prSet phldrT="[Texte]"/>
      <dgm:spPr>
        <a:solidFill>
          <a:srgbClr val="00B050">
            <a:alpha val="90000"/>
          </a:srgbClr>
        </a:solidFill>
        <a:ln>
          <a:noFill/>
        </a:ln>
      </dgm:spPr>
      <dgm:t>
        <a:bodyPr/>
        <a:lstStyle/>
        <a:p>
          <a:r>
            <a:rPr lang="fr-FR"/>
            <a:t>30 points</a:t>
          </a:r>
        </a:p>
      </dgm:t>
    </dgm:pt>
    <dgm:pt modelId="{869B6742-5721-4B42-99EB-CEFACC273243}" type="parTrans" cxnId="{6CFE6C69-5479-4ED2-A95B-F2C13B14DF6B}">
      <dgm:prSet/>
      <dgm:spPr/>
      <dgm:t>
        <a:bodyPr/>
        <a:lstStyle/>
        <a:p>
          <a:endParaRPr lang="fr-FR"/>
        </a:p>
      </dgm:t>
    </dgm:pt>
    <dgm:pt modelId="{8DA0BC37-18DC-47BF-B537-18CBD69621AB}" type="sibTrans" cxnId="{6CFE6C69-5479-4ED2-A95B-F2C13B14DF6B}">
      <dgm:prSet/>
      <dgm:spPr/>
      <dgm:t>
        <a:bodyPr/>
        <a:lstStyle/>
        <a:p>
          <a:endParaRPr lang="fr-FR"/>
        </a:p>
      </dgm:t>
    </dgm:pt>
    <dgm:pt modelId="{D847D07E-CB1F-4E2A-9098-731160143EB8}" type="pres">
      <dgm:prSet presAssocID="{FBA32FD0-D624-4AD8-8049-5719DEB713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4C60BEE-6A7F-4927-B243-21DEAF18870D}" type="pres">
      <dgm:prSet presAssocID="{66E06561-B727-43E3-8DC3-F69197D0BF0A}" presName="vertFlow" presStyleCnt="0"/>
      <dgm:spPr/>
    </dgm:pt>
    <dgm:pt modelId="{6DF667EB-CC10-4612-8184-4F9E1BAE19CE}" type="pres">
      <dgm:prSet presAssocID="{66E06561-B727-43E3-8DC3-F69197D0BF0A}" presName="header" presStyleLbl="node1" presStyleIdx="0" presStyleCnt="1" custLinFactNeighborX="-706" custLinFactNeighborY="-19097"/>
      <dgm:spPr/>
      <dgm:t>
        <a:bodyPr/>
        <a:lstStyle/>
        <a:p>
          <a:endParaRPr lang="fr-FR"/>
        </a:p>
      </dgm:t>
    </dgm:pt>
    <dgm:pt modelId="{37D2BF0E-FE36-411E-89A3-3D4CC6CCF0F5}" type="pres">
      <dgm:prSet presAssocID="{0892FE0B-58BA-4D85-A1DD-6CC8C15CDE25}" presName="parTrans" presStyleLbl="sibTrans2D1" presStyleIdx="0" presStyleCnt="3"/>
      <dgm:spPr/>
      <dgm:t>
        <a:bodyPr/>
        <a:lstStyle/>
        <a:p>
          <a:endParaRPr lang="fr-FR"/>
        </a:p>
      </dgm:t>
    </dgm:pt>
    <dgm:pt modelId="{B6C7D288-9EFD-4BAB-A529-278533A23E56}" type="pres">
      <dgm:prSet presAssocID="{7FEE5273-E09B-43EB-8E8A-E30000B6FB0C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D525EC-E257-4171-8190-C375D3B53778}" type="pres">
      <dgm:prSet presAssocID="{14E58F27-2B4B-43AD-B9AB-5D152DA7F59A}" presName="sibTrans" presStyleLbl="sibTrans2D1" presStyleIdx="1" presStyleCnt="3"/>
      <dgm:spPr/>
      <dgm:t>
        <a:bodyPr/>
        <a:lstStyle/>
        <a:p>
          <a:endParaRPr lang="fr-FR"/>
        </a:p>
      </dgm:t>
    </dgm:pt>
    <dgm:pt modelId="{E73AC936-14A6-4794-8F05-651835B6E3F5}" type="pres">
      <dgm:prSet presAssocID="{44F9C7BC-77B9-460A-948D-3A8901C32E70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2CE3B4-8E32-47D9-8E5C-21C7D20916FC}" type="pres">
      <dgm:prSet presAssocID="{1808245B-B101-4228-9ED1-B2D0C40FFD2D}" presName="sibTrans" presStyleLbl="sibTrans2D1" presStyleIdx="2" presStyleCnt="3"/>
      <dgm:spPr/>
      <dgm:t>
        <a:bodyPr/>
        <a:lstStyle/>
        <a:p>
          <a:endParaRPr lang="fr-FR"/>
        </a:p>
      </dgm:t>
    </dgm:pt>
    <dgm:pt modelId="{619AC89A-EE01-41F5-9B6A-0E87346BA040}" type="pres">
      <dgm:prSet presAssocID="{19856115-A20E-4F1C-B7B2-DE86F50F45F6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987CFE-8216-4383-A0CF-877128FBA8D9}" type="presOf" srcId="{14E58F27-2B4B-43AD-B9AB-5D152DA7F59A}" destId="{B5D525EC-E257-4171-8190-C375D3B53778}" srcOrd="0" destOrd="0" presId="urn:microsoft.com/office/officeart/2005/8/layout/lProcess1"/>
    <dgm:cxn modelId="{1C516717-23C8-4E15-8A76-0C6C7DBF106F}" type="presOf" srcId="{7FEE5273-E09B-43EB-8E8A-E30000B6FB0C}" destId="{B6C7D288-9EFD-4BAB-A529-278533A23E56}" srcOrd="0" destOrd="0" presId="urn:microsoft.com/office/officeart/2005/8/layout/lProcess1"/>
    <dgm:cxn modelId="{DE8B1978-1D08-4DAB-886A-E7325D4B9B59}" type="presOf" srcId="{44F9C7BC-77B9-460A-948D-3A8901C32E70}" destId="{E73AC936-14A6-4794-8F05-651835B6E3F5}" srcOrd="0" destOrd="0" presId="urn:microsoft.com/office/officeart/2005/8/layout/lProcess1"/>
    <dgm:cxn modelId="{8D02E62D-26B3-4B16-8138-B297FB45D53B}" srcId="{FBA32FD0-D624-4AD8-8049-5719DEB71321}" destId="{66E06561-B727-43E3-8DC3-F69197D0BF0A}" srcOrd="0" destOrd="0" parTransId="{9FF5C290-9FA0-43E5-B475-AF5A8417483D}" sibTransId="{2506FB2F-4B99-4174-A567-827667060593}"/>
    <dgm:cxn modelId="{25E81067-CFFF-4C14-A4C0-27BCBBCCE1C4}" srcId="{66E06561-B727-43E3-8DC3-F69197D0BF0A}" destId="{44F9C7BC-77B9-460A-948D-3A8901C32E70}" srcOrd="1" destOrd="0" parTransId="{C7D2025D-405A-4D44-8E99-9F137341FAF7}" sibTransId="{1808245B-B101-4228-9ED1-B2D0C40FFD2D}"/>
    <dgm:cxn modelId="{238E669A-B9D4-490D-973B-CFE755D82576}" srcId="{66E06561-B727-43E3-8DC3-F69197D0BF0A}" destId="{7FEE5273-E09B-43EB-8E8A-E30000B6FB0C}" srcOrd="0" destOrd="0" parTransId="{0892FE0B-58BA-4D85-A1DD-6CC8C15CDE25}" sibTransId="{14E58F27-2B4B-43AD-B9AB-5D152DA7F59A}"/>
    <dgm:cxn modelId="{A26152C7-5E5D-48FA-B0C1-8989284E582A}" type="presOf" srcId="{66E06561-B727-43E3-8DC3-F69197D0BF0A}" destId="{6DF667EB-CC10-4612-8184-4F9E1BAE19CE}" srcOrd="0" destOrd="0" presId="urn:microsoft.com/office/officeart/2005/8/layout/lProcess1"/>
    <dgm:cxn modelId="{F4FE0A54-B3B6-4EFE-816D-94AD8E982420}" type="presOf" srcId="{0892FE0B-58BA-4D85-A1DD-6CC8C15CDE25}" destId="{37D2BF0E-FE36-411E-89A3-3D4CC6CCF0F5}" srcOrd="0" destOrd="0" presId="urn:microsoft.com/office/officeart/2005/8/layout/lProcess1"/>
    <dgm:cxn modelId="{7B756BFA-EB47-4C17-93BD-385BD8656B86}" type="presOf" srcId="{19856115-A20E-4F1C-B7B2-DE86F50F45F6}" destId="{619AC89A-EE01-41F5-9B6A-0E87346BA040}" srcOrd="0" destOrd="0" presId="urn:microsoft.com/office/officeart/2005/8/layout/lProcess1"/>
    <dgm:cxn modelId="{05154A0D-863D-43C1-A81F-BA05F189511C}" type="presOf" srcId="{FBA32FD0-D624-4AD8-8049-5719DEB71321}" destId="{D847D07E-CB1F-4E2A-9098-731160143EB8}" srcOrd="0" destOrd="0" presId="urn:microsoft.com/office/officeart/2005/8/layout/lProcess1"/>
    <dgm:cxn modelId="{FAF23FA4-350A-4CBF-AFBC-D3F51784A19D}" type="presOf" srcId="{1808245B-B101-4228-9ED1-B2D0C40FFD2D}" destId="{302CE3B4-8E32-47D9-8E5C-21C7D20916FC}" srcOrd="0" destOrd="0" presId="urn:microsoft.com/office/officeart/2005/8/layout/lProcess1"/>
    <dgm:cxn modelId="{6CFE6C69-5479-4ED2-A95B-F2C13B14DF6B}" srcId="{66E06561-B727-43E3-8DC3-F69197D0BF0A}" destId="{19856115-A20E-4F1C-B7B2-DE86F50F45F6}" srcOrd="2" destOrd="0" parTransId="{869B6742-5721-4B42-99EB-CEFACC273243}" sibTransId="{8DA0BC37-18DC-47BF-B537-18CBD69621AB}"/>
    <dgm:cxn modelId="{5827E215-4797-4F69-8B23-8580AA126D7B}" type="presParOf" srcId="{D847D07E-CB1F-4E2A-9098-731160143EB8}" destId="{74C60BEE-6A7F-4927-B243-21DEAF18870D}" srcOrd="0" destOrd="0" presId="urn:microsoft.com/office/officeart/2005/8/layout/lProcess1"/>
    <dgm:cxn modelId="{52C8B8E3-5677-4473-A599-67F4AB42FE47}" type="presParOf" srcId="{74C60BEE-6A7F-4927-B243-21DEAF18870D}" destId="{6DF667EB-CC10-4612-8184-4F9E1BAE19CE}" srcOrd="0" destOrd="0" presId="urn:microsoft.com/office/officeart/2005/8/layout/lProcess1"/>
    <dgm:cxn modelId="{0A31EA78-96BF-4EBA-B1F7-FA4179AA1727}" type="presParOf" srcId="{74C60BEE-6A7F-4927-B243-21DEAF18870D}" destId="{37D2BF0E-FE36-411E-89A3-3D4CC6CCF0F5}" srcOrd="1" destOrd="0" presId="urn:microsoft.com/office/officeart/2005/8/layout/lProcess1"/>
    <dgm:cxn modelId="{0055710C-794D-4751-9134-6B4E78D003F4}" type="presParOf" srcId="{74C60BEE-6A7F-4927-B243-21DEAF18870D}" destId="{B6C7D288-9EFD-4BAB-A529-278533A23E56}" srcOrd="2" destOrd="0" presId="urn:microsoft.com/office/officeart/2005/8/layout/lProcess1"/>
    <dgm:cxn modelId="{58930C46-7FE4-412E-A45F-C4929A1418A7}" type="presParOf" srcId="{74C60BEE-6A7F-4927-B243-21DEAF18870D}" destId="{B5D525EC-E257-4171-8190-C375D3B53778}" srcOrd="3" destOrd="0" presId="urn:microsoft.com/office/officeart/2005/8/layout/lProcess1"/>
    <dgm:cxn modelId="{F15B6FDF-110D-441C-9927-BBF7AAD585BF}" type="presParOf" srcId="{74C60BEE-6A7F-4927-B243-21DEAF18870D}" destId="{E73AC936-14A6-4794-8F05-651835B6E3F5}" srcOrd="4" destOrd="0" presId="urn:microsoft.com/office/officeart/2005/8/layout/lProcess1"/>
    <dgm:cxn modelId="{5A523ED2-594A-4C41-B0DC-D744FA8A6444}" type="presParOf" srcId="{74C60BEE-6A7F-4927-B243-21DEAF18870D}" destId="{302CE3B4-8E32-47D9-8E5C-21C7D20916FC}" srcOrd="5" destOrd="0" presId="urn:microsoft.com/office/officeart/2005/8/layout/lProcess1"/>
    <dgm:cxn modelId="{82229BE0-AB36-4936-BCF6-31F4A822D21C}" type="presParOf" srcId="{74C60BEE-6A7F-4927-B243-21DEAF18870D}" destId="{619AC89A-EE01-41F5-9B6A-0E87346BA04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2466F7-B2F7-FD4B-8268-80A101165463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4FBF12-32C3-4B4B-87AC-5A7A77086941}">
      <dgm:prSet phldrT="[Texte]" custT="1"/>
      <dgm:spPr/>
      <dgm:t>
        <a:bodyPr/>
        <a:lstStyle/>
        <a:p>
          <a:r>
            <a:rPr lang="fr-FR" sz="1400">
              <a:solidFill>
                <a:schemeClr val="tx1"/>
              </a:solidFill>
            </a:rPr>
            <a:t>Mise à jour « métiers »</a:t>
          </a:r>
        </a:p>
      </dgm:t>
    </dgm:pt>
    <dgm:pt modelId="{74011664-C76F-A54F-8CCD-FAEE691FD70A}" type="parTrans" cxnId="{7EB2DFB4-DDCE-244A-8DDC-C84435487882}">
      <dgm:prSet/>
      <dgm:spPr/>
      <dgm:t>
        <a:bodyPr/>
        <a:lstStyle/>
        <a:p>
          <a:endParaRPr lang="fr-FR"/>
        </a:p>
      </dgm:t>
    </dgm:pt>
    <dgm:pt modelId="{91056239-F727-1543-AC1A-A8068165A433}" type="sibTrans" cxnId="{7EB2DFB4-DDCE-244A-8DDC-C84435487882}">
      <dgm:prSet/>
      <dgm:spPr/>
      <dgm:t>
        <a:bodyPr/>
        <a:lstStyle/>
        <a:p>
          <a:endParaRPr lang="fr-FR"/>
        </a:p>
      </dgm:t>
    </dgm:pt>
    <dgm:pt modelId="{7B97B8BD-922C-2842-B6AD-E15DD77C3BC2}">
      <dgm:prSet phldrT="[Texte]" custT="1"/>
      <dgm:spPr/>
      <dgm:t>
        <a:bodyPr/>
        <a:lstStyle/>
        <a:p>
          <a:r>
            <a:rPr lang="fr-FR" sz="1400">
              <a:solidFill>
                <a:schemeClr val="tx1"/>
              </a:solidFill>
            </a:rPr>
            <a:t>2. Clarifier le niveau de savoir-faire attendu (sur Gesform : niveau maîtrise automatiquement défini)</a:t>
          </a:r>
        </a:p>
      </dgm:t>
    </dgm:pt>
    <dgm:pt modelId="{D31BF4A2-B767-EB45-A089-F33CEADB6D35}" type="parTrans" cxnId="{1B4A04FC-EEA7-124C-9CB7-FDB479BB13A2}">
      <dgm:prSet/>
      <dgm:spPr/>
      <dgm:t>
        <a:bodyPr/>
        <a:lstStyle/>
        <a:p>
          <a:endParaRPr lang="fr-FR"/>
        </a:p>
      </dgm:t>
    </dgm:pt>
    <dgm:pt modelId="{ADCD22E7-7B30-FE41-B45C-B61FC0DF1CCA}" type="sibTrans" cxnId="{1B4A04FC-EEA7-124C-9CB7-FDB479BB13A2}">
      <dgm:prSet/>
      <dgm:spPr/>
      <dgm:t>
        <a:bodyPr/>
        <a:lstStyle/>
        <a:p>
          <a:endParaRPr lang="fr-FR"/>
        </a:p>
      </dgm:t>
    </dgm:pt>
    <dgm:pt modelId="{8C23A5DF-D4C4-DB44-B35B-8FFB26C7643F}">
      <dgm:prSet phldrT="[Texte]" custT="1"/>
      <dgm:spPr/>
      <dgm:t>
        <a:bodyPr/>
        <a:lstStyle/>
        <a:p>
          <a:r>
            <a:rPr lang="fr-FR" sz="1400">
              <a:solidFill>
                <a:schemeClr val="tx1"/>
              </a:solidFill>
            </a:rPr>
            <a:t>Cadrage/clarification</a:t>
          </a:r>
        </a:p>
      </dgm:t>
    </dgm:pt>
    <dgm:pt modelId="{08A4C8AA-62F3-D14F-8966-9830BAB2F13F}" type="parTrans" cxnId="{9E37E67F-1D79-A842-B79D-6BAC64072D0B}">
      <dgm:prSet/>
      <dgm:spPr/>
      <dgm:t>
        <a:bodyPr/>
        <a:lstStyle/>
        <a:p>
          <a:endParaRPr lang="fr-FR"/>
        </a:p>
      </dgm:t>
    </dgm:pt>
    <dgm:pt modelId="{7749BE53-2116-594A-A3C2-02E080582835}" type="sibTrans" cxnId="{9E37E67F-1D79-A842-B79D-6BAC64072D0B}">
      <dgm:prSet/>
      <dgm:spPr/>
      <dgm:t>
        <a:bodyPr/>
        <a:lstStyle/>
        <a:p>
          <a:endParaRPr lang="fr-FR"/>
        </a:p>
      </dgm:t>
    </dgm:pt>
    <dgm:pt modelId="{143C6CF4-9864-4048-8EEF-417B331737D6}">
      <dgm:prSet phldrT="[Texte]" custT="1"/>
      <dgm:spPr/>
      <dgm:t>
        <a:bodyPr/>
        <a:lstStyle/>
        <a:p>
          <a:pPr algn="just"/>
          <a:r>
            <a:rPr lang="fr-FR" sz="1400">
              <a:solidFill>
                <a:schemeClr val="tx1"/>
              </a:solidFill>
            </a:rPr>
            <a:t>4. Elaborer le champ lexical : savoir-être, c</a:t>
          </a:r>
          <a:r>
            <a:rPr lang="fr-FR" sz="1400"/>
            <a:t>apacité d’expertise et le cas échéant d’encadrement</a:t>
          </a:r>
          <a:endParaRPr lang="fr-FR" sz="1400">
            <a:solidFill>
              <a:schemeClr val="tx1"/>
            </a:solidFill>
          </a:endParaRPr>
        </a:p>
      </dgm:t>
    </dgm:pt>
    <dgm:pt modelId="{5E7933C1-6886-9447-9A74-CB39F9791500}" type="parTrans" cxnId="{87F4FE8F-3D67-774F-9059-3627993D2D06}">
      <dgm:prSet/>
      <dgm:spPr/>
      <dgm:t>
        <a:bodyPr/>
        <a:lstStyle/>
        <a:p>
          <a:endParaRPr lang="fr-FR"/>
        </a:p>
      </dgm:t>
    </dgm:pt>
    <dgm:pt modelId="{C3D8B318-00EE-F648-A233-F23D2C6AFB4E}" type="sibTrans" cxnId="{87F4FE8F-3D67-774F-9059-3627993D2D06}">
      <dgm:prSet/>
      <dgm:spPr/>
      <dgm:t>
        <a:bodyPr/>
        <a:lstStyle/>
        <a:p>
          <a:endParaRPr lang="fr-FR"/>
        </a:p>
      </dgm:t>
    </dgm:pt>
    <dgm:pt modelId="{0D5FAADE-A0DB-4143-A4E6-B79CC7019C28}">
      <dgm:prSet phldrT="[Texte]" custT="1"/>
      <dgm:spPr/>
      <dgm:t>
        <a:bodyPr/>
        <a:lstStyle/>
        <a:p>
          <a:r>
            <a:rPr lang="fr-FR" sz="1400">
              <a:solidFill>
                <a:schemeClr val="tx1"/>
              </a:solidFill>
            </a:rPr>
            <a:t>3. Elaborer certaines fiches emploi/postes</a:t>
          </a:r>
        </a:p>
      </dgm:t>
    </dgm:pt>
    <dgm:pt modelId="{01F03D19-1260-451D-981D-81D23FD1D4B6}" type="parTrans" cxnId="{BC57E3EF-6177-488C-80C5-E988AECBA40E}">
      <dgm:prSet/>
      <dgm:spPr/>
      <dgm:t>
        <a:bodyPr/>
        <a:lstStyle/>
        <a:p>
          <a:endParaRPr lang="fr-FR"/>
        </a:p>
      </dgm:t>
    </dgm:pt>
    <dgm:pt modelId="{8476E3AF-F254-4736-926D-5B75DED76C2A}" type="sibTrans" cxnId="{BC57E3EF-6177-488C-80C5-E988AECBA40E}">
      <dgm:prSet/>
      <dgm:spPr/>
      <dgm:t>
        <a:bodyPr/>
        <a:lstStyle/>
        <a:p>
          <a:endParaRPr lang="fr-FR"/>
        </a:p>
      </dgm:t>
    </dgm:pt>
    <dgm:pt modelId="{BC878100-9327-473C-AB8E-CD0ACBE3B8AA}">
      <dgm:prSet custT="1"/>
      <dgm:spPr/>
      <dgm:t>
        <a:bodyPr/>
        <a:lstStyle/>
        <a:p>
          <a:r>
            <a:rPr lang="fr-FR" sz="1400">
              <a:solidFill>
                <a:schemeClr val="tx1"/>
              </a:solidFill>
            </a:rPr>
            <a:t>Exploitation et suivi des EP-EF</a:t>
          </a:r>
        </a:p>
      </dgm:t>
    </dgm:pt>
    <dgm:pt modelId="{C2C8D06C-DE2C-4941-BAC9-991C759AC7CD}" type="parTrans" cxnId="{3BAD6D15-AB46-499A-ADDA-0A1B7FED4A75}">
      <dgm:prSet/>
      <dgm:spPr/>
      <dgm:t>
        <a:bodyPr/>
        <a:lstStyle/>
        <a:p>
          <a:endParaRPr lang="fr-FR"/>
        </a:p>
      </dgm:t>
    </dgm:pt>
    <dgm:pt modelId="{71FE2011-86CF-447C-AA55-9CE62CFD988A}" type="sibTrans" cxnId="{3BAD6D15-AB46-499A-ADDA-0A1B7FED4A75}">
      <dgm:prSet/>
      <dgm:spPr/>
      <dgm:t>
        <a:bodyPr/>
        <a:lstStyle/>
        <a:p>
          <a:endParaRPr lang="fr-FR"/>
        </a:p>
      </dgm:t>
    </dgm:pt>
    <dgm:pt modelId="{9200F132-AB47-491D-A5A1-5C52D42D8B85}">
      <dgm:prSet custT="1"/>
      <dgm:spPr/>
      <dgm:t>
        <a:bodyPr/>
        <a:lstStyle/>
        <a:p>
          <a:pPr algn="just"/>
          <a:r>
            <a:rPr lang="fr-FR" sz="1400">
              <a:solidFill>
                <a:schemeClr val="tx1"/>
              </a:solidFill>
            </a:rPr>
            <a:t>7. Elaborer les modalités de calcul de la valeur professionnelle en lien avec vos LDG</a:t>
          </a:r>
        </a:p>
      </dgm:t>
    </dgm:pt>
    <dgm:pt modelId="{646E827B-4BC8-4131-A7F4-0DA26C4D6C72}" type="parTrans" cxnId="{A269DEE6-1881-4CCD-B681-26511ED6B370}">
      <dgm:prSet/>
      <dgm:spPr/>
      <dgm:t>
        <a:bodyPr/>
        <a:lstStyle/>
        <a:p>
          <a:endParaRPr lang="fr-FR"/>
        </a:p>
      </dgm:t>
    </dgm:pt>
    <dgm:pt modelId="{C838B82E-3C11-4718-B3E3-F38A950918E8}" type="sibTrans" cxnId="{A269DEE6-1881-4CCD-B681-26511ED6B370}">
      <dgm:prSet/>
      <dgm:spPr/>
      <dgm:t>
        <a:bodyPr/>
        <a:lstStyle/>
        <a:p>
          <a:endParaRPr lang="fr-FR"/>
        </a:p>
      </dgm:t>
    </dgm:pt>
    <dgm:pt modelId="{2507FFC6-25C9-4CC0-817F-FFE78556411A}">
      <dgm:prSet custT="1"/>
      <dgm:spPr/>
      <dgm:t>
        <a:bodyPr/>
        <a:lstStyle/>
        <a:p>
          <a:pPr algn="just"/>
          <a:r>
            <a:rPr lang="fr-FR" sz="1400">
              <a:solidFill>
                <a:schemeClr val="tx1"/>
              </a:solidFill>
            </a:rPr>
            <a:t>8. Définir comment et par qui vont être exploités les EP/EF</a:t>
          </a:r>
        </a:p>
      </dgm:t>
    </dgm:pt>
    <dgm:pt modelId="{9B4C6088-0432-4D1B-AA81-C29D3C8AC850}" type="parTrans" cxnId="{80A884AF-36CC-4FF7-9729-D7CF9AE34532}">
      <dgm:prSet/>
      <dgm:spPr/>
      <dgm:t>
        <a:bodyPr/>
        <a:lstStyle/>
        <a:p>
          <a:endParaRPr lang="fr-FR"/>
        </a:p>
      </dgm:t>
    </dgm:pt>
    <dgm:pt modelId="{E413D9B8-B867-43A9-88AC-412AE7628D0C}" type="sibTrans" cxnId="{80A884AF-36CC-4FF7-9729-D7CF9AE34532}">
      <dgm:prSet/>
      <dgm:spPr/>
      <dgm:t>
        <a:bodyPr/>
        <a:lstStyle/>
        <a:p>
          <a:endParaRPr lang="fr-FR"/>
        </a:p>
      </dgm:t>
    </dgm:pt>
    <dgm:pt modelId="{E5422395-22AF-4961-8AAC-BEEDD369AF39}">
      <dgm:prSet phldrT="[Texte]" custT="1"/>
      <dgm:spPr/>
      <dgm:t>
        <a:bodyPr/>
        <a:lstStyle/>
        <a:p>
          <a:r>
            <a:rPr lang="fr-FR" sz="1400">
              <a:solidFill>
                <a:schemeClr val="tx1"/>
              </a:solidFill>
            </a:rPr>
            <a:t>1. Ajuster le recensement du métier de chaque agent</a:t>
          </a:r>
        </a:p>
      </dgm:t>
    </dgm:pt>
    <dgm:pt modelId="{A7075376-5262-402B-B92F-3F493E4FA43E}" type="parTrans" cxnId="{0E21ED45-A37A-4FA1-92B0-2B97553D83EA}">
      <dgm:prSet/>
      <dgm:spPr/>
      <dgm:t>
        <a:bodyPr/>
        <a:lstStyle/>
        <a:p>
          <a:endParaRPr lang="fr-FR"/>
        </a:p>
      </dgm:t>
    </dgm:pt>
    <dgm:pt modelId="{16408293-6A2B-469F-A52F-7D930E82A944}" type="sibTrans" cxnId="{0E21ED45-A37A-4FA1-92B0-2B97553D83EA}">
      <dgm:prSet/>
      <dgm:spPr/>
      <dgm:t>
        <a:bodyPr/>
        <a:lstStyle/>
        <a:p>
          <a:endParaRPr lang="fr-FR"/>
        </a:p>
      </dgm:t>
    </dgm:pt>
    <dgm:pt modelId="{33E51575-5A8E-4319-811B-E2B2FE3FD19F}">
      <dgm:prSet phldrT="[Texte]" custT="1"/>
      <dgm:spPr/>
      <dgm:t>
        <a:bodyPr/>
        <a:lstStyle/>
        <a:p>
          <a:pPr algn="just"/>
          <a:r>
            <a:rPr lang="fr-FR" sz="1400">
              <a:solidFill>
                <a:schemeClr val="tx1"/>
              </a:solidFill>
            </a:rPr>
            <a:t>5. Définir les règles de l’EP/EF spécifiques à votre établissement</a:t>
          </a:r>
        </a:p>
      </dgm:t>
    </dgm:pt>
    <dgm:pt modelId="{976FD4FC-80A0-47C6-A791-5F97F8B2082A}" type="parTrans" cxnId="{CC5D3CA3-1214-497A-B0D3-442BF2852434}">
      <dgm:prSet/>
      <dgm:spPr/>
      <dgm:t>
        <a:bodyPr/>
        <a:lstStyle/>
        <a:p>
          <a:endParaRPr lang="fr-FR"/>
        </a:p>
      </dgm:t>
    </dgm:pt>
    <dgm:pt modelId="{095AA649-3B4C-4AC1-8DC9-815BF6186DCE}" type="sibTrans" cxnId="{CC5D3CA3-1214-497A-B0D3-442BF2852434}">
      <dgm:prSet/>
      <dgm:spPr/>
      <dgm:t>
        <a:bodyPr/>
        <a:lstStyle/>
        <a:p>
          <a:endParaRPr lang="fr-FR"/>
        </a:p>
      </dgm:t>
    </dgm:pt>
    <dgm:pt modelId="{FA2469AF-5AE1-4A9B-9503-526EF1D277AF}">
      <dgm:prSet phldrT="[Texte]" custT="1"/>
      <dgm:spPr/>
      <dgm:t>
        <a:bodyPr/>
        <a:lstStyle/>
        <a:p>
          <a:pPr algn="just"/>
          <a:r>
            <a:rPr lang="fr-FR" sz="1400">
              <a:solidFill>
                <a:schemeClr val="tx1"/>
              </a:solidFill>
            </a:rPr>
            <a:t>6. Elaborer et déployer une communication adaptée : Guide méthodologique, réunions de sensibilisation…</a:t>
          </a:r>
        </a:p>
      </dgm:t>
    </dgm:pt>
    <dgm:pt modelId="{8E4A8F01-8604-4497-B548-0F22BCEA98AC}" type="parTrans" cxnId="{FCDDF81A-CB8C-437F-A9AF-0F32BAE86D13}">
      <dgm:prSet/>
      <dgm:spPr/>
      <dgm:t>
        <a:bodyPr/>
        <a:lstStyle/>
        <a:p>
          <a:endParaRPr lang="fr-FR"/>
        </a:p>
      </dgm:t>
    </dgm:pt>
    <dgm:pt modelId="{831E7FF8-B1BE-49BF-9EBD-4A37DB925590}" type="sibTrans" cxnId="{FCDDF81A-CB8C-437F-A9AF-0F32BAE86D13}">
      <dgm:prSet/>
      <dgm:spPr/>
      <dgm:t>
        <a:bodyPr/>
        <a:lstStyle/>
        <a:p>
          <a:endParaRPr lang="fr-FR"/>
        </a:p>
      </dgm:t>
    </dgm:pt>
    <dgm:pt modelId="{6273298D-6D69-4049-96E0-2518C2597C48}" type="pres">
      <dgm:prSet presAssocID="{BB2466F7-B2F7-FD4B-8268-80A1011654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55BC65-6245-F045-8F9F-6B7475533DD4}" type="pres">
      <dgm:prSet presAssocID="{F24FBF12-32C3-4B4B-87AC-5A7A77086941}" presName="composite" presStyleCnt="0"/>
      <dgm:spPr/>
    </dgm:pt>
    <dgm:pt modelId="{2736CBBA-655E-3E41-966C-68B911D42F18}" type="pres">
      <dgm:prSet presAssocID="{F24FBF12-32C3-4B4B-87AC-5A7A77086941}" presName="parTx" presStyleLbl="alignNode1" presStyleIdx="0" presStyleCnt="3" custLinFactNeighborX="-166" custLinFactNeighborY="-2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9A1C28-8365-6847-801A-861D4910CF9B}" type="pres">
      <dgm:prSet presAssocID="{F24FBF12-32C3-4B4B-87AC-5A7A7708694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52566D-D89E-4349-9E8E-AC370939F2E6}" type="pres">
      <dgm:prSet presAssocID="{91056239-F727-1543-AC1A-A8068165A433}" presName="space" presStyleCnt="0"/>
      <dgm:spPr/>
    </dgm:pt>
    <dgm:pt modelId="{52C1CE60-A7DB-5C42-BF14-CCAAE2806E5A}" type="pres">
      <dgm:prSet presAssocID="{8C23A5DF-D4C4-DB44-B35B-8FFB26C7643F}" presName="composite" presStyleCnt="0"/>
      <dgm:spPr/>
    </dgm:pt>
    <dgm:pt modelId="{0B6DDB8E-6E4C-B94C-9762-C33D42E1D521}" type="pres">
      <dgm:prSet presAssocID="{8C23A5DF-D4C4-DB44-B35B-8FFB26C7643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6E6D34-F14D-6A49-8DD5-23AB542EE49E}" type="pres">
      <dgm:prSet presAssocID="{8C23A5DF-D4C4-DB44-B35B-8FFB26C7643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EE588D-5DE3-E449-BC60-CB15E8EA55EE}" type="pres">
      <dgm:prSet presAssocID="{7749BE53-2116-594A-A3C2-02E080582835}" presName="space" presStyleCnt="0"/>
      <dgm:spPr/>
    </dgm:pt>
    <dgm:pt modelId="{7A3AD1B0-BDE8-40C8-B650-CED8777A5BB3}" type="pres">
      <dgm:prSet presAssocID="{BC878100-9327-473C-AB8E-CD0ACBE3B8AA}" presName="composite" presStyleCnt="0"/>
      <dgm:spPr/>
    </dgm:pt>
    <dgm:pt modelId="{F9E770D6-26A1-4DAE-A903-481EE29DAD01}" type="pres">
      <dgm:prSet presAssocID="{BC878100-9327-473C-AB8E-CD0ACBE3B8A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C53C17-E4FA-4A19-8AEB-07EAF1A1C215}" type="pres">
      <dgm:prSet presAssocID="{BC878100-9327-473C-AB8E-CD0ACBE3B8A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127FEB-2E0B-494A-B66C-673A300CD4AA}" type="presOf" srcId="{BC878100-9327-473C-AB8E-CD0ACBE3B8AA}" destId="{F9E770D6-26A1-4DAE-A903-481EE29DAD01}" srcOrd="0" destOrd="0" presId="urn:microsoft.com/office/officeart/2005/8/layout/hList1"/>
    <dgm:cxn modelId="{0EC94282-8AAF-494B-A2EB-D389F772FA9D}" type="presOf" srcId="{8C23A5DF-D4C4-DB44-B35B-8FFB26C7643F}" destId="{0B6DDB8E-6E4C-B94C-9762-C33D42E1D521}" srcOrd="0" destOrd="0" presId="urn:microsoft.com/office/officeart/2005/8/layout/hList1"/>
    <dgm:cxn modelId="{0E21ED45-A37A-4FA1-92B0-2B97553D83EA}" srcId="{F24FBF12-32C3-4B4B-87AC-5A7A77086941}" destId="{E5422395-22AF-4961-8AAC-BEEDD369AF39}" srcOrd="0" destOrd="0" parTransId="{A7075376-5262-402B-B92F-3F493E4FA43E}" sibTransId="{16408293-6A2B-469F-A52F-7D930E82A944}"/>
    <dgm:cxn modelId="{5A1C87EC-0F32-4030-97F3-1BF766D1F1AC}" type="presOf" srcId="{143C6CF4-9864-4048-8EEF-417B331737D6}" destId="{0B6E6D34-F14D-6A49-8DD5-23AB542EE49E}" srcOrd="0" destOrd="0" presId="urn:microsoft.com/office/officeart/2005/8/layout/hList1"/>
    <dgm:cxn modelId="{E0476C5E-541A-47E1-B995-0E9242E9DCAD}" type="presOf" srcId="{0D5FAADE-A0DB-4143-A4E6-B79CC7019C28}" destId="{589A1C28-8365-6847-801A-861D4910CF9B}" srcOrd="0" destOrd="2" presId="urn:microsoft.com/office/officeart/2005/8/layout/hList1"/>
    <dgm:cxn modelId="{87F4FE8F-3D67-774F-9059-3627993D2D06}" srcId="{8C23A5DF-D4C4-DB44-B35B-8FFB26C7643F}" destId="{143C6CF4-9864-4048-8EEF-417B331737D6}" srcOrd="0" destOrd="0" parTransId="{5E7933C1-6886-9447-9A74-CB39F9791500}" sibTransId="{C3D8B318-00EE-F648-A233-F23D2C6AFB4E}"/>
    <dgm:cxn modelId="{BC57E3EF-6177-488C-80C5-E988AECBA40E}" srcId="{F24FBF12-32C3-4B4B-87AC-5A7A77086941}" destId="{0D5FAADE-A0DB-4143-A4E6-B79CC7019C28}" srcOrd="2" destOrd="0" parTransId="{01F03D19-1260-451D-981D-81D23FD1D4B6}" sibTransId="{8476E3AF-F254-4736-926D-5B75DED76C2A}"/>
    <dgm:cxn modelId="{6096BD29-837B-4BE9-8D00-EC21B804ADA6}" type="presOf" srcId="{33E51575-5A8E-4319-811B-E2B2FE3FD19F}" destId="{0B6E6D34-F14D-6A49-8DD5-23AB542EE49E}" srcOrd="0" destOrd="1" presId="urn:microsoft.com/office/officeart/2005/8/layout/hList1"/>
    <dgm:cxn modelId="{0C14164C-5CEB-4DFB-BFF5-E1A697D311BE}" type="presOf" srcId="{7B97B8BD-922C-2842-B6AD-E15DD77C3BC2}" destId="{589A1C28-8365-6847-801A-861D4910CF9B}" srcOrd="0" destOrd="1" presId="urn:microsoft.com/office/officeart/2005/8/layout/hList1"/>
    <dgm:cxn modelId="{DE6CA4E3-B244-4F05-82A4-4F372BB76118}" type="presOf" srcId="{F24FBF12-32C3-4B4B-87AC-5A7A77086941}" destId="{2736CBBA-655E-3E41-966C-68B911D42F18}" srcOrd="0" destOrd="0" presId="urn:microsoft.com/office/officeart/2005/8/layout/hList1"/>
    <dgm:cxn modelId="{9D2B230C-C8E4-4E18-923C-EDE21F1DC33F}" type="presOf" srcId="{BB2466F7-B2F7-FD4B-8268-80A101165463}" destId="{6273298D-6D69-4049-96E0-2518C2597C48}" srcOrd="0" destOrd="0" presId="urn:microsoft.com/office/officeart/2005/8/layout/hList1"/>
    <dgm:cxn modelId="{1B4A04FC-EEA7-124C-9CB7-FDB479BB13A2}" srcId="{F24FBF12-32C3-4B4B-87AC-5A7A77086941}" destId="{7B97B8BD-922C-2842-B6AD-E15DD77C3BC2}" srcOrd="1" destOrd="0" parTransId="{D31BF4A2-B767-EB45-A089-F33CEADB6D35}" sibTransId="{ADCD22E7-7B30-FE41-B45C-B61FC0DF1CCA}"/>
    <dgm:cxn modelId="{3BAD6D15-AB46-499A-ADDA-0A1B7FED4A75}" srcId="{BB2466F7-B2F7-FD4B-8268-80A101165463}" destId="{BC878100-9327-473C-AB8E-CD0ACBE3B8AA}" srcOrd="2" destOrd="0" parTransId="{C2C8D06C-DE2C-4941-BAC9-991C759AC7CD}" sibTransId="{71FE2011-86CF-447C-AA55-9CE62CFD988A}"/>
    <dgm:cxn modelId="{A269DEE6-1881-4CCD-B681-26511ED6B370}" srcId="{BC878100-9327-473C-AB8E-CD0ACBE3B8AA}" destId="{9200F132-AB47-491D-A5A1-5C52D42D8B85}" srcOrd="0" destOrd="0" parTransId="{646E827B-4BC8-4131-A7F4-0DA26C4D6C72}" sibTransId="{C838B82E-3C11-4718-B3E3-F38A950918E8}"/>
    <dgm:cxn modelId="{CC5D3CA3-1214-497A-B0D3-442BF2852434}" srcId="{8C23A5DF-D4C4-DB44-B35B-8FFB26C7643F}" destId="{33E51575-5A8E-4319-811B-E2B2FE3FD19F}" srcOrd="1" destOrd="0" parTransId="{976FD4FC-80A0-47C6-A791-5F97F8B2082A}" sibTransId="{095AA649-3B4C-4AC1-8DC9-815BF6186DCE}"/>
    <dgm:cxn modelId="{296DD382-E913-4C76-8CB8-F6001E50A78E}" type="presOf" srcId="{9200F132-AB47-491D-A5A1-5C52D42D8B85}" destId="{34C53C17-E4FA-4A19-8AEB-07EAF1A1C215}" srcOrd="0" destOrd="0" presId="urn:microsoft.com/office/officeart/2005/8/layout/hList1"/>
    <dgm:cxn modelId="{80A884AF-36CC-4FF7-9729-D7CF9AE34532}" srcId="{BC878100-9327-473C-AB8E-CD0ACBE3B8AA}" destId="{2507FFC6-25C9-4CC0-817F-FFE78556411A}" srcOrd="1" destOrd="0" parTransId="{9B4C6088-0432-4D1B-AA81-C29D3C8AC850}" sibTransId="{E413D9B8-B867-43A9-88AC-412AE7628D0C}"/>
    <dgm:cxn modelId="{FCDDF81A-CB8C-437F-A9AF-0F32BAE86D13}" srcId="{8C23A5DF-D4C4-DB44-B35B-8FFB26C7643F}" destId="{FA2469AF-5AE1-4A9B-9503-526EF1D277AF}" srcOrd="2" destOrd="0" parTransId="{8E4A8F01-8604-4497-B548-0F22BCEA98AC}" sibTransId="{831E7FF8-B1BE-49BF-9EBD-4A37DB925590}"/>
    <dgm:cxn modelId="{0E0B2CBC-3EDD-49A9-A4B2-49097272A360}" type="presOf" srcId="{E5422395-22AF-4961-8AAC-BEEDD369AF39}" destId="{589A1C28-8365-6847-801A-861D4910CF9B}" srcOrd="0" destOrd="0" presId="urn:microsoft.com/office/officeart/2005/8/layout/hList1"/>
    <dgm:cxn modelId="{47F41B42-E557-4B72-9ABD-F0BE72EF99E2}" type="presOf" srcId="{2507FFC6-25C9-4CC0-817F-FFE78556411A}" destId="{34C53C17-E4FA-4A19-8AEB-07EAF1A1C215}" srcOrd="0" destOrd="1" presId="urn:microsoft.com/office/officeart/2005/8/layout/hList1"/>
    <dgm:cxn modelId="{E4DF0B2B-FDB7-4AB8-9CDE-FAB37C6EDA1B}" type="presOf" srcId="{FA2469AF-5AE1-4A9B-9503-526EF1D277AF}" destId="{0B6E6D34-F14D-6A49-8DD5-23AB542EE49E}" srcOrd="0" destOrd="2" presId="urn:microsoft.com/office/officeart/2005/8/layout/hList1"/>
    <dgm:cxn modelId="{7EB2DFB4-DDCE-244A-8DDC-C84435487882}" srcId="{BB2466F7-B2F7-FD4B-8268-80A101165463}" destId="{F24FBF12-32C3-4B4B-87AC-5A7A77086941}" srcOrd="0" destOrd="0" parTransId="{74011664-C76F-A54F-8CCD-FAEE691FD70A}" sibTransId="{91056239-F727-1543-AC1A-A8068165A433}"/>
    <dgm:cxn modelId="{9E37E67F-1D79-A842-B79D-6BAC64072D0B}" srcId="{BB2466F7-B2F7-FD4B-8268-80A101165463}" destId="{8C23A5DF-D4C4-DB44-B35B-8FFB26C7643F}" srcOrd="1" destOrd="0" parTransId="{08A4C8AA-62F3-D14F-8966-9830BAB2F13F}" sibTransId="{7749BE53-2116-594A-A3C2-02E080582835}"/>
    <dgm:cxn modelId="{3E58062C-40FE-41DD-95A5-5ED13DB9416E}" type="presParOf" srcId="{6273298D-6D69-4049-96E0-2518C2597C48}" destId="{8C55BC65-6245-F045-8F9F-6B7475533DD4}" srcOrd="0" destOrd="0" presId="urn:microsoft.com/office/officeart/2005/8/layout/hList1"/>
    <dgm:cxn modelId="{8899EBAA-FD53-4E4C-9554-898AF1600E7E}" type="presParOf" srcId="{8C55BC65-6245-F045-8F9F-6B7475533DD4}" destId="{2736CBBA-655E-3E41-966C-68B911D42F18}" srcOrd="0" destOrd="0" presId="urn:microsoft.com/office/officeart/2005/8/layout/hList1"/>
    <dgm:cxn modelId="{A8F9F7CA-2E93-4EDA-95DC-A4C6BCD222C5}" type="presParOf" srcId="{8C55BC65-6245-F045-8F9F-6B7475533DD4}" destId="{589A1C28-8365-6847-801A-861D4910CF9B}" srcOrd="1" destOrd="0" presId="urn:microsoft.com/office/officeart/2005/8/layout/hList1"/>
    <dgm:cxn modelId="{49C81141-D504-4091-A4D9-E654F629763A}" type="presParOf" srcId="{6273298D-6D69-4049-96E0-2518C2597C48}" destId="{1052566D-D89E-4349-9E8E-AC370939F2E6}" srcOrd="1" destOrd="0" presId="urn:microsoft.com/office/officeart/2005/8/layout/hList1"/>
    <dgm:cxn modelId="{03B35FE4-2C04-4AB2-86DF-540035359322}" type="presParOf" srcId="{6273298D-6D69-4049-96E0-2518C2597C48}" destId="{52C1CE60-A7DB-5C42-BF14-CCAAE2806E5A}" srcOrd="2" destOrd="0" presId="urn:microsoft.com/office/officeart/2005/8/layout/hList1"/>
    <dgm:cxn modelId="{63EE27E7-3123-4286-9353-00BBD1A213BF}" type="presParOf" srcId="{52C1CE60-A7DB-5C42-BF14-CCAAE2806E5A}" destId="{0B6DDB8E-6E4C-B94C-9762-C33D42E1D521}" srcOrd="0" destOrd="0" presId="urn:microsoft.com/office/officeart/2005/8/layout/hList1"/>
    <dgm:cxn modelId="{5BD65CF6-3ED3-4FB3-8A08-951472A860C1}" type="presParOf" srcId="{52C1CE60-A7DB-5C42-BF14-CCAAE2806E5A}" destId="{0B6E6D34-F14D-6A49-8DD5-23AB542EE49E}" srcOrd="1" destOrd="0" presId="urn:microsoft.com/office/officeart/2005/8/layout/hList1"/>
    <dgm:cxn modelId="{16454C45-EC61-47FD-8A36-182BA7FC9750}" type="presParOf" srcId="{6273298D-6D69-4049-96E0-2518C2597C48}" destId="{E3EE588D-5DE3-E449-BC60-CB15E8EA55EE}" srcOrd="3" destOrd="0" presId="urn:microsoft.com/office/officeart/2005/8/layout/hList1"/>
    <dgm:cxn modelId="{BD4EF3CD-4E35-4B8A-A9EA-08C4E28DED8E}" type="presParOf" srcId="{6273298D-6D69-4049-96E0-2518C2597C48}" destId="{7A3AD1B0-BDE8-40C8-B650-CED8777A5BB3}" srcOrd="4" destOrd="0" presId="urn:microsoft.com/office/officeart/2005/8/layout/hList1"/>
    <dgm:cxn modelId="{57AC9119-4348-453B-9D98-F9D030D78CA6}" type="presParOf" srcId="{7A3AD1B0-BDE8-40C8-B650-CED8777A5BB3}" destId="{F9E770D6-26A1-4DAE-A903-481EE29DAD01}" srcOrd="0" destOrd="0" presId="urn:microsoft.com/office/officeart/2005/8/layout/hList1"/>
    <dgm:cxn modelId="{D48C252C-A23D-4B63-BF33-0533C8E0D61F}" type="presParOf" srcId="{7A3AD1B0-BDE8-40C8-B650-CED8777A5BB3}" destId="{34C53C17-E4FA-4A19-8AEB-07EAF1A1C2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F351C-EA7E-436A-9F18-779803E6CA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94BD7DF-0417-4D61-BF48-27EF55623389}">
      <dgm:prSet phldrT="[Texte]"/>
      <dgm:spPr/>
      <dgm:t>
        <a:bodyPr/>
        <a:lstStyle/>
        <a:p>
          <a:r>
            <a:rPr lang="fr-FR"/>
            <a:t>Qui est évalué en entretien professionnel ?</a:t>
          </a:r>
        </a:p>
      </dgm:t>
    </dgm:pt>
    <dgm:pt modelId="{F076AE82-B6E1-48FF-A899-7D2AB75BE11B}" type="parTrans" cxnId="{E07620C1-3332-40A8-8993-7EA6FFA5D769}">
      <dgm:prSet/>
      <dgm:spPr/>
      <dgm:t>
        <a:bodyPr/>
        <a:lstStyle/>
        <a:p>
          <a:endParaRPr lang="fr-FR"/>
        </a:p>
      </dgm:t>
    </dgm:pt>
    <dgm:pt modelId="{B23E8288-D894-4C54-A6C4-AD3E4A6C4252}" type="sibTrans" cxnId="{E07620C1-3332-40A8-8993-7EA6FFA5D769}">
      <dgm:prSet/>
      <dgm:spPr/>
      <dgm:t>
        <a:bodyPr/>
        <a:lstStyle/>
        <a:p>
          <a:endParaRPr lang="fr-FR"/>
        </a:p>
      </dgm:t>
    </dgm:pt>
    <dgm:pt modelId="{CFA48EF2-8A85-4A77-A0C4-2645465D31B7}">
      <dgm:prSet phldrT="[Texte]"/>
      <dgm:spPr/>
      <dgm:t>
        <a:bodyPr/>
        <a:lstStyle/>
        <a:p>
          <a:r>
            <a:rPr lang="fr-FR"/>
            <a:t>Titulaires contractuels</a:t>
          </a:r>
        </a:p>
      </dgm:t>
    </dgm:pt>
    <dgm:pt modelId="{7B9D4EC4-B920-4296-836B-9906157DC06F}" type="parTrans" cxnId="{0E183364-C39C-44AC-A3D8-2734E055EE1F}">
      <dgm:prSet/>
      <dgm:spPr/>
      <dgm:t>
        <a:bodyPr/>
        <a:lstStyle/>
        <a:p>
          <a:endParaRPr lang="fr-FR"/>
        </a:p>
      </dgm:t>
    </dgm:pt>
    <dgm:pt modelId="{82691649-7E79-479B-8A87-2B8D1486C8CC}" type="sibTrans" cxnId="{0E183364-C39C-44AC-A3D8-2734E055EE1F}">
      <dgm:prSet/>
      <dgm:spPr/>
      <dgm:t>
        <a:bodyPr/>
        <a:lstStyle/>
        <a:p>
          <a:endParaRPr lang="fr-FR"/>
        </a:p>
      </dgm:t>
    </dgm:pt>
    <dgm:pt modelId="{8D7EACED-6C26-47DB-B23D-3D93C5D7038D}">
      <dgm:prSet phldrT="[Texte]"/>
      <dgm:spPr/>
      <dgm:t>
        <a:bodyPr/>
        <a:lstStyle/>
        <a:p>
          <a:r>
            <a:rPr lang="fr-FR"/>
            <a:t>?</a:t>
          </a:r>
        </a:p>
      </dgm:t>
    </dgm:pt>
    <dgm:pt modelId="{A4308EA4-FE24-43B9-A479-98F2C6A6C952}" type="parTrans" cxnId="{D909C494-4EB4-46A6-8D3D-0466F3601495}">
      <dgm:prSet/>
      <dgm:spPr/>
      <dgm:t>
        <a:bodyPr/>
        <a:lstStyle/>
        <a:p>
          <a:endParaRPr lang="fr-FR"/>
        </a:p>
      </dgm:t>
    </dgm:pt>
    <dgm:pt modelId="{0922B831-418A-4119-B06E-76E3DB13EBFA}" type="sibTrans" cxnId="{D909C494-4EB4-46A6-8D3D-0466F3601495}">
      <dgm:prSet/>
      <dgm:spPr/>
      <dgm:t>
        <a:bodyPr/>
        <a:lstStyle/>
        <a:p>
          <a:endParaRPr lang="fr-FR"/>
        </a:p>
      </dgm:t>
    </dgm:pt>
    <dgm:pt modelId="{C92FD3EA-77B6-4CF4-8B84-F6C74570229C}">
      <dgm:prSet phldrT="[Texte]"/>
      <dgm:spPr/>
      <dgm:t>
        <a:bodyPr/>
        <a:lstStyle/>
        <a:p>
          <a:r>
            <a:rPr lang="fr-FR"/>
            <a:t>Qui évalue ?</a:t>
          </a:r>
        </a:p>
      </dgm:t>
    </dgm:pt>
    <dgm:pt modelId="{5BB405B4-6F18-4F03-969B-FA2DF0DC3D4D}" type="parTrans" cxnId="{A023E11F-71A1-452A-9B52-AC222494AC35}">
      <dgm:prSet/>
      <dgm:spPr/>
      <dgm:t>
        <a:bodyPr/>
        <a:lstStyle/>
        <a:p>
          <a:endParaRPr lang="fr-FR"/>
        </a:p>
      </dgm:t>
    </dgm:pt>
    <dgm:pt modelId="{D2AFDF34-0AEF-407A-B1D0-19E05955A16B}" type="sibTrans" cxnId="{A023E11F-71A1-452A-9B52-AC222494AC35}">
      <dgm:prSet/>
      <dgm:spPr/>
      <dgm:t>
        <a:bodyPr/>
        <a:lstStyle/>
        <a:p>
          <a:endParaRPr lang="fr-FR"/>
        </a:p>
      </dgm:t>
    </dgm:pt>
    <dgm:pt modelId="{97272CDF-E5C5-429F-A574-E776BAA45354}">
      <dgm:prSet phldrT="[Texte]"/>
      <dgm:spPr/>
      <dgm:t>
        <a:bodyPr/>
        <a:lstStyle/>
        <a:p>
          <a:r>
            <a:rPr lang="fr-FR"/>
            <a:t>Un voire deux encadrants</a:t>
          </a:r>
        </a:p>
      </dgm:t>
    </dgm:pt>
    <dgm:pt modelId="{078D3EB7-7CC8-4A0D-843E-A6575638D5A7}" type="parTrans" cxnId="{9B500C63-3B74-4BEE-8CD7-EFEA903C61BF}">
      <dgm:prSet/>
      <dgm:spPr/>
      <dgm:t>
        <a:bodyPr/>
        <a:lstStyle/>
        <a:p>
          <a:endParaRPr lang="fr-FR"/>
        </a:p>
      </dgm:t>
    </dgm:pt>
    <dgm:pt modelId="{CA97BF8E-1526-4F47-9BE3-A062D006A237}" type="sibTrans" cxnId="{9B500C63-3B74-4BEE-8CD7-EFEA903C61BF}">
      <dgm:prSet/>
      <dgm:spPr/>
      <dgm:t>
        <a:bodyPr/>
        <a:lstStyle/>
        <a:p>
          <a:endParaRPr lang="fr-FR"/>
        </a:p>
      </dgm:t>
    </dgm:pt>
    <dgm:pt modelId="{438FD350-C28A-4651-B739-56BB2FE3D461}">
      <dgm:prSet phldrT="[Texte]"/>
      <dgm:spPr/>
      <dgm:t>
        <a:bodyPr/>
        <a:lstStyle/>
        <a:p>
          <a:r>
            <a:rPr lang="fr-FR"/>
            <a:t>?</a:t>
          </a:r>
        </a:p>
      </dgm:t>
    </dgm:pt>
    <dgm:pt modelId="{13019C23-B2BD-4A76-A153-D3E28A76ED07}" type="parTrans" cxnId="{D749B2E9-4186-4994-915C-B5E80C4BDEC5}">
      <dgm:prSet/>
      <dgm:spPr/>
      <dgm:t>
        <a:bodyPr/>
        <a:lstStyle/>
        <a:p>
          <a:endParaRPr lang="fr-FR"/>
        </a:p>
      </dgm:t>
    </dgm:pt>
    <dgm:pt modelId="{10C349A0-2482-484C-AC61-DF0131A01BA9}" type="sibTrans" cxnId="{D749B2E9-4186-4994-915C-B5E80C4BDEC5}">
      <dgm:prSet/>
      <dgm:spPr/>
      <dgm:t>
        <a:bodyPr/>
        <a:lstStyle/>
        <a:p>
          <a:endParaRPr lang="fr-FR"/>
        </a:p>
      </dgm:t>
    </dgm:pt>
    <dgm:pt modelId="{AE7989F3-42E6-41AB-BAC7-50ABB288F7EC}">
      <dgm:prSet phldrT="[Texte]"/>
      <dgm:spPr/>
      <dgm:t>
        <a:bodyPr/>
        <a:lstStyle/>
        <a:p>
          <a:r>
            <a:rPr lang="fr-FR"/>
            <a:t>Sur quelle période de référence ?</a:t>
          </a:r>
        </a:p>
      </dgm:t>
    </dgm:pt>
    <dgm:pt modelId="{8E7254FD-C783-475F-B351-8E38F62E362A}" type="parTrans" cxnId="{B980E3A2-908C-41C4-9059-81AC35181862}">
      <dgm:prSet/>
      <dgm:spPr/>
      <dgm:t>
        <a:bodyPr/>
        <a:lstStyle/>
        <a:p>
          <a:endParaRPr lang="fr-FR"/>
        </a:p>
      </dgm:t>
    </dgm:pt>
    <dgm:pt modelId="{622F65C9-F8B1-47B0-B87B-613EF74AC5B2}" type="sibTrans" cxnId="{B980E3A2-908C-41C4-9059-81AC35181862}">
      <dgm:prSet/>
      <dgm:spPr/>
      <dgm:t>
        <a:bodyPr/>
        <a:lstStyle/>
        <a:p>
          <a:endParaRPr lang="fr-FR"/>
        </a:p>
      </dgm:t>
    </dgm:pt>
    <dgm:pt modelId="{A597C747-2C10-44F6-8276-0847A0EC99EB}">
      <dgm:prSet phldrT="[Texte]"/>
      <dgm:spPr/>
      <dgm:t>
        <a:bodyPr/>
        <a:lstStyle/>
        <a:p>
          <a:r>
            <a:rPr lang="fr-FR"/>
            <a:t>Quel intervalle entre la convocation et l’entretien ?</a:t>
          </a:r>
        </a:p>
      </dgm:t>
    </dgm:pt>
    <dgm:pt modelId="{3DECEBC8-07AA-480B-A035-A550A277A303}" type="parTrans" cxnId="{524B39BF-C7DA-43D8-87BA-B2E4179FC7BC}">
      <dgm:prSet/>
      <dgm:spPr/>
      <dgm:t>
        <a:bodyPr/>
        <a:lstStyle/>
        <a:p>
          <a:endParaRPr lang="fr-FR"/>
        </a:p>
      </dgm:t>
    </dgm:pt>
    <dgm:pt modelId="{8EC0A2B8-11A0-43AA-B96E-3D465CA1D720}" type="sibTrans" cxnId="{524B39BF-C7DA-43D8-87BA-B2E4179FC7BC}">
      <dgm:prSet/>
      <dgm:spPr/>
      <dgm:t>
        <a:bodyPr/>
        <a:lstStyle/>
        <a:p>
          <a:endParaRPr lang="fr-FR"/>
        </a:p>
      </dgm:t>
    </dgm:pt>
    <dgm:pt modelId="{0AAAF72F-2795-48F8-9BF4-4B527EC27DAE}">
      <dgm:prSet phldrT="[Texte]"/>
      <dgm:spPr/>
      <dgm:t>
        <a:bodyPr/>
        <a:lstStyle/>
        <a:p>
          <a:r>
            <a:rPr lang="fr-FR"/>
            <a:t>15 jours généralement</a:t>
          </a:r>
        </a:p>
      </dgm:t>
    </dgm:pt>
    <dgm:pt modelId="{3E691CBF-1DFB-46C0-A8D4-8BC4D78BAE95}" type="parTrans" cxnId="{DFB49432-B9EB-4D39-9A2D-DC431177BABF}">
      <dgm:prSet/>
      <dgm:spPr/>
      <dgm:t>
        <a:bodyPr/>
        <a:lstStyle/>
        <a:p>
          <a:endParaRPr lang="fr-FR"/>
        </a:p>
      </dgm:t>
    </dgm:pt>
    <dgm:pt modelId="{0F40312D-D916-4F95-A29C-48FEA7659F87}" type="sibTrans" cxnId="{DFB49432-B9EB-4D39-9A2D-DC431177BABF}">
      <dgm:prSet/>
      <dgm:spPr/>
      <dgm:t>
        <a:bodyPr/>
        <a:lstStyle/>
        <a:p>
          <a:endParaRPr lang="fr-FR"/>
        </a:p>
      </dgm:t>
    </dgm:pt>
    <dgm:pt modelId="{B10FCFE2-4E05-4830-9204-D42B884FFA7A}">
      <dgm:prSet phldrT="[Texte]"/>
      <dgm:spPr/>
      <dgm:t>
        <a:bodyPr/>
        <a:lstStyle/>
        <a:p>
          <a:r>
            <a:rPr lang="fr-FR"/>
            <a:t>?</a:t>
          </a:r>
        </a:p>
      </dgm:t>
    </dgm:pt>
    <dgm:pt modelId="{6CE78F93-4E5A-44C7-AE81-1B7CBE514964}" type="parTrans" cxnId="{D8F496A9-972E-4766-9F6C-3F1A10F6D4E9}">
      <dgm:prSet/>
      <dgm:spPr/>
      <dgm:t>
        <a:bodyPr/>
        <a:lstStyle/>
        <a:p>
          <a:endParaRPr lang="fr-FR"/>
        </a:p>
      </dgm:t>
    </dgm:pt>
    <dgm:pt modelId="{3980A38A-CC20-4117-A9C9-2D9E122D1ABA}" type="sibTrans" cxnId="{D8F496A9-972E-4766-9F6C-3F1A10F6D4E9}">
      <dgm:prSet/>
      <dgm:spPr/>
      <dgm:t>
        <a:bodyPr/>
        <a:lstStyle/>
        <a:p>
          <a:endParaRPr lang="fr-FR"/>
        </a:p>
      </dgm:t>
    </dgm:pt>
    <dgm:pt modelId="{3F288545-E60B-4E0D-A505-F8F2DB325202}">
      <dgm:prSet phldrT="[Texte]"/>
      <dgm:spPr/>
      <dgm:t>
        <a:bodyPr/>
        <a:lstStyle/>
        <a:p>
          <a:r>
            <a:rPr lang="fr-FR"/>
            <a:t>Variable selon les établissements</a:t>
          </a:r>
        </a:p>
      </dgm:t>
    </dgm:pt>
    <dgm:pt modelId="{6904788E-9C99-425B-A6C1-19E78B4E823F}" type="parTrans" cxnId="{1ED4DC5E-0C25-4341-8A45-D9E5BD4C6520}">
      <dgm:prSet/>
      <dgm:spPr/>
      <dgm:t>
        <a:bodyPr/>
        <a:lstStyle/>
        <a:p>
          <a:endParaRPr lang="fr-FR"/>
        </a:p>
      </dgm:t>
    </dgm:pt>
    <dgm:pt modelId="{BE9F55B1-6539-4A40-8368-B6005BC8C0F8}" type="sibTrans" cxnId="{1ED4DC5E-0C25-4341-8A45-D9E5BD4C6520}">
      <dgm:prSet/>
      <dgm:spPr/>
      <dgm:t>
        <a:bodyPr/>
        <a:lstStyle/>
        <a:p>
          <a:endParaRPr lang="fr-FR"/>
        </a:p>
      </dgm:t>
    </dgm:pt>
    <dgm:pt modelId="{FB75C4F9-043A-429E-89A6-41EFA5E9458A}">
      <dgm:prSet phldrT="[Texte]"/>
      <dgm:spPr/>
      <dgm:t>
        <a:bodyPr/>
        <a:lstStyle/>
        <a:p>
          <a:r>
            <a:rPr lang="fr-FR"/>
            <a:t>?</a:t>
          </a:r>
        </a:p>
      </dgm:t>
    </dgm:pt>
    <dgm:pt modelId="{0C106F03-DD91-451F-9F4F-6F7DB42EC049}" type="parTrans" cxnId="{A80C9B9A-FF0E-48BC-AC56-BE5AEF7B6DA3}">
      <dgm:prSet/>
      <dgm:spPr/>
    </dgm:pt>
    <dgm:pt modelId="{F1604E83-EF5B-4B8A-A11A-550A90088D9C}" type="sibTrans" cxnId="{A80C9B9A-FF0E-48BC-AC56-BE5AEF7B6DA3}">
      <dgm:prSet/>
      <dgm:spPr/>
    </dgm:pt>
    <dgm:pt modelId="{17FD0BEF-67E3-41C8-A570-E4A7DA9EC781}" type="pres">
      <dgm:prSet presAssocID="{6A6F351C-EA7E-436A-9F18-779803E6CAC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FAD4658-F950-40A6-8F47-4180CF1D00BB}" type="pres">
      <dgm:prSet presAssocID="{894BD7DF-0417-4D61-BF48-27EF55623389}" presName="horFlow" presStyleCnt="0"/>
      <dgm:spPr/>
    </dgm:pt>
    <dgm:pt modelId="{8597F868-ECB5-4D56-B7D7-D0338E66F110}" type="pres">
      <dgm:prSet presAssocID="{894BD7DF-0417-4D61-BF48-27EF55623389}" presName="bigChev" presStyleLbl="node1" presStyleIdx="0" presStyleCnt="4"/>
      <dgm:spPr/>
      <dgm:t>
        <a:bodyPr/>
        <a:lstStyle/>
        <a:p>
          <a:endParaRPr lang="fr-FR"/>
        </a:p>
      </dgm:t>
    </dgm:pt>
    <dgm:pt modelId="{6C8AEE0F-C89B-4DB5-A75A-08D49AE03AF4}" type="pres">
      <dgm:prSet presAssocID="{7B9D4EC4-B920-4296-836B-9906157DC06F}" presName="parTrans" presStyleCnt="0"/>
      <dgm:spPr/>
    </dgm:pt>
    <dgm:pt modelId="{AA51D765-70BC-4BD9-8901-81086C382DB8}" type="pres">
      <dgm:prSet presAssocID="{CFA48EF2-8A85-4A77-A0C4-2645465D31B7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4ACDD3-A221-411E-9AAD-3B757F41F8AD}" type="pres">
      <dgm:prSet presAssocID="{82691649-7E79-479B-8A87-2B8D1486C8CC}" presName="sibTrans" presStyleCnt="0"/>
      <dgm:spPr/>
    </dgm:pt>
    <dgm:pt modelId="{2B53C13F-3645-468F-AAE6-F2E4F56C526A}" type="pres">
      <dgm:prSet presAssocID="{8D7EACED-6C26-47DB-B23D-3D93C5D7038D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FD582A-CCD0-4522-BF26-34B324252AE9}" type="pres">
      <dgm:prSet presAssocID="{894BD7DF-0417-4D61-BF48-27EF55623389}" presName="vSp" presStyleCnt="0"/>
      <dgm:spPr/>
    </dgm:pt>
    <dgm:pt modelId="{B94CC8D3-DA50-4404-866C-7B134CF04AF4}" type="pres">
      <dgm:prSet presAssocID="{C92FD3EA-77B6-4CF4-8B84-F6C74570229C}" presName="horFlow" presStyleCnt="0"/>
      <dgm:spPr/>
    </dgm:pt>
    <dgm:pt modelId="{D12AFAB8-D1CF-47A3-AD1A-9B841FD6F8B1}" type="pres">
      <dgm:prSet presAssocID="{C92FD3EA-77B6-4CF4-8B84-F6C74570229C}" presName="bigChev" presStyleLbl="node1" presStyleIdx="1" presStyleCnt="4"/>
      <dgm:spPr/>
      <dgm:t>
        <a:bodyPr/>
        <a:lstStyle/>
        <a:p>
          <a:endParaRPr lang="fr-FR"/>
        </a:p>
      </dgm:t>
    </dgm:pt>
    <dgm:pt modelId="{765918CB-25B3-4C7D-9820-8D01EB52B07B}" type="pres">
      <dgm:prSet presAssocID="{078D3EB7-7CC8-4A0D-843E-A6575638D5A7}" presName="parTrans" presStyleCnt="0"/>
      <dgm:spPr/>
    </dgm:pt>
    <dgm:pt modelId="{B86247F9-AE86-49D3-9AED-5C45754BF0B5}" type="pres">
      <dgm:prSet presAssocID="{97272CDF-E5C5-429F-A574-E776BAA45354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C2D8E8-68D8-4D93-8ECD-E59E438057C2}" type="pres">
      <dgm:prSet presAssocID="{CA97BF8E-1526-4F47-9BE3-A062D006A237}" presName="sibTrans" presStyleCnt="0"/>
      <dgm:spPr/>
    </dgm:pt>
    <dgm:pt modelId="{EEAAA6FC-1EE8-4478-9862-F60A4D78F9CA}" type="pres">
      <dgm:prSet presAssocID="{438FD350-C28A-4651-B739-56BB2FE3D461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FC2C1A-A090-472D-B3B1-B2917191B83F}" type="pres">
      <dgm:prSet presAssocID="{C92FD3EA-77B6-4CF4-8B84-F6C74570229C}" presName="vSp" presStyleCnt="0"/>
      <dgm:spPr/>
    </dgm:pt>
    <dgm:pt modelId="{9802070D-840B-4798-9AEA-8ECDFA2D762E}" type="pres">
      <dgm:prSet presAssocID="{AE7989F3-42E6-41AB-BAC7-50ABB288F7EC}" presName="horFlow" presStyleCnt="0"/>
      <dgm:spPr/>
    </dgm:pt>
    <dgm:pt modelId="{5CF0B845-6E44-4AF2-922F-D9CE78D5FADD}" type="pres">
      <dgm:prSet presAssocID="{AE7989F3-42E6-41AB-BAC7-50ABB288F7EC}" presName="bigChev" presStyleLbl="node1" presStyleIdx="2" presStyleCnt="4"/>
      <dgm:spPr/>
      <dgm:t>
        <a:bodyPr/>
        <a:lstStyle/>
        <a:p>
          <a:endParaRPr lang="fr-FR"/>
        </a:p>
      </dgm:t>
    </dgm:pt>
    <dgm:pt modelId="{9F5C2AFE-81A0-4B76-A745-5D7581AF9DAE}" type="pres">
      <dgm:prSet presAssocID="{6904788E-9C99-425B-A6C1-19E78B4E823F}" presName="parTrans" presStyleCnt="0"/>
      <dgm:spPr/>
    </dgm:pt>
    <dgm:pt modelId="{FBCA62AD-9CBE-45B5-94C4-D2251A923BCD}" type="pres">
      <dgm:prSet presAssocID="{3F288545-E60B-4E0D-A505-F8F2DB325202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0816B6-878F-4A66-9493-8273F580009C}" type="pres">
      <dgm:prSet presAssocID="{BE9F55B1-6539-4A40-8368-B6005BC8C0F8}" presName="sibTrans" presStyleCnt="0"/>
      <dgm:spPr/>
    </dgm:pt>
    <dgm:pt modelId="{9F11A1A6-913C-44E5-A992-23D8FB045B85}" type="pres">
      <dgm:prSet presAssocID="{B10FCFE2-4E05-4830-9204-D42B884FFA7A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3D96A5-781C-4D7B-AC64-E1EBDDE132F5}" type="pres">
      <dgm:prSet presAssocID="{AE7989F3-42E6-41AB-BAC7-50ABB288F7EC}" presName="vSp" presStyleCnt="0"/>
      <dgm:spPr/>
    </dgm:pt>
    <dgm:pt modelId="{E48B65C5-AF0F-498D-855E-3644F72B949A}" type="pres">
      <dgm:prSet presAssocID="{A597C747-2C10-44F6-8276-0847A0EC99EB}" presName="horFlow" presStyleCnt="0"/>
      <dgm:spPr/>
    </dgm:pt>
    <dgm:pt modelId="{24B58151-1389-45A1-9209-E8888806DC5F}" type="pres">
      <dgm:prSet presAssocID="{A597C747-2C10-44F6-8276-0847A0EC99EB}" presName="bigChev" presStyleLbl="node1" presStyleIdx="3" presStyleCnt="4"/>
      <dgm:spPr/>
      <dgm:t>
        <a:bodyPr/>
        <a:lstStyle/>
        <a:p>
          <a:endParaRPr lang="fr-FR"/>
        </a:p>
      </dgm:t>
    </dgm:pt>
    <dgm:pt modelId="{83BDA44B-C30F-4C0E-8AD2-F0C9CDB9C6F8}" type="pres">
      <dgm:prSet presAssocID="{3E691CBF-1DFB-46C0-A8D4-8BC4D78BAE95}" presName="parTrans" presStyleCnt="0"/>
      <dgm:spPr/>
    </dgm:pt>
    <dgm:pt modelId="{7C4E578B-4D6F-4E8C-903F-51ADC68A5C8B}" type="pres">
      <dgm:prSet presAssocID="{0AAAF72F-2795-48F8-9BF4-4B527EC27DAE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0ACD7B-D603-4EC6-B8C9-BABCFC8B1EC8}" type="pres">
      <dgm:prSet presAssocID="{0F40312D-D916-4F95-A29C-48FEA7659F87}" presName="sibTrans" presStyleCnt="0"/>
      <dgm:spPr/>
    </dgm:pt>
    <dgm:pt modelId="{B8198A1E-587D-4E13-8629-3028999BC6D6}" type="pres">
      <dgm:prSet presAssocID="{FB75C4F9-043A-429E-89A6-41EFA5E9458A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D4DC5E-0C25-4341-8A45-D9E5BD4C6520}" srcId="{AE7989F3-42E6-41AB-BAC7-50ABB288F7EC}" destId="{3F288545-E60B-4E0D-A505-F8F2DB325202}" srcOrd="0" destOrd="0" parTransId="{6904788E-9C99-425B-A6C1-19E78B4E823F}" sibTransId="{BE9F55B1-6539-4A40-8368-B6005BC8C0F8}"/>
    <dgm:cxn modelId="{E07620C1-3332-40A8-8993-7EA6FFA5D769}" srcId="{6A6F351C-EA7E-436A-9F18-779803E6CAC1}" destId="{894BD7DF-0417-4D61-BF48-27EF55623389}" srcOrd="0" destOrd="0" parTransId="{F076AE82-B6E1-48FF-A899-7D2AB75BE11B}" sibTransId="{B23E8288-D894-4C54-A6C4-AD3E4A6C4252}"/>
    <dgm:cxn modelId="{F08338B7-1D88-4578-B1E6-756AFD3E17DD}" type="presOf" srcId="{894BD7DF-0417-4D61-BF48-27EF55623389}" destId="{8597F868-ECB5-4D56-B7D7-D0338E66F110}" srcOrd="0" destOrd="0" presId="urn:microsoft.com/office/officeart/2005/8/layout/lProcess3"/>
    <dgm:cxn modelId="{DFB49432-B9EB-4D39-9A2D-DC431177BABF}" srcId="{A597C747-2C10-44F6-8276-0847A0EC99EB}" destId="{0AAAF72F-2795-48F8-9BF4-4B527EC27DAE}" srcOrd="0" destOrd="0" parTransId="{3E691CBF-1DFB-46C0-A8D4-8BC4D78BAE95}" sibTransId="{0F40312D-D916-4F95-A29C-48FEA7659F87}"/>
    <dgm:cxn modelId="{F1FFB2BE-9695-44DD-90B8-0DE2904F1130}" type="presOf" srcId="{B10FCFE2-4E05-4830-9204-D42B884FFA7A}" destId="{9F11A1A6-913C-44E5-A992-23D8FB045B85}" srcOrd="0" destOrd="0" presId="urn:microsoft.com/office/officeart/2005/8/layout/lProcess3"/>
    <dgm:cxn modelId="{227C7371-FD4F-4EF5-BBDD-13D751335980}" type="presOf" srcId="{8D7EACED-6C26-47DB-B23D-3D93C5D7038D}" destId="{2B53C13F-3645-468F-AAE6-F2E4F56C526A}" srcOrd="0" destOrd="0" presId="urn:microsoft.com/office/officeart/2005/8/layout/lProcess3"/>
    <dgm:cxn modelId="{B980E3A2-908C-41C4-9059-81AC35181862}" srcId="{6A6F351C-EA7E-436A-9F18-779803E6CAC1}" destId="{AE7989F3-42E6-41AB-BAC7-50ABB288F7EC}" srcOrd="2" destOrd="0" parTransId="{8E7254FD-C783-475F-B351-8E38F62E362A}" sibTransId="{622F65C9-F8B1-47B0-B87B-613EF74AC5B2}"/>
    <dgm:cxn modelId="{35E503B4-229A-4AA5-B030-04E8D4D436AF}" type="presOf" srcId="{6A6F351C-EA7E-436A-9F18-779803E6CAC1}" destId="{17FD0BEF-67E3-41C8-A570-E4A7DA9EC781}" srcOrd="0" destOrd="0" presId="urn:microsoft.com/office/officeart/2005/8/layout/lProcess3"/>
    <dgm:cxn modelId="{A8559DAD-7CFE-474B-9609-6739B960DAA5}" type="presOf" srcId="{438FD350-C28A-4651-B739-56BB2FE3D461}" destId="{EEAAA6FC-1EE8-4478-9862-F60A4D78F9CA}" srcOrd="0" destOrd="0" presId="urn:microsoft.com/office/officeart/2005/8/layout/lProcess3"/>
    <dgm:cxn modelId="{524B39BF-C7DA-43D8-87BA-B2E4179FC7BC}" srcId="{6A6F351C-EA7E-436A-9F18-779803E6CAC1}" destId="{A597C747-2C10-44F6-8276-0847A0EC99EB}" srcOrd="3" destOrd="0" parTransId="{3DECEBC8-07AA-480B-A035-A550A277A303}" sibTransId="{8EC0A2B8-11A0-43AA-B96E-3D465CA1D720}"/>
    <dgm:cxn modelId="{5BBF6C29-F847-4A33-80C2-0EE3F1FD30A3}" type="presOf" srcId="{CFA48EF2-8A85-4A77-A0C4-2645465D31B7}" destId="{AA51D765-70BC-4BD9-8901-81086C382DB8}" srcOrd="0" destOrd="0" presId="urn:microsoft.com/office/officeart/2005/8/layout/lProcess3"/>
    <dgm:cxn modelId="{D909C494-4EB4-46A6-8D3D-0466F3601495}" srcId="{894BD7DF-0417-4D61-BF48-27EF55623389}" destId="{8D7EACED-6C26-47DB-B23D-3D93C5D7038D}" srcOrd="1" destOrd="0" parTransId="{A4308EA4-FE24-43B9-A479-98F2C6A6C952}" sibTransId="{0922B831-418A-4119-B06E-76E3DB13EBFA}"/>
    <dgm:cxn modelId="{8CA50F4B-3A5E-4168-8808-41B7D3B14C38}" type="presOf" srcId="{A597C747-2C10-44F6-8276-0847A0EC99EB}" destId="{24B58151-1389-45A1-9209-E8888806DC5F}" srcOrd="0" destOrd="0" presId="urn:microsoft.com/office/officeart/2005/8/layout/lProcess3"/>
    <dgm:cxn modelId="{48F09F11-EA92-4B7B-B627-2A2455ABD3C2}" type="presOf" srcId="{C92FD3EA-77B6-4CF4-8B84-F6C74570229C}" destId="{D12AFAB8-D1CF-47A3-AD1A-9B841FD6F8B1}" srcOrd="0" destOrd="0" presId="urn:microsoft.com/office/officeart/2005/8/layout/lProcess3"/>
    <dgm:cxn modelId="{C76A19F0-D96B-4C73-8D2C-FA88FAB5D902}" type="presOf" srcId="{0AAAF72F-2795-48F8-9BF4-4B527EC27DAE}" destId="{7C4E578B-4D6F-4E8C-903F-51ADC68A5C8B}" srcOrd="0" destOrd="0" presId="urn:microsoft.com/office/officeart/2005/8/layout/lProcess3"/>
    <dgm:cxn modelId="{9B500C63-3B74-4BEE-8CD7-EFEA903C61BF}" srcId="{C92FD3EA-77B6-4CF4-8B84-F6C74570229C}" destId="{97272CDF-E5C5-429F-A574-E776BAA45354}" srcOrd="0" destOrd="0" parTransId="{078D3EB7-7CC8-4A0D-843E-A6575638D5A7}" sibTransId="{CA97BF8E-1526-4F47-9BE3-A062D006A237}"/>
    <dgm:cxn modelId="{ED25F59A-8561-407C-A162-6DC0722E3553}" type="presOf" srcId="{3F288545-E60B-4E0D-A505-F8F2DB325202}" destId="{FBCA62AD-9CBE-45B5-94C4-D2251A923BCD}" srcOrd="0" destOrd="0" presId="urn:microsoft.com/office/officeart/2005/8/layout/lProcess3"/>
    <dgm:cxn modelId="{0E183364-C39C-44AC-A3D8-2734E055EE1F}" srcId="{894BD7DF-0417-4D61-BF48-27EF55623389}" destId="{CFA48EF2-8A85-4A77-A0C4-2645465D31B7}" srcOrd="0" destOrd="0" parTransId="{7B9D4EC4-B920-4296-836B-9906157DC06F}" sibTransId="{82691649-7E79-479B-8A87-2B8D1486C8CC}"/>
    <dgm:cxn modelId="{A80C9B9A-FF0E-48BC-AC56-BE5AEF7B6DA3}" srcId="{A597C747-2C10-44F6-8276-0847A0EC99EB}" destId="{FB75C4F9-043A-429E-89A6-41EFA5E9458A}" srcOrd="1" destOrd="0" parTransId="{0C106F03-DD91-451F-9F4F-6F7DB42EC049}" sibTransId="{F1604E83-EF5B-4B8A-A11A-550A90088D9C}"/>
    <dgm:cxn modelId="{CBF502AA-6CCE-4F39-86F7-DA514E6D7BFE}" type="presOf" srcId="{AE7989F3-42E6-41AB-BAC7-50ABB288F7EC}" destId="{5CF0B845-6E44-4AF2-922F-D9CE78D5FADD}" srcOrd="0" destOrd="0" presId="urn:microsoft.com/office/officeart/2005/8/layout/lProcess3"/>
    <dgm:cxn modelId="{999D050B-96F3-471F-AA06-8D8C2086C583}" type="presOf" srcId="{97272CDF-E5C5-429F-A574-E776BAA45354}" destId="{B86247F9-AE86-49D3-9AED-5C45754BF0B5}" srcOrd="0" destOrd="0" presId="urn:microsoft.com/office/officeart/2005/8/layout/lProcess3"/>
    <dgm:cxn modelId="{D749B2E9-4186-4994-915C-B5E80C4BDEC5}" srcId="{C92FD3EA-77B6-4CF4-8B84-F6C74570229C}" destId="{438FD350-C28A-4651-B739-56BB2FE3D461}" srcOrd="1" destOrd="0" parTransId="{13019C23-B2BD-4A76-A153-D3E28A76ED07}" sibTransId="{10C349A0-2482-484C-AC61-DF0131A01BA9}"/>
    <dgm:cxn modelId="{A023E11F-71A1-452A-9B52-AC222494AC35}" srcId="{6A6F351C-EA7E-436A-9F18-779803E6CAC1}" destId="{C92FD3EA-77B6-4CF4-8B84-F6C74570229C}" srcOrd="1" destOrd="0" parTransId="{5BB405B4-6F18-4F03-969B-FA2DF0DC3D4D}" sibTransId="{D2AFDF34-0AEF-407A-B1D0-19E05955A16B}"/>
    <dgm:cxn modelId="{D8F496A9-972E-4766-9F6C-3F1A10F6D4E9}" srcId="{AE7989F3-42E6-41AB-BAC7-50ABB288F7EC}" destId="{B10FCFE2-4E05-4830-9204-D42B884FFA7A}" srcOrd="1" destOrd="0" parTransId="{6CE78F93-4E5A-44C7-AE81-1B7CBE514964}" sibTransId="{3980A38A-CC20-4117-A9C9-2D9E122D1ABA}"/>
    <dgm:cxn modelId="{F587F7B5-57A0-4045-9D84-17BFCC96A318}" type="presOf" srcId="{FB75C4F9-043A-429E-89A6-41EFA5E9458A}" destId="{B8198A1E-587D-4E13-8629-3028999BC6D6}" srcOrd="0" destOrd="0" presId="urn:microsoft.com/office/officeart/2005/8/layout/lProcess3"/>
    <dgm:cxn modelId="{2A426B94-7287-4EF1-946B-1BED633B3E4F}" type="presParOf" srcId="{17FD0BEF-67E3-41C8-A570-E4A7DA9EC781}" destId="{6FAD4658-F950-40A6-8F47-4180CF1D00BB}" srcOrd="0" destOrd="0" presId="urn:microsoft.com/office/officeart/2005/8/layout/lProcess3"/>
    <dgm:cxn modelId="{48EC5285-BA04-400F-8E06-5AB318D290AF}" type="presParOf" srcId="{6FAD4658-F950-40A6-8F47-4180CF1D00BB}" destId="{8597F868-ECB5-4D56-B7D7-D0338E66F110}" srcOrd="0" destOrd="0" presId="urn:microsoft.com/office/officeart/2005/8/layout/lProcess3"/>
    <dgm:cxn modelId="{B2E32BA7-BFAD-4CD2-BF7C-97139ADBDF87}" type="presParOf" srcId="{6FAD4658-F950-40A6-8F47-4180CF1D00BB}" destId="{6C8AEE0F-C89B-4DB5-A75A-08D49AE03AF4}" srcOrd="1" destOrd="0" presId="urn:microsoft.com/office/officeart/2005/8/layout/lProcess3"/>
    <dgm:cxn modelId="{8EAE4D70-9703-4121-93FE-A7C00EBC1AA6}" type="presParOf" srcId="{6FAD4658-F950-40A6-8F47-4180CF1D00BB}" destId="{AA51D765-70BC-4BD9-8901-81086C382DB8}" srcOrd="2" destOrd="0" presId="urn:microsoft.com/office/officeart/2005/8/layout/lProcess3"/>
    <dgm:cxn modelId="{0EA58AD2-4958-46E4-BAB3-F15A1B2E4EEB}" type="presParOf" srcId="{6FAD4658-F950-40A6-8F47-4180CF1D00BB}" destId="{D94ACDD3-A221-411E-9AAD-3B757F41F8AD}" srcOrd="3" destOrd="0" presId="urn:microsoft.com/office/officeart/2005/8/layout/lProcess3"/>
    <dgm:cxn modelId="{AF4B2939-7C4A-4233-8698-34440C1D87A8}" type="presParOf" srcId="{6FAD4658-F950-40A6-8F47-4180CF1D00BB}" destId="{2B53C13F-3645-468F-AAE6-F2E4F56C526A}" srcOrd="4" destOrd="0" presId="urn:microsoft.com/office/officeart/2005/8/layout/lProcess3"/>
    <dgm:cxn modelId="{C0D064A2-03FA-4C5C-9C2E-418DBE380FB8}" type="presParOf" srcId="{17FD0BEF-67E3-41C8-A570-E4A7DA9EC781}" destId="{7CFD582A-CCD0-4522-BF26-34B324252AE9}" srcOrd="1" destOrd="0" presId="urn:microsoft.com/office/officeart/2005/8/layout/lProcess3"/>
    <dgm:cxn modelId="{3314CFAE-9E51-409D-8250-C46D18DABCDB}" type="presParOf" srcId="{17FD0BEF-67E3-41C8-A570-E4A7DA9EC781}" destId="{B94CC8D3-DA50-4404-866C-7B134CF04AF4}" srcOrd="2" destOrd="0" presId="urn:microsoft.com/office/officeart/2005/8/layout/lProcess3"/>
    <dgm:cxn modelId="{6BC0D6D2-7988-4F3A-9E51-1F5FE6403360}" type="presParOf" srcId="{B94CC8D3-DA50-4404-866C-7B134CF04AF4}" destId="{D12AFAB8-D1CF-47A3-AD1A-9B841FD6F8B1}" srcOrd="0" destOrd="0" presId="urn:microsoft.com/office/officeart/2005/8/layout/lProcess3"/>
    <dgm:cxn modelId="{6D34B8E2-0B12-432B-AD63-1EFB254DDE21}" type="presParOf" srcId="{B94CC8D3-DA50-4404-866C-7B134CF04AF4}" destId="{765918CB-25B3-4C7D-9820-8D01EB52B07B}" srcOrd="1" destOrd="0" presId="urn:microsoft.com/office/officeart/2005/8/layout/lProcess3"/>
    <dgm:cxn modelId="{58107242-952D-44FF-B4B3-9D6A91964BE5}" type="presParOf" srcId="{B94CC8D3-DA50-4404-866C-7B134CF04AF4}" destId="{B86247F9-AE86-49D3-9AED-5C45754BF0B5}" srcOrd="2" destOrd="0" presId="urn:microsoft.com/office/officeart/2005/8/layout/lProcess3"/>
    <dgm:cxn modelId="{470AC0C3-4916-433D-9DBC-66BAF15C1902}" type="presParOf" srcId="{B94CC8D3-DA50-4404-866C-7B134CF04AF4}" destId="{09C2D8E8-68D8-4D93-8ECD-E59E438057C2}" srcOrd="3" destOrd="0" presId="urn:microsoft.com/office/officeart/2005/8/layout/lProcess3"/>
    <dgm:cxn modelId="{ECE95897-2542-4ADB-9E5B-AD408B735B10}" type="presParOf" srcId="{B94CC8D3-DA50-4404-866C-7B134CF04AF4}" destId="{EEAAA6FC-1EE8-4478-9862-F60A4D78F9CA}" srcOrd="4" destOrd="0" presId="urn:microsoft.com/office/officeart/2005/8/layout/lProcess3"/>
    <dgm:cxn modelId="{1A6E67F0-5C3D-4135-A5DD-06DA836F214C}" type="presParOf" srcId="{17FD0BEF-67E3-41C8-A570-E4A7DA9EC781}" destId="{E4FC2C1A-A090-472D-B3B1-B2917191B83F}" srcOrd="3" destOrd="0" presId="urn:microsoft.com/office/officeart/2005/8/layout/lProcess3"/>
    <dgm:cxn modelId="{74E00180-4350-4246-81BD-47F071DE5BF6}" type="presParOf" srcId="{17FD0BEF-67E3-41C8-A570-E4A7DA9EC781}" destId="{9802070D-840B-4798-9AEA-8ECDFA2D762E}" srcOrd="4" destOrd="0" presId="urn:microsoft.com/office/officeart/2005/8/layout/lProcess3"/>
    <dgm:cxn modelId="{34BEAFE4-FA3B-439B-9A0A-978A090BA5C2}" type="presParOf" srcId="{9802070D-840B-4798-9AEA-8ECDFA2D762E}" destId="{5CF0B845-6E44-4AF2-922F-D9CE78D5FADD}" srcOrd="0" destOrd="0" presId="urn:microsoft.com/office/officeart/2005/8/layout/lProcess3"/>
    <dgm:cxn modelId="{CC7589FA-96B8-4F22-BF3D-CB64FAF39143}" type="presParOf" srcId="{9802070D-840B-4798-9AEA-8ECDFA2D762E}" destId="{9F5C2AFE-81A0-4B76-A745-5D7581AF9DAE}" srcOrd="1" destOrd="0" presId="urn:microsoft.com/office/officeart/2005/8/layout/lProcess3"/>
    <dgm:cxn modelId="{F8EB37C8-54B8-4CCE-964E-AF944E1C0D69}" type="presParOf" srcId="{9802070D-840B-4798-9AEA-8ECDFA2D762E}" destId="{FBCA62AD-9CBE-45B5-94C4-D2251A923BCD}" srcOrd="2" destOrd="0" presId="urn:microsoft.com/office/officeart/2005/8/layout/lProcess3"/>
    <dgm:cxn modelId="{46141A4E-7545-4498-AA03-449062794263}" type="presParOf" srcId="{9802070D-840B-4798-9AEA-8ECDFA2D762E}" destId="{C50816B6-878F-4A66-9493-8273F580009C}" srcOrd="3" destOrd="0" presId="urn:microsoft.com/office/officeart/2005/8/layout/lProcess3"/>
    <dgm:cxn modelId="{304CA57C-B3A0-4AC4-8155-5D1410A32E61}" type="presParOf" srcId="{9802070D-840B-4798-9AEA-8ECDFA2D762E}" destId="{9F11A1A6-913C-44E5-A992-23D8FB045B85}" srcOrd="4" destOrd="0" presId="urn:microsoft.com/office/officeart/2005/8/layout/lProcess3"/>
    <dgm:cxn modelId="{F2570AA3-319B-423D-B689-BC5E3E00C4F3}" type="presParOf" srcId="{17FD0BEF-67E3-41C8-A570-E4A7DA9EC781}" destId="{063D96A5-781C-4D7B-AC64-E1EBDDE132F5}" srcOrd="5" destOrd="0" presId="urn:microsoft.com/office/officeart/2005/8/layout/lProcess3"/>
    <dgm:cxn modelId="{18217EEE-2D57-455D-826B-0E285953CC48}" type="presParOf" srcId="{17FD0BEF-67E3-41C8-A570-E4A7DA9EC781}" destId="{E48B65C5-AF0F-498D-855E-3644F72B949A}" srcOrd="6" destOrd="0" presId="urn:microsoft.com/office/officeart/2005/8/layout/lProcess3"/>
    <dgm:cxn modelId="{9F83CC55-3B1C-4A95-9B59-36E4B6E9C57D}" type="presParOf" srcId="{E48B65C5-AF0F-498D-855E-3644F72B949A}" destId="{24B58151-1389-45A1-9209-E8888806DC5F}" srcOrd="0" destOrd="0" presId="urn:microsoft.com/office/officeart/2005/8/layout/lProcess3"/>
    <dgm:cxn modelId="{812940D7-5C63-4054-94EB-810A5BF5CB97}" type="presParOf" srcId="{E48B65C5-AF0F-498D-855E-3644F72B949A}" destId="{83BDA44B-C30F-4C0E-8AD2-F0C9CDB9C6F8}" srcOrd="1" destOrd="0" presId="urn:microsoft.com/office/officeart/2005/8/layout/lProcess3"/>
    <dgm:cxn modelId="{06DEC67E-DA0A-4133-AC63-C57982676788}" type="presParOf" srcId="{E48B65C5-AF0F-498D-855E-3644F72B949A}" destId="{7C4E578B-4D6F-4E8C-903F-51ADC68A5C8B}" srcOrd="2" destOrd="0" presId="urn:microsoft.com/office/officeart/2005/8/layout/lProcess3"/>
    <dgm:cxn modelId="{B727492C-2F06-475C-8666-74458804B3BD}" type="presParOf" srcId="{E48B65C5-AF0F-498D-855E-3644F72B949A}" destId="{0A0ACD7B-D603-4EC6-B8C9-BABCFC8B1EC8}" srcOrd="3" destOrd="0" presId="urn:microsoft.com/office/officeart/2005/8/layout/lProcess3"/>
    <dgm:cxn modelId="{6A16123E-F684-486E-B5A7-06ED4F5E9FC1}" type="presParOf" srcId="{E48B65C5-AF0F-498D-855E-3644F72B949A}" destId="{B8198A1E-587D-4E13-8629-3028999BC6D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6F351C-EA7E-436A-9F18-779803E6CA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94BD7DF-0417-4D61-BF48-27EF55623389}">
      <dgm:prSet phldrT="[Texte]"/>
      <dgm:spPr/>
      <dgm:t>
        <a:bodyPr/>
        <a:lstStyle/>
        <a:p>
          <a:r>
            <a:rPr lang="fr-FR"/>
            <a:t>Qui est évalué en entretien professionnel ?</a:t>
          </a:r>
        </a:p>
      </dgm:t>
    </dgm:pt>
    <dgm:pt modelId="{F076AE82-B6E1-48FF-A899-7D2AB75BE11B}" type="parTrans" cxnId="{E07620C1-3332-40A8-8993-7EA6FFA5D769}">
      <dgm:prSet/>
      <dgm:spPr/>
      <dgm:t>
        <a:bodyPr/>
        <a:lstStyle/>
        <a:p>
          <a:endParaRPr lang="fr-FR"/>
        </a:p>
      </dgm:t>
    </dgm:pt>
    <dgm:pt modelId="{B23E8288-D894-4C54-A6C4-AD3E4A6C4252}" type="sibTrans" cxnId="{E07620C1-3332-40A8-8993-7EA6FFA5D769}">
      <dgm:prSet/>
      <dgm:spPr/>
      <dgm:t>
        <a:bodyPr/>
        <a:lstStyle/>
        <a:p>
          <a:endParaRPr lang="fr-FR"/>
        </a:p>
      </dgm:t>
    </dgm:pt>
    <dgm:pt modelId="{CFA48EF2-8A85-4A77-A0C4-2645465D31B7}">
      <dgm:prSet phldrT="[Texte]"/>
      <dgm:spPr/>
      <dgm:t>
        <a:bodyPr/>
        <a:lstStyle/>
        <a:p>
          <a:r>
            <a:rPr lang="fr-FR"/>
            <a:t>Titulaires contractuels</a:t>
          </a:r>
        </a:p>
      </dgm:t>
    </dgm:pt>
    <dgm:pt modelId="{7B9D4EC4-B920-4296-836B-9906157DC06F}" type="parTrans" cxnId="{0E183364-C39C-44AC-A3D8-2734E055EE1F}">
      <dgm:prSet/>
      <dgm:spPr/>
      <dgm:t>
        <a:bodyPr/>
        <a:lstStyle/>
        <a:p>
          <a:endParaRPr lang="fr-FR"/>
        </a:p>
      </dgm:t>
    </dgm:pt>
    <dgm:pt modelId="{82691649-7E79-479B-8A87-2B8D1486C8CC}" type="sibTrans" cxnId="{0E183364-C39C-44AC-A3D8-2734E055EE1F}">
      <dgm:prSet/>
      <dgm:spPr/>
      <dgm:t>
        <a:bodyPr/>
        <a:lstStyle/>
        <a:p>
          <a:endParaRPr lang="fr-FR"/>
        </a:p>
      </dgm:t>
    </dgm:pt>
    <dgm:pt modelId="{8D7EACED-6C26-47DB-B23D-3D93C5D7038D}">
      <dgm:prSet phldrT="[Texte]"/>
      <dgm:spPr/>
      <dgm:t>
        <a:bodyPr/>
        <a:lstStyle/>
        <a:p>
          <a:r>
            <a:rPr lang="fr-FR"/>
            <a:t>TITULAIRES</a:t>
          </a:r>
        </a:p>
      </dgm:t>
    </dgm:pt>
    <dgm:pt modelId="{A4308EA4-FE24-43B9-A479-98F2C6A6C952}" type="parTrans" cxnId="{D909C494-4EB4-46A6-8D3D-0466F3601495}">
      <dgm:prSet/>
      <dgm:spPr/>
      <dgm:t>
        <a:bodyPr/>
        <a:lstStyle/>
        <a:p>
          <a:endParaRPr lang="fr-FR"/>
        </a:p>
      </dgm:t>
    </dgm:pt>
    <dgm:pt modelId="{0922B831-418A-4119-B06E-76E3DB13EBFA}" type="sibTrans" cxnId="{D909C494-4EB4-46A6-8D3D-0466F3601495}">
      <dgm:prSet/>
      <dgm:spPr/>
      <dgm:t>
        <a:bodyPr/>
        <a:lstStyle/>
        <a:p>
          <a:endParaRPr lang="fr-FR"/>
        </a:p>
      </dgm:t>
    </dgm:pt>
    <dgm:pt modelId="{C92FD3EA-77B6-4CF4-8B84-F6C74570229C}">
      <dgm:prSet phldrT="[Texte]"/>
      <dgm:spPr/>
      <dgm:t>
        <a:bodyPr/>
        <a:lstStyle/>
        <a:p>
          <a:r>
            <a:rPr lang="fr-FR"/>
            <a:t>Qui évalue ?</a:t>
          </a:r>
        </a:p>
      </dgm:t>
    </dgm:pt>
    <dgm:pt modelId="{5BB405B4-6F18-4F03-969B-FA2DF0DC3D4D}" type="parTrans" cxnId="{A023E11F-71A1-452A-9B52-AC222494AC35}">
      <dgm:prSet/>
      <dgm:spPr/>
      <dgm:t>
        <a:bodyPr/>
        <a:lstStyle/>
        <a:p>
          <a:endParaRPr lang="fr-FR"/>
        </a:p>
      </dgm:t>
    </dgm:pt>
    <dgm:pt modelId="{D2AFDF34-0AEF-407A-B1D0-19E05955A16B}" type="sibTrans" cxnId="{A023E11F-71A1-452A-9B52-AC222494AC35}">
      <dgm:prSet/>
      <dgm:spPr/>
      <dgm:t>
        <a:bodyPr/>
        <a:lstStyle/>
        <a:p>
          <a:endParaRPr lang="fr-FR"/>
        </a:p>
      </dgm:t>
    </dgm:pt>
    <dgm:pt modelId="{97272CDF-E5C5-429F-A574-E776BAA45354}">
      <dgm:prSet phldrT="[Texte]"/>
      <dgm:spPr/>
      <dgm:t>
        <a:bodyPr/>
        <a:lstStyle/>
        <a:p>
          <a:r>
            <a:rPr lang="fr-FR"/>
            <a:t>Un voire deux encadrants</a:t>
          </a:r>
        </a:p>
      </dgm:t>
    </dgm:pt>
    <dgm:pt modelId="{078D3EB7-7CC8-4A0D-843E-A6575638D5A7}" type="parTrans" cxnId="{9B500C63-3B74-4BEE-8CD7-EFEA903C61BF}">
      <dgm:prSet/>
      <dgm:spPr/>
      <dgm:t>
        <a:bodyPr/>
        <a:lstStyle/>
        <a:p>
          <a:endParaRPr lang="fr-FR"/>
        </a:p>
      </dgm:t>
    </dgm:pt>
    <dgm:pt modelId="{CA97BF8E-1526-4F47-9BE3-A062D006A237}" type="sibTrans" cxnId="{9B500C63-3B74-4BEE-8CD7-EFEA903C61BF}">
      <dgm:prSet/>
      <dgm:spPr/>
      <dgm:t>
        <a:bodyPr/>
        <a:lstStyle/>
        <a:p>
          <a:endParaRPr lang="fr-FR"/>
        </a:p>
      </dgm:t>
    </dgm:pt>
    <dgm:pt modelId="{438FD350-C28A-4651-B739-56BB2FE3D461}">
      <dgm:prSet phldrT="[Texte]"/>
      <dgm:spPr/>
      <dgm:t>
        <a:bodyPr/>
        <a:lstStyle/>
        <a:p>
          <a:r>
            <a:rPr lang="fr-FR"/>
            <a:t>UN SEUL ENCADRANT</a:t>
          </a:r>
        </a:p>
      </dgm:t>
    </dgm:pt>
    <dgm:pt modelId="{13019C23-B2BD-4A76-A153-D3E28A76ED07}" type="parTrans" cxnId="{D749B2E9-4186-4994-915C-B5E80C4BDEC5}">
      <dgm:prSet/>
      <dgm:spPr/>
      <dgm:t>
        <a:bodyPr/>
        <a:lstStyle/>
        <a:p>
          <a:endParaRPr lang="fr-FR"/>
        </a:p>
      </dgm:t>
    </dgm:pt>
    <dgm:pt modelId="{10C349A0-2482-484C-AC61-DF0131A01BA9}" type="sibTrans" cxnId="{D749B2E9-4186-4994-915C-B5E80C4BDEC5}">
      <dgm:prSet/>
      <dgm:spPr/>
      <dgm:t>
        <a:bodyPr/>
        <a:lstStyle/>
        <a:p>
          <a:endParaRPr lang="fr-FR"/>
        </a:p>
      </dgm:t>
    </dgm:pt>
    <dgm:pt modelId="{AE7989F3-42E6-41AB-BAC7-50ABB288F7EC}">
      <dgm:prSet phldrT="[Texte]"/>
      <dgm:spPr/>
      <dgm:t>
        <a:bodyPr/>
        <a:lstStyle/>
        <a:p>
          <a:r>
            <a:rPr lang="fr-FR"/>
            <a:t>Sur quelle période de référence ?</a:t>
          </a:r>
        </a:p>
      </dgm:t>
    </dgm:pt>
    <dgm:pt modelId="{8E7254FD-C783-475F-B351-8E38F62E362A}" type="parTrans" cxnId="{B980E3A2-908C-41C4-9059-81AC35181862}">
      <dgm:prSet/>
      <dgm:spPr/>
      <dgm:t>
        <a:bodyPr/>
        <a:lstStyle/>
        <a:p>
          <a:endParaRPr lang="fr-FR"/>
        </a:p>
      </dgm:t>
    </dgm:pt>
    <dgm:pt modelId="{622F65C9-F8B1-47B0-B87B-613EF74AC5B2}" type="sibTrans" cxnId="{B980E3A2-908C-41C4-9059-81AC35181862}">
      <dgm:prSet/>
      <dgm:spPr/>
      <dgm:t>
        <a:bodyPr/>
        <a:lstStyle/>
        <a:p>
          <a:endParaRPr lang="fr-FR"/>
        </a:p>
      </dgm:t>
    </dgm:pt>
    <dgm:pt modelId="{A597C747-2C10-44F6-8276-0847A0EC99EB}">
      <dgm:prSet phldrT="[Texte]"/>
      <dgm:spPr/>
      <dgm:t>
        <a:bodyPr/>
        <a:lstStyle/>
        <a:p>
          <a:r>
            <a:rPr lang="fr-FR"/>
            <a:t>Quel intervalle entre la convocation et l’entretien ?</a:t>
          </a:r>
        </a:p>
      </dgm:t>
    </dgm:pt>
    <dgm:pt modelId="{3DECEBC8-07AA-480B-A035-A550A277A303}" type="parTrans" cxnId="{524B39BF-C7DA-43D8-87BA-B2E4179FC7BC}">
      <dgm:prSet/>
      <dgm:spPr/>
      <dgm:t>
        <a:bodyPr/>
        <a:lstStyle/>
        <a:p>
          <a:endParaRPr lang="fr-FR"/>
        </a:p>
      </dgm:t>
    </dgm:pt>
    <dgm:pt modelId="{8EC0A2B8-11A0-43AA-B96E-3D465CA1D720}" type="sibTrans" cxnId="{524B39BF-C7DA-43D8-87BA-B2E4179FC7BC}">
      <dgm:prSet/>
      <dgm:spPr/>
      <dgm:t>
        <a:bodyPr/>
        <a:lstStyle/>
        <a:p>
          <a:endParaRPr lang="fr-FR"/>
        </a:p>
      </dgm:t>
    </dgm:pt>
    <dgm:pt modelId="{0AAAF72F-2795-48F8-9BF4-4B527EC27DAE}">
      <dgm:prSet phldrT="[Texte]"/>
      <dgm:spPr/>
      <dgm:t>
        <a:bodyPr/>
        <a:lstStyle/>
        <a:p>
          <a:r>
            <a:rPr lang="fr-FR"/>
            <a:t>15 jours généralement</a:t>
          </a:r>
        </a:p>
      </dgm:t>
    </dgm:pt>
    <dgm:pt modelId="{3E691CBF-1DFB-46C0-A8D4-8BC4D78BAE95}" type="parTrans" cxnId="{DFB49432-B9EB-4D39-9A2D-DC431177BABF}">
      <dgm:prSet/>
      <dgm:spPr/>
      <dgm:t>
        <a:bodyPr/>
        <a:lstStyle/>
        <a:p>
          <a:endParaRPr lang="fr-FR"/>
        </a:p>
      </dgm:t>
    </dgm:pt>
    <dgm:pt modelId="{0F40312D-D916-4F95-A29C-48FEA7659F87}" type="sibTrans" cxnId="{DFB49432-B9EB-4D39-9A2D-DC431177BABF}">
      <dgm:prSet/>
      <dgm:spPr/>
      <dgm:t>
        <a:bodyPr/>
        <a:lstStyle/>
        <a:p>
          <a:endParaRPr lang="fr-FR"/>
        </a:p>
      </dgm:t>
    </dgm:pt>
    <dgm:pt modelId="{B10FCFE2-4E05-4830-9204-D42B884FFA7A}">
      <dgm:prSet phldrT="[Texte]"/>
      <dgm:spPr/>
      <dgm:t>
        <a:bodyPr/>
        <a:lstStyle/>
        <a:p>
          <a:r>
            <a:rPr lang="fr-FR"/>
            <a:t>01</a:t>
          </a:r>
          <a:r>
            <a:rPr lang="fr-FR" baseline="30000"/>
            <a:t>er</a:t>
          </a:r>
          <a:r>
            <a:rPr lang="fr-FR"/>
            <a:t> janvier au 31 décembre 2020</a:t>
          </a:r>
        </a:p>
      </dgm:t>
    </dgm:pt>
    <dgm:pt modelId="{6CE78F93-4E5A-44C7-AE81-1B7CBE514964}" type="parTrans" cxnId="{D8F496A9-972E-4766-9F6C-3F1A10F6D4E9}">
      <dgm:prSet/>
      <dgm:spPr/>
      <dgm:t>
        <a:bodyPr/>
        <a:lstStyle/>
        <a:p>
          <a:endParaRPr lang="fr-FR"/>
        </a:p>
      </dgm:t>
    </dgm:pt>
    <dgm:pt modelId="{3980A38A-CC20-4117-A9C9-2D9E122D1ABA}" type="sibTrans" cxnId="{D8F496A9-972E-4766-9F6C-3F1A10F6D4E9}">
      <dgm:prSet/>
      <dgm:spPr/>
      <dgm:t>
        <a:bodyPr/>
        <a:lstStyle/>
        <a:p>
          <a:endParaRPr lang="fr-FR"/>
        </a:p>
      </dgm:t>
    </dgm:pt>
    <dgm:pt modelId="{3F288545-E60B-4E0D-A505-F8F2DB325202}">
      <dgm:prSet phldrT="[Texte]"/>
      <dgm:spPr/>
      <dgm:t>
        <a:bodyPr/>
        <a:lstStyle/>
        <a:p>
          <a:r>
            <a:rPr lang="fr-FR"/>
            <a:t>Variable selon les établissements</a:t>
          </a:r>
        </a:p>
      </dgm:t>
    </dgm:pt>
    <dgm:pt modelId="{6904788E-9C99-425B-A6C1-19E78B4E823F}" type="parTrans" cxnId="{1ED4DC5E-0C25-4341-8A45-D9E5BD4C6520}">
      <dgm:prSet/>
      <dgm:spPr/>
      <dgm:t>
        <a:bodyPr/>
        <a:lstStyle/>
        <a:p>
          <a:endParaRPr lang="fr-FR"/>
        </a:p>
      </dgm:t>
    </dgm:pt>
    <dgm:pt modelId="{BE9F55B1-6539-4A40-8368-B6005BC8C0F8}" type="sibTrans" cxnId="{1ED4DC5E-0C25-4341-8A45-D9E5BD4C6520}">
      <dgm:prSet/>
      <dgm:spPr/>
      <dgm:t>
        <a:bodyPr/>
        <a:lstStyle/>
        <a:p>
          <a:endParaRPr lang="fr-FR"/>
        </a:p>
      </dgm:t>
    </dgm:pt>
    <dgm:pt modelId="{FB75C4F9-043A-429E-89A6-41EFA5E9458A}">
      <dgm:prSet phldrT="[Texte]"/>
      <dgm:spPr/>
      <dgm:t>
        <a:bodyPr/>
        <a:lstStyle/>
        <a:p>
          <a:r>
            <a:rPr lang="fr-FR"/>
            <a:t>8 jours</a:t>
          </a:r>
        </a:p>
      </dgm:t>
    </dgm:pt>
    <dgm:pt modelId="{0C106F03-DD91-451F-9F4F-6F7DB42EC049}" type="parTrans" cxnId="{A80C9B9A-FF0E-48BC-AC56-BE5AEF7B6DA3}">
      <dgm:prSet/>
      <dgm:spPr/>
    </dgm:pt>
    <dgm:pt modelId="{F1604E83-EF5B-4B8A-A11A-550A90088D9C}" type="sibTrans" cxnId="{A80C9B9A-FF0E-48BC-AC56-BE5AEF7B6DA3}">
      <dgm:prSet/>
      <dgm:spPr/>
    </dgm:pt>
    <dgm:pt modelId="{17FD0BEF-67E3-41C8-A570-E4A7DA9EC781}" type="pres">
      <dgm:prSet presAssocID="{6A6F351C-EA7E-436A-9F18-779803E6CAC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FAD4658-F950-40A6-8F47-4180CF1D00BB}" type="pres">
      <dgm:prSet presAssocID="{894BD7DF-0417-4D61-BF48-27EF55623389}" presName="horFlow" presStyleCnt="0"/>
      <dgm:spPr/>
    </dgm:pt>
    <dgm:pt modelId="{8597F868-ECB5-4D56-B7D7-D0338E66F110}" type="pres">
      <dgm:prSet presAssocID="{894BD7DF-0417-4D61-BF48-27EF55623389}" presName="bigChev" presStyleLbl="node1" presStyleIdx="0" presStyleCnt="4"/>
      <dgm:spPr/>
      <dgm:t>
        <a:bodyPr/>
        <a:lstStyle/>
        <a:p>
          <a:endParaRPr lang="fr-FR"/>
        </a:p>
      </dgm:t>
    </dgm:pt>
    <dgm:pt modelId="{6C8AEE0F-C89B-4DB5-A75A-08D49AE03AF4}" type="pres">
      <dgm:prSet presAssocID="{7B9D4EC4-B920-4296-836B-9906157DC06F}" presName="parTrans" presStyleCnt="0"/>
      <dgm:spPr/>
    </dgm:pt>
    <dgm:pt modelId="{AA51D765-70BC-4BD9-8901-81086C382DB8}" type="pres">
      <dgm:prSet presAssocID="{CFA48EF2-8A85-4A77-A0C4-2645465D31B7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4ACDD3-A221-411E-9AAD-3B757F41F8AD}" type="pres">
      <dgm:prSet presAssocID="{82691649-7E79-479B-8A87-2B8D1486C8CC}" presName="sibTrans" presStyleCnt="0"/>
      <dgm:spPr/>
    </dgm:pt>
    <dgm:pt modelId="{2B53C13F-3645-468F-AAE6-F2E4F56C526A}" type="pres">
      <dgm:prSet presAssocID="{8D7EACED-6C26-47DB-B23D-3D93C5D7038D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FD582A-CCD0-4522-BF26-34B324252AE9}" type="pres">
      <dgm:prSet presAssocID="{894BD7DF-0417-4D61-BF48-27EF55623389}" presName="vSp" presStyleCnt="0"/>
      <dgm:spPr/>
    </dgm:pt>
    <dgm:pt modelId="{B94CC8D3-DA50-4404-866C-7B134CF04AF4}" type="pres">
      <dgm:prSet presAssocID="{C92FD3EA-77B6-4CF4-8B84-F6C74570229C}" presName="horFlow" presStyleCnt="0"/>
      <dgm:spPr/>
    </dgm:pt>
    <dgm:pt modelId="{D12AFAB8-D1CF-47A3-AD1A-9B841FD6F8B1}" type="pres">
      <dgm:prSet presAssocID="{C92FD3EA-77B6-4CF4-8B84-F6C74570229C}" presName="bigChev" presStyleLbl="node1" presStyleIdx="1" presStyleCnt="4"/>
      <dgm:spPr/>
      <dgm:t>
        <a:bodyPr/>
        <a:lstStyle/>
        <a:p>
          <a:endParaRPr lang="fr-FR"/>
        </a:p>
      </dgm:t>
    </dgm:pt>
    <dgm:pt modelId="{765918CB-25B3-4C7D-9820-8D01EB52B07B}" type="pres">
      <dgm:prSet presAssocID="{078D3EB7-7CC8-4A0D-843E-A6575638D5A7}" presName="parTrans" presStyleCnt="0"/>
      <dgm:spPr/>
    </dgm:pt>
    <dgm:pt modelId="{B86247F9-AE86-49D3-9AED-5C45754BF0B5}" type="pres">
      <dgm:prSet presAssocID="{97272CDF-E5C5-429F-A574-E776BAA45354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C2D8E8-68D8-4D93-8ECD-E59E438057C2}" type="pres">
      <dgm:prSet presAssocID="{CA97BF8E-1526-4F47-9BE3-A062D006A237}" presName="sibTrans" presStyleCnt="0"/>
      <dgm:spPr/>
    </dgm:pt>
    <dgm:pt modelId="{EEAAA6FC-1EE8-4478-9862-F60A4D78F9CA}" type="pres">
      <dgm:prSet presAssocID="{438FD350-C28A-4651-B739-56BB2FE3D461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FC2C1A-A090-472D-B3B1-B2917191B83F}" type="pres">
      <dgm:prSet presAssocID="{C92FD3EA-77B6-4CF4-8B84-F6C74570229C}" presName="vSp" presStyleCnt="0"/>
      <dgm:spPr/>
    </dgm:pt>
    <dgm:pt modelId="{9802070D-840B-4798-9AEA-8ECDFA2D762E}" type="pres">
      <dgm:prSet presAssocID="{AE7989F3-42E6-41AB-BAC7-50ABB288F7EC}" presName="horFlow" presStyleCnt="0"/>
      <dgm:spPr/>
    </dgm:pt>
    <dgm:pt modelId="{5CF0B845-6E44-4AF2-922F-D9CE78D5FADD}" type="pres">
      <dgm:prSet presAssocID="{AE7989F3-42E6-41AB-BAC7-50ABB288F7EC}" presName="bigChev" presStyleLbl="node1" presStyleIdx="2" presStyleCnt="4"/>
      <dgm:spPr/>
      <dgm:t>
        <a:bodyPr/>
        <a:lstStyle/>
        <a:p>
          <a:endParaRPr lang="fr-FR"/>
        </a:p>
      </dgm:t>
    </dgm:pt>
    <dgm:pt modelId="{9F5C2AFE-81A0-4B76-A745-5D7581AF9DAE}" type="pres">
      <dgm:prSet presAssocID="{6904788E-9C99-425B-A6C1-19E78B4E823F}" presName="parTrans" presStyleCnt="0"/>
      <dgm:spPr/>
    </dgm:pt>
    <dgm:pt modelId="{FBCA62AD-9CBE-45B5-94C4-D2251A923BCD}" type="pres">
      <dgm:prSet presAssocID="{3F288545-E60B-4E0D-A505-F8F2DB325202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0816B6-878F-4A66-9493-8273F580009C}" type="pres">
      <dgm:prSet presAssocID="{BE9F55B1-6539-4A40-8368-B6005BC8C0F8}" presName="sibTrans" presStyleCnt="0"/>
      <dgm:spPr/>
    </dgm:pt>
    <dgm:pt modelId="{9F11A1A6-913C-44E5-A992-23D8FB045B85}" type="pres">
      <dgm:prSet presAssocID="{B10FCFE2-4E05-4830-9204-D42B884FFA7A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3D96A5-781C-4D7B-AC64-E1EBDDE132F5}" type="pres">
      <dgm:prSet presAssocID="{AE7989F3-42E6-41AB-BAC7-50ABB288F7EC}" presName="vSp" presStyleCnt="0"/>
      <dgm:spPr/>
    </dgm:pt>
    <dgm:pt modelId="{E48B65C5-AF0F-498D-855E-3644F72B949A}" type="pres">
      <dgm:prSet presAssocID="{A597C747-2C10-44F6-8276-0847A0EC99EB}" presName="horFlow" presStyleCnt="0"/>
      <dgm:spPr/>
    </dgm:pt>
    <dgm:pt modelId="{24B58151-1389-45A1-9209-E8888806DC5F}" type="pres">
      <dgm:prSet presAssocID="{A597C747-2C10-44F6-8276-0847A0EC99EB}" presName="bigChev" presStyleLbl="node1" presStyleIdx="3" presStyleCnt="4"/>
      <dgm:spPr/>
      <dgm:t>
        <a:bodyPr/>
        <a:lstStyle/>
        <a:p>
          <a:endParaRPr lang="fr-FR"/>
        </a:p>
      </dgm:t>
    </dgm:pt>
    <dgm:pt modelId="{83BDA44B-C30F-4C0E-8AD2-F0C9CDB9C6F8}" type="pres">
      <dgm:prSet presAssocID="{3E691CBF-1DFB-46C0-A8D4-8BC4D78BAE95}" presName="parTrans" presStyleCnt="0"/>
      <dgm:spPr/>
    </dgm:pt>
    <dgm:pt modelId="{7C4E578B-4D6F-4E8C-903F-51ADC68A5C8B}" type="pres">
      <dgm:prSet presAssocID="{0AAAF72F-2795-48F8-9BF4-4B527EC27DAE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0ACD7B-D603-4EC6-B8C9-BABCFC8B1EC8}" type="pres">
      <dgm:prSet presAssocID="{0F40312D-D916-4F95-A29C-48FEA7659F87}" presName="sibTrans" presStyleCnt="0"/>
      <dgm:spPr/>
    </dgm:pt>
    <dgm:pt modelId="{B8198A1E-587D-4E13-8629-3028999BC6D6}" type="pres">
      <dgm:prSet presAssocID="{FB75C4F9-043A-429E-89A6-41EFA5E9458A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580DB5-7DCD-4889-A71C-5CACB6448788}" type="presOf" srcId="{3F288545-E60B-4E0D-A505-F8F2DB325202}" destId="{FBCA62AD-9CBE-45B5-94C4-D2251A923BCD}" srcOrd="0" destOrd="0" presId="urn:microsoft.com/office/officeart/2005/8/layout/lProcess3"/>
    <dgm:cxn modelId="{1ED4DC5E-0C25-4341-8A45-D9E5BD4C6520}" srcId="{AE7989F3-42E6-41AB-BAC7-50ABB288F7EC}" destId="{3F288545-E60B-4E0D-A505-F8F2DB325202}" srcOrd="0" destOrd="0" parTransId="{6904788E-9C99-425B-A6C1-19E78B4E823F}" sibTransId="{BE9F55B1-6539-4A40-8368-B6005BC8C0F8}"/>
    <dgm:cxn modelId="{E07620C1-3332-40A8-8993-7EA6FFA5D769}" srcId="{6A6F351C-EA7E-436A-9F18-779803E6CAC1}" destId="{894BD7DF-0417-4D61-BF48-27EF55623389}" srcOrd="0" destOrd="0" parTransId="{F076AE82-B6E1-48FF-A899-7D2AB75BE11B}" sibTransId="{B23E8288-D894-4C54-A6C4-AD3E4A6C4252}"/>
    <dgm:cxn modelId="{850B33DD-7740-4589-8DAB-0DA1E90783C3}" type="presOf" srcId="{6A6F351C-EA7E-436A-9F18-779803E6CAC1}" destId="{17FD0BEF-67E3-41C8-A570-E4A7DA9EC781}" srcOrd="0" destOrd="0" presId="urn:microsoft.com/office/officeart/2005/8/layout/lProcess3"/>
    <dgm:cxn modelId="{DFB49432-B9EB-4D39-9A2D-DC431177BABF}" srcId="{A597C747-2C10-44F6-8276-0847A0EC99EB}" destId="{0AAAF72F-2795-48F8-9BF4-4B527EC27DAE}" srcOrd="0" destOrd="0" parTransId="{3E691CBF-1DFB-46C0-A8D4-8BC4D78BAE95}" sibTransId="{0F40312D-D916-4F95-A29C-48FEA7659F87}"/>
    <dgm:cxn modelId="{B980E3A2-908C-41C4-9059-81AC35181862}" srcId="{6A6F351C-EA7E-436A-9F18-779803E6CAC1}" destId="{AE7989F3-42E6-41AB-BAC7-50ABB288F7EC}" srcOrd="2" destOrd="0" parTransId="{8E7254FD-C783-475F-B351-8E38F62E362A}" sibTransId="{622F65C9-F8B1-47B0-B87B-613EF74AC5B2}"/>
    <dgm:cxn modelId="{524B39BF-C7DA-43D8-87BA-B2E4179FC7BC}" srcId="{6A6F351C-EA7E-436A-9F18-779803E6CAC1}" destId="{A597C747-2C10-44F6-8276-0847A0EC99EB}" srcOrd="3" destOrd="0" parTransId="{3DECEBC8-07AA-480B-A035-A550A277A303}" sibTransId="{8EC0A2B8-11A0-43AA-B96E-3D465CA1D720}"/>
    <dgm:cxn modelId="{69E136AD-DC71-44B3-B83E-63D80861217F}" type="presOf" srcId="{438FD350-C28A-4651-B739-56BB2FE3D461}" destId="{EEAAA6FC-1EE8-4478-9862-F60A4D78F9CA}" srcOrd="0" destOrd="0" presId="urn:microsoft.com/office/officeart/2005/8/layout/lProcess3"/>
    <dgm:cxn modelId="{D909C494-4EB4-46A6-8D3D-0466F3601495}" srcId="{894BD7DF-0417-4D61-BF48-27EF55623389}" destId="{8D7EACED-6C26-47DB-B23D-3D93C5D7038D}" srcOrd="1" destOrd="0" parTransId="{A4308EA4-FE24-43B9-A479-98F2C6A6C952}" sibTransId="{0922B831-418A-4119-B06E-76E3DB13EBFA}"/>
    <dgm:cxn modelId="{0AD5FE21-335A-4712-8C3C-8508A3C9B125}" type="presOf" srcId="{AE7989F3-42E6-41AB-BAC7-50ABB288F7EC}" destId="{5CF0B845-6E44-4AF2-922F-D9CE78D5FADD}" srcOrd="0" destOrd="0" presId="urn:microsoft.com/office/officeart/2005/8/layout/lProcess3"/>
    <dgm:cxn modelId="{CDF18679-0C9B-457B-AB64-0A1376895D0F}" type="presOf" srcId="{CFA48EF2-8A85-4A77-A0C4-2645465D31B7}" destId="{AA51D765-70BC-4BD9-8901-81086C382DB8}" srcOrd="0" destOrd="0" presId="urn:microsoft.com/office/officeart/2005/8/layout/lProcess3"/>
    <dgm:cxn modelId="{89881B25-1F34-4B50-90A8-0282D9090315}" type="presOf" srcId="{894BD7DF-0417-4D61-BF48-27EF55623389}" destId="{8597F868-ECB5-4D56-B7D7-D0338E66F110}" srcOrd="0" destOrd="0" presId="urn:microsoft.com/office/officeart/2005/8/layout/lProcess3"/>
    <dgm:cxn modelId="{12BC478A-FCF2-43F7-A750-A9DA28E91587}" type="presOf" srcId="{C92FD3EA-77B6-4CF4-8B84-F6C74570229C}" destId="{D12AFAB8-D1CF-47A3-AD1A-9B841FD6F8B1}" srcOrd="0" destOrd="0" presId="urn:microsoft.com/office/officeart/2005/8/layout/lProcess3"/>
    <dgm:cxn modelId="{9B500C63-3B74-4BEE-8CD7-EFEA903C61BF}" srcId="{C92FD3EA-77B6-4CF4-8B84-F6C74570229C}" destId="{97272CDF-E5C5-429F-A574-E776BAA45354}" srcOrd="0" destOrd="0" parTransId="{078D3EB7-7CC8-4A0D-843E-A6575638D5A7}" sibTransId="{CA97BF8E-1526-4F47-9BE3-A062D006A237}"/>
    <dgm:cxn modelId="{0E183364-C39C-44AC-A3D8-2734E055EE1F}" srcId="{894BD7DF-0417-4D61-BF48-27EF55623389}" destId="{CFA48EF2-8A85-4A77-A0C4-2645465D31B7}" srcOrd="0" destOrd="0" parTransId="{7B9D4EC4-B920-4296-836B-9906157DC06F}" sibTransId="{82691649-7E79-479B-8A87-2B8D1486C8CC}"/>
    <dgm:cxn modelId="{06652439-6B37-42C5-BDCE-1DB5955249EB}" type="presOf" srcId="{8D7EACED-6C26-47DB-B23D-3D93C5D7038D}" destId="{2B53C13F-3645-468F-AAE6-F2E4F56C526A}" srcOrd="0" destOrd="0" presId="urn:microsoft.com/office/officeart/2005/8/layout/lProcess3"/>
    <dgm:cxn modelId="{A80C9B9A-FF0E-48BC-AC56-BE5AEF7B6DA3}" srcId="{A597C747-2C10-44F6-8276-0847A0EC99EB}" destId="{FB75C4F9-043A-429E-89A6-41EFA5E9458A}" srcOrd="1" destOrd="0" parTransId="{0C106F03-DD91-451F-9F4F-6F7DB42EC049}" sibTransId="{F1604E83-EF5B-4B8A-A11A-550A90088D9C}"/>
    <dgm:cxn modelId="{D749B2E9-4186-4994-915C-B5E80C4BDEC5}" srcId="{C92FD3EA-77B6-4CF4-8B84-F6C74570229C}" destId="{438FD350-C28A-4651-B739-56BB2FE3D461}" srcOrd="1" destOrd="0" parTransId="{13019C23-B2BD-4A76-A153-D3E28A76ED07}" sibTransId="{10C349A0-2482-484C-AC61-DF0131A01BA9}"/>
    <dgm:cxn modelId="{0154370A-CAA4-43BD-81AC-2DAC5C51C5E9}" type="presOf" srcId="{A597C747-2C10-44F6-8276-0847A0EC99EB}" destId="{24B58151-1389-45A1-9209-E8888806DC5F}" srcOrd="0" destOrd="0" presId="urn:microsoft.com/office/officeart/2005/8/layout/lProcess3"/>
    <dgm:cxn modelId="{8CA0DEE6-8E83-46F1-9E3E-F916F6621501}" type="presOf" srcId="{0AAAF72F-2795-48F8-9BF4-4B527EC27DAE}" destId="{7C4E578B-4D6F-4E8C-903F-51ADC68A5C8B}" srcOrd="0" destOrd="0" presId="urn:microsoft.com/office/officeart/2005/8/layout/lProcess3"/>
    <dgm:cxn modelId="{DCA2B64B-64BB-4D64-A6CB-90C4D231D1ED}" type="presOf" srcId="{FB75C4F9-043A-429E-89A6-41EFA5E9458A}" destId="{B8198A1E-587D-4E13-8629-3028999BC6D6}" srcOrd="0" destOrd="0" presId="urn:microsoft.com/office/officeart/2005/8/layout/lProcess3"/>
    <dgm:cxn modelId="{A023E11F-71A1-452A-9B52-AC222494AC35}" srcId="{6A6F351C-EA7E-436A-9F18-779803E6CAC1}" destId="{C92FD3EA-77B6-4CF4-8B84-F6C74570229C}" srcOrd="1" destOrd="0" parTransId="{5BB405B4-6F18-4F03-969B-FA2DF0DC3D4D}" sibTransId="{D2AFDF34-0AEF-407A-B1D0-19E05955A16B}"/>
    <dgm:cxn modelId="{9EE83D09-E062-4E4A-974B-EE07FD322048}" type="presOf" srcId="{97272CDF-E5C5-429F-A574-E776BAA45354}" destId="{B86247F9-AE86-49D3-9AED-5C45754BF0B5}" srcOrd="0" destOrd="0" presId="urn:microsoft.com/office/officeart/2005/8/layout/lProcess3"/>
    <dgm:cxn modelId="{F4879195-77C2-4DB5-AF75-EECC46280A16}" type="presOf" srcId="{B10FCFE2-4E05-4830-9204-D42B884FFA7A}" destId="{9F11A1A6-913C-44E5-A992-23D8FB045B85}" srcOrd="0" destOrd="0" presId="urn:microsoft.com/office/officeart/2005/8/layout/lProcess3"/>
    <dgm:cxn modelId="{D8F496A9-972E-4766-9F6C-3F1A10F6D4E9}" srcId="{AE7989F3-42E6-41AB-BAC7-50ABB288F7EC}" destId="{B10FCFE2-4E05-4830-9204-D42B884FFA7A}" srcOrd="1" destOrd="0" parTransId="{6CE78F93-4E5A-44C7-AE81-1B7CBE514964}" sibTransId="{3980A38A-CC20-4117-A9C9-2D9E122D1ABA}"/>
    <dgm:cxn modelId="{2A063492-703A-4B68-8D62-3E4A00741651}" type="presParOf" srcId="{17FD0BEF-67E3-41C8-A570-E4A7DA9EC781}" destId="{6FAD4658-F950-40A6-8F47-4180CF1D00BB}" srcOrd="0" destOrd="0" presId="urn:microsoft.com/office/officeart/2005/8/layout/lProcess3"/>
    <dgm:cxn modelId="{48B4AA6D-7F3A-4720-8EDC-B968A2CDA242}" type="presParOf" srcId="{6FAD4658-F950-40A6-8F47-4180CF1D00BB}" destId="{8597F868-ECB5-4D56-B7D7-D0338E66F110}" srcOrd="0" destOrd="0" presId="urn:microsoft.com/office/officeart/2005/8/layout/lProcess3"/>
    <dgm:cxn modelId="{847D3623-961C-4047-9C43-94D84DB862BE}" type="presParOf" srcId="{6FAD4658-F950-40A6-8F47-4180CF1D00BB}" destId="{6C8AEE0F-C89B-4DB5-A75A-08D49AE03AF4}" srcOrd="1" destOrd="0" presId="urn:microsoft.com/office/officeart/2005/8/layout/lProcess3"/>
    <dgm:cxn modelId="{360C5130-660B-4177-8855-A341D4763A0D}" type="presParOf" srcId="{6FAD4658-F950-40A6-8F47-4180CF1D00BB}" destId="{AA51D765-70BC-4BD9-8901-81086C382DB8}" srcOrd="2" destOrd="0" presId="urn:microsoft.com/office/officeart/2005/8/layout/lProcess3"/>
    <dgm:cxn modelId="{790F0DAA-8DD1-42D1-B0FE-BA119AD5C84B}" type="presParOf" srcId="{6FAD4658-F950-40A6-8F47-4180CF1D00BB}" destId="{D94ACDD3-A221-411E-9AAD-3B757F41F8AD}" srcOrd="3" destOrd="0" presId="urn:microsoft.com/office/officeart/2005/8/layout/lProcess3"/>
    <dgm:cxn modelId="{57189D61-18BB-4A5E-BB09-1C869B054F87}" type="presParOf" srcId="{6FAD4658-F950-40A6-8F47-4180CF1D00BB}" destId="{2B53C13F-3645-468F-AAE6-F2E4F56C526A}" srcOrd="4" destOrd="0" presId="urn:microsoft.com/office/officeart/2005/8/layout/lProcess3"/>
    <dgm:cxn modelId="{FCF5B4AF-B0FF-4D40-A81D-E11926B523B7}" type="presParOf" srcId="{17FD0BEF-67E3-41C8-A570-E4A7DA9EC781}" destId="{7CFD582A-CCD0-4522-BF26-34B324252AE9}" srcOrd="1" destOrd="0" presId="urn:microsoft.com/office/officeart/2005/8/layout/lProcess3"/>
    <dgm:cxn modelId="{2B19D1B9-DD58-4812-8C2B-3C722CA91500}" type="presParOf" srcId="{17FD0BEF-67E3-41C8-A570-E4A7DA9EC781}" destId="{B94CC8D3-DA50-4404-866C-7B134CF04AF4}" srcOrd="2" destOrd="0" presId="urn:microsoft.com/office/officeart/2005/8/layout/lProcess3"/>
    <dgm:cxn modelId="{5D749B3A-7D44-46F9-9D9F-A8F417F52C0A}" type="presParOf" srcId="{B94CC8D3-DA50-4404-866C-7B134CF04AF4}" destId="{D12AFAB8-D1CF-47A3-AD1A-9B841FD6F8B1}" srcOrd="0" destOrd="0" presId="urn:microsoft.com/office/officeart/2005/8/layout/lProcess3"/>
    <dgm:cxn modelId="{3A16F738-77E2-49BB-806B-8800F35DAB09}" type="presParOf" srcId="{B94CC8D3-DA50-4404-866C-7B134CF04AF4}" destId="{765918CB-25B3-4C7D-9820-8D01EB52B07B}" srcOrd="1" destOrd="0" presId="urn:microsoft.com/office/officeart/2005/8/layout/lProcess3"/>
    <dgm:cxn modelId="{346DD0EC-E9CE-4B70-9F8A-221C0B98B9FB}" type="presParOf" srcId="{B94CC8D3-DA50-4404-866C-7B134CF04AF4}" destId="{B86247F9-AE86-49D3-9AED-5C45754BF0B5}" srcOrd="2" destOrd="0" presId="urn:microsoft.com/office/officeart/2005/8/layout/lProcess3"/>
    <dgm:cxn modelId="{A47057DA-D1D6-4663-8ED9-7238BE8C4872}" type="presParOf" srcId="{B94CC8D3-DA50-4404-866C-7B134CF04AF4}" destId="{09C2D8E8-68D8-4D93-8ECD-E59E438057C2}" srcOrd="3" destOrd="0" presId="urn:microsoft.com/office/officeart/2005/8/layout/lProcess3"/>
    <dgm:cxn modelId="{A3AFBCF7-3819-41CC-83C5-15A2ECC3ACF2}" type="presParOf" srcId="{B94CC8D3-DA50-4404-866C-7B134CF04AF4}" destId="{EEAAA6FC-1EE8-4478-9862-F60A4D78F9CA}" srcOrd="4" destOrd="0" presId="urn:microsoft.com/office/officeart/2005/8/layout/lProcess3"/>
    <dgm:cxn modelId="{0E4CEED5-CF3A-4B9E-82B1-301ADB406607}" type="presParOf" srcId="{17FD0BEF-67E3-41C8-A570-E4A7DA9EC781}" destId="{E4FC2C1A-A090-472D-B3B1-B2917191B83F}" srcOrd="3" destOrd="0" presId="urn:microsoft.com/office/officeart/2005/8/layout/lProcess3"/>
    <dgm:cxn modelId="{617D8DB0-B987-43F2-ABBB-15EF6F2D257E}" type="presParOf" srcId="{17FD0BEF-67E3-41C8-A570-E4A7DA9EC781}" destId="{9802070D-840B-4798-9AEA-8ECDFA2D762E}" srcOrd="4" destOrd="0" presId="urn:microsoft.com/office/officeart/2005/8/layout/lProcess3"/>
    <dgm:cxn modelId="{6F05C80A-EA08-42E5-8DA4-E4F237FF9CD9}" type="presParOf" srcId="{9802070D-840B-4798-9AEA-8ECDFA2D762E}" destId="{5CF0B845-6E44-4AF2-922F-D9CE78D5FADD}" srcOrd="0" destOrd="0" presId="urn:microsoft.com/office/officeart/2005/8/layout/lProcess3"/>
    <dgm:cxn modelId="{A0F784F5-D71F-4949-A537-410E2DD1DB3B}" type="presParOf" srcId="{9802070D-840B-4798-9AEA-8ECDFA2D762E}" destId="{9F5C2AFE-81A0-4B76-A745-5D7581AF9DAE}" srcOrd="1" destOrd="0" presId="urn:microsoft.com/office/officeart/2005/8/layout/lProcess3"/>
    <dgm:cxn modelId="{9D3AADBB-B0B4-4449-A406-30B43B41AEFB}" type="presParOf" srcId="{9802070D-840B-4798-9AEA-8ECDFA2D762E}" destId="{FBCA62AD-9CBE-45B5-94C4-D2251A923BCD}" srcOrd="2" destOrd="0" presId="urn:microsoft.com/office/officeart/2005/8/layout/lProcess3"/>
    <dgm:cxn modelId="{7CB99F0A-1034-4A6F-9DDB-FAF318E472EA}" type="presParOf" srcId="{9802070D-840B-4798-9AEA-8ECDFA2D762E}" destId="{C50816B6-878F-4A66-9493-8273F580009C}" srcOrd="3" destOrd="0" presId="urn:microsoft.com/office/officeart/2005/8/layout/lProcess3"/>
    <dgm:cxn modelId="{5C2F4777-7D2E-4690-B4C1-5D0BA3D882DA}" type="presParOf" srcId="{9802070D-840B-4798-9AEA-8ECDFA2D762E}" destId="{9F11A1A6-913C-44E5-A992-23D8FB045B85}" srcOrd="4" destOrd="0" presId="urn:microsoft.com/office/officeart/2005/8/layout/lProcess3"/>
    <dgm:cxn modelId="{A1BA662D-DFB7-481C-A1F6-EF2ECA81864D}" type="presParOf" srcId="{17FD0BEF-67E3-41C8-A570-E4A7DA9EC781}" destId="{063D96A5-781C-4D7B-AC64-E1EBDDE132F5}" srcOrd="5" destOrd="0" presId="urn:microsoft.com/office/officeart/2005/8/layout/lProcess3"/>
    <dgm:cxn modelId="{9B145FF3-98C8-4C7A-9CFC-49DE361A3D8E}" type="presParOf" srcId="{17FD0BEF-67E3-41C8-A570-E4A7DA9EC781}" destId="{E48B65C5-AF0F-498D-855E-3644F72B949A}" srcOrd="6" destOrd="0" presId="urn:microsoft.com/office/officeart/2005/8/layout/lProcess3"/>
    <dgm:cxn modelId="{3D90896C-ED40-454B-8EFE-D6D498439D68}" type="presParOf" srcId="{E48B65C5-AF0F-498D-855E-3644F72B949A}" destId="{24B58151-1389-45A1-9209-E8888806DC5F}" srcOrd="0" destOrd="0" presId="urn:microsoft.com/office/officeart/2005/8/layout/lProcess3"/>
    <dgm:cxn modelId="{9FCF2097-9FD0-42B2-906D-258B47E37A35}" type="presParOf" srcId="{E48B65C5-AF0F-498D-855E-3644F72B949A}" destId="{83BDA44B-C30F-4C0E-8AD2-F0C9CDB9C6F8}" srcOrd="1" destOrd="0" presId="urn:microsoft.com/office/officeart/2005/8/layout/lProcess3"/>
    <dgm:cxn modelId="{F237C698-C6A3-48EF-A2E0-D1F120DD1AC7}" type="presParOf" srcId="{E48B65C5-AF0F-498D-855E-3644F72B949A}" destId="{7C4E578B-4D6F-4E8C-903F-51ADC68A5C8B}" srcOrd="2" destOrd="0" presId="urn:microsoft.com/office/officeart/2005/8/layout/lProcess3"/>
    <dgm:cxn modelId="{C341EC02-86DB-4577-8B34-8064C83D0B68}" type="presParOf" srcId="{E48B65C5-AF0F-498D-855E-3644F72B949A}" destId="{0A0ACD7B-D603-4EC6-B8C9-BABCFC8B1EC8}" srcOrd="3" destOrd="0" presId="urn:microsoft.com/office/officeart/2005/8/layout/lProcess3"/>
    <dgm:cxn modelId="{90FA912C-C33A-419F-91A4-1FB4C81041F2}" type="presParOf" srcId="{E48B65C5-AF0F-498D-855E-3644F72B949A}" destId="{B8198A1E-587D-4E13-8629-3028999BC6D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326A97-D28A-448F-8BA9-AB5DD87E5635}" type="doc">
      <dgm:prSet loTypeId="urn:microsoft.com/office/officeart/2008/layout/CircleAccentTimeline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7AA96227-E4A7-49D4-823D-D2FCC09BBFF7}">
      <dgm:prSet phldrT="[Texte]"/>
      <dgm:spPr/>
      <dgm:t>
        <a:bodyPr/>
        <a:lstStyle/>
        <a:p>
          <a:r>
            <a:rPr lang="fr-FR"/>
            <a:t>Convocation </a:t>
          </a:r>
        </a:p>
        <a:p>
          <a:r>
            <a:rPr lang="fr-FR"/>
            <a:t>J-8</a:t>
          </a:r>
        </a:p>
      </dgm:t>
    </dgm:pt>
    <dgm:pt modelId="{DCF317F7-85D9-4026-A81F-1C8FA2386A98}" type="parTrans" cxnId="{C518163F-E2FB-4F72-8C51-473694D58F81}">
      <dgm:prSet/>
      <dgm:spPr/>
      <dgm:t>
        <a:bodyPr/>
        <a:lstStyle/>
        <a:p>
          <a:endParaRPr lang="fr-FR"/>
        </a:p>
      </dgm:t>
    </dgm:pt>
    <dgm:pt modelId="{BB550079-C875-48C8-A49D-4C18DBD9E9C8}" type="sibTrans" cxnId="{C518163F-E2FB-4F72-8C51-473694D58F81}">
      <dgm:prSet/>
      <dgm:spPr/>
      <dgm:t>
        <a:bodyPr/>
        <a:lstStyle/>
        <a:p>
          <a:endParaRPr lang="fr-FR"/>
        </a:p>
      </dgm:t>
    </dgm:pt>
    <dgm:pt modelId="{FD34BA21-B003-403E-9A45-F9EFD3FBA77D}">
      <dgm:prSet phldrT="[Texte]"/>
      <dgm:spPr/>
      <dgm:t>
        <a:bodyPr/>
        <a:lstStyle/>
        <a:p>
          <a:r>
            <a:rPr lang="fr-FR"/>
            <a:t>Animation Jour J</a:t>
          </a:r>
        </a:p>
      </dgm:t>
    </dgm:pt>
    <dgm:pt modelId="{03C50A6B-EEB5-4418-ADE6-765F7281A636}" type="parTrans" cxnId="{445CC372-CC6E-434B-83F8-51F638C1CD41}">
      <dgm:prSet/>
      <dgm:spPr/>
      <dgm:t>
        <a:bodyPr/>
        <a:lstStyle/>
        <a:p>
          <a:endParaRPr lang="fr-FR"/>
        </a:p>
      </dgm:t>
    </dgm:pt>
    <dgm:pt modelId="{68C5D846-D3E9-420D-B850-518C41B4EFE2}" type="sibTrans" cxnId="{445CC372-CC6E-434B-83F8-51F638C1CD41}">
      <dgm:prSet/>
      <dgm:spPr/>
      <dgm:t>
        <a:bodyPr/>
        <a:lstStyle/>
        <a:p>
          <a:endParaRPr lang="fr-FR"/>
        </a:p>
      </dgm:t>
    </dgm:pt>
    <dgm:pt modelId="{0F816FD0-E539-44CD-B5FE-9C0A5BBA0AEB}">
      <dgm:prSet phldrT="[Texte]"/>
      <dgm:spPr/>
      <dgm:t>
        <a:bodyPr/>
        <a:lstStyle/>
        <a:p>
          <a:r>
            <a:rPr lang="fr-FR"/>
            <a:t>Compte-rendu évaluateur J</a:t>
          </a:r>
          <a:r>
            <a:rPr lang="fr-FR" b="1"/>
            <a:t>+30</a:t>
          </a:r>
        </a:p>
      </dgm:t>
    </dgm:pt>
    <dgm:pt modelId="{DFA5B992-41D1-4905-ABB0-F03087548026}" type="parTrans" cxnId="{B2354344-D5DD-4AAB-8EBB-06568F484A1C}">
      <dgm:prSet/>
      <dgm:spPr/>
      <dgm:t>
        <a:bodyPr/>
        <a:lstStyle/>
        <a:p>
          <a:endParaRPr lang="fr-FR"/>
        </a:p>
      </dgm:t>
    </dgm:pt>
    <dgm:pt modelId="{94F1E692-7FF3-4C6C-A1F5-259BC15FAF56}" type="sibTrans" cxnId="{B2354344-D5DD-4AAB-8EBB-06568F484A1C}">
      <dgm:prSet/>
      <dgm:spPr/>
      <dgm:t>
        <a:bodyPr/>
        <a:lstStyle/>
        <a:p>
          <a:endParaRPr lang="fr-FR"/>
        </a:p>
      </dgm:t>
    </dgm:pt>
    <dgm:pt modelId="{D10E1D80-B4B1-45A3-BB62-1EACA4DF95BE}">
      <dgm:prSet phldrT="[Texte]"/>
      <dgm:spPr/>
      <dgm:t>
        <a:bodyPr/>
        <a:lstStyle/>
        <a:p>
          <a:r>
            <a:rPr lang="fr-FR"/>
            <a:t>Observation agent évalué  J+45</a:t>
          </a:r>
        </a:p>
      </dgm:t>
    </dgm:pt>
    <dgm:pt modelId="{AB35EC39-0EB1-4970-84E2-C4FEFCB8C8FD}" type="parTrans" cxnId="{69133D4C-2402-4548-BE88-C643331AD81D}">
      <dgm:prSet/>
      <dgm:spPr/>
      <dgm:t>
        <a:bodyPr/>
        <a:lstStyle/>
        <a:p>
          <a:endParaRPr lang="fr-FR"/>
        </a:p>
      </dgm:t>
    </dgm:pt>
    <dgm:pt modelId="{B8A0338A-FF99-423E-A9D3-D3A7B03E5D52}" type="sibTrans" cxnId="{69133D4C-2402-4548-BE88-C643331AD81D}">
      <dgm:prSet/>
      <dgm:spPr/>
      <dgm:t>
        <a:bodyPr/>
        <a:lstStyle/>
        <a:p>
          <a:endParaRPr lang="fr-FR"/>
        </a:p>
      </dgm:t>
    </dgm:pt>
    <dgm:pt modelId="{3B4D36EA-4D24-4A50-AECB-0CDC11F95116}">
      <dgm:prSet phldrT="[Texte]"/>
      <dgm:spPr/>
      <dgm:t>
        <a:bodyPr/>
        <a:lstStyle/>
        <a:p>
          <a:r>
            <a:rPr lang="fr-FR"/>
            <a:t>Visa Autorité Investie Pouvoir Nomination J+… </a:t>
          </a:r>
        </a:p>
      </dgm:t>
    </dgm:pt>
    <dgm:pt modelId="{DDD1048C-984D-43C1-BDD2-CAD02AB6D210}" type="parTrans" cxnId="{C92808E8-5E8A-4EC9-A487-CA5A956061DF}">
      <dgm:prSet/>
      <dgm:spPr/>
      <dgm:t>
        <a:bodyPr/>
        <a:lstStyle/>
        <a:p>
          <a:endParaRPr lang="fr-FR"/>
        </a:p>
      </dgm:t>
    </dgm:pt>
    <dgm:pt modelId="{BCF3AD5F-15D8-4082-A947-57B66A0022E7}" type="sibTrans" cxnId="{C92808E8-5E8A-4EC9-A487-CA5A956061DF}">
      <dgm:prSet/>
      <dgm:spPr/>
      <dgm:t>
        <a:bodyPr/>
        <a:lstStyle/>
        <a:p>
          <a:endParaRPr lang="fr-FR"/>
        </a:p>
      </dgm:t>
    </dgm:pt>
    <dgm:pt modelId="{D379EAC2-10F2-410F-B8B7-716D3448A649}">
      <dgm:prSet phldrT="[Texte]"/>
      <dgm:spPr/>
      <dgm:t>
        <a:bodyPr/>
        <a:lstStyle/>
        <a:p>
          <a:r>
            <a:rPr lang="fr-FR"/>
            <a:t>Compte-rendu « notifié » à agent . Signature Agent</a:t>
          </a:r>
        </a:p>
      </dgm:t>
    </dgm:pt>
    <dgm:pt modelId="{D55F48B9-498C-4846-9F0E-1A3A23AB4D1A}" type="parTrans" cxnId="{1ED05B47-F718-48DA-A4D6-5A7085B68B62}">
      <dgm:prSet/>
      <dgm:spPr/>
      <dgm:t>
        <a:bodyPr/>
        <a:lstStyle/>
        <a:p>
          <a:endParaRPr lang="fr-FR"/>
        </a:p>
      </dgm:t>
    </dgm:pt>
    <dgm:pt modelId="{11C145B1-3C32-4E33-9EBC-CF501D0089E0}" type="sibTrans" cxnId="{1ED05B47-F718-48DA-A4D6-5A7085B68B62}">
      <dgm:prSet/>
      <dgm:spPr/>
      <dgm:t>
        <a:bodyPr/>
        <a:lstStyle/>
        <a:p>
          <a:endParaRPr lang="fr-FR"/>
        </a:p>
      </dgm:t>
    </dgm:pt>
    <dgm:pt modelId="{21B27864-69CA-4EF8-B7F7-31F5ECBFFFDA}" type="pres">
      <dgm:prSet presAssocID="{1E326A97-D28A-448F-8BA9-AB5DD87E5635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DA7D87A9-AD43-4372-92DC-965F15A41868}" type="pres">
      <dgm:prSet presAssocID="{7AA96227-E4A7-49D4-823D-D2FCC09BBFF7}" presName="parComposite" presStyleCnt="0"/>
      <dgm:spPr/>
    </dgm:pt>
    <dgm:pt modelId="{7F6E6AD3-6C98-4260-9496-9B59EAD92B28}" type="pres">
      <dgm:prSet presAssocID="{7AA96227-E4A7-49D4-823D-D2FCC09BBFF7}" presName="parBigCircle" presStyleLbl="node0" presStyleIdx="0" presStyleCnt="2"/>
      <dgm:spPr/>
    </dgm:pt>
    <dgm:pt modelId="{825D710C-3F00-4DF3-96FD-0D085484A233}" type="pres">
      <dgm:prSet presAssocID="{7AA96227-E4A7-49D4-823D-D2FCC09BBFF7}" presName="parTx" presStyleLbl="revTx" presStyleIdx="0" presStyleCnt="10"/>
      <dgm:spPr/>
      <dgm:t>
        <a:bodyPr/>
        <a:lstStyle/>
        <a:p>
          <a:endParaRPr lang="fr-FR"/>
        </a:p>
      </dgm:t>
    </dgm:pt>
    <dgm:pt modelId="{956BEDE7-3492-4BC5-B724-23CECDAB66D2}" type="pres">
      <dgm:prSet presAssocID="{7AA96227-E4A7-49D4-823D-D2FCC09BBFF7}" presName="bSpace" presStyleCnt="0"/>
      <dgm:spPr/>
    </dgm:pt>
    <dgm:pt modelId="{30E129A6-0742-4DB7-9DFB-10F15DE103C8}" type="pres">
      <dgm:prSet presAssocID="{7AA96227-E4A7-49D4-823D-D2FCC09BBFF7}" presName="parBackupNorm" presStyleCnt="0"/>
      <dgm:spPr/>
    </dgm:pt>
    <dgm:pt modelId="{C399811A-B935-4B8B-9F2E-C37BCBD6FB06}" type="pres">
      <dgm:prSet presAssocID="{BB550079-C875-48C8-A49D-4C18DBD9E9C8}" presName="parSpace" presStyleCnt="0"/>
      <dgm:spPr/>
    </dgm:pt>
    <dgm:pt modelId="{4EF3E2A0-DA6B-44DA-887C-7CCD107BC312}" type="pres">
      <dgm:prSet presAssocID="{FD34BA21-B003-403E-9A45-F9EFD3FBA77D}" presName="desBackupLeftNorm" presStyleCnt="0"/>
      <dgm:spPr/>
    </dgm:pt>
    <dgm:pt modelId="{F5C74BF7-F38D-446E-A1E1-F29AABCA4373}" type="pres">
      <dgm:prSet presAssocID="{FD34BA21-B003-403E-9A45-F9EFD3FBA77D}" presName="desComposite" presStyleCnt="0"/>
      <dgm:spPr/>
    </dgm:pt>
    <dgm:pt modelId="{9CD76150-5D36-4BF9-9015-10D276C2F094}" type="pres">
      <dgm:prSet presAssocID="{FD34BA21-B003-403E-9A45-F9EFD3FBA77D}" presName="desCircle" presStyleLbl="node1" presStyleIdx="0" presStyleCnt="4"/>
      <dgm:spPr/>
    </dgm:pt>
    <dgm:pt modelId="{8EE3EA71-F9CF-4C2B-80CF-AFD633D6551E}" type="pres">
      <dgm:prSet presAssocID="{FD34BA21-B003-403E-9A45-F9EFD3FBA77D}" presName="chTx" presStyleLbl="revTx" presStyleIdx="1" presStyleCnt="10"/>
      <dgm:spPr/>
      <dgm:t>
        <a:bodyPr/>
        <a:lstStyle/>
        <a:p>
          <a:endParaRPr lang="fr-FR"/>
        </a:p>
      </dgm:t>
    </dgm:pt>
    <dgm:pt modelId="{566833A2-0BCF-4A96-B33C-DC657550F7D2}" type="pres">
      <dgm:prSet presAssocID="{FD34BA21-B003-403E-9A45-F9EFD3FBA77D}" presName="desTx" presStyleLbl="revTx" presStyleIdx="2" presStyleCnt="10">
        <dgm:presLayoutVars>
          <dgm:bulletEnabled val="1"/>
        </dgm:presLayoutVars>
      </dgm:prSet>
      <dgm:spPr/>
    </dgm:pt>
    <dgm:pt modelId="{75F67146-5CDD-4F69-B431-E51C27DE005B}" type="pres">
      <dgm:prSet presAssocID="{FD34BA21-B003-403E-9A45-F9EFD3FBA77D}" presName="desBackupRightNorm" presStyleCnt="0"/>
      <dgm:spPr/>
    </dgm:pt>
    <dgm:pt modelId="{CE5D36E2-EF83-4691-99FE-7978D0F1FB09}" type="pres">
      <dgm:prSet presAssocID="{68C5D846-D3E9-420D-B850-518C41B4EFE2}" presName="desSpace" presStyleCnt="0"/>
      <dgm:spPr/>
    </dgm:pt>
    <dgm:pt modelId="{00A17136-24AB-48E4-BE1F-A436EEDF895A}" type="pres">
      <dgm:prSet presAssocID="{0F816FD0-E539-44CD-B5FE-9C0A5BBA0AEB}" presName="desBackupLeftNorm" presStyleCnt="0"/>
      <dgm:spPr/>
    </dgm:pt>
    <dgm:pt modelId="{2DD51CFD-C1D4-4183-8C6F-E176596E3C7B}" type="pres">
      <dgm:prSet presAssocID="{0F816FD0-E539-44CD-B5FE-9C0A5BBA0AEB}" presName="desComposite" presStyleCnt="0"/>
      <dgm:spPr/>
    </dgm:pt>
    <dgm:pt modelId="{B3454839-231C-4B5A-A432-88F58D8DE433}" type="pres">
      <dgm:prSet presAssocID="{0F816FD0-E539-44CD-B5FE-9C0A5BBA0AEB}" presName="desCircle" presStyleLbl="node1" presStyleIdx="1" presStyleCnt="4"/>
      <dgm:spPr/>
    </dgm:pt>
    <dgm:pt modelId="{B3E1FFDC-CEF5-4BA2-9AA0-0EB918CC202C}" type="pres">
      <dgm:prSet presAssocID="{0F816FD0-E539-44CD-B5FE-9C0A5BBA0AEB}" presName="chTx" presStyleLbl="revTx" presStyleIdx="3" presStyleCnt="10"/>
      <dgm:spPr/>
      <dgm:t>
        <a:bodyPr/>
        <a:lstStyle/>
        <a:p>
          <a:endParaRPr lang="fr-FR"/>
        </a:p>
      </dgm:t>
    </dgm:pt>
    <dgm:pt modelId="{0A763CFD-B0B3-4E67-8BFA-8F7B81201A5F}" type="pres">
      <dgm:prSet presAssocID="{0F816FD0-E539-44CD-B5FE-9C0A5BBA0AEB}" presName="desTx" presStyleLbl="revTx" presStyleIdx="4" presStyleCnt="10">
        <dgm:presLayoutVars>
          <dgm:bulletEnabled val="1"/>
        </dgm:presLayoutVars>
      </dgm:prSet>
      <dgm:spPr/>
    </dgm:pt>
    <dgm:pt modelId="{F4364ECE-AB0A-48E7-8912-380EBCC9F4D7}" type="pres">
      <dgm:prSet presAssocID="{0F816FD0-E539-44CD-B5FE-9C0A5BBA0AEB}" presName="desBackupRightNorm" presStyleCnt="0"/>
      <dgm:spPr/>
    </dgm:pt>
    <dgm:pt modelId="{DA665BD9-47F4-4367-8D78-A2B8AB146914}" type="pres">
      <dgm:prSet presAssocID="{94F1E692-7FF3-4C6C-A1F5-259BC15FAF56}" presName="desSpace" presStyleCnt="0"/>
      <dgm:spPr/>
    </dgm:pt>
    <dgm:pt modelId="{B7C9886A-5841-4853-85F1-8E194AF6684F}" type="pres">
      <dgm:prSet presAssocID="{D10E1D80-B4B1-45A3-BB62-1EACA4DF95BE}" presName="parComposite" presStyleCnt="0"/>
      <dgm:spPr/>
    </dgm:pt>
    <dgm:pt modelId="{3C2E9E66-336B-42DB-8F03-F64F33F07521}" type="pres">
      <dgm:prSet presAssocID="{D10E1D80-B4B1-45A3-BB62-1EACA4DF95BE}" presName="parBigCircle" presStyleLbl="node0" presStyleIdx="1" presStyleCnt="2"/>
      <dgm:spPr/>
    </dgm:pt>
    <dgm:pt modelId="{F39B4D6D-7171-4044-93C0-135F6818C65F}" type="pres">
      <dgm:prSet presAssocID="{D10E1D80-B4B1-45A3-BB62-1EACA4DF95BE}" presName="parTx" presStyleLbl="revTx" presStyleIdx="5" presStyleCnt="10"/>
      <dgm:spPr/>
      <dgm:t>
        <a:bodyPr/>
        <a:lstStyle/>
        <a:p>
          <a:endParaRPr lang="fr-FR"/>
        </a:p>
      </dgm:t>
    </dgm:pt>
    <dgm:pt modelId="{5BB8D2F0-8FAC-4462-8ABB-FCE79043E2DE}" type="pres">
      <dgm:prSet presAssocID="{D10E1D80-B4B1-45A3-BB62-1EACA4DF95BE}" presName="bSpace" presStyleCnt="0"/>
      <dgm:spPr/>
    </dgm:pt>
    <dgm:pt modelId="{EC357241-CBE4-4158-A1E0-3F223A7E9521}" type="pres">
      <dgm:prSet presAssocID="{D10E1D80-B4B1-45A3-BB62-1EACA4DF95BE}" presName="parBackupNorm" presStyleCnt="0"/>
      <dgm:spPr/>
    </dgm:pt>
    <dgm:pt modelId="{477BBD5E-CF2E-4D78-AAA3-AD28BBE37BD5}" type="pres">
      <dgm:prSet presAssocID="{B8A0338A-FF99-423E-A9D3-D3A7B03E5D52}" presName="parSpace" presStyleCnt="0"/>
      <dgm:spPr/>
    </dgm:pt>
    <dgm:pt modelId="{EFDAB799-2494-4680-A8BA-A6E33E978C63}" type="pres">
      <dgm:prSet presAssocID="{3B4D36EA-4D24-4A50-AECB-0CDC11F95116}" presName="desBackupLeftNorm" presStyleCnt="0"/>
      <dgm:spPr/>
    </dgm:pt>
    <dgm:pt modelId="{F8297B28-C4C9-4719-9899-EDB7094E666B}" type="pres">
      <dgm:prSet presAssocID="{3B4D36EA-4D24-4A50-AECB-0CDC11F95116}" presName="desComposite" presStyleCnt="0"/>
      <dgm:spPr/>
    </dgm:pt>
    <dgm:pt modelId="{159DE420-C96E-4417-A16C-D1BC373D4E2C}" type="pres">
      <dgm:prSet presAssocID="{3B4D36EA-4D24-4A50-AECB-0CDC11F95116}" presName="desCircle" presStyleLbl="node1" presStyleIdx="2" presStyleCnt="4"/>
      <dgm:spPr/>
    </dgm:pt>
    <dgm:pt modelId="{E626978C-8417-4497-976C-5AF3C381FAA9}" type="pres">
      <dgm:prSet presAssocID="{3B4D36EA-4D24-4A50-AECB-0CDC11F95116}" presName="chTx" presStyleLbl="revTx" presStyleIdx="6" presStyleCnt="10"/>
      <dgm:spPr/>
      <dgm:t>
        <a:bodyPr/>
        <a:lstStyle/>
        <a:p>
          <a:endParaRPr lang="fr-FR"/>
        </a:p>
      </dgm:t>
    </dgm:pt>
    <dgm:pt modelId="{AB5C9D22-3873-4E78-A356-8271048AE39A}" type="pres">
      <dgm:prSet presAssocID="{3B4D36EA-4D24-4A50-AECB-0CDC11F95116}" presName="desTx" presStyleLbl="revTx" presStyleIdx="7" presStyleCnt="10">
        <dgm:presLayoutVars>
          <dgm:bulletEnabled val="1"/>
        </dgm:presLayoutVars>
      </dgm:prSet>
      <dgm:spPr/>
    </dgm:pt>
    <dgm:pt modelId="{0FFDC94F-BF52-4668-8C8C-DA676D93A7F7}" type="pres">
      <dgm:prSet presAssocID="{3B4D36EA-4D24-4A50-AECB-0CDC11F95116}" presName="desBackupRightNorm" presStyleCnt="0"/>
      <dgm:spPr/>
    </dgm:pt>
    <dgm:pt modelId="{2DA12EC9-7917-4D59-9052-FFA6A5007C88}" type="pres">
      <dgm:prSet presAssocID="{BCF3AD5F-15D8-4082-A947-57B66A0022E7}" presName="desSpace" presStyleCnt="0"/>
      <dgm:spPr/>
    </dgm:pt>
    <dgm:pt modelId="{FA658508-B086-404B-B868-50C19BDB99F9}" type="pres">
      <dgm:prSet presAssocID="{D379EAC2-10F2-410F-B8B7-716D3448A649}" presName="desBackupLeftNorm" presStyleCnt="0"/>
      <dgm:spPr/>
    </dgm:pt>
    <dgm:pt modelId="{6AF11C8B-A46E-4560-8327-BADEE79813E0}" type="pres">
      <dgm:prSet presAssocID="{D379EAC2-10F2-410F-B8B7-716D3448A649}" presName="desComposite" presStyleCnt="0"/>
      <dgm:spPr/>
    </dgm:pt>
    <dgm:pt modelId="{4E8E37B1-90DF-49D7-867C-8C42E0E3E29F}" type="pres">
      <dgm:prSet presAssocID="{D379EAC2-10F2-410F-B8B7-716D3448A649}" presName="desCircle" presStyleLbl="node1" presStyleIdx="3" presStyleCnt="4"/>
      <dgm:spPr/>
    </dgm:pt>
    <dgm:pt modelId="{DFA72633-AFDB-43CB-86D4-2FC55E81A728}" type="pres">
      <dgm:prSet presAssocID="{D379EAC2-10F2-410F-B8B7-716D3448A649}" presName="chTx" presStyleLbl="revTx" presStyleIdx="8" presStyleCnt="10"/>
      <dgm:spPr/>
      <dgm:t>
        <a:bodyPr/>
        <a:lstStyle/>
        <a:p>
          <a:endParaRPr lang="fr-FR"/>
        </a:p>
      </dgm:t>
    </dgm:pt>
    <dgm:pt modelId="{3FA63910-974A-4453-93B6-DAB3D640E64D}" type="pres">
      <dgm:prSet presAssocID="{D379EAC2-10F2-410F-B8B7-716D3448A649}" presName="desTx" presStyleLbl="revTx" presStyleIdx="9" presStyleCnt="10">
        <dgm:presLayoutVars>
          <dgm:bulletEnabled val="1"/>
        </dgm:presLayoutVars>
      </dgm:prSet>
      <dgm:spPr/>
    </dgm:pt>
    <dgm:pt modelId="{95E273C2-8B93-4235-BA5C-1DAACEF01779}" type="pres">
      <dgm:prSet presAssocID="{D379EAC2-10F2-410F-B8B7-716D3448A649}" presName="desBackupRightNorm" presStyleCnt="0"/>
      <dgm:spPr/>
    </dgm:pt>
    <dgm:pt modelId="{D8227487-2E21-4E3F-9D6D-8914524DA807}" type="pres">
      <dgm:prSet presAssocID="{11C145B1-3C32-4E33-9EBC-CF501D0089E0}" presName="desSpace" presStyleCnt="0"/>
      <dgm:spPr/>
    </dgm:pt>
  </dgm:ptLst>
  <dgm:cxnLst>
    <dgm:cxn modelId="{C92808E8-5E8A-4EC9-A487-CA5A956061DF}" srcId="{D10E1D80-B4B1-45A3-BB62-1EACA4DF95BE}" destId="{3B4D36EA-4D24-4A50-AECB-0CDC11F95116}" srcOrd="0" destOrd="0" parTransId="{DDD1048C-984D-43C1-BDD2-CAD02AB6D210}" sibTransId="{BCF3AD5F-15D8-4082-A947-57B66A0022E7}"/>
    <dgm:cxn modelId="{2F08D3FC-7F06-4466-BC28-EBAB7184709C}" type="presOf" srcId="{3B4D36EA-4D24-4A50-AECB-0CDC11F95116}" destId="{E626978C-8417-4497-976C-5AF3C381FAA9}" srcOrd="0" destOrd="0" presId="urn:microsoft.com/office/officeart/2008/layout/CircleAccentTimeline"/>
    <dgm:cxn modelId="{445CC372-CC6E-434B-83F8-51F638C1CD41}" srcId="{7AA96227-E4A7-49D4-823D-D2FCC09BBFF7}" destId="{FD34BA21-B003-403E-9A45-F9EFD3FBA77D}" srcOrd="0" destOrd="0" parTransId="{03C50A6B-EEB5-4418-ADE6-765F7281A636}" sibTransId="{68C5D846-D3E9-420D-B850-518C41B4EFE2}"/>
    <dgm:cxn modelId="{C518163F-E2FB-4F72-8C51-473694D58F81}" srcId="{1E326A97-D28A-448F-8BA9-AB5DD87E5635}" destId="{7AA96227-E4A7-49D4-823D-D2FCC09BBFF7}" srcOrd="0" destOrd="0" parTransId="{DCF317F7-85D9-4026-A81F-1C8FA2386A98}" sibTransId="{BB550079-C875-48C8-A49D-4C18DBD9E9C8}"/>
    <dgm:cxn modelId="{B2354344-D5DD-4AAB-8EBB-06568F484A1C}" srcId="{7AA96227-E4A7-49D4-823D-D2FCC09BBFF7}" destId="{0F816FD0-E539-44CD-B5FE-9C0A5BBA0AEB}" srcOrd="1" destOrd="0" parTransId="{DFA5B992-41D1-4905-ABB0-F03087548026}" sibTransId="{94F1E692-7FF3-4C6C-A1F5-259BC15FAF56}"/>
    <dgm:cxn modelId="{5491B613-E819-42D4-AA02-BD25BA2768FD}" type="presOf" srcId="{7AA96227-E4A7-49D4-823D-D2FCC09BBFF7}" destId="{825D710C-3F00-4DF3-96FD-0D085484A233}" srcOrd="0" destOrd="0" presId="urn:microsoft.com/office/officeart/2008/layout/CircleAccentTimeline"/>
    <dgm:cxn modelId="{3A5D39F9-2351-4D21-AF73-174AD4BEF477}" type="presOf" srcId="{0F816FD0-E539-44CD-B5FE-9C0A5BBA0AEB}" destId="{B3E1FFDC-CEF5-4BA2-9AA0-0EB918CC202C}" srcOrd="0" destOrd="0" presId="urn:microsoft.com/office/officeart/2008/layout/CircleAccentTimeline"/>
    <dgm:cxn modelId="{1ED05B47-F718-48DA-A4D6-5A7085B68B62}" srcId="{D10E1D80-B4B1-45A3-BB62-1EACA4DF95BE}" destId="{D379EAC2-10F2-410F-B8B7-716D3448A649}" srcOrd="1" destOrd="0" parTransId="{D55F48B9-498C-4846-9F0E-1A3A23AB4D1A}" sibTransId="{11C145B1-3C32-4E33-9EBC-CF501D0089E0}"/>
    <dgm:cxn modelId="{69133D4C-2402-4548-BE88-C643331AD81D}" srcId="{1E326A97-D28A-448F-8BA9-AB5DD87E5635}" destId="{D10E1D80-B4B1-45A3-BB62-1EACA4DF95BE}" srcOrd="1" destOrd="0" parTransId="{AB35EC39-0EB1-4970-84E2-C4FEFCB8C8FD}" sibTransId="{B8A0338A-FF99-423E-A9D3-D3A7B03E5D52}"/>
    <dgm:cxn modelId="{074FA605-DB5C-4932-92FC-9A4ED2D5867E}" type="presOf" srcId="{D10E1D80-B4B1-45A3-BB62-1EACA4DF95BE}" destId="{F39B4D6D-7171-4044-93C0-135F6818C65F}" srcOrd="0" destOrd="0" presId="urn:microsoft.com/office/officeart/2008/layout/CircleAccentTimeline"/>
    <dgm:cxn modelId="{87B8998D-9E1A-42D2-BAF3-68FFB9D4521C}" type="presOf" srcId="{1E326A97-D28A-448F-8BA9-AB5DD87E5635}" destId="{21B27864-69CA-4EF8-B7F7-31F5ECBFFFDA}" srcOrd="0" destOrd="0" presId="urn:microsoft.com/office/officeart/2008/layout/CircleAccentTimeline"/>
    <dgm:cxn modelId="{C529C8D2-549C-41B3-8787-0092512FB522}" type="presOf" srcId="{FD34BA21-B003-403E-9A45-F9EFD3FBA77D}" destId="{8EE3EA71-F9CF-4C2B-80CF-AFD633D6551E}" srcOrd="0" destOrd="0" presId="urn:microsoft.com/office/officeart/2008/layout/CircleAccentTimeline"/>
    <dgm:cxn modelId="{3A87D393-0B7C-4673-BE8B-33B7B7BBEDEC}" type="presOf" srcId="{D379EAC2-10F2-410F-B8B7-716D3448A649}" destId="{DFA72633-AFDB-43CB-86D4-2FC55E81A728}" srcOrd="0" destOrd="0" presId="urn:microsoft.com/office/officeart/2008/layout/CircleAccentTimeline"/>
    <dgm:cxn modelId="{FF5590FC-69CD-4D37-9A35-69E6D66660B8}" type="presParOf" srcId="{21B27864-69CA-4EF8-B7F7-31F5ECBFFFDA}" destId="{DA7D87A9-AD43-4372-92DC-965F15A41868}" srcOrd="0" destOrd="0" presId="urn:microsoft.com/office/officeart/2008/layout/CircleAccentTimeline"/>
    <dgm:cxn modelId="{6DEBB9CE-C27F-43ED-B74C-2D02D6B68C43}" type="presParOf" srcId="{DA7D87A9-AD43-4372-92DC-965F15A41868}" destId="{7F6E6AD3-6C98-4260-9496-9B59EAD92B28}" srcOrd="0" destOrd="0" presId="urn:microsoft.com/office/officeart/2008/layout/CircleAccentTimeline"/>
    <dgm:cxn modelId="{C8CA709C-A49E-4533-923C-877322BF8E36}" type="presParOf" srcId="{DA7D87A9-AD43-4372-92DC-965F15A41868}" destId="{825D710C-3F00-4DF3-96FD-0D085484A233}" srcOrd="1" destOrd="0" presId="urn:microsoft.com/office/officeart/2008/layout/CircleAccentTimeline"/>
    <dgm:cxn modelId="{09EE3E32-852C-4095-936A-AF744FF62B44}" type="presParOf" srcId="{DA7D87A9-AD43-4372-92DC-965F15A41868}" destId="{956BEDE7-3492-4BC5-B724-23CECDAB66D2}" srcOrd="2" destOrd="0" presId="urn:microsoft.com/office/officeart/2008/layout/CircleAccentTimeline"/>
    <dgm:cxn modelId="{A3C93E0A-D578-438D-91DB-1B13B2D1A19A}" type="presParOf" srcId="{21B27864-69CA-4EF8-B7F7-31F5ECBFFFDA}" destId="{30E129A6-0742-4DB7-9DFB-10F15DE103C8}" srcOrd="1" destOrd="0" presId="urn:microsoft.com/office/officeart/2008/layout/CircleAccentTimeline"/>
    <dgm:cxn modelId="{02EBAE65-D3DD-4D04-88DB-54B1BF109159}" type="presParOf" srcId="{21B27864-69CA-4EF8-B7F7-31F5ECBFFFDA}" destId="{C399811A-B935-4B8B-9F2E-C37BCBD6FB06}" srcOrd="2" destOrd="0" presId="urn:microsoft.com/office/officeart/2008/layout/CircleAccentTimeline"/>
    <dgm:cxn modelId="{F590AC8C-2A99-4EF5-843F-93DA53D4583E}" type="presParOf" srcId="{21B27864-69CA-4EF8-B7F7-31F5ECBFFFDA}" destId="{4EF3E2A0-DA6B-44DA-887C-7CCD107BC312}" srcOrd="3" destOrd="0" presId="urn:microsoft.com/office/officeart/2008/layout/CircleAccentTimeline"/>
    <dgm:cxn modelId="{73B42B22-9CFD-4956-B28E-D01FF3D555F9}" type="presParOf" srcId="{21B27864-69CA-4EF8-B7F7-31F5ECBFFFDA}" destId="{F5C74BF7-F38D-446E-A1E1-F29AABCA4373}" srcOrd="4" destOrd="0" presId="urn:microsoft.com/office/officeart/2008/layout/CircleAccentTimeline"/>
    <dgm:cxn modelId="{60EF8AD3-B613-4ACA-9A29-40373D00EF86}" type="presParOf" srcId="{F5C74BF7-F38D-446E-A1E1-F29AABCA4373}" destId="{9CD76150-5D36-4BF9-9015-10D276C2F094}" srcOrd="0" destOrd="0" presId="urn:microsoft.com/office/officeart/2008/layout/CircleAccentTimeline"/>
    <dgm:cxn modelId="{69EA55D1-7A08-46B4-9792-A4FF1B87F946}" type="presParOf" srcId="{F5C74BF7-F38D-446E-A1E1-F29AABCA4373}" destId="{8EE3EA71-F9CF-4C2B-80CF-AFD633D6551E}" srcOrd="1" destOrd="0" presId="urn:microsoft.com/office/officeart/2008/layout/CircleAccentTimeline"/>
    <dgm:cxn modelId="{A80A6428-48C8-436A-8564-093DAD48514B}" type="presParOf" srcId="{F5C74BF7-F38D-446E-A1E1-F29AABCA4373}" destId="{566833A2-0BCF-4A96-B33C-DC657550F7D2}" srcOrd="2" destOrd="0" presId="urn:microsoft.com/office/officeart/2008/layout/CircleAccentTimeline"/>
    <dgm:cxn modelId="{71EE3F82-03FC-4935-B4BA-2A14F889206E}" type="presParOf" srcId="{21B27864-69CA-4EF8-B7F7-31F5ECBFFFDA}" destId="{75F67146-5CDD-4F69-B431-E51C27DE005B}" srcOrd="5" destOrd="0" presId="urn:microsoft.com/office/officeart/2008/layout/CircleAccentTimeline"/>
    <dgm:cxn modelId="{9785E242-2EBD-4CD9-8DF6-BA117649D66E}" type="presParOf" srcId="{21B27864-69CA-4EF8-B7F7-31F5ECBFFFDA}" destId="{CE5D36E2-EF83-4691-99FE-7978D0F1FB09}" srcOrd="6" destOrd="0" presId="urn:microsoft.com/office/officeart/2008/layout/CircleAccentTimeline"/>
    <dgm:cxn modelId="{ADB76813-B654-4E32-9BF1-880C6E22665D}" type="presParOf" srcId="{21B27864-69CA-4EF8-B7F7-31F5ECBFFFDA}" destId="{00A17136-24AB-48E4-BE1F-A436EEDF895A}" srcOrd="7" destOrd="0" presId="urn:microsoft.com/office/officeart/2008/layout/CircleAccentTimeline"/>
    <dgm:cxn modelId="{E6844606-2095-466C-96B9-A475383AB7A1}" type="presParOf" srcId="{21B27864-69CA-4EF8-B7F7-31F5ECBFFFDA}" destId="{2DD51CFD-C1D4-4183-8C6F-E176596E3C7B}" srcOrd="8" destOrd="0" presId="urn:microsoft.com/office/officeart/2008/layout/CircleAccentTimeline"/>
    <dgm:cxn modelId="{98D7C179-7276-4252-894F-790C307BC6EE}" type="presParOf" srcId="{2DD51CFD-C1D4-4183-8C6F-E176596E3C7B}" destId="{B3454839-231C-4B5A-A432-88F58D8DE433}" srcOrd="0" destOrd="0" presId="urn:microsoft.com/office/officeart/2008/layout/CircleAccentTimeline"/>
    <dgm:cxn modelId="{73737B24-0CA2-4C1D-BC3A-A3F5D34DBB21}" type="presParOf" srcId="{2DD51CFD-C1D4-4183-8C6F-E176596E3C7B}" destId="{B3E1FFDC-CEF5-4BA2-9AA0-0EB918CC202C}" srcOrd="1" destOrd="0" presId="urn:microsoft.com/office/officeart/2008/layout/CircleAccentTimeline"/>
    <dgm:cxn modelId="{6DD8FCDF-FF26-4425-B419-9627FE7B41C6}" type="presParOf" srcId="{2DD51CFD-C1D4-4183-8C6F-E176596E3C7B}" destId="{0A763CFD-B0B3-4E67-8BFA-8F7B81201A5F}" srcOrd="2" destOrd="0" presId="urn:microsoft.com/office/officeart/2008/layout/CircleAccentTimeline"/>
    <dgm:cxn modelId="{63667393-8942-4E77-B9E5-5A5A3767DA2E}" type="presParOf" srcId="{21B27864-69CA-4EF8-B7F7-31F5ECBFFFDA}" destId="{F4364ECE-AB0A-48E7-8912-380EBCC9F4D7}" srcOrd="9" destOrd="0" presId="urn:microsoft.com/office/officeart/2008/layout/CircleAccentTimeline"/>
    <dgm:cxn modelId="{56BE50CF-EC1F-4C8A-996A-DE23F9974F2E}" type="presParOf" srcId="{21B27864-69CA-4EF8-B7F7-31F5ECBFFFDA}" destId="{DA665BD9-47F4-4367-8D78-A2B8AB146914}" srcOrd="10" destOrd="0" presId="urn:microsoft.com/office/officeart/2008/layout/CircleAccentTimeline"/>
    <dgm:cxn modelId="{4D481BB7-B1E6-441F-888C-E38FEC3EB821}" type="presParOf" srcId="{21B27864-69CA-4EF8-B7F7-31F5ECBFFFDA}" destId="{B7C9886A-5841-4853-85F1-8E194AF6684F}" srcOrd="11" destOrd="0" presId="urn:microsoft.com/office/officeart/2008/layout/CircleAccentTimeline"/>
    <dgm:cxn modelId="{7871246F-A097-4FC8-9D25-6A7F614C9145}" type="presParOf" srcId="{B7C9886A-5841-4853-85F1-8E194AF6684F}" destId="{3C2E9E66-336B-42DB-8F03-F64F33F07521}" srcOrd="0" destOrd="0" presId="urn:microsoft.com/office/officeart/2008/layout/CircleAccentTimeline"/>
    <dgm:cxn modelId="{403DFAA5-7B8A-4A8E-9313-FBF870C47347}" type="presParOf" srcId="{B7C9886A-5841-4853-85F1-8E194AF6684F}" destId="{F39B4D6D-7171-4044-93C0-135F6818C65F}" srcOrd="1" destOrd="0" presId="urn:microsoft.com/office/officeart/2008/layout/CircleAccentTimeline"/>
    <dgm:cxn modelId="{0A8EB7DA-A62B-4AFB-9983-530A8452DEC6}" type="presParOf" srcId="{B7C9886A-5841-4853-85F1-8E194AF6684F}" destId="{5BB8D2F0-8FAC-4462-8ABB-FCE79043E2DE}" srcOrd="2" destOrd="0" presId="urn:microsoft.com/office/officeart/2008/layout/CircleAccentTimeline"/>
    <dgm:cxn modelId="{78D45290-09B4-47A6-9A0E-9F444E189028}" type="presParOf" srcId="{21B27864-69CA-4EF8-B7F7-31F5ECBFFFDA}" destId="{EC357241-CBE4-4158-A1E0-3F223A7E9521}" srcOrd="12" destOrd="0" presId="urn:microsoft.com/office/officeart/2008/layout/CircleAccentTimeline"/>
    <dgm:cxn modelId="{F7329AC4-33F7-491F-A507-A0AFE4422893}" type="presParOf" srcId="{21B27864-69CA-4EF8-B7F7-31F5ECBFFFDA}" destId="{477BBD5E-CF2E-4D78-AAA3-AD28BBE37BD5}" srcOrd="13" destOrd="0" presId="urn:microsoft.com/office/officeart/2008/layout/CircleAccentTimeline"/>
    <dgm:cxn modelId="{CB5A569E-6999-4A4C-8714-7B8593952DC4}" type="presParOf" srcId="{21B27864-69CA-4EF8-B7F7-31F5ECBFFFDA}" destId="{EFDAB799-2494-4680-A8BA-A6E33E978C63}" srcOrd="14" destOrd="0" presId="urn:microsoft.com/office/officeart/2008/layout/CircleAccentTimeline"/>
    <dgm:cxn modelId="{18B11426-891A-4494-8044-3DFE1D01F99C}" type="presParOf" srcId="{21B27864-69CA-4EF8-B7F7-31F5ECBFFFDA}" destId="{F8297B28-C4C9-4719-9899-EDB7094E666B}" srcOrd="15" destOrd="0" presId="urn:microsoft.com/office/officeart/2008/layout/CircleAccentTimeline"/>
    <dgm:cxn modelId="{CD03292A-5798-40A9-AAC1-16FB7242B99D}" type="presParOf" srcId="{F8297B28-C4C9-4719-9899-EDB7094E666B}" destId="{159DE420-C96E-4417-A16C-D1BC373D4E2C}" srcOrd="0" destOrd="0" presId="urn:microsoft.com/office/officeart/2008/layout/CircleAccentTimeline"/>
    <dgm:cxn modelId="{9D6BE195-D54E-406D-B735-802C3692ED4E}" type="presParOf" srcId="{F8297B28-C4C9-4719-9899-EDB7094E666B}" destId="{E626978C-8417-4497-976C-5AF3C381FAA9}" srcOrd="1" destOrd="0" presId="urn:microsoft.com/office/officeart/2008/layout/CircleAccentTimeline"/>
    <dgm:cxn modelId="{D2FBD1BE-17C4-41EB-98AE-1DDD8C30BD57}" type="presParOf" srcId="{F8297B28-C4C9-4719-9899-EDB7094E666B}" destId="{AB5C9D22-3873-4E78-A356-8271048AE39A}" srcOrd="2" destOrd="0" presId="urn:microsoft.com/office/officeart/2008/layout/CircleAccentTimeline"/>
    <dgm:cxn modelId="{A956917E-0BE9-45EB-A17D-8F6C70E9E57D}" type="presParOf" srcId="{21B27864-69CA-4EF8-B7F7-31F5ECBFFFDA}" destId="{0FFDC94F-BF52-4668-8C8C-DA676D93A7F7}" srcOrd="16" destOrd="0" presId="urn:microsoft.com/office/officeart/2008/layout/CircleAccentTimeline"/>
    <dgm:cxn modelId="{3E8EF93E-4414-4D14-95CD-B335B61997A7}" type="presParOf" srcId="{21B27864-69CA-4EF8-B7F7-31F5ECBFFFDA}" destId="{2DA12EC9-7917-4D59-9052-FFA6A5007C88}" srcOrd="17" destOrd="0" presId="urn:microsoft.com/office/officeart/2008/layout/CircleAccentTimeline"/>
    <dgm:cxn modelId="{326281DC-157B-4CE4-9378-9FF158976CBB}" type="presParOf" srcId="{21B27864-69CA-4EF8-B7F7-31F5ECBFFFDA}" destId="{FA658508-B086-404B-B868-50C19BDB99F9}" srcOrd="18" destOrd="0" presId="urn:microsoft.com/office/officeart/2008/layout/CircleAccentTimeline"/>
    <dgm:cxn modelId="{75222803-A45E-4891-8D41-CA982A263BB6}" type="presParOf" srcId="{21B27864-69CA-4EF8-B7F7-31F5ECBFFFDA}" destId="{6AF11C8B-A46E-4560-8327-BADEE79813E0}" srcOrd="19" destOrd="0" presId="urn:microsoft.com/office/officeart/2008/layout/CircleAccentTimeline"/>
    <dgm:cxn modelId="{95BAE0AD-37E6-4E0C-9232-8017C3F74A83}" type="presParOf" srcId="{6AF11C8B-A46E-4560-8327-BADEE79813E0}" destId="{4E8E37B1-90DF-49D7-867C-8C42E0E3E29F}" srcOrd="0" destOrd="0" presId="urn:microsoft.com/office/officeart/2008/layout/CircleAccentTimeline"/>
    <dgm:cxn modelId="{7472DF89-0888-4C1A-B7CA-02CE5AAB5927}" type="presParOf" srcId="{6AF11C8B-A46E-4560-8327-BADEE79813E0}" destId="{DFA72633-AFDB-43CB-86D4-2FC55E81A728}" srcOrd="1" destOrd="0" presId="urn:microsoft.com/office/officeart/2008/layout/CircleAccentTimeline"/>
    <dgm:cxn modelId="{7C06CB67-1073-4BDF-870C-F192163C32C7}" type="presParOf" srcId="{6AF11C8B-A46E-4560-8327-BADEE79813E0}" destId="{3FA63910-974A-4453-93B6-DAB3D640E64D}" srcOrd="2" destOrd="0" presId="urn:microsoft.com/office/officeart/2008/layout/CircleAccentTimeline"/>
    <dgm:cxn modelId="{2FFA8C3D-868C-44ED-BD7E-2A0A58A986DA}" type="presParOf" srcId="{21B27864-69CA-4EF8-B7F7-31F5ECBFFFDA}" destId="{95E273C2-8B93-4235-BA5C-1DAACEF01779}" srcOrd="20" destOrd="0" presId="urn:microsoft.com/office/officeart/2008/layout/CircleAccentTimeline"/>
    <dgm:cxn modelId="{BB208626-D552-4103-9B83-A31B2B297AC5}" type="presParOf" srcId="{21B27864-69CA-4EF8-B7F7-31F5ECBFFFDA}" destId="{D8227487-2E21-4E3F-9D6D-8914524DA807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60CF74-98F1-437C-94AC-BAFAE47F2300}" type="doc">
      <dgm:prSet loTypeId="urn:microsoft.com/office/officeart/2005/8/layout/h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4139A070-691F-4F9B-B223-590C3EBE5A04}">
      <dgm:prSet phldrT="[Texte]"/>
      <dgm:spPr/>
      <dgm:t>
        <a:bodyPr/>
        <a:lstStyle/>
        <a:p>
          <a:r>
            <a:rPr lang="fr-FR"/>
            <a:t>A l’AIPN</a:t>
          </a:r>
        </a:p>
      </dgm:t>
    </dgm:pt>
    <dgm:pt modelId="{A1425FDE-D82F-4688-A476-54489B07BC74}" type="parTrans" cxnId="{6FD5CDB1-DB19-42DE-B1B8-DBA822E53F25}">
      <dgm:prSet/>
      <dgm:spPr/>
      <dgm:t>
        <a:bodyPr/>
        <a:lstStyle/>
        <a:p>
          <a:endParaRPr lang="fr-FR"/>
        </a:p>
      </dgm:t>
    </dgm:pt>
    <dgm:pt modelId="{E00372CB-B88D-4453-9DC8-F313C68B8C6D}" type="sibTrans" cxnId="{6FD5CDB1-DB19-42DE-B1B8-DBA822E53F25}">
      <dgm:prSet/>
      <dgm:spPr/>
      <dgm:t>
        <a:bodyPr/>
        <a:lstStyle/>
        <a:p>
          <a:endParaRPr lang="fr-FR"/>
        </a:p>
      </dgm:t>
    </dgm:pt>
    <dgm:pt modelId="{5DAEB6E9-1146-442E-AE57-029B76495EC9}">
      <dgm:prSet phldrT="[Texte]"/>
      <dgm:spPr/>
      <dgm:t>
        <a:bodyPr/>
        <a:lstStyle/>
        <a:p>
          <a:r>
            <a:rPr lang="fr-FR"/>
            <a:t>15 jours max après avoir reçu compte-rendu notifié</a:t>
          </a:r>
        </a:p>
      </dgm:t>
    </dgm:pt>
    <dgm:pt modelId="{5622E6F9-CC14-44AB-9D94-FAC0EADB5523}" type="parTrans" cxnId="{0552D220-0533-4BEF-B223-FE2FFDAD6418}">
      <dgm:prSet/>
      <dgm:spPr/>
      <dgm:t>
        <a:bodyPr/>
        <a:lstStyle/>
        <a:p>
          <a:endParaRPr lang="fr-FR"/>
        </a:p>
      </dgm:t>
    </dgm:pt>
    <dgm:pt modelId="{AB0F3EFB-E8F5-4175-95F6-A20FDDF39995}" type="sibTrans" cxnId="{0552D220-0533-4BEF-B223-FE2FFDAD6418}">
      <dgm:prSet/>
      <dgm:spPr/>
      <dgm:t>
        <a:bodyPr/>
        <a:lstStyle/>
        <a:p>
          <a:endParaRPr lang="fr-FR"/>
        </a:p>
      </dgm:t>
    </dgm:pt>
    <dgm:pt modelId="{513F8610-F8D2-4C81-9402-C7F901C93D38}">
      <dgm:prSet phldrT="[Texte]"/>
      <dgm:spPr/>
      <dgm:t>
        <a:bodyPr/>
        <a:lstStyle/>
        <a:p>
          <a:r>
            <a:rPr lang="fr-FR"/>
            <a:t>AIPN a 15 jours pour répondre</a:t>
          </a:r>
        </a:p>
      </dgm:t>
    </dgm:pt>
    <dgm:pt modelId="{99C1DCA3-B19C-46E2-8138-93D7EEAEF197}" type="parTrans" cxnId="{BF7CC6C8-57FC-4C00-A554-FC57EEB040FE}">
      <dgm:prSet/>
      <dgm:spPr/>
      <dgm:t>
        <a:bodyPr/>
        <a:lstStyle/>
        <a:p>
          <a:endParaRPr lang="fr-FR"/>
        </a:p>
      </dgm:t>
    </dgm:pt>
    <dgm:pt modelId="{0EFB2B01-0322-4F06-8798-91713E1B0C01}" type="sibTrans" cxnId="{BF7CC6C8-57FC-4C00-A554-FC57EEB040FE}">
      <dgm:prSet/>
      <dgm:spPr/>
      <dgm:t>
        <a:bodyPr/>
        <a:lstStyle/>
        <a:p>
          <a:endParaRPr lang="fr-FR"/>
        </a:p>
      </dgm:t>
    </dgm:pt>
    <dgm:pt modelId="{9375C92E-E46D-459A-ABE4-2F106FD7D3AF}">
      <dgm:prSet phldrT="[Texte]"/>
      <dgm:spPr/>
      <dgm:t>
        <a:bodyPr/>
        <a:lstStyle/>
        <a:p>
          <a:r>
            <a:rPr lang="fr-FR"/>
            <a:t>En CAP</a:t>
          </a:r>
        </a:p>
      </dgm:t>
    </dgm:pt>
    <dgm:pt modelId="{2184C688-D970-476F-933E-2B463350BFC3}" type="parTrans" cxnId="{5084EFD9-9C38-430E-9DE1-2775BE82F19F}">
      <dgm:prSet/>
      <dgm:spPr/>
      <dgm:t>
        <a:bodyPr/>
        <a:lstStyle/>
        <a:p>
          <a:endParaRPr lang="fr-FR"/>
        </a:p>
      </dgm:t>
    </dgm:pt>
    <dgm:pt modelId="{D7F65EBD-B1C1-450D-A2AA-50D79AC8B709}" type="sibTrans" cxnId="{5084EFD9-9C38-430E-9DE1-2775BE82F19F}">
      <dgm:prSet/>
      <dgm:spPr/>
      <dgm:t>
        <a:bodyPr/>
        <a:lstStyle/>
        <a:p>
          <a:endParaRPr lang="fr-FR"/>
        </a:p>
      </dgm:t>
    </dgm:pt>
    <dgm:pt modelId="{D2DE13CB-AB20-445B-BC1B-31B0EAA4BC1B}">
      <dgm:prSet phldrT="[Texte]"/>
      <dgm:spPr/>
      <dgm:t>
        <a:bodyPr/>
        <a:lstStyle/>
        <a:p>
          <a:r>
            <a:rPr lang="fr-FR"/>
            <a:t>Suite à premier recours auprès de l’AIPN : 30 jours max après la réponse notifiée au premier recours</a:t>
          </a:r>
        </a:p>
      </dgm:t>
    </dgm:pt>
    <dgm:pt modelId="{C965C01B-AD89-4BFB-A8FE-FB6FC41C2FC4}" type="parTrans" cxnId="{D49C49A1-C37D-41D1-BDFE-D35EC69C59C9}">
      <dgm:prSet/>
      <dgm:spPr/>
      <dgm:t>
        <a:bodyPr/>
        <a:lstStyle/>
        <a:p>
          <a:endParaRPr lang="fr-FR"/>
        </a:p>
      </dgm:t>
    </dgm:pt>
    <dgm:pt modelId="{97F7F26E-2809-4506-AFEC-850FBEFA18DF}" type="sibTrans" cxnId="{D49C49A1-C37D-41D1-BDFE-D35EC69C59C9}">
      <dgm:prSet/>
      <dgm:spPr/>
      <dgm:t>
        <a:bodyPr/>
        <a:lstStyle/>
        <a:p>
          <a:endParaRPr lang="fr-FR"/>
        </a:p>
      </dgm:t>
    </dgm:pt>
    <dgm:pt modelId="{CA361328-DBEF-4C9E-BC26-F4BE859D6A2B}">
      <dgm:prSet phldrT="[Texte]"/>
      <dgm:spPr/>
      <dgm:t>
        <a:bodyPr/>
        <a:lstStyle/>
        <a:p>
          <a:r>
            <a:rPr lang="fr-FR"/>
            <a:t>Auprès du tribunal administratif</a:t>
          </a:r>
        </a:p>
      </dgm:t>
    </dgm:pt>
    <dgm:pt modelId="{D4EE0E47-31F5-49C2-93F6-08FFB7E26114}" type="parTrans" cxnId="{2DB13ED6-AF83-4A96-A7C7-3771802076A8}">
      <dgm:prSet/>
      <dgm:spPr/>
      <dgm:t>
        <a:bodyPr/>
        <a:lstStyle/>
        <a:p>
          <a:endParaRPr lang="fr-FR"/>
        </a:p>
      </dgm:t>
    </dgm:pt>
    <dgm:pt modelId="{00CF56C5-0AF3-480E-A0D6-2E9D25B2C5B9}" type="sibTrans" cxnId="{2DB13ED6-AF83-4A96-A7C7-3771802076A8}">
      <dgm:prSet/>
      <dgm:spPr/>
      <dgm:t>
        <a:bodyPr/>
        <a:lstStyle/>
        <a:p>
          <a:endParaRPr lang="fr-FR"/>
        </a:p>
      </dgm:t>
    </dgm:pt>
    <dgm:pt modelId="{EBD52DDD-4573-4A61-9DBB-99F85C5F640A}">
      <dgm:prSet phldrT="[Texte]"/>
      <dgm:spPr/>
      <dgm:t>
        <a:bodyPr/>
        <a:lstStyle/>
        <a:p>
          <a:r>
            <a:rPr lang="fr-FR"/>
            <a:t>2 mois après compte-rendu notifié (initial ou modifié)</a:t>
          </a:r>
        </a:p>
      </dgm:t>
    </dgm:pt>
    <dgm:pt modelId="{53E53588-E3B5-40DA-BAB9-3C76F53F9F9C}" type="parTrans" cxnId="{7137825F-376B-4EAA-B239-ABC046BAFF1F}">
      <dgm:prSet/>
      <dgm:spPr/>
      <dgm:t>
        <a:bodyPr/>
        <a:lstStyle/>
        <a:p>
          <a:endParaRPr lang="fr-FR"/>
        </a:p>
      </dgm:t>
    </dgm:pt>
    <dgm:pt modelId="{D2A9675A-3827-4A2E-A659-374E23FD0256}" type="sibTrans" cxnId="{7137825F-376B-4EAA-B239-ABC046BAFF1F}">
      <dgm:prSet/>
      <dgm:spPr/>
      <dgm:t>
        <a:bodyPr/>
        <a:lstStyle/>
        <a:p>
          <a:endParaRPr lang="fr-FR"/>
        </a:p>
      </dgm:t>
    </dgm:pt>
    <dgm:pt modelId="{13944BD4-9616-4ACD-B8E6-08C59E81B456}" type="pres">
      <dgm:prSet presAssocID="{6C60CF74-98F1-437C-94AC-BAFAE47F23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EDBCEC8-289F-4DBC-94A3-B80EBFEB0554}" type="pres">
      <dgm:prSet presAssocID="{4139A070-691F-4F9B-B223-590C3EBE5A04}" presName="composite" presStyleCnt="0"/>
      <dgm:spPr/>
    </dgm:pt>
    <dgm:pt modelId="{C8B9E9D3-A799-4A6B-89A3-D2FC6443F81B}" type="pres">
      <dgm:prSet presAssocID="{4139A070-691F-4F9B-B223-590C3EBE5A0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3CFAB1-0FC1-445E-A2A8-FF24C76BED5B}" type="pres">
      <dgm:prSet presAssocID="{4139A070-691F-4F9B-B223-590C3EBE5A0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8A3951-A24E-40F0-8A70-BCBB4D19908B}" type="pres">
      <dgm:prSet presAssocID="{E00372CB-B88D-4453-9DC8-F313C68B8C6D}" presName="space" presStyleCnt="0"/>
      <dgm:spPr/>
    </dgm:pt>
    <dgm:pt modelId="{1D86BF53-7EE8-4B20-B8F5-553F55C1F068}" type="pres">
      <dgm:prSet presAssocID="{9375C92E-E46D-459A-ABE4-2F106FD7D3AF}" presName="composite" presStyleCnt="0"/>
      <dgm:spPr/>
    </dgm:pt>
    <dgm:pt modelId="{F070F2BA-BF0D-48DB-9AAA-14C3F3E6BFD4}" type="pres">
      <dgm:prSet presAssocID="{9375C92E-E46D-459A-ABE4-2F106FD7D3A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419AF6-1618-46D7-B549-8639FD30C90A}" type="pres">
      <dgm:prSet presAssocID="{9375C92E-E46D-459A-ABE4-2F106FD7D3A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E920BC-C1B2-44BC-9F21-21C8C2081225}" type="pres">
      <dgm:prSet presAssocID="{D7F65EBD-B1C1-450D-A2AA-50D79AC8B709}" presName="space" presStyleCnt="0"/>
      <dgm:spPr/>
    </dgm:pt>
    <dgm:pt modelId="{55DF16EC-2F46-4D09-B93A-CF81F5091506}" type="pres">
      <dgm:prSet presAssocID="{CA361328-DBEF-4C9E-BC26-F4BE859D6A2B}" presName="composite" presStyleCnt="0"/>
      <dgm:spPr/>
    </dgm:pt>
    <dgm:pt modelId="{296FBC84-7A75-4271-B32B-AF434C82A573}" type="pres">
      <dgm:prSet presAssocID="{CA361328-DBEF-4C9E-BC26-F4BE859D6A2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C07756-D8FB-4745-B15E-F7FAC1C1E066}" type="pres">
      <dgm:prSet presAssocID="{CA361328-DBEF-4C9E-BC26-F4BE859D6A2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28B6082-D913-4F5B-8AAF-7F63C27D2AE3}" type="presOf" srcId="{D2DE13CB-AB20-445B-BC1B-31B0EAA4BC1B}" destId="{2F419AF6-1618-46D7-B549-8639FD30C90A}" srcOrd="0" destOrd="0" presId="urn:microsoft.com/office/officeart/2005/8/layout/hList1"/>
    <dgm:cxn modelId="{2DB13ED6-AF83-4A96-A7C7-3771802076A8}" srcId="{6C60CF74-98F1-437C-94AC-BAFAE47F2300}" destId="{CA361328-DBEF-4C9E-BC26-F4BE859D6A2B}" srcOrd="2" destOrd="0" parTransId="{D4EE0E47-31F5-49C2-93F6-08FFB7E26114}" sibTransId="{00CF56C5-0AF3-480E-A0D6-2E9D25B2C5B9}"/>
    <dgm:cxn modelId="{900C8FC2-05FB-46E7-9E5D-090B0160931F}" type="presOf" srcId="{4139A070-691F-4F9B-B223-590C3EBE5A04}" destId="{C8B9E9D3-A799-4A6B-89A3-D2FC6443F81B}" srcOrd="0" destOrd="0" presId="urn:microsoft.com/office/officeart/2005/8/layout/hList1"/>
    <dgm:cxn modelId="{3438E792-1CB3-4795-9701-74C9BD6F6C68}" type="presOf" srcId="{EBD52DDD-4573-4A61-9DBB-99F85C5F640A}" destId="{EFC07756-D8FB-4745-B15E-F7FAC1C1E066}" srcOrd="0" destOrd="0" presId="urn:microsoft.com/office/officeart/2005/8/layout/hList1"/>
    <dgm:cxn modelId="{7137825F-376B-4EAA-B239-ABC046BAFF1F}" srcId="{CA361328-DBEF-4C9E-BC26-F4BE859D6A2B}" destId="{EBD52DDD-4573-4A61-9DBB-99F85C5F640A}" srcOrd="0" destOrd="0" parTransId="{53E53588-E3B5-40DA-BAB9-3C76F53F9F9C}" sibTransId="{D2A9675A-3827-4A2E-A659-374E23FD0256}"/>
    <dgm:cxn modelId="{5084EFD9-9C38-430E-9DE1-2775BE82F19F}" srcId="{6C60CF74-98F1-437C-94AC-BAFAE47F2300}" destId="{9375C92E-E46D-459A-ABE4-2F106FD7D3AF}" srcOrd="1" destOrd="0" parTransId="{2184C688-D970-476F-933E-2B463350BFC3}" sibTransId="{D7F65EBD-B1C1-450D-A2AA-50D79AC8B709}"/>
    <dgm:cxn modelId="{EF0144A6-5EC6-4BF1-A2BD-85946A41E7EC}" type="presOf" srcId="{5DAEB6E9-1146-442E-AE57-029B76495EC9}" destId="{9E3CFAB1-0FC1-445E-A2A8-FF24C76BED5B}" srcOrd="0" destOrd="0" presId="urn:microsoft.com/office/officeart/2005/8/layout/hList1"/>
    <dgm:cxn modelId="{FAED3793-94F9-48EE-AD24-8ADFFF42E324}" type="presOf" srcId="{513F8610-F8D2-4C81-9402-C7F901C93D38}" destId="{9E3CFAB1-0FC1-445E-A2A8-FF24C76BED5B}" srcOrd="0" destOrd="1" presId="urn:microsoft.com/office/officeart/2005/8/layout/hList1"/>
    <dgm:cxn modelId="{D49C49A1-C37D-41D1-BDFE-D35EC69C59C9}" srcId="{9375C92E-E46D-459A-ABE4-2F106FD7D3AF}" destId="{D2DE13CB-AB20-445B-BC1B-31B0EAA4BC1B}" srcOrd="0" destOrd="0" parTransId="{C965C01B-AD89-4BFB-A8FE-FB6FC41C2FC4}" sibTransId="{97F7F26E-2809-4506-AFEC-850FBEFA18DF}"/>
    <dgm:cxn modelId="{BF7CC6C8-57FC-4C00-A554-FC57EEB040FE}" srcId="{4139A070-691F-4F9B-B223-590C3EBE5A04}" destId="{513F8610-F8D2-4C81-9402-C7F901C93D38}" srcOrd="1" destOrd="0" parTransId="{99C1DCA3-B19C-46E2-8138-93D7EEAEF197}" sibTransId="{0EFB2B01-0322-4F06-8798-91713E1B0C01}"/>
    <dgm:cxn modelId="{FF70C7CD-0150-408F-B913-A71C3AD5F2EA}" type="presOf" srcId="{9375C92E-E46D-459A-ABE4-2F106FD7D3AF}" destId="{F070F2BA-BF0D-48DB-9AAA-14C3F3E6BFD4}" srcOrd="0" destOrd="0" presId="urn:microsoft.com/office/officeart/2005/8/layout/hList1"/>
    <dgm:cxn modelId="{0552D220-0533-4BEF-B223-FE2FFDAD6418}" srcId="{4139A070-691F-4F9B-B223-590C3EBE5A04}" destId="{5DAEB6E9-1146-442E-AE57-029B76495EC9}" srcOrd="0" destOrd="0" parTransId="{5622E6F9-CC14-44AB-9D94-FAC0EADB5523}" sibTransId="{AB0F3EFB-E8F5-4175-95F6-A20FDDF39995}"/>
    <dgm:cxn modelId="{A50AA533-725C-4FB8-9C8B-DDFACB5776F5}" type="presOf" srcId="{CA361328-DBEF-4C9E-BC26-F4BE859D6A2B}" destId="{296FBC84-7A75-4271-B32B-AF434C82A573}" srcOrd="0" destOrd="0" presId="urn:microsoft.com/office/officeart/2005/8/layout/hList1"/>
    <dgm:cxn modelId="{6FD5CDB1-DB19-42DE-B1B8-DBA822E53F25}" srcId="{6C60CF74-98F1-437C-94AC-BAFAE47F2300}" destId="{4139A070-691F-4F9B-B223-590C3EBE5A04}" srcOrd="0" destOrd="0" parTransId="{A1425FDE-D82F-4688-A476-54489B07BC74}" sibTransId="{E00372CB-B88D-4453-9DC8-F313C68B8C6D}"/>
    <dgm:cxn modelId="{8E0B6175-5D40-4537-8C7F-18A27ADB847A}" type="presOf" srcId="{6C60CF74-98F1-437C-94AC-BAFAE47F2300}" destId="{13944BD4-9616-4ACD-B8E6-08C59E81B456}" srcOrd="0" destOrd="0" presId="urn:microsoft.com/office/officeart/2005/8/layout/hList1"/>
    <dgm:cxn modelId="{C76EBEA0-1365-4ED2-A9EF-751D96C5156C}" type="presParOf" srcId="{13944BD4-9616-4ACD-B8E6-08C59E81B456}" destId="{9EDBCEC8-289F-4DBC-94A3-B80EBFEB0554}" srcOrd="0" destOrd="0" presId="urn:microsoft.com/office/officeart/2005/8/layout/hList1"/>
    <dgm:cxn modelId="{D190F15D-2CDC-4A82-92AF-E4D36E1FD037}" type="presParOf" srcId="{9EDBCEC8-289F-4DBC-94A3-B80EBFEB0554}" destId="{C8B9E9D3-A799-4A6B-89A3-D2FC6443F81B}" srcOrd="0" destOrd="0" presId="urn:microsoft.com/office/officeart/2005/8/layout/hList1"/>
    <dgm:cxn modelId="{DF3551BC-8DBA-4261-8A11-C37E970291E0}" type="presParOf" srcId="{9EDBCEC8-289F-4DBC-94A3-B80EBFEB0554}" destId="{9E3CFAB1-0FC1-445E-A2A8-FF24C76BED5B}" srcOrd="1" destOrd="0" presId="urn:microsoft.com/office/officeart/2005/8/layout/hList1"/>
    <dgm:cxn modelId="{C6D3875D-49B1-4366-9634-70978BD13397}" type="presParOf" srcId="{13944BD4-9616-4ACD-B8E6-08C59E81B456}" destId="{7A8A3951-A24E-40F0-8A70-BCBB4D19908B}" srcOrd="1" destOrd="0" presId="urn:microsoft.com/office/officeart/2005/8/layout/hList1"/>
    <dgm:cxn modelId="{A0A3A1B7-EC10-40A5-98AF-9227266BEC17}" type="presParOf" srcId="{13944BD4-9616-4ACD-B8E6-08C59E81B456}" destId="{1D86BF53-7EE8-4B20-B8F5-553F55C1F068}" srcOrd="2" destOrd="0" presId="urn:microsoft.com/office/officeart/2005/8/layout/hList1"/>
    <dgm:cxn modelId="{56E2E0EC-0D2B-4E8A-9FB3-0246C37C3554}" type="presParOf" srcId="{1D86BF53-7EE8-4B20-B8F5-553F55C1F068}" destId="{F070F2BA-BF0D-48DB-9AAA-14C3F3E6BFD4}" srcOrd="0" destOrd="0" presId="urn:microsoft.com/office/officeart/2005/8/layout/hList1"/>
    <dgm:cxn modelId="{022841B2-AAEF-4AE1-A579-2FEB7706A279}" type="presParOf" srcId="{1D86BF53-7EE8-4B20-B8F5-553F55C1F068}" destId="{2F419AF6-1618-46D7-B549-8639FD30C90A}" srcOrd="1" destOrd="0" presId="urn:microsoft.com/office/officeart/2005/8/layout/hList1"/>
    <dgm:cxn modelId="{AF078910-EB8E-4884-9873-53AA7514D21B}" type="presParOf" srcId="{13944BD4-9616-4ACD-B8E6-08C59E81B456}" destId="{39E920BC-C1B2-44BC-9F21-21C8C2081225}" srcOrd="3" destOrd="0" presId="urn:microsoft.com/office/officeart/2005/8/layout/hList1"/>
    <dgm:cxn modelId="{C402F1D4-1879-464C-B11F-AD946F1262FB}" type="presParOf" srcId="{13944BD4-9616-4ACD-B8E6-08C59E81B456}" destId="{55DF16EC-2F46-4D09-B93A-CF81F5091506}" srcOrd="4" destOrd="0" presId="urn:microsoft.com/office/officeart/2005/8/layout/hList1"/>
    <dgm:cxn modelId="{49E76335-C261-4464-8979-CC17A51CC884}" type="presParOf" srcId="{55DF16EC-2F46-4D09-B93A-CF81F5091506}" destId="{296FBC84-7A75-4271-B32B-AF434C82A573}" srcOrd="0" destOrd="0" presId="urn:microsoft.com/office/officeart/2005/8/layout/hList1"/>
    <dgm:cxn modelId="{DDDFF4C3-8877-4BA7-AE4B-657C3B2D32E8}" type="presParOf" srcId="{55DF16EC-2F46-4D09-B93A-CF81F5091506}" destId="{EFC07756-D8FB-4745-B15E-F7FAC1C1E0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1D6932-C3C7-46BB-A695-9297CA37891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166B677-E7B3-4938-ADDD-A6A11B41F5DB}">
      <dgm:prSet phldrT="[Texte]"/>
      <dgm:spPr/>
      <dgm:t>
        <a:bodyPr/>
        <a:lstStyle/>
        <a:p>
          <a:r>
            <a:rPr lang="fr-FR"/>
            <a:t>Faisant Fonction</a:t>
          </a:r>
        </a:p>
      </dgm:t>
    </dgm:pt>
    <dgm:pt modelId="{92CAE90B-27DD-4576-B389-41630DF7ABE4}" type="parTrans" cxnId="{185D58E7-21CC-410C-B320-DD439A2C4429}">
      <dgm:prSet/>
      <dgm:spPr/>
      <dgm:t>
        <a:bodyPr/>
        <a:lstStyle/>
        <a:p>
          <a:endParaRPr lang="fr-FR"/>
        </a:p>
      </dgm:t>
    </dgm:pt>
    <dgm:pt modelId="{7C2B36F8-CB8C-473D-85F9-4263A1B4DD6E}" type="sibTrans" cxnId="{185D58E7-21CC-410C-B320-DD439A2C4429}">
      <dgm:prSet/>
      <dgm:spPr/>
      <dgm:t>
        <a:bodyPr/>
        <a:lstStyle/>
        <a:p>
          <a:endParaRPr lang="fr-FR"/>
        </a:p>
      </dgm:t>
    </dgm:pt>
    <dgm:pt modelId="{94728B34-D8CA-41ED-86C7-1590B55665CA}">
      <dgm:prSet phldrT="[Texte]"/>
      <dgm:spPr/>
      <dgm:t>
        <a:bodyPr/>
        <a:lstStyle/>
        <a:p>
          <a:r>
            <a:rPr lang="fr-FR"/>
            <a:t>Métier exercé différent du grade</a:t>
          </a:r>
        </a:p>
      </dgm:t>
    </dgm:pt>
    <dgm:pt modelId="{5D578D07-B9E2-470C-9506-7FE2BC340796}" type="parTrans" cxnId="{8047A51A-A4DD-4B87-9DBA-8C427D9414A9}">
      <dgm:prSet/>
      <dgm:spPr/>
      <dgm:t>
        <a:bodyPr/>
        <a:lstStyle/>
        <a:p>
          <a:endParaRPr lang="fr-FR"/>
        </a:p>
      </dgm:t>
    </dgm:pt>
    <dgm:pt modelId="{93975963-3C95-4E61-A51B-75E4D28726F8}" type="sibTrans" cxnId="{8047A51A-A4DD-4B87-9DBA-8C427D9414A9}">
      <dgm:prSet/>
      <dgm:spPr/>
      <dgm:t>
        <a:bodyPr/>
        <a:lstStyle/>
        <a:p>
          <a:endParaRPr lang="fr-FR"/>
        </a:p>
      </dgm:t>
    </dgm:pt>
    <dgm:pt modelId="{A54CC689-808F-41DF-9E17-DA9ED23AF264}">
      <dgm:prSet phldrT="[Texte]"/>
      <dgm:spPr/>
      <dgm:t>
        <a:bodyPr/>
        <a:lstStyle/>
        <a:p>
          <a:r>
            <a:rPr lang="fr-FR"/>
            <a:t>Métier exercé différent du diplôme</a:t>
          </a:r>
        </a:p>
      </dgm:t>
    </dgm:pt>
    <dgm:pt modelId="{BFE1088D-BB61-40FA-8E62-FBD6344A1934}" type="parTrans" cxnId="{9D7F8A2A-D7BC-48E3-83EF-6E0E32A7F169}">
      <dgm:prSet/>
      <dgm:spPr/>
      <dgm:t>
        <a:bodyPr/>
        <a:lstStyle/>
        <a:p>
          <a:endParaRPr lang="fr-FR"/>
        </a:p>
      </dgm:t>
    </dgm:pt>
    <dgm:pt modelId="{6A46A2A0-5B39-4B93-B179-1A529F75165D}" type="sibTrans" cxnId="{9D7F8A2A-D7BC-48E3-83EF-6E0E32A7F169}">
      <dgm:prSet/>
      <dgm:spPr/>
      <dgm:t>
        <a:bodyPr/>
        <a:lstStyle/>
        <a:p>
          <a:endParaRPr lang="fr-FR"/>
        </a:p>
      </dgm:t>
    </dgm:pt>
    <dgm:pt modelId="{82FF17C1-A31B-417D-8F7D-D3745F5948DB}">
      <dgm:prSet phldrT="[Texte]"/>
      <dgm:spPr/>
      <dgm:t>
        <a:bodyPr/>
        <a:lstStyle/>
        <a:p>
          <a:r>
            <a:rPr lang="fr-FR"/>
            <a:t>Poste polyvalent</a:t>
          </a:r>
        </a:p>
      </dgm:t>
    </dgm:pt>
    <dgm:pt modelId="{B131F669-7DF3-4323-8EC2-98832E32B1D5}" type="parTrans" cxnId="{DCDCC0ED-8E6B-4CF4-9F7D-C1DBD76CD8FD}">
      <dgm:prSet/>
      <dgm:spPr/>
      <dgm:t>
        <a:bodyPr/>
        <a:lstStyle/>
        <a:p>
          <a:endParaRPr lang="fr-FR"/>
        </a:p>
      </dgm:t>
    </dgm:pt>
    <dgm:pt modelId="{A72874EC-9E41-4451-A311-DBDB3FC630F8}" type="sibTrans" cxnId="{DCDCC0ED-8E6B-4CF4-9F7D-C1DBD76CD8FD}">
      <dgm:prSet/>
      <dgm:spPr/>
      <dgm:t>
        <a:bodyPr/>
        <a:lstStyle/>
        <a:p>
          <a:endParaRPr lang="fr-FR"/>
        </a:p>
      </dgm:t>
    </dgm:pt>
    <dgm:pt modelId="{36244CE6-4932-4B8D-A62C-B88AA0F5E45F}">
      <dgm:prSet phldrT="[Texte]"/>
      <dgm:spPr/>
      <dgm:t>
        <a:bodyPr/>
        <a:lstStyle/>
        <a:p>
          <a:r>
            <a:rPr lang="fr-FR"/>
            <a:t>Plusieurs métiers associés à ce poste</a:t>
          </a:r>
        </a:p>
      </dgm:t>
    </dgm:pt>
    <dgm:pt modelId="{0195A00C-90C2-4AD4-A3B5-C0770074E292}" type="parTrans" cxnId="{1819D52D-C86D-4B94-B674-23AAD4096194}">
      <dgm:prSet/>
      <dgm:spPr/>
      <dgm:t>
        <a:bodyPr/>
        <a:lstStyle/>
        <a:p>
          <a:endParaRPr lang="fr-FR"/>
        </a:p>
      </dgm:t>
    </dgm:pt>
    <dgm:pt modelId="{454D8569-8840-4145-A521-13963EF9F145}" type="sibTrans" cxnId="{1819D52D-C86D-4B94-B674-23AAD4096194}">
      <dgm:prSet/>
      <dgm:spPr/>
      <dgm:t>
        <a:bodyPr/>
        <a:lstStyle/>
        <a:p>
          <a:endParaRPr lang="fr-FR"/>
        </a:p>
      </dgm:t>
    </dgm:pt>
    <dgm:pt modelId="{F7169FC7-8CE2-4BC8-AC31-98752617DBD0}">
      <dgm:prSet phldrT="[Texte]"/>
      <dgm:spPr/>
      <dgm:t>
        <a:bodyPr/>
        <a:lstStyle/>
        <a:p>
          <a:r>
            <a:rPr lang="fr-FR"/>
            <a:t>Métier émergeant</a:t>
          </a:r>
        </a:p>
      </dgm:t>
    </dgm:pt>
    <dgm:pt modelId="{7FC4297C-A0AC-4F5D-8153-B025E8024E56}" type="parTrans" cxnId="{DD2FAD05-D92F-4C1F-92BC-B6CA87FD6712}">
      <dgm:prSet/>
      <dgm:spPr/>
      <dgm:t>
        <a:bodyPr/>
        <a:lstStyle/>
        <a:p>
          <a:endParaRPr lang="fr-FR"/>
        </a:p>
      </dgm:t>
    </dgm:pt>
    <dgm:pt modelId="{02886615-08AE-43FD-88B3-34E807375D87}" type="sibTrans" cxnId="{DD2FAD05-D92F-4C1F-92BC-B6CA87FD6712}">
      <dgm:prSet/>
      <dgm:spPr/>
      <dgm:t>
        <a:bodyPr/>
        <a:lstStyle/>
        <a:p>
          <a:endParaRPr lang="fr-FR"/>
        </a:p>
      </dgm:t>
    </dgm:pt>
    <dgm:pt modelId="{65CF12D4-A9E3-4188-A9E5-0834F91ACEEF}">
      <dgm:prSet phldrT="[Texte]"/>
      <dgm:spPr/>
      <dgm:t>
        <a:bodyPr/>
        <a:lstStyle/>
        <a:p>
          <a:r>
            <a:rPr lang="fr-FR"/>
            <a:t>Métier n’existant pas dans le RNM</a:t>
          </a:r>
        </a:p>
      </dgm:t>
    </dgm:pt>
    <dgm:pt modelId="{E3923D37-CCAB-4ABE-8BEA-CF34E6AA598E}" type="parTrans" cxnId="{AEDD1549-7A41-405A-926C-63655DB8E04C}">
      <dgm:prSet/>
      <dgm:spPr/>
      <dgm:t>
        <a:bodyPr/>
        <a:lstStyle/>
        <a:p>
          <a:endParaRPr lang="fr-FR"/>
        </a:p>
      </dgm:t>
    </dgm:pt>
    <dgm:pt modelId="{F6C5D17E-E2BF-4F55-8756-E0AA97260A5E}" type="sibTrans" cxnId="{AEDD1549-7A41-405A-926C-63655DB8E04C}">
      <dgm:prSet/>
      <dgm:spPr/>
      <dgm:t>
        <a:bodyPr/>
        <a:lstStyle/>
        <a:p>
          <a:endParaRPr lang="fr-FR"/>
        </a:p>
      </dgm:t>
    </dgm:pt>
    <dgm:pt modelId="{37B7291E-69C7-405C-A89B-A809A0CCCB43}">
      <dgm:prSet phldrT="[Texte]"/>
      <dgm:spPr/>
      <dgm:t>
        <a:bodyPr/>
        <a:lstStyle/>
        <a:p>
          <a:r>
            <a:rPr lang="fr-FR"/>
            <a:t>Agent en reconversion</a:t>
          </a:r>
        </a:p>
      </dgm:t>
    </dgm:pt>
    <dgm:pt modelId="{C2C9033D-6714-4CAA-B50F-575336805764}" type="parTrans" cxnId="{984A7763-1FA5-4069-BBDC-58F32BD424E5}">
      <dgm:prSet/>
      <dgm:spPr/>
      <dgm:t>
        <a:bodyPr/>
        <a:lstStyle/>
        <a:p>
          <a:endParaRPr lang="fr-FR"/>
        </a:p>
      </dgm:t>
    </dgm:pt>
    <dgm:pt modelId="{D2DFDB00-61F1-41CD-BBA7-0394C078B66D}" type="sibTrans" cxnId="{984A7763-1FA5-4069-BBDC-58F32BD424E5}">
      <dgm:prSet/>
      <dgm:spPr/>
      <dgm:t>
        <a:bodyPr/>
        <a:lstStyle/>
        <a:p>
          <a:endParaRPr lang="fr-FR"/>
        </a:p>
      </dgm:t>
    </dgm:pt>
    <dgm:pt modelId="{03743863-3EBE-44C4-B618-C607ABEAECB3}">
      <dgm:prSet phldrT="[Texte]"/>
      <dgm:spPr/>
      <dgm:t>
        <a:bodyPr/>
        <a:lstStyle/>
        <a:p>
          <a:r>
            <a:rPr lang="fr-FR"/>
            <a:t>Inaptitude totale ou partielle sur le métier « initial »</a:t>
          </a:r>
        </a:p>
      </dgm:t>
    </dgm:pt>
    <dgm:pt modelId="{87FDAC17-E799-4D86-9C89-C32E5E76DDC6}" type="parTrans" cxnId="{4CFE2BE5-C8C3-449F-B90E-C3CD9C5C04B1}">
      <dgm:prSet/>
      <dgm:spPr/>
      <dgm:t>
        <a:bodyPr/>
        <a:lstStyle/>
        <a:p>
          <a:endParaRPr lang="fr-FR"/>
        </a:p>
      </dgm:t>
    </dgm:pt>
    <dgm:pt modelId="{E136CCC3-F3F4-4DCE-9845-495FFC0A0BBA}" type="sibTrans" cxnId="{4CFE2BE5-C8C3-449F-B90E-C3CD9C5C04B1}">
      <dgm:prSet/>
      <dgm:spPr/>
      <dgm:t>
        <a:bodyPr/>
        <a:lstStyle/>
        <a:p>
          <a:endParaRPr lang="fr-FR"/>
        </a:p>
      </dgm:t>
    </dgm:pt>
    <dgm:pt modelId="{D0B7BC49-72E9-4149-986C-B948A9FA6F9B}" type="pres">
      <dgm:prSet presAssocID="{6C1D6932-C3C7-46BB-A695-9297CA3789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D4383F-AA30-4EFC-80BD-CB2196C7B62F}" type="pres">
      <dgm:prSet presAssocID="{8166B677-E7B3-4938-ADDD-A6A11B41F5DB}" presName="linNode" presStyleCnt="0"/>
      <dgm:spPr/>
    </dgm:pt>
    <dgm:pt modelId="{E816DEAD-B82D-431A-B83A-64D287F718AE}" type="pres">
      <dgm:prSet presAssocID="{8166B677-E7B3-4938-ADDD-A6A11B41F5D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69FC44-1475-4780-AA48-75A6A1B10FD3}" type="pres">
      <dgm:prSet presAssocID="{8166B677-E7B3-4938-ADDD-A6A11B41F5DB}" presName="descendantText" presStyleLbl="alignAccFollowNode1" presStyleIdx="0" presStyleCnt="4" custLinFactNeighborX="0" custLinFactNeighborY="-59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2E8D49-B469-4BE6-ABEA-D5571058EFCC}" type="pres">
      <dgm:prSet presAssocID="{7C2B36F8-CB8C-473D-85F9-4263A1B4DD6E}" presName="sp" presStyleCnt="0"/>
      <dgm:spPr/>
    </dgm:pt>
    <dgm:pt modelId="{CE6499DC-F6CD-4ECC-BFCE-329E5E1DEE04}" type="pres">
      <dgm:prSet presAssocID="{82FF17C1-A31B-417D-8F7D-D3745F5948DB}" presName="linNode" presStyleCnt="0"/>
      <dgm:spPr/>
    </dgm:pt>
    <dgm:pt modelId="{E75FB128-8B7A-49DD-BB5D-B00FB4843343}" type="pres">
      <dgm:prSet presAssocID="{82FF17C1-A31B-417D-8F7D-D3745F5948D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F5A245-CA28-48C5-88C9-0FF09CA3A3AB}" type="pres">
      <dgm:prSet presAssocID="{82FF17C1-A31B-417D-8F7D-D3745F5948D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CE8444-1558-423B-8E98-397C7C43BA9A}" type="pres">
      <dgm:prSet presAssocID="{A72874EC-9E41-4451-A311-DBDB3FC630F8}" presName="sp" presStyleCnt="0"/>
      <dgm:spPr/>
    </dgm:pt>
    <dgm:pt modelId="{7DE623C9-3759-41EB-B006-5335F0DB81A7}" type="pres">
      <dgm:prSet presAssocID="{F7169FC7-8CE2-4BC8-AC31-98752617DBD0}" presName="linNode" presStyleCnt="0"/>
      <dgm:spPr/>
    </dgm:pt>
    <dgm:pt modelId="{BA59AF08-2E64-47E0-9742-6E6EAE10D4CE}" type="pres">
      <dgm:prSet presAssocID="{F7169FC7-8CE2-4BC8-AC31-98752617DBD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B63C11-5917-4CE0-AD20-B9BB01A706B8}" type="pres">
      <dgm:prSet presAssocID="{F7169FC7-8CE2-4BC8-AC31-98752617DBD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7A10CC-2811-42E4-BD0B-D4DB04FC381E}" type="pres">
      <dgm:prSet presAssocID="{02886615-08AE-43FD-88B3-34E807375D87}" presName="sp" presStyleCnt="0"/>
      <dgm:spPr/>
    </dgm:pt>
    <dgm:pt modelId="{E44A2C1C-9D9F-4C52-84B9-73A5D23713D4}" type="pres">
      <dgm:prSet presAssocID="{37B7291E-69C7-405C-A89B-A809A0CCCB43}" presName="linNode" presStyleCnt="0"/>
      <dgm:spPr/>
    </dgm:pt>
    <dgm:pt modelId="{4A0FD23E-381F-4C65-A16C-D2AE740DB577}" type="pres">
      <dgm:prSet presAssocID="{37B7291E-69C7-405C-A89B-A809A0CCCB4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F2E6B5-A809-4ADD-BB6A-531E7408822A}" type="pres">
      <dgm:prSet presAssocID="{37B7291E-69C7-405C-A89B-A809A0CCCB4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46DCF3-9579-4082-8A94-266DA7F7771A}" type="presOf" srcId="{94728B34-D8CA-41ED-86C7-1590B55665CA}" destId="{0A69FC44-1475-4780-AA48-75A6A1B10FD3}" srcOrd="0" destOrd="0" presId="urn:microsoft.com/office/officeart/2005/8/layout/vList5"/>
    <dgm:cxn modelId="{984A7763-1FA5-4069-BBDC-58F32BD424E5}" srcId="{6C1D6932-C3C7-46BB-A695-9297CA37891C}" destId="{37B7291E-69C7-405C-A89B-A809A0CCCB43}" srcOrd="3" destOrd="0" parTransId="{C2C9033D-6714-4CAA-B50F-575336805764}" sibTransId="{D2DFDB00-61F1-41CD-BBA7-0394C078B66D}"/>
    <dgm:cxn modelId="{DCDCC0ED-8E6B-4CF4-9F7D-C1DBD76CD8FD}" srcId="{6C1D6932-C3C7-46BB-A695-9297CA37891C}" destId="{82FF17C1-A31B-417D-8F7D-D3745F5948DB}" srcOrd="1" destOrd="0" parTransId="{B131F669-7DF3-4323-8EC2-98832E32B1D5}" sibTransId="{A72874EC-9E41-4451-A311-DBDB3FC630F8}"/>
    <dgm:cxn modelId="{AEDD1549-7A41-405A-926C-63655DB8E04C}" srcId="{F7169FC7-8CE2-4BC8-AC31-98752617DBD0}" destId="{65CF12D4-A9E3-4188-A9E5-0834F91ACEEF}" srcOrd="0" destOrd="0" parTransId="{E3923D37-CCAB-4ABE-8BEA-CF34E6AA598E}" sibTransId="{F6C5D17E-E2BF-4F55-8756-E0AA97260A5E}"/>
    <dgm:cxn modelId="{D52D558D-1166-44BA-8E54-F4052A975C52}" type="presOf" srcId="{F7169FC7-8CE2-4BC8-AC31-98752617DBD0}" destId="{BA59AF08-2E64-47E0-9742-6E6EAE10D4CE}" srcOrd="0" destOrd="0" presId="urn:microsoft.com/office/officeart/2005/8/layout/vList5"/>
    <dgm:cxn modelId="{1099D55A-4C32-4E6A-8C88-5BD8C20ADEB3}" type="presOf" srcId="{03743863-3EBE-44C4-B618-C607ABEAECB3}" destId="{40F2E6B5-A809-4ADD-BB6A-531E7408822A}" srcOrd="0" destOrd="0" presId="urn:microsoft.com/office/officeart/2005/8/layout/vList5"/>
    <dgm:cxn modelId="{E0A7AD50-6A8B-42D6-AF34-218BA2060806}" type="presOf" srcId="{36244CE6-4932-4B8D-A62C-B88AA0F5E45F}" destId="{BFF5A245-CA28-48C5-88C9-0FF09CA3A3AB}" srcOrd="0" destOrd="0" presId="urn:microsoft.com/office/officeart/2005/8/layout/vList5"/>
    <dgm:cxn modelId="{5FAC1A20-CD1E-4EA6-9E33-B7BF28C6B519}" type="presOf" srcId="{6C1D6932-C3C7-46BB-A695-9297CA37891C}" destId="{D0B7BC49-72E9-4149-986C-B948A9FA6F9B}" srcOrd="0" destOrd="0" presId="urn:microsoft.com/office/officeart/2005/8/layout/vList5"/>
    <dgm:cxn modelId="{8047A51A-A4DD-4B87-9DBA-8C427D9414A9}" srcId="{8166B677-E7B3-4938-ADDD-A6A11B41F5DB}" destId="{94728B34-D8CA-41ED-86C7-1590B55665CA}" srcOrd="0" destOrd="0" parTransId="{5D578D07-B9E2-470C-9506-7FE2BC340796}" sibTransId="{93975963-3C95-4E61-A51B-75E4D28726F8}"/>
    <dgm:cxn modelId="{185D58E7-21CC-410C-B320-DD439A2C4429}" srcId="{6C1D6932-C3C7-46BB-A695-9297CA37891C}" destId="{8166B677-E7B3-4938-ADDD-A6A11B41F5DB}" srcOrd="0" destOrd="0" parTransId="{92CAE90B-27DD-4576-B389-41630DF7ABE4}" sibTransId="{7C2B36F8-CB8C-473D-85F9-4263A1B4DD6E}"/>
    <dgm:cxn modelId="{509E0479-70FC-4267-8160-699C9058B2D9}" type="presOf" srcId="{65CF12D4-A9E3-4188-A9E5-0834F91ACEEF}" destId="{74B63C11-5917-4CE0-AD20-B9BB01A706B8}" srcOrd="0" destOrd="0" presId="urn:microsoft.com/office/officeart/2005/8/layout/vList5"/>
    <dgm:cxn modelId="{DD2FAD05-D92F-4C1F-92BC-B6CA87FD6712}" srcId="{6C1D6932-C3C7-46BB-A695-9297CA37891C}" destId="{F7169FC7-8CE2-4BC8-AC31-98752617DBD0}" srcOrd="2" destOrd="0" parTransId="{7FC4297C-A0AC-4F5D-8153-B025E8024E56}" sibTransId="{02886615-08AE-43FD-88B3-34E807375D87}"/>
    <dgm:cxn modelId="{1819D52D-C86D-4B94-B674-23AAD4096194}" srcId="{82FF17C1-A31B-417D-8F7D-D3745F5948DB}" destId="{36244CE6-4932-4B8D-A62C-B88AA0F5E45F}" srcOrd="0" destOrd="0" parTransId="{0195A00C-90C2-4AD4-A3B5-C0770074E292}" sibTransId="{454D8569-8840-4145-A521-13963EF9F145}"/>
    <dgm:cxn modelId="{7108FED3-2657-4629-9C74-A9DDAC661CD5}" type="presOf" srcId="{82FF17C1-A31B-417D-8F7D-D3745F5948DB}" destId="{E75FB128-8B7A-49DD-BB5D-B00FB4843343}" srcOrd="0" destOrd="0" presId="urn:microsoft.com/office/officeart/2005/8/layout/vList5"/>
    <dgm:cxn modelId="{106F2C90-69A7-4B19-B942-1789AC616E3F}" type="presOf" srcId="{8166B677-E7B3-4938-ADDD-A6A11B41F5DB}" destId="{E816DEAD-B82D-431A-B83A-64D287F718AE}" srcOrd="0" destOrd="0" presId="urn:microsoft.com/office/officeart/2005/8/layout/vList5"/>
    <dgm:cxn modelId="{320044A5-4FBF-4B21-82AA-BE530DB44280}" type="presOf" srcId="{A54CC689-808F-41DF-9E17-DA9ED23AF264}" destId="{0A69FC44-1475-4780-AA48-75A6A1B10FD3}" srcOrd="0" destOrd="1" presId="urn:microsoft.com/office/officeart/2005/8/layout/vList5"/>
    <dgm:cxn modelId="{4CFE2BE5-C8C3-449F-B90E-C3CD9C5C04B1}" srcId="{37B7291E-69C7-405C-A89B-A809A0CCCB43}" destId="{03743863-3EBE-44C4-B618-C607ABEAECB3}" srcOrd="0" destOrd="0" parTransId="{87FDAC17-E799-4D86-9C89-C32E5E76DDC6}" sibTransId="{E136CCC3-F3F4-4DCE-9845-495FFC0A0BBA}"/>
    <dgm:cxn modelId="{57FC7D8F-3A24-4706-984D-ABABCF7E9E1D}" type="presOf" srcId="{37B7291E-69C7-405C-A89B-A809A0CCCB43}" destId="{4A0FD23E-381F-4C65-A16C-D2AE740DB577}" srcOrd="0" destOrd="0" presId="urn:microsoft.com/office/officeart/2005/8/layout/vList5"/>
    <dgm:cxn modelId="{9D7F8A2A-D7BC-48E3-83EF-6E0E32A7F169}" srcId="{8166B677-E7B3-4938-ADDD-A6A11B41F5DB}" destId="{A54CC689-808F-41DF-9E17-DA9ED23AF264}" srcOrd="1" destOrd="0" parTransId="{BFE1088D-BB61-40FA-8E62-FBD6344A1934}" sibTransId="{6A46A2A0-5B39-4B93-B179-1A529F75165D}"/>
    <dgm:cxn modelId="{ABFF024B-3AA3-4970-8E51-4411F09D0A97}" type="presParOf" srcId="{D0B7BC49-72E9-4149-986C-B948A9FA6F9B}" destId="{80D4383F-AA30-4EFC-80BD-CB2196C7B62F}" srcOrd="0" destOrd="0" presId="urn:microsoft.com/office/officeart/2005/8/layout/vList5"/>
    <dgm:cxn modelId="{C13BB72D-D0C0-4941-8572-82FF30DD3F7D}" type="presParOf" srcId="{80D4383F-AA30-4EFC-80BD-CB2196C7B62F}" destId="{E816DEAD-B82D-431A-B83A-64D287F718AE}" srcOrd="0" destOrd="0" presId="urn:microsoft.com/office/officeart/2005/8/layout/vList5"/>
    <dgm:cxn modelId="{78628CE1-405C-4543-85DA-75C1D75670CF}" type="presParOf" srcId="{80D4383F-AA30-4EFC-80BD-CB2196C7B62F}" destId="{0A69FC44-1475-4780-AA48-75A6A1B10FD3}" srcOrd="1" destOrd="0" presId="urn:microsoft.com/office/officeart/2005/8/layout/vList5"/>
    <dgm:cxn modelId="{FFA43C68-544E-4A91-AAFE-662543602611}" type="presParOf" srcId="{D0B7BC49-72E9-4149-986C-B948A9FA6F9B}" destId="{252E8D49-B469-4BE6-ABEA-D5571058EFCC}" srcOrd="1" destOrd="0" presId="urn:microsoft.com/office/officeart/2005/8/layout/vList5"/>
    <dgm:cxn modelId="{52A74EB2-E5BD-405B-B3EE-1858AE3CE24B}" type="presParOf" srcId="{D0B7BC49-72E9-4149-986C-B948A9FA6F9B}" destId="{CE6499DC-F6CD-4ECC-BFCE-329E5E1DEE04}" srcOrd="2" destOrd="0" presId="urn:microsoft.com/office/officeart/2005/8/layout/vList5"/>
    <dgm:cxn modelId="{EED6293D-3B4D-429F-BE1D-BC117B3652F9}" type="presParOf" srcId="{CE6499DC-F6CD-4ECC-BFCE-329E5E1DEE04}" destId="{E75FB128-8B7A-49DD-BB5D-B00FB4843343}" srcOrd="0" destOrd="0" presId="urn:microsoft.com/office/officeart/2005/8/layout/vList5"/>
    <dgm:cxn modelId="{8F7475DF-8DEA-455B-8F0A-F779318B8CF6}" type="presParOf" srcId="{CE6499DC-F6CD-4ECC-BFCE-329E5E1DEE04}" destId="{BFF5A245-CA28-48C5-88C9-0FF09CA3A3AB}" srcOrd="1" destOrd="0" presId="urn:microsoft.com/office/officeart/2005/8/layout/vList5"/>
    <dgm:cxn modelId="{E8CB7E21-2F48-43F4-85B2-5FD6334D7CEA}" type="presParOf" srcId="{D0B7BC49-72E9-4149-986C-B948A9FA6F9B}" destId="{EDCE8444-1558-423B-8E98-397C7C43BA9A}" srcOrd="3" destOrd="0" presId="urn:microsoft.com/office/officeart/2005/8/layout/vList5"/>
    <dgm:cxn modelId="{ADE0140F-A406-4E54-B9A9-322C52A17DDA}" type="presParOf" srcId="{D0B7BC49-72E9-4149-986C-B948A9FA6F9B}" destId="{7DE623C9-3759-41EB-B006-5335F0DB81A7}" srcOrd="4" destOrd="0" presId="urn:microsoft.com/office/officeart/2005/8/layout/vList5"/>
    <dgm:cxn modelId="{367B856A-695E-459B-9A6C-8BA6B9B2B0B2}" type="presParOf" srcId="{7DE623C9-3759-41EB-B006-5335F0DB81A7}" destId="{BA59AF08-2E64-47E0-9742-6E6EAE10D4CE}" srcOrd="0" destOrd="0" presId="urn:microsoft.com/office/officeart/2005/8/layout/vList5"/>
    <dgm:cxn modelId="{94DDAF9C-77CA-4106-9633-6148F1C829EC}" type="presParOf" srcId="{7DE623C9-3759-41EB-B006-5335F0DB81A7}" destId="{74B63C11-5917-4CE0-AD20-B9BB01A706B8}" srcOrd="1" destOrd="0" presId="urn:microsoft.com/office/officeart/2005/8/layout/vList5"/>
    <dgm:cxn modelId="{45F3736F-F22F-449C-B046-3E99F24957DD}" type="presParOf" srcId="{D0B7BC49-72E9-4149-986C-B948A9FA6F9B}" destId="{1F7A10CC-2811-42E4-BD0B-D4DB04FC381E}" srcOrd="5" destOrd="0" presId="urn:microsoft.com/office/officeart/2005/8/layout/vList5"/>
    <dgm:cxn modelId="{8703DB61-2EC6-42C8-9BF6-427F0608582F}" type="presParOf" srcId="{D0B7BC49-72E9-4149-986C-B948A9FA6F9B}" destId="{E44A2C1C-9D9F-4C52-84B9-73A5D23713D4}" srcOrd="6" destOrd="0" presId="urn:microsoft.com/office/officeart/2005/8/layout/vList5"/>
    <dgm:cxn modelId="{18BDE56D-2D5F-407D-B5D9-FE27F82C1634}" type="presParOf" srcId="{E44A2C1C-9D9F-4C52-84B9-73A5D23713D4}" destId="{4A0FD23E-381F-4C65-A16C-D2AE740DB577}" srcOrd="0" destOrd="0" presId="urn:microsoft.com/office/officeart/2005/8/layout/vList5"/>
    <dgm:cxn modelId="{2C2C70F1-201D-40C9-B2B4-3D8EEB49D3D5}" type="presParOf" srcId="{E44A2C1C-9D9F-4C52-84B9-73A5D23713D4}" destId="{40F2E6B5-A809-4ADD-BB6A-531E740882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0A595F-2FE0-40E4-B74D-394C17DF771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2ABD3D2-F625-4B81-B44E-3F51BB0D56C6}">
      <dgm:prSet phldrT="[Texte]" custT="1"/>
      <dgm:spPr/>
      <dgm:t>
        <a:bodyPr/>
        <a:lstStyle/>
        <a:p>
          <a:r>
            <a:rPr lang="fr-FR" sz="1400"/>
            <a:t>Insatisfaisant</a:t>
          </a:r>
        </a:p>
      </dgm:t>
    </dgm:pt>
    <dgm:pt modelId="{144DADA2-2088-412E-B20C-9F0D52601ED1}" type="parTrans" cxnId="{F4D9B8E6-1EFF-4F63-8EF2-7E6A20E7E671}">
      <dgm:prSet/>
      <dgm:spPr/>
      <dgm:t>
        <a:bodyPr/>
        <a:lstStyle/>
        <a:p>
          <a:endParaRPr lang="fr-FR" sz="1100"/>
        </a:p>
      </dgm:t>
    </dgm:pt>
    <dgm:pt modelId="{F7050C4B-E598-40BA-911E-CD5D9D6FCB25}" type="sibTrans" cxnId="{F4D9B8E6-1EFF-4F63-8EF2-7E6A20E7E671}">
      <dgm:prSet/>
      <dgm:spPr/>
      <dgm:t>
        <a:bodyPr/>
        <a:lstStyle/>
        <a:p>
          <a:endParaRPr lang="fr-FR" sz="1100"/>
        </a:p>
      </dgm:t>
    </dgm:pt>
    <dgm:pt modelId="{3EDD62AF-610D-4D6E-B6DB-8DAC8227030F}">
      <dgm:prSet phldrT="[Texte]" custT="1"/>
      <dgm:spPr/>
      <dgm:t>
        <a:bodyPr/>
        <a:lstStyle/>
        <a:p>
          <a:r>
            <a:rPr lang="fr-FR" sz="1400"/>
            <a:t>Degré de mise en œuvre </a:t>
          </a:r>
          <a:r>
            <a:rPr lang="fr-FR" sz="1400" b="1"/>
            <a:t>incomplet, rare et insatisfaisant </a:t>
          </a:r>
          <a:r>
            <a:rPr lang="fr-FR" sz="1400"/>
            <a:t>nécessitant des </a:t>
          </a:r>
          <a:r>
            <a:rPr lang="fr-FR" sz="1400" b="1"/>
            <a:t>efforts immédiats </a:t>
          </a:r>
          <a:r>
            <a:rPr lang="fr-FR" sz="1400"/>
            <a:t>dans l’exécution. </a:t>
          </a:r>
        </a:p>
      </dgm:t>
    </dgm:pt>
    <dgm:pt modelId="{1BA8D555-A36C-44C8-9D24-E2F9142DAA41}" type="parTrans" cxnId="{29365DAC-F1C7-482E-B860-C774C479067D}">
      <dgm:prSet/>
      <dgm:spPr/>
      <dgm:t>
        <a:bodyPr/>
        <a:lstStyle/>
        <a:p>
          <a:endParaRPr lang="fr-FR" sz="1100"/>
        </a:p>
      </dgm:t>
    </dgm:pt>
    <dgm:pt modelId="{33968E5B-1D9E-42E3-85B8-D37A82129C26}" type="sibTrans" cxnId="{29365DAC-F1C7-482E-B860-C774C479067D}">
      <dgm:prSet/>
      <dgm:spPr/>
      <dgm:t>
        <a:bodyPr/>
        <a:lstStyle/>
        <a:p>
          <a:endParaRPr lang="fr-FR" sz="1100"/>
        </a:p>
      </dgm:t>
    </dgm:pt>
    <dgm:pt modelId="{AC8BBA21-92A6-4482-ABED-C42334E56230}">
      <dgm:prSet phldrT="[Texte]" custT="1"/>
      <dgm:spPr/>
      <dgm:t>
        <a:bodyPr/>
        <a:lstStyle/>
        <a:p>
          <a:r>
            <a:rPr lang="fr-FR" sz="1200"/>
            <a:t>A améliorer </a:t>
          </a:r>
        </a:p>
      </dgm:t>
    </dgm:pt>
    <dgm:pt modelId="{EA1BB5FE-ABB7-4BA9-AE1D-B40517477070}" type="parTrans" cxnId="{ABD0136B-99E1-40C9-BE16-B36550386784}">
      <dgm:prSet/>
      <dgm:spPr/>
      <dgm:t>
        <a:bodyPr/>
        <a:lstStyle/>
        <a:p>
          <a:endParaRPr lang="fr-FR" sz="1100"/>
        </a:p>
      </dgm:t>
    </dgm:pt>
    <dgm:pt modelId="{A7B335E0-3B80-499C-8C34-853DB57BF6B4}" type="sibTrans" cxnId="{ABD0136B-99E1-40C9-BE16-B36550386784}">
      <dgm:prSet/>
      <dgm:spPr/>
      <dgm:t>
        <a:bodyPr/>
        <a:lstStyle/>
        <a:p>
          <a:endParaRPr lang="fr-FR" sz="1100"/>
        </a:p>
      </dgm:t>
    </dgm:pt>
    <dgm:pt modelId="{B8073FF5-C0E2-4A3B-80D3-8816E7E88B87}">
      <dgm:prSet phldrT="[Texte]" custT="1"/>
      <dgm:spPr/>
      <dgm:t>
        <a:bodyPr/>
        <a:lstStyle/>
        <a:p>
          <a:pPr algn="l"/>
          <a:endParaRPr lang="fr-FR" sz="1400"/>
        </a:p>
      </dgm:t>
    </dgm:pt>
    <dgm:pt modelId="{ED5CD631-7219-443A-B79D-79740B641119}" type="parTrans" cxnId="{1A64E3A5-6F53-4395-828A-174415503DA0}">
      <dgm:prSet/>
      <dgm:spPr/>
      <dgm:t>
        <a:bodyPr/>
        <a:lstStyle/>
        <a:p>
          <a:endParaRPr lang="fr-FR" sz="1100"/>
        </a:p>
      </dgm:t>
    </dgm:pt>
    <dgm:pt modelId="{1B7A8721-034E-4CE5-BA93-52A60DE1A343}" type="sibTrans" cxnId="{1A64E3A5-6F53-4395-828A-174415503DA0}">
      <dgm:prSet/>
      <dgm:spPr/>
      <dgm:t>
        <a:bodyPr/>
        <a:lstStyle/>
        <a:p>
          <a:endParaRPr lang="fr-FR" sz="1100"/>
        </a:p>
      </dgm:t>
    </dgm:pt>
    <dgm:pt modelId="{6CDE6130-D225-456E-B908-B0C38E845140}">
      <dgm:prSet phldrT="[Texte]" custT="1"/>
      <dgm:spPr/>
      <dgm:t>
        <a:bodyPr/>
        <a:lstStyle/>
        <a:p>
          <a:r>
            <a:rPr lang="fr-FR" sz="1200"/>
            <a:t>Satisfaisant</a:t>
          </a:r>
          <a:r>
            <a:rPr lang="fr-FR" sz="1400"/>
            <a:t> </a:t>
          </a:r>
        </a:p>
      </dgm:t>
    </dgm:pt>
    <dgm:pt modelId="{415EF31C-0C99-463D-A5CE-360564122A5A}" type="parTrans" cxnId="{AC311798-C84E-4582-8690-3B9F26B19D11}">
      <dgm:prSet/>
      <dgm:spPr/>
      <dgm:t>
        <a:bodyPr/>
        <a:lstStyle/>
        <a:p>
          <a:endParaRPr lang="fr-FR" sz="1100"/>
        </a:p>
      </dgm:t>
    </dgm:pt>
    <dgm:pt modelId="{44D7E9CD-B357-40C3-ADC9-DC4C2F74F651}" type="sibTrans" cxnId="{AC311798-C84E-4582-8690-3B9F26B19D11}">
      <dgm:prSet/>
      <dgm:spPr/>
      <dgm:t>
        <a:bodyPr/>
        <a:lstStyle/>
        <a:p>
          <a:endParaRPr lang="fr-FR" sz="1100"/>
        </a:p>
      </dgm:t>
    </dgm:pt>
    <dgm:pt modelId="{367D537D-C279-4B48-8E13-2BDCFB502258}">
      <dgm:prSet phldrT="[Texte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400"/>
            <a:t> Dépasse les attendus</a:t>
          </a:r>
        </a:p>
      </dgm:t>
    </dgm:pt>
    <dgm:pt modelId="{3D69E384-0792-4DF5-9965-D7DD6B3E389F}" type="parTrans" cxnId="{417DE4F5-79B8-4372-A8BD-8CAED0423C27}">
      <dgm:prSet/>
      <dgm:spPr/>
      <dgm:t>
        <a:bodyPr/>
        <a:lstStyle/>
        <a:p>
          <a:endParaRPr lang="fr-FR" sz="1100"/>
        </a:p>
      </dgm:t>
    </dgm:pt>
    <dgm:pt modelId="{3AE670F2-FAB8-4EF8-BDBA-8502C7546123}" type="sibTrans" cxnId="{417DE4F5-79B8-4372-A8BD-8CAED0423C27}">
      <dgm:prSet/>
      <dgm:spPr/>
      <dgm:t>
        <a:bodyPr/>
        <a:lstStyle/>
        <a:p>
          <a:endParaRPr lang="fr-FR" sz="1100"/>
        </a:p>
      </dgm:t>
    </dgm:pt>
    <dgm:pt modelId="{BE95B7D3-D282-49EA-8EC4-A1A8B37F66D0}">
      <dgm:prSet phldrT="[Texte]" custT="1"/>
      <dgm:spPr/>
      <dgm:t>
        <a:bodyPr/>
        <a:lstStyle/>
        <a:p>
          <a:r>
            <a:rPr lang="fr-FR" sz="1050">
              <a:solidFill>
                <a:schemeClr val="tx1"/>
              </a:solidFill>
            </a:rPr>
            <a:t>Très satisfaisant </a:t>
          </a:r>
        </a:p>
      </dgm:t>
    </dgm:pt>
    <dgm:pt modelId="{16ECFC7D-14A9-41B5-902A-D2FF83AD617D}" type="parTrans" cxnId="{A420E9AE-6840-46B6-95C4-6B091B9F45F1}">
      <dgm:prSet/>
      <dgm:spPr/>
      <dgm:t>
        <a:bodyPr/>
        <a:lstStyle/>
        <a:p>
          <a:endParaRPr lang="fr-FR" sz="1100"/>
        </a:p>
      </dgm:t>
    </dgm:pt>
    <dgm:pt modelId="{3520F22F-A788-441B-BDE3-4F7402A2561C}" type="sibTrans" cxnId="{A420E9AE-6840-46B6-95C4-6B091B9F45F1}">
      <dgm:prSet/>
      <dgm:spPr/>
      <dgm:t>
        <a:bodyPr/>
        <a:lstStyle/>
        <a:p>
          <a:endParaRPr lang="fr-FR" sz="1100"/>
        </a:p>
      </dgm:t>
    </dgm:pt>
    <dgm:pt modelId="{E435634D-1D7A-413E-9359-9556EF18646C}">
      <dgm:prSet phldrT="[Texte]" custT="1"/>
      <dgm:spPr/>
      <dgm:t>
        <a:bodyPr/>
        <a:lstStyle/>
        <a:p>
          <a:r>
            <a:rPr lang="fr-FR" sz="1400"/>
            <a:t>Degré de mise en œuvre </a:t>
          </a:r>
          <a:r>
            <a:rPr lang="fr-FR" sz="1400" b="1"/>
            <a:t>régulier</a:t>
          </a:r>
          <a:endParaRPr lang="fr-FR" sz="1400"/>
        </a:p>
      </dgm:t>
    </dgm:pt>
    <dgm:pt modelId="{4D0150C2-9F87-4C17-8125-8D5F750EDAD9}" type="parTrans" cxnId="{6D88978A-D508-4BE0-9C7F-DDFF1EEAD140}">
      <dgm:prSet/>
      <dgm:spPr/>
      <dgm:t>
        <a:bodyPr/>
        <a:lstStyle/>
        <a:p>
          <a:endParaRPr lang="fr-FR" sz="1100"/>
        </a:p>
      </dgm:t>
    </dgm:pt>
    <dgm:pt modelId="{A220C6A9-FC93-4907-BCC0-F55EF63B8D09}" type="sibTrans" cxnId="{6D88978A-D508-4BE0-9C7F-DDFF1EEAD140}">
      <dgm:prSet/>
      <dgm:spPr/>
      <dgm:t>
        <a:bodyPr/>
        <a:lstStyle/>
        <a:p>
          <a:endParaRPr lang="fr-FR" sz="1100"/>
        </a:p>
      </dgm:t>
    </dgm:pt>
    <dgm:pt modelId="{ADD1C504-5CF2-4475-8323-FE5F9F2CE8F1}">
      <dgm:prSet custT="1"/>
      <dgm:spPr/>
      <dgm:t>
        <a:bodyPr/>
        <a:lstStyle/>
        <a:p>
          <a:pPr algn="just"/>
          <a:r>
            <a:rPr lang="fr-FR" sz="1400"/>
            <a:t>Degré de mise en œuvre </a:t>
          </a:r>
          <a:r>
            <a:rPr lang="fr-FR" sz="1400" b="1"/>
            <a:t>irrégulier </a:t>
          </a:r>
          <a:r>
            <a:rPr lang="fr-FR" sz="1400"/>
            <a:t>qui pourrait être amélioré par un niveau d’investissement renforcé ou une formation complémentaire.</a:t>
          </a:r>
        </a:p>
      </dgm:t>
    </dgm:pt>
    <dgm:pt modelId="{E2C48A04-5A86-4134-8A35-E04433F62903}" type="parTrans" cxnId="{3BED4131-008D-4005-AC23-2A705F19E7FC}">
      <dgm:prSet/>
      <dgm:spPr/>
      <dgm:t>
        <a:bodyPr/>
        <a:lstStyle/>
        <a:p>
          <a:endParaRPr lang="fr-FR" sz="1100"/>
        </a:p>
      </dgm:t>
    </dgm:pt>
    <dgm:pt modelId="{E4693BC7-2857-47D7-9114-E4D152E7D209}" type="sibTrans" cxnId="{3BED4131-008D-4005-AC23-2A705F19E7FC}">
      <dgm:prSet/>
      <dgm:spPr/>
      <dgm:t>
        <a:bodyPr/>
        <a:lstStyle/>
        <a:p>
          <a:endParaRPr lang="fr-FR" sz="1100"/>
        </a:p>
      </dgm:t>
    </dgm:pt>
    <dgm:pt modelId="{DF376B01-BA12-45F0-AA56-2335A417E007}" type="pres">
      <dgm:prSet presAssocID="{6D0A595F-2FE0-40E4-B74D-394C17DF77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C5FAEF-79D0-403E-B9E7-BA5AF9AAA421}" type="pres">
      <dgm:prSet presAssocID="{32ABD3D2-F625-4B81-B44E-3F51BB0D56C6}" presName="composite" presStyleCnt="0"/>
      <dgm:spPr/>
    </dgm:pt>
    <dgm:pt modelId="{EC67982F-5943-45DA-BFDF-C0F6B87C3C64}" type="pres">
      <dgm:prSet presAssocID="{32ABD3D2-F625-4B81-B44E-3F51BB0D56C6}" presName="parentText" presStyleLbl="alignNode1" presStyleIdx="0" presStyleCnt="4" custLinFactNeighborY="-220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C6EBE7-8F85-4F81-816D-CF4F3440DC15}" type="pres">
      <dgm:prSet presAssocID="{32ABD3D2-F625-4B81-B44E-3F51BB0D56C6}" presName="descendantText" presStyleLbl="alignAcc1" presStyleIdx="0" presStyleCnt="4" custScaleY="1320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BE2C04-05DB-44DF-9830-58BFE203C148}" type="pres">
      <dgm:prSet presAssocID="{F7050C4B-E598-40BA-911E-CD5D9D6FCB25}" presName="sp" presStyleCnt="0"/>
      <dgm:spPr/>
    </dgm:pt>
    <dgm:pt modelId="{86B13DAC-6842-4A24-B8C3-B0193CDE94A1}" type="pres">
      <dgm:prSet presAssocID="{AC8BBA21-92A6-4482-ABED-C42334E56230}" presName="composite" presStyleCnt="0"/>
      <dgm:spPr/>
    </dgm:pt>
    <dgm:pt modelId="{88F4F6F0-FC18-4DD4-9DB6-763E9B182D7C}" type="pres">
      <dgm:prSet presAssocID="{AC8BBA21-92A6-4482-ABED-C42334E5623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E122A2-485C-450B-A927-22310F8C04BE}" type="pres">
      <dgm:prSet presAssocID="{AC8BBA21-92A6-4482-ABED-C42334E56230}" presName="descendantText" presStyleLbl="alignAcc1" presStyleIdx="1" presStyleCnt="4" custScaleY="135232" custLinFactNeighborX="0" custLinFactNeighborY="-45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476492-ECAF-4A77-BDE9-26C36B333437}" type="pres">
      <dgm:prSet presAssocID="{A7B335E0-3B80-499C-8C34-853DB57BF6B4}" presName="sp" presStyleCnt="0"/>
      <dgm:spPr/>
    </dgm:pt>
    <dgm:pt modelId="{7761B93F-B2CA-4875-8D00-149E34843AE1}" type="pres">
      <dgm:prSet presAssocID="{6CDE6130-D225-456E-B908-B0C38E845140}" presName="composite" presStyleCnt="0"/>
      <dgm:spPr/>
    </dgm:pt>
    <dgm:pt modelId="{4D06DD1B-9096-45D4-BECA-C184FF8FA92F}" type="pres">
      <dgm:prSet presAssocID="{6CDE6130-D225-456E-B908-B0C38E84514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8CE9C5-20D3-419F-BC4B-A1A85F49F358}" type="pres">
      <dgm:prSet presAssocID="{6CDE6130-D225-456E-B908-B0C38E845140}" presName="descendantText" presStyleLbl="alignAcc1" presStyleIdx="2" presStyleCnt="4" custScaleY="135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D91FC6-FEF6-4162-8B9C-64A483614B69}" type="pres">
      <dgm:prSet presAssocID="{44D7E9CD-B357-40C3-ADC9-DC4C2F74F651}" presName="sp" presStyleCnt="0"/>
      <dgm:spPr/>
    </dgm:pt>
    <dgm:pt modelId="{9EF49C9D-D62E-462E-B2EC-493BB6DC3981}" type="pres">
      <dgm:prSet presAssocID="{BE95B7D3-D282-49EA-8EC4-A1A8B37F66D0}" presName="composite" presStyleCnt="0"/>
      <dgm:spPr/>
    </dgm:pt>
    <dgm:pt modelId="{57AB4F18-518C-4692-97B6-23A7D3C6668F}" type="pres">
      <dgm:prSet presAssocID="{BE95B7D3-D282-49EA-8EC4-A1A8B37F66D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F49A1C-6CA2-4940-8FAA-22088EDE5506}" type="pres">
      <dgm:prSet presAssocID="{BE95B7D3-D282-49EA-8EC4-A1A8B37F66D0}" presName="descendantText" presStyleLbl="alignAcc1" presStyleIdx="3" presStyleCnt="4" custScaleY="1591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C311798-C84E-4582-8690-3B9F26B19D11}" srcId="{6D0A595F-2FE0-40E4-B74D-394C17DF7716}" destId="{6CDE6130-D225-456E-B908-B0C38E845140}" srcOrd="2" destOrd="0" parTransId="{415EF31C-0C99-463D-A5CE-360564122A5A}" sibTransId="{44D7E9CD-B357-40C3-ADC9-DC4C2F74F651}"/>
    <dgm:cxn modelId="{8EE63F80-60EF-4300-BA84-574F1EB43258}" type="presOf" srcId="{AC8BBA21-92A6-4482-ABED-C42334E56230}" destId="{88F4F6F0-FC18-4DD4-9DB6-763E9B182D7C}" srcOrd="0" destOrd="0" presId="urn:microsoft.com/office/officeart/2005/8/layout/chevron2"/>
    <dgm:cxn modelId="{29365DAC-F1C7-482E-B860-C774C479067D}" srcId="{32ABD3D2-F625-4B81-B44E-3F51BB0D56C6}" destId="{3EDD62AF-610D-4D6E-B6DB-8DAC8227030F}" srcOrd="0" destOrd="0" parTransId="{1BA8D555-A36C-44C8-9D24-E2F9142DAA41}" sibTransId="{33968E5B-1D9E-42E3-85B8-D37A82129C26}"/>
    <dgm:cxn modelId="{9B0B5DB6-10AD-44DA-BCC8-0B0FB3B3DF47}" type="presOf" srcId="{6CDE6130-D225-456E-B908-B0C38E845140}" destId="{4D06DD1B-9096-45D4-BECA-C184FF8FA92F}" srcOrd="0" destOrd="0" presId="urn:microsoft.com/office/officeart/2005/8/layout/chevron2"/>
    <dgm:cxn modelId="{015A38ED-DF4D-4596-BC9A-5095599636B6}" type="presOf" srcId="{ADD1C504-5CF2-4475-8323-FE5F9F2CE8F1}" destId="{59E122A2-485C-450B-A927-22310F8C04BE}" srcOrd="0" destOrd="1" presId="urn:microsoft.com/office/officeart/2005/8/layout/chevron2"/>
    <dgm:cxn modelId="{ABD0136B-99E1-40C9-BE16-B36550386784}" srcId="{6D0A595F-2FE0-40E4-B74D-394C17DF7716}" destId="{AC8BBA21-92A6-4482-ABED-C42334E56230}" srcOrd="1" destOrd="0" parTransId="{EA1BB5FE-ABB7-4BA9-AE1D-B40517477070}" sibTransId="{A7B335E0-3B80-499C-8C34-853DB57BF6B4}"/>
    <dgm:cxn modelId="{8C985730-7D63-4A7F-8713-591E9E002E25}" type="presOf" srcId="{BE95B7D3-D282-49EA-8EC4-A1A8B37F66D0}" destId="{57AB4F18-518C-4692-97B6-23A7D3C6668F}" srcOrd="0" destOrd="0" presId="urn:microsoft.com/office/officeart/2005/8/layout/chevron2"/>
    <dgm:cxn modelId="{3BED4131-008D-4005-AC23-2A705F19E7FC}" srcId="{AC8BBA21-92A6-4482-ABED-C42334E56230}" destId="{ADD1C504-5CF2-4475-8323-FE5F9F2CE8F1}" srcOrd="1" destOrd="0" parTransId="{E2C48A04-5A86-4134-8A35-E04433F62903}" sibTransId="{E4693BC7-2857-47D7-9114-E4D152E7D209}"/>
    <dgm:cxn modelId="{E070181B-186C-4317-9CEB-8C591ED55857}" type="presOf" srcId="{3EDD62AF-610D-4D6E-B6DB-8DAC8227030F}" destId="{39C6EBE7-8F85-4F81-816D-CF4F3440DC15}" srcOrd="0" destOrd="0" presId="urn:microsoft.com/office/officeart/2005/8/layout/chevron2"/>
    <dgm:cxn modelId="{3E6F054F-65C4-4C2E-9822-75CFB73E3A56}" type="presOf" srcId="{6D0A595F-2FE0-40E4-B74D-394C17DF7716}" destId="{DF376B01-BA12-45F0-AA56-2335A417E007}" srcOrd="0" destOrd="0" presId="urn:microsoft.com/office/officeart/2005/8/layout/chevron2"/>
    <dgm:cxn modelId="{DC7D20B5-75C9-4B77-9D50-4A21765E3DE3}" type="presOf" srcId="{E435634D-1D7A-413E-9359-9556EF18646C}" destId="{2B8CE9C5-20D3-419F-BC4B-A1A85F49F358}" srcOrd="0" destOrd="0" presId="urn:microsoft.com/office/officeart/2005/8/layout/chevron2"/>
    <dgm:cxn modelId="{0D1B1FCD-A853-4B16-9E37-AC8A8C5453E7}" type="presOf" srcId="{B8073FF5-C0E2-4A3B-80D3-8816E7E88B87}" destId="{59E122A2-485C-450B-A927-22310F8C04BE}" srcOrd="0" destOrd="0" presId="urn:microsoft.com/office/officeart/2005/8/layout/chevron2"/>
    <dgm:cxn modelId="{BF0FC3CA-36E3-47BC-AC7E-BC52DAF5401A}" type="presOf" srcId="{367D537D-C279-4B48-8E13-2BDCFB502258}" destId="{22F49A1C-6CA2-4940-8FAA-22088EDE5506}" srcOrd="0" destOrd="0" presId="urn:microsoft.com/office/officeart/2005/8/layout/chevron2"/>
    <dgm:cxn modelId="{6D88978A-D508-4BE0-9C7F-DDFF1EEAD140}" srcId="{6CDE6130-D225-456E-B908-B0C38E845140}" destId="{E435634D-1D7A-413E-9359-9556EF18646C}" srcOrd="0" destOrd="0" parTransId="{4D0150C2-9F87-4C17-8125-8D5F750EDAD9}" sibTransId="{A220C6A9-FC93-4907-BCC0-F55EF63B8D09}"/>
    <dgm:cxn modelId="{F4D9B8E6-1EFF-4F63-8EF2-7E6A20E7E671}" srcId="{6D0A595F-2FE0-40E4-B74D-394C17DF7716}" destId="{32ABD3D2-F625-4B81-B44E-3F51BB0D56C6}" srcOrd="0" destOrd="0" parTransId="{144DADA2-2088-412E-B20C-9F0D52601ED1}" sibTransId="{F7050C4B-E598-40BA-911E-CD5D9D6FCB25}"/>
    <dgm:cxn modelId="{14937584-107B-4CDA-B7F7-B6109FA57A00}" type="presOf" srcId="{32ABD3D2-F625-4B81-B44E-3F51BB0D56C6}" destId="{EC67982F-5943-45DA-BFDF-C0F6B87C3C64}" srcOrd="0" destOrd="0" presId="urn:microsoft.com/office/officeart/2005/8/layout/chevron2"/>
    <dgm:cxn modelId="{417DE4F5-79B8-4372-A8BD-8CAED0423C27}" srcId="{BE95B7D3-D282-49EA-8EC4-A1A8B37F66D0}" destId="{367D537D-C279-4B48-8E13-2BDCFB502258}" srcOrd="0" destOrd="0" parTransId="{3D69E384-0792-4DF5-9965-D7DD6B3E389F}" sibTransId="{3AE670F2-FAB8-4EF8-BDBA-8502C7546123}"/>
    <dgm:cxn modelId="{A420E9AE-6840-46B6-95C4-6B091B9F45F1}" srcId="{6D0A595F-2FE0-40E4-B74D-394C17DF7716}" destId="{BE95B7D3-D282-49EA-8EC4-A1A8B37F66D0}" srcOrd="3" destOrd="0" parTransId="{16ECFC7D-14A9-41B5-902A-D2FF83AD617D}" sibTransId="{3520F22F-A788-441B-BDE3-4F7402A2561C}"/>
    <dgm:cxn modelId="{1A64E3A5-6F53-4395-828A-174415503DA0}" srcId="{AC8BBA21-92A6-4482-ABED-C42334E56230}" destId="{B8073FF5-C0E2-4A3B-80D3-8816E7E88B87}" srcOrd="0" destOrd="0" parTransId="{ED5CD631-7219-443A-B79D-79740B641119}" sibTransId="{1B7A8721-034E-4CE5-BA93-52A60DE1A343}"/>
    <dgm:cxn modelId="{517C22E7-10F4-4609-BAFB-C3FBC172D01E}" type="presParOf" srcId="{DF376B01-BA12-45F0-AA56-2335A417E007}" destId="{FEC5FAEF-79D0-403E-B9E7-BA5AF9AAA421}" srcOrd="0" destOrd="0" presId="urn:microsoft.com/office/officeart/2005/8/layout/chevron2"/>
    <dgm:cxn modelId="{0BE685F1-00FB-4D51-B9D2-5E8EA80FD79E}" type="presParOf" srcId="{FEC5FAEF-79D0-403E-B9E7-BA5AF9AAA421}" destId="{EC67982F-5943-45DA-BFDF-C0F6B87C3C64}" srcOrd="0" destOrd="0" presId="urn:microsoft.com/office/officeart/2005/8/layout/chevron2"/>
    <dgm:cxn modelId="{C68EFC5A-1EF0-44BD-B72E-271BC3110E91}" type="presParOf" srcId="{FEC5FAEF-79D0-403E-B9E7-BA5AF9AAA421}" destId="{39C6EBE7-8F85-4F81-816D-CF4F3440DC15}" srcOrd="1" destOrd="0" presId="urn:microsoft.com/office/officeart/2005/8/layout/chevron2"/>
    <dgm:cxn modelId="{F92158E9-F2E8-419A-ABBB-95F8D6FCDE66}" type="presParOf" srcId="{DF376B01-BA12-45F0-AA56-2335A417E007}" destId="{C7BE2C04-05DB-44DF-9830-58BFE203C148}" srcOrd="1" destOrd="0" presId="urn:microsoft.com/office/officeart/2005/8/layout/chevron2"/>
    <dgm:cxn modelId="{2EAC3A7D-71EA-4096-8907-1C0EF43F527C}" type="presParOf" srcId="{DF376B01-BA12-45F0-AA56-2335A417E007}" destId="{86B13DAC-6842-4A24-B8C3-B0193CDE94A1}" srcOrd="2" destOrd="0" presId="urn:microsoft.com/office/officeart/2005/8/layout/chevron2"/>
    <dgm:cxn modelId="{E2A07A93-2F3C-4DAD-BE18-DE3F0594526D}" type="presParOf" srcId="{86B13DAC-6842-4A24-B8C3-B0193CDE94A1}" destId="{88F4F6F0-FC18-4DD4-9DB6-763E9B182D7C}" srcOrd="0" destOrd="0" presId="urn:microsoft.com/office/officeart/2005/8/layout/chevron2"/>
    <dgm:cxn modelId="{464A0A2F-3020-41E0-84B5-FB2B477140E7}" type="presParOf" srcId="{86B13DAC-6842-4A24-B8C3-B0193CDE94A1}" destId="{59E122A2-485C-450B-A927-22310F8C04BE}" srcOrd="1" destOrd="0" presId="urn:microsoft.com/office/officeart/2005/8/layout/chevron2"/>
    <dgm:cxn modelId="{A20930D4-0236-4812-9C0B-8EC998515004}" type="presParOf" srcId="{DF376B01-BA12-45F0-AA56-2335A417E007}" destId="{90476492-ECAF-4A77-BDE9-26C36B333437}" srcOrd="3" destOrd="0" presId="urn:microsoft.com/office/officeart/2005/8/layout/chevron2"/>
    <dgm:cxn modelId="{1132C16C-0AF2-4D2F-9160-84EDC90A604A}" type="presParOf" srcId="{DF376B01-BA12-45F0-AA56-2335A417E007}" destId="{7761B93F-B2CA-4875-8D00-149E34843AE1}" srcOrd="4" destOrd="0" presId="urn:microsoft.com/office/officeart/2005/8/layout/chevron2"/>
    <dgm:cxn modelId="{8F7BA766-8F78-4CD2-843C-B959AD76CC81}" type="presParOf" srcId="{7761B93F-B2CA-4875-8D00-149E34843AE1}" destId="{4D06DD1B-9096-45D4-BECA-C184FF8FA92F}" srcOrd="0" destOrd="0" presId="urn:microsoft.com/office/officeart/2005/8/layout/chevron2"/>
    <dgm:cxn modelId="{70B4C4E4-5007-4E10-A236-C49FAA3D5302}" type="presParOf" srcId="{7761B93F-B2CA-4875-8D00-149E34843AE1}" destId="{2B8CE9C5-20D3-419F-BC4B-A1A85F49F358}" srcOrd="1" destOrd="0" presId="urn:microsoft.com/office/officeart/2005/8/layout/chevron2"/>
    <dgm:cxn modelId="{2984441B-1EAF-4CFF-9232-CCD67ED416A5}" type="presParOf" srcId="{DF376B01-BA12-45F0-AA56-2335A417E007}" destId="{01D91FC6-FEF6-4162-8B9C-64A483614B69}" srcOrd="5" destOrd="0" presId="urn:microsoft.com/office/officeart/2005/8/layout/chevron2"/>
    <dgm:cxn modelId="{9EAEAB94-6EA2-4A34-AE0C-75CC42F6AC0A}" type="presParOf" srcId="{DF376B01-BA12-45F0-AA56-2335A417E007}" destId="{9EF49C9D-D62E-462E-B2EC-493BB6DC3981}" srcOrd="6" destOrd="0" presId="urn:microsoft.com/office/officeart/2005/8/layout/chevron2"/>
    <dgm:cxn modelId="{D9EF16FF-64A0-421A-9DF0-92CBB040475B}" type="presParOf" srcId="{9EF49C9D-D62E-462E-B2EC-493BB6DC3981}" destId="{57AB4F18-518C-4692-97B6-23A7D3C6668F}" srcOrd="0" destOrd="0" presId="urn:microsoft.com/office/officeart/2005/8/layout/chevron2"/>
    <dgm:cxn modelId="{6A811C36-CA38-424C-A6A3-7B32848E07AA}" type="presParOf" srcId="{9EF49C9D-D62E-462E-B2EC-493BB6DC3981}" destId="{22F49A1C-6CA2-4940-8FAA-22088EDE55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AABF34-10AF-4C7F-97C6-7E3DF4F2CB0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5F6356-ED6F-43D1-A705-A83AF9F20A13}">
      <dgm:prSet phldrT="[Texte]" custT="1"/>
      <dgm:spPr/>
      <dgm:t>
        <a:bodyPr/>
        <a:lstStyle/>
        <a:p>
          <a:r>
            <a:rPr lang="fr-FR" sz="1400"/>
            <a:t>Faciliter les échanges entre acteurs du Pôle et de la DRH</a:t>
          </a:r>
        </a:p>
      </dgm:t>
    </dgm:pt>
    <dgm:pt modelId="{CC3ABF33-807E-44E6-9432-AD30816D7AE8}" type="parTrans" cxnId="{526C70E4-99BF-47A6-AE46-566900BF38F5}">
      <dgm:prSet/>
      <dgm:spPr/>
      <dgm:t>
        <a:bodyPr/>
        <a:lstStyle/>
        <a:p>
          <a:endParaRPr lang="fr-FR" sz="1400"/>
        </a:p>
      </dgm:t>
    </dgm:pt>
    <dgm:pt modelId="{B816C4F3-5CCF-4DA2-A00F-8513B1CA4DE1}" type="sibTrans" cxnId="{526C70E4-99BF-47A6-AE46-566900BF38F5}">
      <dgm:prSet custT="1"/>
      <dgm:spPr/>
      <dgm:t>
        <a:bodyPr/>
        <a:lstStyle/>
        <a:p>
          <a:endParaRPr lang="fr-FR" sz="1400"/>
        </a:p>
      </dgm:t>
    </dgm:pt>
    <dgm:pt modelId="{AE9FC310-B5F6-479F-AF84-7FB7EAF92E09}">
      <dgm:prSet phldrT="[Texte]" custT="1"/>
      <dgm:spPr/>
      <dgm:t>
        <a:bodyPr/>
        <a:lstStyle/>
        <a:p>
          <a:r>
            <a:rPr lang="fr-FR" sz="1400"/>
            <a:t>En matière de formation</a:t>
          </a:r>
        </a:p>
      </dgm:t>
    </dgm:pt>
    <dgm:pt modelId="{58F64299-173F-4C1A-97BD-EB86800B0B62}" type="parTrans" cxnId="{58565B4E-2DB9-4B9D-9603-665CD96AA0BF}">
      <dgm:prSet/>
      <dgm:spPr/>
      <dgm:t>
        <a:bodyPr/>
        <a:lstStyle/>
        <a:p>
          <a:endParaRPr lang="fr-FR" sz="1400"/>
        </a:p>
      </dgm:t>
    </dgm:pt>
    <dgm:pt modelId="{0580F79B-97B3-4745-B3C0-3EFD3538477E}" type="sibTrans" cxnId="{58565B4E-2DB9-4B9D-9603-665CD96AA0BF}">
      <dgm:prSet/>
      <dgm:spPr/>
      <dgm:t>
        <a:bodyPr/>
        <a:lstStyle/>
        <a:p>
          <a:endParaRPr lang="fr-FR" sz="1400"/>
        </a:p>
      </dgm:t>
    </dgm:pt>
    <dgm:pt modelId="{FE0A1237-AA38-4801-96B0-E16919A5A36F}">
      <dgm:prSet phldrT="[Texte]" custT="1"/>
      <dgm:spPr/>
      <dgm:t>
        <a:bodyPr/>
        <a:lstStyle/>
        <a:p>
          <a:r>
            <a:rPr lang="fr-FR" sz="1400"/>
            <a:t>Permettre d’avancer et de </a:t>
          </a:r>
          <a:r>
            <a:rPr lang="fr-FR" sz="1400" err="1"/>
            <a:t>co</a:t>
          </a:r>
          <a:r>
            <a:rPr lang="fr-FR" sz="1400"/>
            <a:t>-décider</a:t>
          </a:r>
        </a:p>
      </dgm:t>
    </dgm:pt>
    <dgm:pt modelId="{4D485449-0C4D-47CA-81C5-1A2B0093FB29}" type="parTrans" cxnId="{45907202-03AB-4D1B-BA00-B0FE6A2835BB}">
      <dgm:prSet/>
      <dgm:spPr/>
      <dgm:t>
        <a:bodyPr/>
        <a:lstStyle/>
        <a:p>
          <a:endParaRPr lang="fr-FR" sz="1400"/>
        </a:p>
      </dgm:t>
    </dgm:pt>
    <dgm:pt modelId="{AF7C384E-FEA2-4175-A9A7-5F292549D319}" type="sibTrans" cxnId="{45907202-03AB-4D1B-BA00-B0FE6A2835BB}">
      <dgm:prSet custT="1"/>
      <dgm:spPr/>
      <dgm:t>
        <a:bodyPr/>
        <a:lstStyle/>
        <a:p>
          <a:endParaRPr lang="fr-FR" sz="1400"/>
        </a:p>
      </dgm:t>
    </dgm:pt>
    <dgm:pt modelId="{204010A5-87A6-409D-A036-164D7F0BE731}">
      <dgm:prSet phldrT="[Texte]" custT="1"/>
      <dgm:spPr/>
      <dgm:t>
        <a:bodyPr/>
        <a:lstStyle/>
        <a:p>
          <a:r>
            <a:rPr lang="fr-FR" sz="1400"/>
            <a:t>Et éviter le fonctionnement en « silo »</a:t>
          </a:r>
        </a:p>
      </dgm:t>
    </dgm:pt>
    <dgm:pt modelId="{15FF1F7D-757D-40C9-A687-45BDD2EF4D03}" type="parTrans" cxnId="{23F9D9E7-C672-48E8-B257-13952CA5D44C}">
      <dgm:prSet/>
      <dgm:spPr/>
      <dgm:t>
        <a:bodyPr/>
        <a:lstStyle/>
        <a:p>
          <a:endParaRPr lang="fr-FR" sz="1400"/>
        </a:p>
      </dgm:t>
    </dgm:pt>
    <dgm:pt modelId="{1B943369-B5EF-4F68-89BF-02DC77C895CF}" type="sibTrans" cxnId="{23F9D9E7-C672-48E8-B257-13952CA5D44C}">
      <dgm:prSet/>
      <dgm:spPr/>
      <dgm:t>
        <a:bodyPr/>
        <a:lstStyle/>
        <a:p>
          <a:endParaRPr lang="fr-FR" sz="1400"/>
        </a:p>
      </dgm:t>
    </dgm:pt>
    <dgm:pt modelId="{4C3B664B-7DF9-4E33-9CD0-B8850D059E97}">
      <dgm:prSet phldrT="[Texte]" custT="1"/>
      <dgm:spPr/>
      <dgm:t>
        <a:bodyPr/>
        <a:lstStyle/>
        <a:p>
          <a:r>
            <a:rPr lang="fr-FR" sz="1400"/>
            <a:t>Traduire concrètement la politique managériale et RH de chaque pôle</a:t>
          </a:r>
        </a:p>
      </dgm:t>
    </dgm:pt>
    <dgm:pt modelId="{22897141-58A0-4372-B409-ABB4CA07CA47}" type="parTrans" cxnId="{A618FFBA-6FB3-4000-B903-CE3CD872C230}">
      <dgm:prSet/>
      <dgm:spPr/>
      <dgm:t>
        <a:bodyPr/>
        <a:lstStyle/>
        <a:p>
          <a:endParaRPr lang="fr-FR" sz="1400"/>
        </a:p>
      </dgm:t>
    </dgm:pt>
    <dgm:pt modelId="{5A851651-6A65-40FD-9BB7-88A9A1C2EF5B}" type="sibTrans" cxnId="{A618FFBA-6FB3-4000-B903-CE3CD872C230}">
      <dgm:prSet/>
      <dgm:spPr/>
      <dgm:t>
        <a:bodyPr/>
        <a:lstStyle/>
        <a:p>
          <a:endParaRPr lang="fr-FR" sz="1400"/>
        </a:p>
      </dgm:t>
    </dgm:pt>
    <dgm:pt modelId="{0A23A4D2-B436-4A70-8EFA-B687BC04A98F}">
      <dgm:prSet phldrT="[Texte]" custT="1"/>
      <dgm:spPr/>
      <dgm:t>
        <a:bodyPr/>
        <a:lstStyle/>
        <a:p>
          <a:r>
            <a:rPr lang="fr-FR" sz="1400"/>
            <a:t>Via un plan de développement de compétences</a:t>
          </a:r>
        </a:p>
      </dgm:t>
    </dgm:pt>
    <dgm:pt modelId="{9EAAA100-394D-48AF-A7DF-E720980A2175}" type="parTrans" cxnId="{B1A97549-01EC-4EE8-9846-D0245B04107B}">
      <dgm:prSet/>
      <dgm:spPr/>
      <dgm:t>
        <a:bodyPr/>
        <a:lstStyle/>
        <a:p>
          <a:endParaRPr lang="fr-FR" sz="1400"/>
        </a:p>
      </dgm:t>
    </dgm:pt>
    <dgm:pt modelId="{CB0D08B1-8B05-4158-A018-1268F68A6758}" type="sibTrans" cxnId="{B1A97549-01EC-4EE8-9846-D0245B04107B}">
      <dgm:prSet/>
      <dgm:spPr/>
      <dgm:t>
        <a:bodyPr/>
        <a:lstStyle/>
        <a:p>
          <a:endParaRPr lang="fr-FR" sz="1400"/>
        </a:p>
      </dgm:t>
    </dgm:pt>
    <dgm:pt modelId="{7681A5DA-1DFD-4638-8703-519C19DA25D2}">
      <dgm:prSet phldrT="[Texte]" custT="1"/>
      <dgm:spPr/>
      <dgm:t>
        <a:bodyPr/>
        <a:lstStyle/>
        <a:p>
          <a:r>
            <a:rPr lang="fr-FR" sz="1400"/>
            <a:t>En matière de mobilité interne</a:t>
          </a:r>
        </a:p>
      </dgm:t>
    </dgm:pt>
    <dgm:pt modelId="{80246385-E2F2-4F65-A25F-DA168679DE33}" type="parTrans" cxnId="{9CC6EFDF-6E25-433D-977E-BEA490C1137D}">
      <dgm:prSet/>
      <dgm:spPr/>
      <dgm:t>
        <a:bodyPr/>
        <a:lstStyle/>
        <a:p>
          <a:endParaRPr lang="fr-FR" sz="1400"/>
        </a:p>
      </dgm:t>
    </dgm:pt>
    <dgm:pt modelId="{9AF25E7E-7FB8-4863-BD0C-42ED10DA09D5}" type="sibTrans" cxnId="{9CC6EFDF-6E25-433D-977E-BEA490C1137D}">
      <dgm:prSet/>
      <dgm:spPr/>
      <dgm:t>
        <a:bodyPr/>
        <a:lstStyle/>
        <a:p>
          <a:endParaRPr lang="fr-FR" sz="1400"/>
        </a:p>
      </dgm:t>
    </dgm:pt>
    <dgm:pt modelId="{9B52C2A2-2478-4616-80FA-D92DC10B854B}">
      <dgm:prSet phldrT="[Texte]" custT="1"/>
      <dgm:spPr/>
      <dgm:t>
        <a:bodyPr/>
        <a:lstStyle/>
        <a:p>
          <a:r>
            <a:rPr lang="fr-FR" sz="1400"/>
            <a:t>Sur des besoins d’accompagnement spécifiques d’agents</a:t>
          </a:r>
        </a:p>
      </dgm:t>
    </dgm:pt>
    <dgm:pt modelId="{7D7AD79B-0C86-4D7D-BA7F-E6AA55EE6F12}" type="parTrans" cxnId="{9B30D41C-C147-4A6F-9D04-6E0240A865B6}">
      <dgm:prSet/>
      <dgm:spPr/>
      <dgm:t>
        <a:bodyPr/>
        <a:lstStyle/>
        <a:p>
          <a:endParaRPr lang="fr-FR" sz="1400"/>
        </a:p>
      </dgm:t>
    </dgm:pt>
    <dgm:pt modelId="{DE5F3E7D-9147-4A88-B877-8A5B0A9AF49F}" type="sibTrans" cxnId="{9B30D41C-C147-4A6F-9D04-6E0240A865B6}">
      <dgm:prSet/>
      <dgm:spPr/>
      <dgm:t>
        <a:bodyPr/>
        <a:lstStyle/>
        <a:p>
          <a:endParaRPr lang="fr-FR" sz="1400"/>
        </a:p>
      </dgm:t>
    </dgm:pt>
    <dgm:pt modelId="{A6E2B1F0-C5EA-47D7-86F3-8CFC8D79F037}">
      <dgm:prSet phldrT="[Texte]" custT="1"/>
      <dgm:spPr/>
      <dgm:t>
        <a:bodyPr/>
        <a:lstStyle/>
        <a:p>
          <a:r>
            <a:rPr lang="fr-FR" sz="1400"/>
            <a:t>En mode « agile »</a:t>
          </a:r>
        </a:p>
      </dgm:t>
    </dgm:pt>
    <dgm:pt modelId="{E4FA47DE-1295-4E80-8A51-F26F142456F7}" type="parTrans" cxnId="{1ADF05A1-C03A-4EE4-A57A-F25785570613}">
      <dgm:prSet/>
      <dgm:spPr/>
      <dgm:t>
        <a:bodyPr/>
        <a:lstStyle/>
        <a:p>
          <a:endParaRPr lang="fr-FR" sz="1400"/>
        </a:p>
      </dgm:t>
    </dgm:pt>
    <dgm:pt modelId="{270D2E22-9B66-4F1D-B946-E8C1ECD8D6A2}" type="sibTrans" cxnId="{1ADF05A1-C03A-4EE4-A57A-F25785570613}">
      <dgm:prSet/>
      <dgm:spPr/>
      <dgm:t>
        <a:bodyPr/>
        <a:lstStyle/>
        <a:p>
          <a:endParaRPr lang="fr-FR" sz="1400"/>
        </a:p>
      </dgm:t>
    </dgm:pt>
    <dgm:pt modelId="{F026F6C0-7CAB-4F37-B045-5B87A3EE4E4B}">
      <dgm:prSet phldrT="[Texte]" custT="1"/>
      <dgm:spPr/>
      <dgm:t>
        <a:bodyPr/>
        <a:lstStyle/>
        <a:p>
          <a:r>
            <a:rPr lang="fr-FR" sz="1400"/>
            <a:t>Via la programmation de fiches « métier » à affiner</a:t>
          </a:r>
        </a:p>
      </dgm:t>
    </dgm:pt>
    <dgm:pt modelId="{D196DC26-C692-42C8-84D1-0C3C63C1AADC}" type="parTrans" cxnId="{D2661E05-9E80-4F0F-8561-8389D0F51443}">
      <dgm:prSet/>
      <dgm:spPr/>
      <dgm:t>
        <a:bodyPr/>
        <a:lstStyle/>
        <a:p>
          <a:endParaRPr lang="fr-FR" sz="1400"/>
        </a:p>
      </dgm:t>
    </dgm:pt>
    <dgm:pt modelId="{9ED49046-ECF6-4147-80B7-4D8E43EE67C3}" type="sibTrans" cxnId="{D2661E05-9E80-4F0F-8561-8389D0F51443}">
      <dgm:prSet/>
      <dgm:spPr/>
      <dgm:t>
        <a:bodyPr/>
        <a:lstStyle/>
        <a:p>
          <a:endParaRPr lang="fr-FR" sz="1400"/>
        </a:p>
      </dgm:t>
    </dgm:pt>
    <dgm:pt modelId="{A1B4B8F5-B80B-45B9-A215-6D426A0F6F01}" type="pres">
      <dgm:prSet presAssocID="{57AABF34-10AF-4C7F-97C6-7E3DF4F2CB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BF3685-9245-4049-B9AE-B760848A036B}" type="pres">
      <dgm:prSet presAssocID="{875F6356-ED6F-43D1-A705-A83AF9F20A13}" presName="composite" presStyleCnt="0"/>
      <dgm:spPr/>
    </dgm:pt>
    <dgm:pt modelId="{61D294A5-72FE-4EB9-9A1F-06287E6D782A}" type="pres">
      <dgm:prSet presAssocID="{875F6356-ED6F-43D1-A705-A83AF9F20A1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8B572C-DC5B-4B59-9820-8ECE58435292}" type="pres">
      <dgm:prSet presAssocID="{875F6356-ED6F-43D1-A705-A83AF9F20A13}" presName="parSh" presStyleLbl="node1" presStyleIdx="0" presStyleCnt="3" custScaleX="122109" custScaleY="151642"/>
      <dgm:spPr/>
      <dgm:t>
        <a:bodyPr/>
        <a:lstStyle/>
        <a:p>
          <a:endParaRPr lang="fr-FR"/>
        </a:p>
      </dgm:t>
    </dgm:pt>
    <dgm:pt modelId="{46D136F3-292B-4B1F-B051-66548F05A727}" type="pres">
      <dgm:prSet presAssocID="{875F6356-ED6F-43D1-A705-A83AF9F20A13}" presName="desTx" presStyleLbl="fgAcc1" presStyleIdx="0" presStyleCnt="3" custLinFactNeighborX="3938" custLinFactNeighborY="133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6B95F-F7DB-4813-BDB3-5650AD421794}" type="pres">
      <dgm:prSet presAssocID="{B816C4F3-5CCF-4DA2-A00F-8513B1CA4DE1}" presName="sibTrans" presStyleLbl="sibTrans2D1" presStyleIdx="0" presStyleCnt="2"/>
      <dgm:spPr/>
      <dgm:t>
        <a:bodyPr/>
        <a:lstStyle/>
        <a:p>
          <a:endParaRPr lang="fr-FR"/>
        </a:p>
      </dgm:t>
    </dgm:pt>
    <dgm:pt modelId="{C2FBC850-1E20-440A-B89B-50C01BBF8F55}" type="pres">
      <dgm:prSet presAssocID="{B816C4F3-5CCF-4DA2-A00F-8513B1CA4DE1}" presName="connTx" presStyleLbl="sibTrans2D1" presStyleIdx="0" presStyleCnt="2"/>
      <dgm:spPr/>
      <dgm:t>
        <a:bodyPr/>
        <a:lstStyle/>
        <a:p>
          <a:endParaRPr lang="fr-FR"/>
        </a:p>
      </dgm:t>
    </dgm:pt>
    <dgm:pt modelId="{5FAFE8F0-36DC-46E0-B218-064E9DCEF2DF}" type="pres">
      <dgm:prSet presAssocID="{FE0A1237-AA38-4801-96B0-E16919A5A36F}" presName="composite" presStyleCnt="0"/>
      <dgm:spPr/>
    </dgm:pt>
    <dgm:pt modelId="{E121877C-8CBD-44B6-9D5A-38308D0291E9}" type="pres">
      <dgm:prSet presAssocID="{FE0A1237-AA38-4801-96B0-E16919A5A36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240C61-B2ED-4D2E-A3CA-E49E5FE016AD}" type="pres">
      <dgm:prSet presAssocID="{FE0A1237-AA38-4801-96B0-E16919A5A36F}" presName="parSh" presStyleLbl="node1" presStyleIdx="1" presStyleCnt="3" custScaleY="132661"/>
      <dgm:spPr/>
      <dgm:t>
        <a:bodyPr/>
        <a:lstStyle/>
        <a:p>
          <a:endParaRPr lang="fr-FR"/>
        </a:p>
      </dgm:t>
    </dgm:pt>
    <dgm:pt modelId="{B6CB8914-C39D-4045-B1E5-99C489683230}" type="pres">
      <dgm:prSet presAssocID="{FE0A1237-AA38-4801-96B0-E16919A5A36F}" presName="desTx" presStyleLbl="fgAcc1" presStyleIdx="1" presStyleCnt="3" custLinFactNeighborX="1256" custLinFactNeighborY="133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1C7C9C-3ED7-4289-B94B-0049EE35BC1A}" type="pres">
      <dgm:prSet presAssocID="{AF7C384E-FEA2-4175-A9A7-5F292549D319}" presName="sibTrans" presStyleLbl="sibTrans2D1" presStyleIdx="1" presStyleCnt="2"/>
      <dgm:spPr/>
      <dgm:t>
        <a:bodyPr/>
        <a:lstStyle/>
        <a:p>
          <a:endParaRPr lang="fr-FR"/>
        </a:p>
      </dgm:t>
    </dgm:pt>
    <dgm:pt modelId="{AA65EB87-B4B2-42E9-8385-4F5B182C4584}" type="pres">
      <dgm:prSet presAssocID="{AF7C384E-FEA2-4175-A9A7-5F292549D319}" presName="connTx" presStyleLbl="sibTrans2D1" presStyleIdx="1" presStyleCnt="2"/>
      <dgm:spPr/>
      <dgm:t>
        <a:bodyPr/>
        <a:lstStyle/>
        <a:p>
          <a:endParaRPr lang="fr-FR"/>
        </a:p>
      </dgm:t>
    </dgm:pt>
    <dgm:pt modelId="{D79ACD7C-CE54-468C-80C2-DED77E59034F}" type="pres">
      <dgm:prSet presAssocID="{4C3B664B-7DF9-4E33-9CD0-B8850D059E97}" presName="composite" presStyleCnt="0"/>
      <dgm:spPr/>
    </dgm:pt>
    <dgm:pt modelId="{C8908270-A636-408E-9EEF-CD51D1AA91D2}" type="pres">
      <dgm:prSet presAssocID="{4C3B664B-7DF9-4E33-9CD0-B8850D059E9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AAFEFE-E16F-4A1E-B85B-06F7C6735E6C}" type="pres">
      <dgm:prSet presAssocID="{4C3B664B-7DF9-4E33-9CD0-B8850D059E97}" presName="parSh" presStyleLbl="node1" presStyleIdx="2" presStyleCnt="3" custScaleX="143305" custScaleY="138785"/>
      <dgm:spPr/>
      <dgm:t>
        <a:bodyPr/>
        <a:lstStyle/>
        <a:p>
          <a:endParaRPr lang="fr-FR"/>
        </a:p>
      </dgm:t>
    </dgm:pt>
    <dgm:pt modelId="{C2286E9A-C4C4-4199-ACFF-F95FA13C2C5C}" type="pres">
      <dgm:prSet presAssocID="{4C3B664B-7DF9-4E33-9CD0-B8850D059E97}" presName="desTx" presStyleLbl="fgAcc1" presStyleIdx="2" presStyleCnt="3" custScaleX="119607" custLinFactNeighborX="713" custLinFactNeighborY="133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225ABC8-7164-4358-BDF4-59B315DC87C2}" type="presOf" srcId="{0A23A4D2-B436-4A70-8EFA-B687BC04A98F}" destId="{C2286E9A-C4C4-4199-ACFF-F95FA13C2C5C}" srcOrd="0" destOrd="0" presId="urn:microsoft.com/office/officeart/2005/8/layout/process3"/>
    <dgm:cxn modelId="{4F42E912-A73A-4AB9-8449-5E729B485EAF}" type="presOf" srcId="{AF7C384E-FEA2-4175-A9A7-5F292549D319}" destId="{801C7C9C-3ED7-4289-B94B-0049EE35BC1A}" srcOrd="0" destOrd="0" presId="urn:microsoft.com/office/officeart/2005/8/layout/process3"/>
    <dgm:cxn modelId="{2B381F61-E1C9-4ADF-A835-61F7B9262A8D}" type="presOf" srcId="{57AABF34-10AF-4C7F-97C6-7E3DF4F2CB0A}" destId="{A1B4B8F5-B80B-45B9-A215-6D426A0F6F01}" srcOrd="0" destOrd="0" presId="urn:microsoft.com/office/officeart/2005/8/layout/process3"/>
    <dgm:cxn modelId="{B1A97549-01EC-4EE8-9846-D0245B04107B}" srcId="{4C3B664B-7DF9-4E33-9CD0-B8850D059E97}" destId="{0A23A4D2-B436-4A70-8EFA-B687BC04A98F}" srcOrd="0" destOrd="0" parTransId="{9EAAA100-394D-48AF-A7DF-E720980A2175}" sibTransId="{CB0D08B1-8B05-4158-A018-1268F68A6758}"/>
    <dgm:cxn modelId="{AF7A0CFC-39DA-49AA-A81A-D1E734704DEF}" type="presOf" srcId="{B816C4F3-5CCF-4DA2-A00F-8513B1CA4DE1}" destId="{C2FBC850-1E20-440A-B89B-50C01BBF8F55}" srcOrd="1" destOrd="0" presId="urn:microsoft.com/office/officeart/2005/8/layout/process3"/>
    <dgm:cxn modelId="{D2661E05-9E80-4F0F-8561-8389D0F51443}" srcId="{4C3B664B-7DF9-4E33-9CD0-B8850D059E97}" destId="{F026F6C0-7CAB-4F37-B045-5B87A3EE4E4B}" srcOrd="1" destOrd="0" parTransId="{D196DC26-C692-42C8-84D1-0C3C63C1AADC}" sibTransId="{9ED49046-ECF6-4147-80B7-4D8E43EE67C3}"/>
    <dgm:cxn modelId="{6AAFAF4C-01DB-42B5-8891-E8BE270B590A}" type="presOf" srcId="{FE0A1237-AA38-4801-96B0-E16919A5A36F}" destId="{E121877C-8CBD-44B6-9D5A-38308D0291E9}" srcOrd="0" destOrd="0" presId="urn:microsoft.com/office/officeart/2005/8/layout/process3"/>
    <dgm:cxn modelId="{58565B4E-2DB9-4B9D-9603-665CD96AA0BF}" srcId="{875F6356-ED6F-43D1-A705-A83AF9F20A13}" destId="{AE9FC310-B5F6-479F-AF84-7FB7EAF92E09}" srcOrd="0" destOrd="0" parTransId="{58F64299-173F-4C1A-97BD-EB86800B0B62}" sibTransId="{0580F79B-97B3-4745-B3C0-3EFD3538477E}"/>
    <dgm:cxn modelId="{D3FBCEA0-F3F5-443E-8A40-BE5A98CFB7EA}" type="presOf" srcId="{F026F6C0-7CAB-4F37-B045-5B87A3EE4E4B}" destId="{C2286E9A-C4C4-4199-ACFF-F95FA13C2C5C}" srcOrd="0" destOrd="1" presId="urn:microsoft.com/office/officeart/2005/8/layout/process3"/>
    <dgm:cxn modelId="{45907202-03AB-4D1B-BA00-B0FE6A2835BB}" srcId="{57AABF34-10AF-4C7F-97C6-7E3DF4F2CB0A}" destId="{FE0A1237-AA38-4801-96B0-E16919A5A36F}" srcOrd="1" destOrd="0" parTransId="{4D485449-0C4D-47CA-81C5-1A2B0093FB29}" sibTransId="{AF7C384E-FEA2-4175-A9A7-5F292549D319}"/>
    <dgm:cxn modelId="{54AE131B-9D0C-4ACE-A939-56224D7D6AE3}" type="presOf" srcId="{B816C4F3-5CCF-4DA2-A00F-8513B1CA4DE1}" destId="{D676B95F-F7DB-4813-BDB3-5650AD421794}" srcOrd="0" destOrd="0" presId="urn:microsoft.com/office/officeart/2005/8/layout/process3"/>
    <dgm:cxn modelId="{889F4F44-7551-4235-9921-95F7123FFE86}" type="presOf" srcId="{4C3B664B-7DF9-4E33-9CD0-B8850D059E97}" destId="{75AAFEFE-E16F-4A1E-B85B-06F7C6735E6C}" srcOrd="1" destOrd="0" presId="urn:microsoft.com/office/officeart/2005/8/layout/process3"/>
    <dgm:cxn modelId="{4F6AD6DF-D516-4794-81C2-BDB7F9706C81}" type="presOf" srcId="{7681A5DA-1DFD-4638-8703-519C19DA25D2}" destId="{46D136F3-292B-4B1F-B051-66548F05A727}" srcOrd="0" destOrd="1" presId="urn:microsoft.com/office/officeart/2005/8/layout/process3"/>
    <dgm:cxn modelId="{9B30D41C-C147-4A6F-9D04-6E0240A865B6}" srcId="{875F6356-ED6F-43D1-A705-A83AF9F20A13}" destId="{9B52C2A2-2478-4616-80FA-D92DC10B854B}" srcOrd="2" destOrd="0" parTransId="{7D7AD79B-0C86-4D7D-BA7F-E6AA55EE6F12}" sibTransId="{DE5F3E7D-9147-4A88-B877-8A5B0A9AF49F}"/>
    <dgm:cxn modelId="{1ADF05A1-C03A-4EE4-A57A-F25785570613}" srcId="{FE0A1237-AA38-4801-96B0-E16919A5A36F}" destId="{A6E2B1F0-C5EA-47D7-86F3-8CFC8D79F037}" srcOrd="1" destOrd="0" parTransId="{E4FA47DE-1295-4E80-8A51-F26F142456F7}" sibTransId="{270D2E22-9B66-4F1D-B946-E8C1ECD8D6A2}"/>
    <dgm:cxn modelId="{9CC6EFDF-6E25-433D-977E-BEA490C1137D}" srcId="{875F6356-ED6F-43D1-A705-A83AF9F20A13}" destId="{7681A5DA-1DFD-4638-8703-519C19DA25D2}" srcOrd="1" destOrd="0" parTransId="{80246385-E2F2-4F65-A25F-DA168679DE33}" sibTransId="{9AF25E7E-7FB8-4863-BD0C-42ED10DA09D5}"/>
    <dgm:cxn modelId="{66EC5B22-559D-4354-BC1C-D994F36205F9}" type="presOf" srcId="{875F6356-ED6F-43D1-A705-A83AF9F20A13}" destId="{848B572C-DC5B-4B59-9820-8ECE58435292}" srcOrd="1" destOrd="0" presId="urn:microsoft.com/office/officeart/2005/8/layout/process3"/>
    <dgm:cxn modelId="{80524E66-AFD6-4E27-A918-0942B5DC8467}" type="presOf" srcId="{204010A5-87A6-409D-A036-164D7F0BE731}" destId="{B6CB8914-C39D-4045-B1E5-99C489683230}" srcOrd="0" destOrd="0" presId="urn:microsoft.com/office/officeart/2005/8/layout/process3"/>
    <dgm:cxn modelId="{C98FA7E9-F53F-4179-98DE-386C2CBFCE93}" type="presOf" srcId="{4C3B664B-7DF9-4E33-9CD0-B8850D059E97}" destId="{C8908270-A636-408E-9EEF-CD51D1AA91D2}" srcOrd="0" destOrd="0" presId="urn:microsoft.com/office/officeart/2005/8/layout/process3"/>
    <dgm:cxn modelId="{D4B03ABB-52EE-4C55-8E01-250661F710A4}" type="presOf" srcId="{FE0A1237-AA38-4801-96B0-E16919A5A36F}" destId="{15240C61-B2ED-4D2E-A3CA-E49E5FE016AD}" srcOrd="1" destOrd="0" presId="urn:microsoft.com/office/officeart/2005/8/layout/process3"/>
    <dgm:cxn modelId="{7876468B-88E8-406A-A723-DFDCE09ADC58}" type="presOf" srcId="{875F6356-ED6F-43D1-A705-A83AF9F20A13}" destId="{61D294A5-72FE-4EB9-9A1F-06287E6D782A}" srcOrd="0" destOrd="0" presId="urn:microsoft.com/office/officeart/2005/8/layout/process3"/>
    <dgm:cxn modelId="{18755001-A72D-468F-B8F4-F3C8BB9FDAD6}" type="presOf" srcId="{AF7C384E-FEA2-4175-A9A7-5F292549D319}" destId="{AA65EB87-B4B2-42E9-8385-4F5B182C4584}" srcOrd="1" destOrd="0" presId="urn:microsoft.com/office/officeart/2005/8/layout/process3"/>
    <dgm:cxn modelId="{361502A8-8603-425E-A142-91F7AD8B5C74}" type="presOf" srcId="{A6E2B1F0-C5EA-47D7-86F3-8CFC8D79F037}" destId="{B6CB8914-C39D-4045-B1E5-99C489683230}" srcOrd="0" destOrd="1" presId="urn:microsoft.com/office/officeart/2005/8/layout/process3"/>
    <dgm:cxn modelId="{5356E11D-868C-441C-BDDF-79686B7EACAF}" type="presOf" srcId="{AE9FC310-B5F6-479F-AF84-7FB7EAF92E09}" destId="{46D136F3-292B-4B1F-B051-66548F05A727}" srcOrd="0" destOrd="0" presId="urn:microsoft.com/office/officeart/2005/8/layout/process3"/>
    <dgm:cxn modelId="{A618FFBA-6FB3-4000-B903-CE3CD872C230}" srcId="{57AABF34-10AF-4C7F-97C6-7E3DF4F2CB0A}" destId="{4C3B664B-7DF9-4E33-9CD0-B8850D059E97}" srcOrd="2" destOrd="0" parTransId="{22897141-58A0-4372-B409-ABB4CA07CA47}" sibTransId="{5A851651-6A65-40FD-9BB7-88A9A1C2EF5B}"/>
    <dgm:cxn modelId="{526C70E4-99BF-47A6-AE46-566900BF38F5}" srcId="{57AABF34-10AF-4C7F-97C6-7E3DF4F2CB0A}" destId="{875F6356-ED6F-43D1-A705-A83AF9F20A13}" srcOrd="0" destOrd="0" parTransId="{CC3ABF33-807E-44E6-9432-AD30816D7AE8}" sibTransId="{B816C4F3-5CCF-4DA2-A00F-8513B1CA4DE1}"/>
    <dgm:cxn modelId="{23F9D9E7-C672-48E8-B257-13952CA5D44C}" srcId="{FE0A1237-AA38-4801-96B0-E16919A5A36F}" destId="{204010A5-87A6-409D-A036-164D7F0BE731}" srcOrd="0" destOrd="0" parTransId="{15FF1F7D-757D-40C9-A687-45BDD2EF4D03}" sibTransId="{1B943369-B5EF-4F68-89BF-02DC77C895CF}"/>
    <dgm:cxn modelId="{67780D9A-7E7A-4776-A7F5-5A6489FEB185}" type="presOf" srcId="{9B52C2A2-2478-4616-80FA-D92DC10B854B}" destId="{46D136F3-292B-4B1F-B051-66548F05A727}" srcOrd="0" destOrd="2" presId="urn:microsoft.com/office/officeart/2005/8/layout/process3"/>
    <dgm:cxn modelId="{7F00BAC2-A31B-4A34-8BB7-422C04A852FF}" type="presParOf" srcId="{A1B4B8F5-B80B-45B9-A215-6D426A0F6F01}" destId="{1DBF3685-9245-4049-B9AE-B760848A036B}" srcOrd="0" destOrd="0" presId="urn:microsoft.com/office/officeart/2005/8/layout/process3"/>
    <dgm:cxn modelId="{F4ACC40A-0033-4333-A36F-1F83E73D1C7B}" type="presParOf" srcId="{1DBF3685-9245-4049-B9AE-B760848A036B}" destId="{61D294A5-72FE-4EB9-9A1F-06287E6D782A}" srcOrd="0" destOrd="0" presId="urn:microsoft.com/office/officeart/2005/8/layout/process3"/>
    <dgm:cxn modelId="{2A02DD6E-F521-49BF-80A4-AE6E2F55F0B5}" type="presParOf" srcId="{1DBF3685-9245-4049-B9AE-B760848A036B}" destId="{848B572C-DC5B-4B59-9820-8ECE58435292}" srcOrd="1" destOrd="0" presId="urn:microsoft.com/office/officeart/2005/8/layout/process3"/>
    <dgm:cxn modelId="{7821F1CE-10F2-48D9-A8F1-F94AE18C8B5E}" type="presParOf" srcId="{1DBF3685-9245-4049-B9AE-B760848A036B}" destId="{46D136F3-292B-4B1F-B051-66548F05A727}" srcOrd="2" destOrd="0" presId="urn:microsoft.com/office/officeart/2005/8/layout/process3"/>
    <dgm:cxn modelId="{A4D4DB6B-A58E-4F65-9A9A-8336AAA433B0}" type="presParOf" srcId="{A1B4B8F5-B80B-45B9-A215-6D426A0F6F01}" destId="{D676B95F-F7DB-4813-BDB3-5650AD421794}" srcOrd="1" destOrd="0" presId="urn:microsoft.com/office/officeart/2005/8/layout/process3"/>
    <dgm:cxn modelId="{601F235D-3870-4592-AF35-22DCF612CD9D}" type="presParOf" srcId="{D676B95F-F7DB-4813-BDB3-5650AD421794}" destId="{C2FBC850-1E20-440A-B89B-50C01BBF8F55}" srcOrd="0" destOrd="0" presId="urn:microsoft.com/office/officeart/2005/8/layout/process3"/>
    <dgm:cxn modelId="{375B06F9-0B6D-45B4-9F43-18DF76BA71F0}" type="presParOf" srcId="{A1B4B8F5-B80B-45B9-A215-6D426A0F6F01}" destId="{5FAFE8F0-36DC-46E0-B218-064E9DCEF2DF}" srcOrd="2" destOrd="0" presId="urn:microsoft.com/office/officeart/2005/8/layout/process3"/>
    <dgm:cxn modelId="{2857C590-8DBC-45F4-9986-E18CEBA44154}" type="presParOf" srcId="{5FAFE8F0-36DC-46E0-B218-064E9DCEF2DF}" destId="{E121877C-8CBD-44B6-9D5A-38308D0291E9}" srcOrd="0" destOrd="0" presId="urn:microsoft.com/office/officeart/2005/8/layout/process3"/>
    <dgm:cxn modelId="{0C598A30-2DCC-45AC-A162-C52F1CE16694}" type="presParOf" srcId="{5FAFE8F0-36DC-46E0-B218-064E9DCEF2DF}" destId="{15240C61-B2ED-4D2E-A3CA-E49E5FE016AD}" srcOrd="1" destOrd="0" presId="urn:microsoft.com/office/officeart/2005/8/layout/process3"/>
    <dgm:cxn modelId="{CC87480B-FEC8-4B05-81CF-EF6B2C2BF273}" type="presParOf" srcId="{5FAFE8F0-36DC-46E0-B218-064E9DCEF2DF}" destId="{B6CB8914-C39D-4045-B1E5-99C489683230}" srcOrd="2" destOrd="0" presId="urn:microsoft.com/office/officeart/2005/8/layout/process3"/>
    <dgm:cxn modelId="{B9CA33D5-00F8-4DE0-AB47-C1AB63F14DFB}" type="presParOf" srcId="{A1B4B8F5-B80B-45B9-A215-6D426A0F6F01}" destId="{801C7C9C-3ED7-4289-B94B-0049EE35BC1A}" srcOrd="3" destOrd="0" presId="urn:microsoft.com/office/officeart/2005/8/layout/process3"/>
    <dgm:cxn modelId="{C745001D-B7FC-453E-965F-33E437073F20}" type="presParOf" srcId="{801C7C9C-3ED7-4289-B94B-0049EE35BC1A}" destId="{AA65EB87-B4B2-42E9-8385-4F5B182C4584}" srcOrd="0" destOrd="0" presId="urn:microsoft.com/office/officeart/2005/8/layout/process3"/>
    <dgm:cxn modelId="{AD3B5AF8-1959-43C4-9256-9CED57B144EB}" type="presParOf" srcId="{A1B4B8F5-B80B-45B9-A215-6D426A0F6F01}" destId="{D79ACD7C-CE54-468C-80C2-DED77E59034F}" srcOrd="4" destOrd="0" presId="urn:microsoft.com/office/officeart/2005/8/layout/process3"/>
    <dgm:cxn modelId="{397F8CCF-B1FA-49E0-BF0C-903BEE360FA1}" type="presParOf" srcId="{D79ACD7C-CE54-468C-80C2-DED77E59034F}" destId="{C8908270-A636-408E-9EEF-CD51D1AA91D2}" srcOrd="0" destOrd="0" presId="urn:microsoft.com/office/officeart/2005/8/layout/process3"/>
    <dgm:cxn modelId="{E4A094AC-B49D-4408-9B05-1E08B1ADE4C9}" type="presParOf" srcId="{D79ACD7C-CE54-468C-80C2-DED77E59034F}" destId="{75AAFEFE-E16F-4A1E-B85B-06F7C6735E6C}" srcOrd="1" destOrd="0" presId="urn:microsoft.com/office/officeart/2005/8/layout/process3"/>
    <dgm:cxn modelId="{20ACB9AD-DB9B-4173-BBB2-4B455EEE0BF1}" type="presParOf" srcId="{D79ACD7C-CE54-468C-80C2-DED77E59034F}" destId="{C2286E9A-C4C4-4199-ACFF-F95FA13C2C5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95681E-E765-43BF-B0B8-65EDAF1C906D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B0E4DE6E-D277-4BE1-BED9-8F72CCAF8C56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>
              <a:solidFill>
                <a:srgbClr val="002060"/>
              </a:solidFill>
            </a:rPr>
            <a:t>Par qui ?</a:t>
          </a:r>
        </a:p>
        <a:p>
          <a:r>
            <a:rPr lang="fr-FR" sz="1400" b="1">
              <a:solidFill>
                <a:srgbClr val="002060"/>
              </a:solidFill>
            </a:rPr>
            <a:t>Composition</a:t>
          </a:r>
        </a:p>
      </dgm:t>
    </dgm:pt>
    <dgm:pt modelId="{CA9F2CAF-EA94-4CF0-A90D-3C552F718771}" type="parTrans" cxnId="{1856EC19-189A-4745-9EA0-D2C015540CD1}">
      <dgm:prSet/>
      <dgm:spPr/>
      <dgm:t>
        <a:bodyPr/>
        <a:lstStyle/>
        <a:p>
          <a:endParaRPr lang="fr-FR" sz="1400"/>
        </a:p>
      </dgm:t>
    </dgm:pt>
    <dgm:pt modelId="{B5A8AD6E-4168-41BA-B77B-7656D64DD6E1}" type="sibTrans" cxnId="{1856EC19-189A-4745-9EA0-D2C015540CD1}">
      <dgm:prSet/>
      <dgm:spPr/>
      <dgm:t>
        <a:bodyPr/>
        <a:lstStyle/>
        <a:p>
          <a:endParaRPr lang="fr-FR" sz="1400"/>
        </a:p>
      </dgm:t>
    </dgm:pt>
    <dgm:pt modelId="{561ED8ED-E135-4024-9697-5BADC77617BD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/>
            <a:t> DRH</a:t>
          </a:r>
        </a:p>
      </dgm:t>
    </dgm:pt>
    <dgm:pt modelId="{154341BD-5989-4E71-98EB-7997508B4DA0}" type="parTrans" cxnId="{2FE1FD92-37C6-43E8-8554-E86C75B23FD1}">
      <dgm:prSet/>
      <dgm:spPr/>
      <dgm:t>
        <a:bodyPr/>
        <a:lstStyle/>
        <a:p>
          <a:endParaRPr lang="fr-FR" sz="1400"/>
        </a:p>
      </dgm:t>
    </dgm:pt>
    <dgm:pt modelId="{A8BCBA80-33E2-4F2C-89D9-C3DEB4554478}" type="sibTrans" cxnId="{2FE1FD92-37C6-43E8-8554-E86C75B23FD1}">
      <dgm:prSet/>
      <dgm:spPr/>
      <dgm:t>
        <a:bodyPr/>
        <a:lstStyle/>
        <a:p>
          <a:endParaRPr lang="fr-FR" sz="1400"/>
        </a:p>
      </dgm:t>
    </dgm:pt>
    <dgm:pt modelId="{D07A6C5C-19E6-4714-83E4-F1E8F3E98246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/>
            <a:t> Direction des soins</a:t>
          </a:r>
        </a:p>
      </dgm:t>
    </dgm:pt>
    <dgm:pt modelId="{DF9E0624-F8A3-4AA9-B8B6-6780D13E4FDA}" type="parTrans" cxnId="{E96434F4-53CA-441E-86AA-C949F29E0C5E}">
      <dgm:prSet/>
      <dgm:spPr/>
      <dgm:t>
        <a:bodyPr/>
        <a:lstStyle/>
        <a:p>
          <a:endParaRPr lang="fr-FR" sz="1400"/>
        </a:p>
      </dgm:t>
    </dgm:pt>
    <dgm:pt modelId="{77976652-52B2-4CD5-B119-95652C58D6CC}" type="sibTrans" cxnId="{E96434F4-53CA-441E-86AA-C949F29E0C5E}">
      <dgm:prSet/>
      <dgm:spPr/>
      <dgm:t>
        <a:bodyPr/>
        <a:lstStyle/>
        <a:p>
          <a:endParaRPr lang="fr-FR" sz="1400"/>
        </a:p>
      </dgm:t>
    </dgm:pt>
    <dgm:pt modelId="{68C08D92-4C11-48FB-8BC6-D4CD52A07438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>
              <a:solidFill>
                <a:srgbClr val="002060"/>
              </a:solidFill>
            </a:rPr>
            <a:t>Quoi ?</a:t>
          </a:r>
        </a:p>
        <a:p>
          <a:r>
            <a:rPr lang="fr-FR" sz="1400" b="1">
              <a:solidFill>
                <a:srgbClr val="002060"/>
              </a:solidFill>
            </a:rPr>
            <a:t>Rôle</a:t>
          </a:r>
        </a:p>
      </dgm:t>
    </dgm:pt>
    <dgm:pt modelId="{B8015070-3B58-450C-B12A-0538B56A8447}" type="parTrans" cxnId="{5E2F5E77-9655-4D67-A547-3072948EA036}">
      <dgm:prSet/>
      <dgm:spPr/>
      <dgm:t>
        <a:bodyPr/>
        <a:lstStyle/>
        <a:p>
          <a:endParaRPr lang="fr-FR" sz="1400"/>
        </a:p>
      </dgm:t>
    </dgm:pt>
    <dgm:pt modelId="{23F140C9-1845-44FB-9781-775CA6249230}" type="sibTrans" cxnId="{5E2F5E77-9655-4D67-A547-3072948EA036}">
      <dgm:prSet/>
      <dgm:spPr/>
      <dgm:t>
        <a:bodyPr/>
        <a:lstStyle/>
        <a:p>
          <a:endParaRPr lang="fr-FR" sz="1400"/>
        </a:p>
      </dgm:t>
    </dgm:pt>
    <dgm:pt modelId="{7AD56FF1-638A-4118-946B-5F3C705CC4F4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/>
            <a:t>Revue des « talents »</a:t>
          </a:r>
        </a:p>
      </dgm:t>
    </dgm:pt>
    <dgm:pt modelId="{27542F7F-36BE-4C7D-8EB0-92A8625016CB}" type="parTrans" cxnId="{AE8ECE82-B037-4BF0-9572-CDA1ABB36BE0}">
      <dgm:prSet/>
      <dgm:spPr/>
      <dgm:t>
        <a:bodyPr/>
        <a:lstStyle/>
        <a:p>
          <a:endParaRPr lang="fr-FR" sz="1400"/>
        </a:p>
      </dgm:t>
    </dgm:pt>
    <dgm:pt modelId="{CFDEEA58-FFB4-4A09-B82F-1910425E09F7}" type="sibTrans" cxnId="{AE8ECE82-B037-4BF0-9572-CDA1ABB36BE0}">
      <dgm:prSet/>
      <dgm:spPr/>
      <dgm:t>
        <a:bodyPr/>
        <a:lstStyle/>
        <a:p>
          <a:endParaRPr lang="fr-FR" sz="1400"/>
        </a:p>
      </dgm:t>
    </dgm:pt>
    <dgm:pt modelId="{A8F20E99-1EA8-46D0-8D9F-D95E20604ADB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fr-FR" sz="1400">
              <a:solidFill>
                <a:srgbClr val="002060"/>
              </a:solidFill>
            </a:rPr>
            <a:t>Quand ?</a:t>
          </a:r>
        </a:p>
        <a:p>
          <a:pPr algn="ctr"/>
          <a:r>
            <a:rPr lang="fr-FR" sz="1400" b="1">
              <a:solidFill>
                <a:srgbClr val="002060"/>
              </a:solidFill>
            </a:rPr>
            <a:t>Réunion</a:t>
          </a:r>
          <a:r>
            <a:rPr lang="fr-FR" sz="1400">
              <a:solidFill>
                <a:srgbClr val="002060"/>
              </a:solidFill>
            </a:rPr>
            <a:t>	</a:t>
          </a:r>
        </a:p>
      </dgm:t>
    </dgm:pt>
    <dgm:pt modelId="{35F8C3C4-96ED-48EB-B466-03FED3487422}" type="parTrans" cxnId="{A6EA6C9D-276B-4DAE-844B-ED7903341F4E}">
      <dgm:prSet/>
      <dgm:spPr/>
      <dgm:t>
        <a:bodyPr/>
        <a:lstStyle/>
        <a:p>
          <a:endParaRPr lang="fr-FR" sz="1400"/>
        </a:p>
      </dgm:t>
    </dgm:pt>
    <dgm:pt modelId="{64E37C82-FC17-4A03-8CA5-78FA37F1A33C}" type="sibTrans" cxnId="{A6EA6C9D-276B-4DAE-844B-ED7903341F4E}">
      <dgm:prSet/>
      <dgm:spPr/>
      <dgm:t>
        <a:bodyPr/>
        <a:lstStyle/>
        <a:p>
          <a:endParaRPr lang="fr-FR" sz="1400"/>
        </a:p>
      </dgm:t>
    </dgm:pt>
    <dgm:pt modelId="{DE00B06C-096C-42AE-845C-5B5AA63B38FB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/>
            <a:t> 1 demi-journée par pôle à l’issue des EP</a:t>
          </a:r>
        </a:p>
      </dgm:t>
    </dgm:pt>
    <dgm:pt modelId="{A8604EFC-5C75-421C-B345-FC72128DFA84}" type="parTrans" cxnId="{8F3BD709-A4DE-4B3E-BCBF-7F456D275494}">
      <dgm:prSet/>
      <dgm:spPr/>
      <dgm:t>
        <a:bodyPr/>
        <a:lstStyle/>
        <a:p>
          <a:endParaRPr lang="fr-FR" sz="1400"/>
        </a:p>
      </dgm:t>
    </dgm:pt>
    <dgm:pt modelId="{265C1D7B-AB2A-426F-A522-B3758F9DC8D7}" type="sibTrans" cxnId="{8F3BD709-A4DE-4B3E-BCBF-7F456D275494}">
      <dgm:prSet/>
      <dgm:spPr/>
      <dgm:t>
        <a:bodyPr/>
        <a:lstStyle/>
        <a:p>
          <a:endParaRPr lang="fr-FR" sz="1400"/>
        </a:p>
      </dgm:t>
    </dgm:pt>
    <dgm:pt modelId="{8F1FDAA1-A9BC-4441-88CD-5A5A8194FCA0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/>
            <a:t>Souhaits d’évolution des agents, mobilité interne</a:t>
          </a:r>
        </a:p>
      </dgm:t>
    </dgm:pt>
    <dgm:pt modelId="{5FBE0E1F-B943-4019-B1D2-D3F024F7DC3B}" type="parTrans" cxnId="{ED7D43D7-8E4E-4F90-9E4C-B6CCF579CD4F}">
      <dgm:prSet/>
      <dgm:spPr/>
      <dgm:t>
        <a:bodyPr/>
        <a:lstStyle/>
        <a:p>
          <a:endParaRPr lang="fr-FR" sz="1400"/>
        </a:p>
      </dgm:t>
    </dgm:pt>
    <dgm:pt modelId="{878790CC-8D1F-43C3-B994-DA1BDD7BA9B1}" type="sibTrans" cxnId="{ED7D43D7-8E4E-4F90-9E4C-B6CCF579CD4F}">
      <dgm:prSet/>
      <dgm:spPr/>
      <dgm:t>
        <a:bodyPr/>
        <a:lstStyle/>
        <a:p>
          <a:endParaRPr lang="fr-FR" sz="1400"/>
        </a:p>
      </dgm:t>
    </dgm:pt>
    <dgm:pt modelId="{550E3FDC-BAC3-46D0-A6AF-38F4D04478BF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/>
            <a:t>Dispositifs d’accompagnement des agents en difficulté</a:t>
          </a:r>
        </a:p>
      </dgm:t>
    </dgm:pt>
    <dgm:pt modelId="{44CA87FF-F618-49DC-85D8-DD42F1D19693}" type="parTrans" cxnId="{6E9B8629-6EAC-4D1F-9E2A-BE2E48FEB20D}">
      <dgm:prSet/>
      <dgm:spPr/>
      <dgm:t>
        <a:bodyPr/>
        <a:lstStyle/>
        <a:p>
          <a:endParaRPr lang="fr-FR" sz="1400"/>
        </a:p>
      </dgm:t>
    </dgm:pt>
    <dgm:pt modelId="{B21E6CA7-6503-426E-832B-B9D8DB6DCEF6}" type="sibTrans" cxnId="{6E9B8629-6EAC-4D1F-9E2A-BE2E48FEB20D}">
      <dgm:prSet/>
      <dgm:spPr/>
      <dgm:t>
        <a:bodyPr/>
        <a:lstStyle/>
        <a:p>
          <a:endParaRPr lang="fr-FR" sz="1400"/>
        </a:p>
      </dgm:t>
    </dgm:pt>
    <dgm:pt modelId="{9969B5EE-2164-458E-A1A0-53CA78D8C014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/>
            <a:t>Choix des formations prioritaires</a:t>
          </a:r>
        </a:p>
      </dgm:t>
    </dgm:pt>
    <dgm:pt modelId="{B89D1A98-5918-4B5B-BEE8-CB8167F38C2E}" type="parTrans" cxnId="{5EC52692-346B-42D3-8482-EEC07467B5F8}">
      <dgm:prSet/>
      <dgm:spPr/>
      <dgm:t>
        <a:bodyPr/>
        <a:lstStyle/>
        <a:p>
          <a:endParaRPr lang="fr-FR" sz="1400"/>
        </a:p>
      </dgm:t>
    </dgm:pt>
    <dgm:pt modelId="{E727EDC8-8300-48D3-8C18-7ABDD4DB16FE}" type="sibTrans" cxnId="{5EC52692-346B-42D3-8482-EEC07467B5F8}">
      <dgm:prSet/>
      <dgm:spPr/>
      <dgm:t>
        <a:bodyPr/>
        <a:lstStyle/>
        <a:p>
          <a:endParaRPr lang="fr-FR" sz="1400"/>
        </a:p>
      </dgm:t>
    </dgm:pt>
    <dgm:pt modelId="{82D0CB11-23E1-4146-86C6-6B2D661CCBB4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/>
            <a:t> Encadrement de pôle</a:t>
          </a:r>
        </a:p>
      </dgm:t>
    </dgm:pt>
    <dgm:pt modelId="{CC792A62-3DF7-4FD9-92F8-267741B8726C}" type="parTrans" cxnId="{ACC04C3B-688F-4E41-BF8D-23269DAEA280}">
      <dgm:prSet/>
      <dgm:spPr/>
      <dgm:t>
        <a:bodyPr/>
        <a:lstStyle/>
        <a:p>
          <a:endParaRPr lang="fr-FR" sz="1400"/>
        </a:p>
      </dgm:t>
    </dgm:pt>
    <dgm:pt modelId="{2C7669D0-3A62-4A86-A377-3B5D319F4953}" type="sibTrans" cxnId="{ACC04C3B-688F-4E41-BF8D-23269DAEA280}">
      <dgm:prSet/>
      <dgm:spPr/>
      <dgm:t>
        <a:bodyPr/>
        <a:lstStyle/>
        <a:p>
          <a:endParaRPr lang="fr-FR" sz="1400"/>
        </a:p>
      </dgm:t>
    </dgm:pt>
    <dgm:pt modelId="{9F643270-C459-4BD7-A6F4-1EA06487F11D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/>
            <a:t> Cellule formation</a:t>
          </a:r>
        </a:p>
      </dgm:t>
    </dgm:pt>
    <dgm:pt modelId="{E958CF08-56B3-4677-8CD3-4BD77DC4D62B}" type="parTrans" cxnId="{73C5D647-4EA7-42CD-B1CD-C8826FD24633}">
      <dgm:prSet/>
      <dgm:spPr/>
      <dgm:t>
        <a:bodyPr/>
        <a:lstStyle/>
        <a:p>
          <a:endParaRPr lang="fr-FR" sz="1400"/>
        </a:p>
      </dgm:t>
    </dgm:pt>
    <dgm:pt modelId="{82B58D55-53CA-430F-825B-1F0C83781A1A}" type="sibTrans" cxnId="{73C5D647-4EA7-42CD-B1CD-C8826FD24633}">
      <dgm:prSet/>
      <dgm:spPr/>
      <dgm:t>
        <a:bodyPr/>
        <a:lstStyle/>
        <a:p>
          <a:endParaRPr lang="fr-FR" sz="1400"/>
        </a:p>
      </dgm:t>
    </dgm:pt>
    <dgm:pt modelId="{B80301CF-D4C3-4A3B-8F5A-AF61D4149737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/>
            <a:t>Elaboration et validation du plan de développement RH du pôle </a:t>
          </a:r>
        </a:p>
      </dgm:t>
    </dgm:pt>
    <dgm:pt modelId="{135782F5-E605-4A69-971A-14C84EC57DFB}" type="parTrans" cxnId="{EEE755EB-D1CC-4342-9E9A-F7C4E397B4BE}">
      <dgm:prSet/>
      <dgm:spPr/>
      <dgm:t>
        <a:bodyPr/>
        <a:lstStyle/>
        <a:p>
          <a:endParaRPr lang="fr-FR" sz="1400"/>
        </a:p>
      </dgm:t>
    </dgm:pt>
    <dgm:pt modelId="{7D4C2768-01CE-4A95-9CC2-D1976A6A993B}" type="sibTrans" cxnId="{EEE755EB-D1CC-4342-9E9A-F7C4E397B4BE}">
      <dgm:prSet/>
      <dgm:spPr/>
      <dgm:t>
        <a:bodyPr/>
        <a:lstStyle/>
        <a:p>
          <a:endParaRPr lang="fr-FR" sz="1400"/>
        </a:p>
      </dgm:t>
    </dgm:pt>
    <dgm:pt modelId="{5B2A5CD7-42A4-4F0C-8FAB-0EA668467980}">
      <dgm:prSet phldrT="[Texte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400">
              <a:solidFill>
                <a:srgbClr val="FF0000"/>
              </a:solidFill>
            </a:rPr>
            <a:t>1 point d’étape 3 moins avant les EP de l’année suivante</a:t>
          </a:r>
        </a:p>
      </dgm:t>
    </dgm:pt>
    <dgm:pt modelId="{AF77EE9B-55F4-4501-8971-D13BFCCBEB50}" type="parTrans" cxnId="{5EE5257A-4181-449C-A3EA-8D87F82A33D4}">
      <dgm:prSet/>
      <dgm:spPr/>
      <dgm:t>
        <a:bodyPr/>
        <a:lstStyle/>
        <a:p>
          <a:endParaRPr lang="fr-FR" sz="1400"/>
        </a:p>
      </dgm:t>
    </dgm:pt>
    <dgm:pt modelId="{FED8E3C8-3226-4A9C-8589-3D876FA22B0E}" type="sibTrans" cxnId="{5EE5257A-4181-449C-A3EA-8D87F82A33D4}">
      <dgm:prSet/>
      <dgm:spPr/>
      <dgm:t>
        <a:bodyPr/>
        <a:lstStyle/>
        <a:p>
          <a:endParaRPr lang="fr-FR" sz="1400"/>
        </a:p>
      </dgm:t>
    </dgm:pt>
    <dgm:pt modelId="{0DD43592-1F0D-4D72-80C3-50FE45A8E267}" type="pres">
      <dgm:prSet presAssocID="{7395681E-E765-43BF-B0B8-65EDAF1C90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AB19A5-1CDD-4039-AA0B-E58A0FB0C149}" type="pres">
      <dgm:prSet presAssocID="{B0E4DE6E-D277-4BE1-BED9-8F72CCAF8C56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3B54075-DFFD-4CCF-A4DD-792A85DB37D9}" type="pres">
      <dgm:prSet presAssocID="{B0E4DE6E-D277-4BE1-BED9-8F72CCAF8C5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3C48DF-A0EF-4A6E-9833-33EC8A0FE725}" type="pres">
      <dgm:prSet presAssocID="{B0E4DE6E-D277-4BE1-BED9-8F72CCAF8C5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E6582B-3441-4DAA-880B-5094D2939194}" type="pres">
      <dgm:prSet presAssocID="{B5A8AD6E-4168-41BA-B77B-7656D64DD6E1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3FD512C-8FBE-4594-A7C3-9748DB7059A0}" type="pres">
      <dgm:prSet presAssocID="{68C08D92-4C11-48FB-8BC6-D4CD52A07438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DD7F01C-493C-43D8-9F42-890129F01D21}" type="pres">
      <dgm:prSet presAssocID="{68C08D92-4C11-48FB-8BC6-D4CD52A0743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292EDB-EEAB-4A7F-B2E2-6C59E62D5FBB}" type="pres">
      <dgm:prSet presAssocID="{68C08D92-4C11-48FB-8BC6-D4CD52A0743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72D97C-13F0-40CD-996B-61A212DF63DE}" type="pres">
      <dgm:prSet presAssocID="{23F140C9-1845-44FB-9781-775CA6249230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05D2D20-54D1-4CDE-8F8C-E2E00EA4A514}" type="pres">
      <dgm:prSet presAssocID="{A8F20E99-1EA8-46D0-8D9F-D95E20604ADB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7BEE7FE-D79E-4170-826A-44E39A2C787B}" type="pres">
      <dgm:prSet presAssocID="{A8F20E99-1EA8-46D0-8D9F-D95E20604AD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C29958-1234-4680-9659-544BF17C1B16}" type="pres">
      <dgm:prSet presAssocID="{A8F20E99-1EA8-46D0-8D9F-D95E20604AD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821DA2-A9B0-4B8F-978C-888722033D4D}" type="presOf" srcId="{5B2A5CD7-42A4-4F0C-8FAB-0EA668467980}" destId="{84C29958-1234-4680-9659-544BF17C1B16}" srcOrd="0" destOrd="1" presId="urn:microsoft.com/office/officeart/2005/8/layout/vList5"/>
    <dgm:cxn modelId="{48A479A5-ED0A-4E21-9C5D-42ADC4B745D8}" type="presOf" srcId="{DE00B06C-096C-42AE-845C-5B5AA63B38FB}" destId="{84C29958-1234-4680-9659-544BF17C1B16}" srcOrd="0" destOrd="0" presId="urn:microsoft.com/office/officeart/2005/8/layout/vList5"/>
    <dgm:cxn modelId="{4A305462-5711-4B92-8BDB-593616EB6B0D}" type="presOf" srcId="{9F643270-C459-4BD7-A6F4-1EA06487F11D}" destId="{BD3C48DF-A0EF-4A6E-9833-33EC8A0FE725}" srcOrd="0" destOrd="3" presId="urn:microsoft.com/office/officeart/2005/8/layout/vList5"/>
    <dgm:cxn modelId="{8F3BD709-A4DE-4B3E-BCBF-7F456D275494}" srcId="{A8F20E99-1EA8-46D0-8D9F-D95E20604ADB}" destId="{DE00B06C-096C-42AE-845C-5B5AA63B38FB}" srcOrd="0" destOrd="0" parTransId="{A8604EFC-5C75-421C-B345-FC72128DFA84}" sibTransId="{265C1D7B-AB2A-426F-A522-B3758F9DC8D7}"/>
    <dgm:cxn modelId="{1856EC19-189A-4745-9EA0-D2C015540CD1}" srcId="{7395681E-E765-43BF-B0B8-65EDAF1C906D}" destId="{B0E4DE6E-D277-4BE1-BED9-8F72CCAF8C56}" srcOrd="0" destOrd="0" parTransId="{CA9F2CAF-EA94-4CF0-A90D-3C552F718771}" sibTransId="{B5A8AD6E-4168-41BA-B77B-7656D64DD6E1}"/>
    <dgm:cxn modelId="{E96434F4-53CA-441E-86AA-C949F29E0C5E}" srcId="{B0E4DE6E-D277-4BE1-BED9-8F72CCAF8C56}" destId="{D07A6C5C-19E6-4714-83E4-F1E8F3E98246}" srcOrd="1" destOrd="0" parTransId="{DF9E0624-F8A3-4AA9-B8B6-6780D13E4FDA}" sibTransId="{77976652-52B2-4CD5-B119-95652C58D6CC}"/>
    <dgm:cxn modelId="{826F30B9-B553-41F6-A19A-9F65D14BEF29}" type="presOf" srcId="{550E3FDC-BAC3-46D0-A6AF-38F4D04478BF}" destId="{80292EDB-EEAB-4A7F-B2E2-6C59E62D5FBB}" srcOrd="0" destOrd="1" presId="urn:microsoft.com/office/officeart/2005/8/layout/vList5"/>
    <dgm:cxn modelId="{5E2F5E77-9655-4D67-A547-3072948EA036}" srcId="{7395681E-E765-43BF-B0B8-65EDAF1C906D}" destId="{68C08D92-4C11-48FB-8BC6-D4CD52A07438}" srcOrd="1" destOrd="0" parTransId="{B8015070-3B58-450C-B12A-0538B56A8447}" sibTransId="{23F140C9-1845-44FB-9781-775CA6249230}"/>
    <dgm:cxn modelId="{AE8ECE82-B037-4BF0-9572-CDA1ABB36BE0}" srcId="{68C08D92-4C11-48FB-8BC6-D4CD52A07438}" destId="{7AD56FF1-638A-4118-946B-5F3C705CC4F4}" srcOrd="0" destOrd="0" parTransId="{27542F7F-36BE-4C7D-8EB0-92A8625016CB}" sibTransId="{CFDEEA58-FFB4-4A09-B82F-1910425E09F7}"/>
    <dgm:cxn modelId="{BEE8FA1E-EB43-4A86-9B07-77D935A059CA}" type="presOf" srcId="{82D0CB11-23E1-4146-86C6-6B2D661CCBB4}" destId="{BD3C48DF-A0EF-4A6E-9833-33EC8A0FE725}" srcOrd="0" destOrd="2" presId="urn:microsoft.com/office/officeart/2005/8/layout/vList5"/>
    <dgm:cxn modelId="{ED7D43D7-8E4E-4F90-9E4C-B6CCF579CD4F}" srcId="{68C08D92-4C11-48FB-8BC6-D4CD52A07438}" destId="{8F1FDAA1-A9BC-4441-88CD-5A5A8194FCA0}" srcOrd="3" destOrd="0" parTransId="{5FBE0E1F-B943-4019-B1D2-D3F024F7DC3B}" sibTransId="{878790CC-8D1F-43C3-B994-DA1BDD7BA9B1}"/>
    <dgm:cxn modelId="{F1C5B999-F4FE-4039-82B8-80E0E659617E}" type="presOf" srcId="{7AD56FF1-638A-4118-946B-5F3C705CC4F4}" destId="{80292EDB-EEAB-4A7F-B2E2-6C59E62D5FBB}" srcOrd="0" destOrd="0" presId="urn:microsoft.com/office/officeart/2005/8/layout/vList5"/>
    <dgm:cxn modelId="{4009A762-C84E-476F-B6CD-D741B747151D}" type="presOf" srcId="{68C08D92-4C11-48FB-8BC6-D4CD52A07438}" destId="{1DD7F01C-493C-43D8-9F42-890129F01D21}" srcOrd="0" destOrd="0" presId="urn:microsoft.com/office/officeart/2005/8/layout/vList5"/>
    <dgm:cxn modelId="{D13A4D42-6443-404C-8406-8A07ED4FDF75}" type="presOf" srcId="{B80301CF-D4C3-4A3B-8F5A-AF61D4149737}" destId="{80292EDB-EEAB-4A7F-B2E2-6C59E62D5FBB}" srcOrd="0" destOrd="4" presId="urn:microsoft.com/office/officeart/2005/8/layout/vList5"/>
    <dgm:cxn modelId="{5EC52692-346B-42D3-8482-EEC07467B5F8}" srcId="{68C08D92-4C11-48FB-8BC6-D4CD52A07438}" destId="{9969B5EE-2164-458E-A1A0-53CA78D8C014}" srcOrd="2" destOrd="0" parTransId="{B89D1A98-5918-4B5B-BEE8-CB8167F38C2E}" sibTransId="{E727EDC8-8300-48D3-8C18-7ABDD4DB16FE}"/>
    <dgm:cxn modelId="{0FF7E324-2C0A-4DBE-8317-EEC6E87FC031}" type="presOf" srcId="{B0E4DE6E-D277-4BE1-BED9-8F72CCAF8C56}" destId="{83B54075-DFFD-4CCF-A4DD-792A85DB37D9}" srcOrd="0" destOrd="0" presId="urn:microsoft.com/office/officeart/2005/8/layout/vList5"/>
    <dgm:cxn modelId="{A6EA6C9D-276B-4DAE-844B-ED7903341F4E}" srcId="{7395681E-E765-43BF-B0B8-65EDAF1C906D}" destId="{A8F20E99-1EA8-46D0-8D9F-D95E20604ADB}" srcOrd="2" destOrd="0" parTransId="{35F8C3C4-96ED-48EB-B466-03FED3487422}" sibTransId="{64E37C82-FC17-4A03-8CA5-78FA37F1A33C}"/>
    <dgm:cxn modelId="{73C5D647-4EA7-42CD-B1CD-C8826FD24633}" srcId="{B0E4DE6E-D277-4BE1-BED9-8F72CCAF8C56}" destId="{9F643270-C459-4BD7-A6F4-1EA06487F11D}" srcOrd="3" destOrd="0" parTransId="{E958CF08-56B3-4677-8CD3-4BD77DC4D62B}" sibTransId="{82B58D55-53CA-430F-825B-1F0C83781A1A}"/>
    <dgm:cxn modelId="{6E9B8629-6EAC-4D1F-9E2A-BE2E48FEB20D}" srcId="{68C08D92-4C11-48FB-8BC6-D4CD52A07438}" destId="{550E3FDC-BAC3-46D0-A6AF-38F4D04478BF}" srcOrd="1" destOrd="0" parTransId="{44CA87FF-F618-49DC-85D8-DD42F1D19693}" sibTransId="{B21E6CA7-6503-426E-832B-B9D8DB6DCEF6}"/>
    <dgm:cxn modelId="{ACC04C3B-688F-4E41-BF8D-23269DAEA280}" srcId="{B0E4DE6E-D277-4BE1-BED9-8F72CCAF8C56}" destId="{82D0CB11-23E1-4146-86C6-6B2D661CCBB4}" srcOrd="2" destOrd="0" parTransId="{CC792A62-3DF7-4FD9-92F8-267741B8726C}" sibTransId="{2C7669D0-3A62-4A86-A377-3B5D319F4953}"/>
    <dgm:cxn modelId="{EEE755EB-D1CC-4342-9E9A-F7C4E397B4BE}" srcId="{68C08D92-4C11-48FB-8BC6-D4CD52A07438}" destId="{B80301CF-D4C3-4A3B-8F5A-AF61D4149737}" srcOrd="4" destOrd="0" parTransId="{135782F5-E605-4A69-971A-14C84EC57DFB}" sibTransId="{7D4C2768-01CE-4A95-9CC2-D1976A6A993B}"/>
    <dgm:cxn modelId="{102C85A4-0295-473A-8A87-2CFD81BDBD93}" type="presOf" srcId="{561ED8ED-E135-4024-9697-5BADC77617BD}" destId="{BD3C48DF-A0EF-4A6E-9833-33EC8A0FE725}" srcOrd="0" destOrd="0" presId="urn:microsoft.com/office/officeart/2005/8/layout/vList5"/>
    <dgm:cxn modelId="{BB9704C9-9AED-4B1A-8FEF-693A0E4148FA}" type="presOf" srcId="{D07A6C5C-19E6-4714-83E4-F1E8F3E98246}" destId="{BD3C48DF-A0EF-4A6E-9833-33EC8A0FE725}" srcOrd="0" destOrd="1" presId="urn:microsoft.com/office/officeart/2005/8/layout/vList5"/>
    <dgm:cxn modelId="{77456F48-8A55-4ECC-A03D-6C1E69CEDDCB}" type="presOf" srcId="{7395681E-E765-43BF-B0B8-65EDAF1C906D}" destId="{0DD43592-1F0D-4D72-80C3-50FE45A8E267}" srcOrd="0" destOrd="0" presId="urn:microsoft.com/office/officeart/2005/8/layout/vList5"/>
    <dgm:cxn modelId="{2FE1FD92-37C6-43E8-8554-E86C75B23FD1}" srcId="{B0E4DE6E-D277-4BE1-BED9-8F72CCAF8C56}" destId="{561ED8ED-E135-4024-9697-5BADC77617BD}" srcOrd="0" destOrd="0" parTransId="{154341BD-5989-4E71-98EB-7997508B4DA0}" sibTransId="{A8BCBA80-33E2-4F2C-89D9-C3DEB4554478}"/>
    <dgm:cxn modelId="{9E74DFCE-A85D-4FE9-A8A4-1118AF7DE463}" type="presOf" srcId="{A8F20E99-1EA8-46D0-8D9F-D95E20604ADB}" destId="{C7BEE7FE-D79E-4170-826A-44E39A2C787B}" srcOrd="0" destOrd="0" presId="urn:microsoft.com/office/officeart/2005/8/layout/vList5"/>
    <dgm:cxn modelId="{5EE5257A-4181-449C-A3EA-8D87F82A33D4}" srcId="{A8F20E99-1EA8-46D0-8D9F-D95E20604ADB}" destId="{5B2A5CD7-42A4-4F0C-8FAB-0EA668467980}" srcOrd="1" destOrd="0" parTransId="{AF77EE9B-55F4-4501-8971-D13BFCCBEB50}" sibTransId="{FED8E3C8-3226-4A9C-8589-3D876FA22B0E}"/>
    <dgm:cxn modelId="{15A60C54-2826-4AE1-8884-0DABF630FDE9}" type="presOf" srcId="{9969B5EE-2164-458E-A1A0-53CA78D8C014}" destId="{80292EDB-EEAB-4A7F-B2E2-6C59E62D5FBB}" srcOrd="0" destOrd="2" presId="urn:microsoft.com/office/officeart/2005/8/layout/vList5"/>
    <dgm:cxn modelId="{94B578B6-0CCD-4476-8B00-6979CCAEA841}" type="presOf" srcId="{8F1FDAA1-A9BC-4441-88CD-5A5A8194FCA0}" destId="{80292EDB-EEAB-4A7F-B2E2-6C59E62D5FBB}" srcOrd="0" destOrd="3" presId="urn:microsoft.com/office/officeart/2005/8/layout/vList5"/>
    <dgm:cxn modelId="{263DBE95-8D3C-43D6-8050-68145D115B9B}" type="presParOf" srcId="{0DD43592-1F0D-4D72-80C3-50FE45A8E267}" destId="{04AB19A5-1CDD-4039-AA0B-E58A0FB0C149}" srcOrd="0" destOrd="0" presId="urn:microsoft.com/office/officeart/2005/8/layout/vList5"/>
    <dgm:cxn modelId="{FCF53584-4F8D-4D17-AABF-BD986B7A8914}" type="presParOf" srcId="{04AB19A5-1CDD-4039-AA0B-E58A0FB0C149}" destId="{83B54075-DFFD-4CCF-A4DD-792A85DB37D9}" srcOrd="0" destOrd="0" presId="urn:microsoft.com/office/officeart/2005/8/layout/vList5"/>
    <dgm:cxn modelId="{8C6C8BE1-5ACD-4E09-8A36-B46CFFE032FE}" type="presParOf" srcId="{04AB19A5-1CDD-4039-AA0B-E58A0FB0C149}" destId="{BD3C48DF-A0EF-4A6E-9833-33EC8A0FE725}" srcOrd="1" destOrd="0" presId="urn:microsoft.com/office/officeart/2005/8/layout/vList5"/>
    <dgm:cxn modelId="{85A04535-9AB9-4B6E-8D41-B19A3F2A813B}" type="presParOf" srcId="{0DD43592-1F0D-4D72-80C3-50FE45A8E267}" destId="{E5E6582B-3441-4DAA-880B-5094D2939194}" srcOrd="1" destOrd="0" presId="urn:microsoft.com/office/officeart/2005/8/layout/vList5"/>
    <dgm:cxn modelId="{784C5DA3-B87F-479F-AFE7-356CED3581D7}" type="presParOf" srcId="{0DD43592-1F0D-4D72-80C3-50FE45A8E267}" destId="{93FD512C-8FBE-4594-A7C3-9748DB7059A0}" srcOrd="2" destOrd="0" presId="urn:microsoft.com/office/officeart/2005/8/layout/vList5"/>
    <dgm:cxn modelId="{CE7DE722-1ED9-452B-B8F4-3831912B60E6}" type="presParOf" srcId="{93FD512C-8FBE-4594-A7C3-9748DB7059A0}" destId="{1DD7F01C-493C-43D8-9F42-890129F01D21}" srcOrd="0" destOrd="0" presId="urn:microsoft.com/office/officeart/2005/8/layout/vList5"/>
    <dgm:cxn modelId="{13A09E86-BFDF-4B8C-870F-FE2FF6582D36}" type="presParOf" srcId="{93FD512C-8FBE-4594-A7C3-9748DB7059A0}" destId="{80292EDB-EEAB-4A7F-B2E2-6C59E62D5FBB}" srcOrd="1" destOrd="0" presId="urn:microsoft.com/office/officeart/2005/8/layout/vList5"/>
    <dgm:cxn modelId="{2D1EAF98-10AC-457A-9264-4E23A6D4EC2F}" type="presParOf" srcId="{0DD43592-1F0D-4D72-80C3-50FE45A8E267}" destId="{B972D97C-13F0-40CD-996B-61A212DF63DE}" srcOrd="3" destOrd="0" presId="urn:microsoft.com/office/officeart/2005/8/layout/vList5"/>
    <dgm:cxn modelId="{0D901F8E-D732-41C3-9046-1C75E86E1BF2}" type="presParOf" srcId="{0DD43592-1F0D-4D72-80C3-50FE45A8E267}" destId="{205D2D20-54D1-4CDE-8F8C-E2E00EA4A514}" srcOrd="4" destOrd="0" presId="urn:microsoft.com/office/officeart/2005/8/layout/vList5"/>
    <dgm:cxn modelId="{BDE5AC43-2308-4786-9FD8-1DB2B11C583D}" type="presParOf" srcId="{205D2D20-54D1-4CDE-8F8C-E2E00EA4A514}" destId="{C7BEE7FE-D79E-4170-826A-44E39A2C787B}" srcOrd="0" destOrd="0" presId="urn:microsoft.com/office/officeart/2005/8/layout/vList5"/>
    <dgm:cxn modelId="{339B3BC4-9320-4BD9-A5F8-B93D31A0E381}" type="presParOf" srcId="{205D2D20-54D1-4CDE-8F8C-E2E00EA4A514}" destId="{84C29958-1234-4680-9659-544BF17C1B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68550C00-447A-47AA-8CD2-25EEBF1148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443E850-7E78-4854-B295-5DFC299FB6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E99BE59-D28D-4661-9A35-82821CB369CC}" type="datetime1">
              <a:rPr lang="fr-FR" altLang="fr-FR"/>
              <a:pPr>
                <a:defRPr/>
              </a:pPr>
              <a:t>25/05/2021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24BA86DD-43D5-4283-A230-CCF2AAD07B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3B2B9EF-3AE4-4AB8-A41B-951BC444B1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73061D8-58E8-4BF9-8F55-4C205BB40D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824B09FE-0A09-43A6-B41C-F6E9D92944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4C419CE-D98A-44CE-A350-9E8C06C06E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4CDB303-25BF-484C-97D1-ECEFE858111B}" type="datetime1">
              <a:rPr lang="fr-FR" altLang="fr-FR"/>
              <a:pPr>
                <a:defRPr/>
              </a:pPr>
              <a:t>25/05/2021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="" xmlns:a16="http://schemas.microsoft.com/office/drawing/2014/main" id="{C8DD68D1-01FC-4383-80E5-39B6CB45F1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="" xmlns:a16="http://schemas.microsoft.com/office/drawing/2014/main" id="{68D18F51-90F0-4C8B-B6F1-0E3FC6C80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E9AB685-8493-45D4-9B03-71961EDB4E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DE1626E-5C1E-4563-82E7-3EA195D1D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454D18-1911-41DF-8970-6A1A0B7C6E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4505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="" xmlns:a16="http://schemas.microsoft.com/office/drawing/2014/main" id="{8FEF9D4B-E7E4-43A8-B08A-029701F78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="" xmlns:a16="http://schemas.microsoft.com/office/drawing/2014/main" id="{12BCE688-58A5-4AB7-9A14-B88E1D7D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="" xmlns:a16="http://schemas.microsoft.com/office/drawing/2014/main" id="{60F0AAF9-12C3-493D-AAAE-CCA755D05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615B57D-56D6-4524-A6CA-B4616B888573}" type="slidenum">
              <a:rPr lang="fr-FR" altLang="fr-FR" sz="1200"/>
              <a:pPr/>
              <a:t>1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004726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212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057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2100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0291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3010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3412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38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0869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="" xmlns:a16="http://schemas.microsoft.com/office/drawing/2014/main" id="{E6F728FC-61FD-4A0B-AF43-010BA9B04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notes 2">
            <a:extLst>
              <a:ext uri="{FF2B5EF4-FFF2-40B4-BE49-F238E27FC236}">
                <a16:creationId xmlns="" xmlns:a16="http://schemas.microsoft.com/office/drawing/2014/main" id="{6F8F0453-A7DB-422B-A264-58E0D30F7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200">
                <a:latin typeface="Arial" panose="020B0604020202020204" pitchFamily="34" charset="0"/>
              </a:rPr>
              <a:t>Capacité d'adaptation</a:t>
            </a:r>
            <a:r>
              <a:rPr lang="fr-FR" altLang="fr-FR"/>
              <a:t> </a:t>
            </a:r>
            <a:r>
              <a:rPr lang="fr-FR" altLang="fr-FR" sz="1200">
                <a:latin typeface="Arial" panose="020B0604020202020204" pitchFamily="34" charset="0"/>
              </a:rPr>
              <a:t>Capacité à travailler en équipe</a:t>
            </a:r>
            <a:r>
              <a:rPr lang="fr-FR" altLang="fr-FR"/>
              <a:t> </a:t>
            </a:r>
            <a:r>
              <a:rPr lang="fr-FR" altLang="fr-FR" sz="1200">
                <a:latin typeface="Arial" panose="020B0604020202020204" pitchFamily="34" charset="0"/>
              </a:rPr>
              <a:t>Comportement adapté dans ses relations avec autrui</a:t>
            </a:r>
            <a:r>
              <a:rPr lang="fr-FR" altLang="fr-FR"/>
              <a:t> </a:t>
            </a:r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="" xmlns:a16="http://schemas.microsoft.com/office/drawing/2014/main" id="{3D249D60-3CFC-4ACF-BA63-53B9BE0AC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CB9327E6-CF92-4D97-81DC-0C2389132097}" type="slidenum">
              <a:rPr lang="fr-FR" altLang="fr-FR" sz="1200"/>
              <a:pPr/>
              <a:t>18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419963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="" xmlns:a16="http://schemas.microsoft.com/office/drawing/2014/main" id="{89DBE6A5-7775-4E68-89B4-DF304B67BD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notes 2">
            <a:extLst>
              <a:ext uri="{FF2B5EF4-FFF2-40B4-BE49-F238E27FC236}">
                <a16:creationId xmlns="" xmlns:a16="http://schemas.microsoft.com/office/drawing/2014/main" id="{DFA5C26C-B29F-4625-9122-A5873694B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200">
                <a:latin typeface="Arial" panose="020B0604020202020204" pitchFamily="34" charset="0"/>
              </a:rPr>
              <a:t>Capacité d'adaptation</a:t>
            </a:r>
            <a:r>
              <a:rPr lang="fr-FR" altLang="fr-FR"/>
              <a:t> </a:t>
            </a:r>
            <a:r>
              <a:rPr lang="fr-FR" altLang="fr-FR" sz="1200">
                <a:latin typeface="Arial" panose="020B0604020202020204" pitchFamily="34" charset="0"/>
              </a:rPr>
              <a:t>Capacité à travailler en équipe</a:t>
            </a:r>
            <a:r>
              <a:rPr lang="fr-FR" altLang="fr-FR"/>
              <a:t> </a:t>
            </a:r>
            <a:r>
              <a:rPr lang="fr-FR" altLang="fr-FR" sz="1200">
                <a:latin typeface="Arial" panose="020B0604020202020204" pitchFamily="34" charset="0"/>
              </a:rPr>
              <a:t>Comportement adapté dans ses relations avec autrui</a:t>
            </a:r>
            <a:r>
              <a:rPr lang="fr-FR" altLang="fr-FR"/>
              <a:t> </a:t>
            </a:r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="" xmlns:a16="http://schemas.microsoft.com/office/drawing/2014/main" id="{0CD2D5A7-0FDF-43AF-96F5-EB760473E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2E13940-1F23-4218-9F99-05B282A9E6AD}" type="slidenum">
              <a:rPr lang="fr-FR" altLang="fr-FR" sz="1200"/>
              <a:pPr/>
              <a:t>19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46675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9090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81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="" xmlns:a16="http://schemas.microsoft.com/office/drawing/2014/main" id="{09E7C8AB-227F-4EA5-BAAC-739C47C2C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notes 2">
            <a:extLst>
              <a:ext uri="{FF2B5EF4-FFF2-40B4-BE49-F238E27FC236}">
                <a16:creationId xmlns="" xmlns:a16="http://schemas.microsoft.com/office/drawing/2014/main" id="{AA9E98F5-A63D-4645-AA77-2BF3E9212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200">
                <a:latin typeface="Arial" panose="020B0604020202020204" pitchFamily="34" charset="0"/>
              </a:rPr>
              <a:t>Capacité d'adaptation</a:t>
            </a:r>
            <a:r>
              <a:rPr lang="fr-FR" altLang="fr-FR"/>
              <a:t> </a:t>
            </a:r>
            <a:r>
              <a:rPr lang="fr-FR" altLang="fr-FR" sz="1200">
                <a:latin typeface="Arial" panose="020B0604020202020204" pitchFamily="34" charset="0"/>
              </a:rPr>
              <a:t>Capacité à travailler en équipe</a:t>
            </a:r>
            <a:r>
              <a:rPr lang="fr-FR" altLang="fr-FR"/>
              <a:t> </a:t>
            </a:r>
            <a:r>
              <a:rPr lang="fr-FR" altLang="fr-FR" sz="1200">
                <a:latin typeface="Arial" panose="020B0604020202020204" pitchFamily="34" charset="0"/>
              </a:rPr>
              <a:t>Comportement adapté dans ses relations avec autrui</a:t>
            </a:r>
            <a:r>
              <a:rPr lang="fr-FR" altLang="fr-FR"/>
              <a:t> </a:t>
            </a:r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="" xmlns:a16="http://schemas.microsoft.com/office/drawing/2014/main" id="{CA8D534E-D06E-4AFD-8AC4-0C7D6A120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8387178-867A-4853-ADFF-590CAD53F85F}" type="slidenum">
              <a:rPr lang="fr-FR" altLang="fr-FR" sz="1200"/>
              <a:pPr/>
              <a:t>21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77499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="" xmlns:a16="http://schemas.microsoft.com/office/drawing/2014/main" id="{AE8E41FC-C0EE-4362-87A0-45277A5FB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notes 2">
            <a:extLst>
              <a:ext uri="{FF2B5EF4-FFF2-40B4-BE49-F238E27FC236}">
                <a16:creationId xmlns="" xmlns:a16="http://schemas.microsoft.com/office/drawing/2014/main" id="{3A8028C4-E82E-483F-B5C2-BA39DC850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200">
                <a:latin typeface="Arial" panose="020B0604020202020204" pitchFamily="34" charset="0"/>
              </a:rPr>
              <a:t>Capacité d'adaptation</a:t>
            </a:r>
            <a:r>
              <a:rPr lang="fr-FR" altLang="fr-FR"/>
              <a:t> </a:t>
            </a:r>
            <a:r>
              <a:rPr lang="fr-FR" altLang="fr-FR" sz="1200">
                <a:latin typeface="Arial" panose="020B0604020202020204" pitchFamily="34" charset="0"/>
              </a:rPr>
              <a:t>Capacité à travailler en équipe</a:t>
            </a:r>
            <a:r>
              <a:rPr lang="fr-FR" altLang="fr-FR"/>
              <a:t> </a:t>
            </a:r>
            <a:r>
              <a:rPr lang="fr-FR" altLang="fr-FR" sz="1200">
                <a:latin typeface="Arial" panose="020B0604020202020204" pitchFamily="34" charset="0"/>
              </a:rPr>
              <a:t>Comportement adapté dans ses relations avec autrui</a:t>
            </a:r>
            <a:r>
              <a:rPr lang="fr-FR" altLang="fr-FR"/>
              <a:t> </a:t>
            </a: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="" xmlns:a16="http://schemas.microsoft.com/office/drawing/2014/main" id="{56508FCC-3701-4B97-AE25-F3F3C317D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37925BB-AED2-4A58-8FED-20C90E7CEE21}" type="slidenum">
              <a:rPr lang="fr-FR" altLang="fr-FR" sz="1200"/>
              <a:pPr/>
              <a:t>22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804573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6742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4275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76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5177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6269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6540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478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9953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s notes 1">
            <a:extLst>
              <a:ext uri="{FF2B5EF4-FFF2-40B4-BE49-F238E27FC236}">
                <a16:creationId xmlns="" xmlns:a16="http://schemas.microsoft.com/office/drawing/2014/main" id="{F03ECC1D-2CFE-4636-AB1C-FB8B760DB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Mettre couleur similaire a slide prochain</a:t>
            </a:r>
          </a:p>
        </p:txBody>
      </p:sp>
    </p:spTree>
    <p:extLst>
      <p:ext uri="{BB962C8B-B14F-4D97-AF65-F5344CB8AC3E}">
        <p14:creationId xmlns:p14="http://schemas.microsoft.com/office/powerpoint/2010/main" val="3355985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34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dirty="0" smtClean="0"/>
              <a:t>MIS A DISPOSITION SUR LA PLATEFORME LMS DE L’ANFH</a:t>
            </a:r>
          </a:p>
          <a:p>
            <a:pPr algn="l"/>
            <a:endParaRPr lang="fr-FR" altLang="fr-FR" dirty="0" smtClean="0"/>
          </a:p>
          <a:p>
            <a:pPr algn="l"/>
            <a:r>
              <a:rPr lang="fr-FR" altLang="fr-FR" dirty="0" smtClean="0"/>
              <a:t>Module 1 :</a:t>
            </a:r>
          </a:p>
          <a:p>
            <a:r>
              <a:rPr lang="fr-FR" dirty="0" smtClean="0"/>
              <a:t>•Appréhender la réforme de l’entretien professionnel</a:t>
            </a:r>
          </a:p>
          <a:p>
            <a:r>
              <a:rPr lang="fr-FR" dirty="0" smtClean="0"/>
              <a:t>•Identifier les enjeux et objectifs de l’entretien professionnel</a:t>
            </a:r>
          </a:p>
          <a:p>
            <a:r>
              <a:rPr lang="fr-FR" dirty="0" smtClean="0"/>
              <a:t>•Connaître les finalités de l’entretien pour l’établissement, le responsable hiérarchique et l’agent</a:t>
            </a:r>
          </a:p>
          <a:p>
            <a:pPr algn="l"/>
            <a:endParaRPr lang="fr-FR" altLang="fr-FR" dirty="0" smtClean="0"/>
          </a:p>
          <a:p>
            <a:pPr algn="l"/>
            <a:r>
              <a:rPr lang="fr-FR" altLang="fr-FR" dirty="0" smtClean="0"/>
              <a:t>Module 2</a:t>
            </a:r>
            <a:r>
              <a:rPr lang="fr-FR" altLang="fr-FR" baseline="0" dirty="0" smtClean="0"/>
              <a:t> :</a:t>
            </a:r>
          </a:p>
          <a:p>
            <a:r>
              <a:rPr lang="fr-FR" dirty="0" smtClean="0"/>
              <a:t>Connaître les parties constitutives de l’entretien</a:t>
            </a:r>
          </a:p>
          <a:p>
            <a:r>
              <a:rPr lang="fr-FR" dirty="0" smtClean="0"/>
              <a:t>•Connaître les critères d’appréciation de la valeur professionnelle de l’agent</a:t>
            </a:r>
          </a:p>
          <a:p>
            <a:r>
              <a:rPr lang="fr-FR" dirty="0" smtClean="0"/>
              <a:t>•Savoir mettre en œuvre les techniques de fixation d’objectifs</a:t>
            </a:r>
          </a:p>
          <a:p>
            <a:r>
              <a:rPr lang="fr-FR" dirty="0" smtClean="0"/>
              <a:t>•Savoir construire une relation de confiance, pour un entretien professionnel constructif</a:t>
            </a:r>
          </a:p>
          <a:p>
            <a:pPr algn="l"/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32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41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 Pour 2021 : Dates envoyées pour l’inter, pensez à vous inscrire avant le 28/05, lien renvoyé à l’issue du webinaire 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Sera aussi proposé en 2022.</a:t>
            </a:r>
          </a:p>
          <a:p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1 : La fixation des objectifs / indicateurs et les critères d’évaluation de la valeur professionnelle de l’agent »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À partir d’exemples d’objectifs issus des filières de soins, logistique, administrative, etc.), savoir fixer des objectifs « SMART » et définir des indicateurs associés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Évaluer les critères d’appréciation de la valeur professionnelle de l’agent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Module 2 : La formalisation d’un compte-rendu d’entretien professionnel »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Identifier les documents utiles à la préparation de l’entretien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Savoir rédiger les informations essentielles devant figurer dans les différentes rubriques de l’entretien professionnel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Connaître les enjeux, les impacts et conséquences que peuvent engendrer la formalisation écrite d’un compte-rendu de l’entretien professionnel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Module 3 : La conduite d’un entretien professionnel »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Identifier les enjeux, finalités et objectifs de l’entretien professionnel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Acquérir les techniques spécifiques liées à la conduite d’un entretien professionnel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S’entraîner entre pairs, via des jeux de rôles, sur les différentes étapes de l’entretien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Module 4 : La préparation d’un entretien professionnel délicat »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Échanger entre pairs sur des situations problématiques (format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-développement)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Analyser des cas concrets et proposer des pistes de réflexion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Acquérir des connaissances théoriques en lien avec les situations exposés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algn="l"/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33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8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dirty="0" smtClean="0">
                <a:solidFill>
                  <a:srgbClr val="19396A"/>
                </a:solidFill>
              </a:rPr>
              <a:t>Toujours disponible !</a:t>
            </a:r>
          </a:p>
          <a:p>
            <a:pPr algn="l"/>
            <a:r>
              <a:rPr lang="fr-FR" dirty="0" smtClean="0">
                <a:solidFill>
                  <a:srgbClr val="19396A"/>
                </a:solidFill>
              </a:rPr>
              <a:t>Slides</a:t>
            </a:r>
            <a:r>
              <a:rPr lang="fr-FR" baseline="0" dirty="0" smtClean="0">
                <a:solidFill>
                  <a:srgbClr val="19396A"/>
                </a:solidFill>
              </a:rPr>
              <a:t> précédents, avec la nouvelle offre, on était sur les aspect techniques, organisationnels de l’entretien =&gt; ici on ajoute l’aspect management des compétences, intégré dans la démarche de GPMC, plus large</a:t>
            </a:r>
          </a:p>
          <a:p>
            <a:pPr marL="171450" indent="-171450" algn="l">
              <a:buFont typeface="Symbol" panose="05050102010706020507" pitchFamily="18" charset="2"/>
              <a:buChar char="Þ"/>
            </a:pPr>
            <a:r>
              <a:rPr lang="fr-FR" baseline="0" dirty="0" smtClean="0">
                <a:solidFill>
                  <a:srgbClr val="19396A"/>
                </a:solidFill>
              </a:rPr>
              <a:t>Dépend de votre besoin</a:t>
            </a:r>
          </a:p>
          <a:p>
            <a:pPr marL="171450" indent="-171450" algn="l">
              <a:buFont typeface="Symbol" panose="05050102010706020507" pitchFamily="18" charset="2"/>
              <a:buChar char="Þ"/>
            </a:pPr>
            <a:r>
              <a:rPr lang="fr-FR" baseline="0" dirty="0" smtClean="0">
                <a:solidFill>
                  <a:srgbClr val="19396A"/>
                </a:solidFill>
              </a:rPr>
              <a:t>!! L’ANFH vous accompagne plus largement sur le management des compétences, GPMC  = initier ou relancer une démarche / renforcer certains </a:t>
            </a:r>
            <a:r>
              <a:rPr lang="fr-FR" baseline="0" dirty="0" err="1" smtClean="0">
                <a:solidFill>
                  <a:srgbClr val="19396A"/>
                </a:solidFill>
              </a:rPr>
              <a:t>process</a:t>
            </a:r>
            <a:r>
              <a:rPr lang="fr-FR" baseline="0" dirty="0" smtClean="0">
                <a:solidFill>
                  <a:srgbClr val="19396A"/>
                </a:solidFill>
              </a:rPr>
              <a:t> RH</a:t>
            </a:r>
          </a:p>
          <a:p>
            <a:pPr algn="l"/>
            <a:endParaRPr lang="fr-FR" dirty="0" smtClean="0">
              <a:solidFill>
                <a:srgbClr val="19396A"/>
              </a:solidFill>
            </a:endParaRPr>
          </a:p>
          <a:p>
            <a:pPr algn="l"/>
            <a:r>
              <a:rPr lang="fr-FR" dirty="0" smtClean="0">
                <a:solidFill>
                  <a:srgbClr val="19396A"/>
                </a:solidFill>
              </a:rPr>
              <a:t>Formation n°1</a:t>
            </a:r>
            <a:r>
              <a:rPr lang="fr-FR" baseline="0" dirty="0" smtClean="0">
                <a:solidFill>
                  <a:srgbClr val="19396A"/>
                </a:solidFill>
              </a:rPr>
              <a:t> : </a:t>
            </a:r>
          </a:p>
          <a:p>
            <a:pPr marL="6350" indent="-285750" algn="l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200" dirty="0" smtClean="0">
                <a:solidFill>
                  <a:srgbClr val="19396A"/>
                </a:solidFill>
                <a:latin typeface="Futura Hv BT"/>
              </a:rPr>
              <a:t>Situer le rôle de l’encadrant dans la démarche GPMC et identifier les enjeux individuels</a:t>
            </a:r>
            <a:br>
              <a:rPr lang="fr-FR" altLang="fr-FR" sz="1200" dirty="0" smtClean="0">
                <a:solidFill>
                  <a:srgbClr val="19396A"/>
                </a:solidFill>
                <a:latin typeface="Futura Hv BT"/>
              </a:rPr>
            </a:br>
            <a:r>
              <a:rPr lang="fr-FR" altLang="fr-FR" sz="1200" dirty="0" smtClean="0">
                <a:solidFill>
                  <a:srgbClr val="19396A"/>
                </a:solidFill>
                <a:latin typeface="Futura Hv BT"/>
              </a:rPr>
              <a:t>     et collectifs d’un entretien professionnel</a:t>
            </a:r>
          </a:p>
          <a:p>
            <a:pPr marL="6350" indent="-285750" algn="l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200" dirty="0" smtClean="0">
                <a:solidFill>
                  <a:srgbClr val="19396A"/>
                </a:solidFill>
                <a:latin typeface="Futura Hv BT"/>
              </a:rPr>
              <a:t>S’approprier les concepts clés associés à la notion de compétences</a:t>
            </a:r>
          </a:p>
          <a:p>
            <a:pPr marL="6350" indent="-285750" algn="l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200" dirty="0" smtClean="0">
                <a:solidFill>
                  <a:srgbClr val="19396A"/>
                </a:solidFill>
                <a:latin typeface="Futura Hv BT"/>
              </a:rPr>
              <a:t>Appréhender la méthodologie d’élaboration  d’une fiche métier/emplois/poste</a:t>
            </a:r>
          </a:p>
          <a:p>
            <a:pPr marL="6350" indent="-285750" algn="l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200" dirty="0" smtClean="0">
                <a:solidFill>
                  <a:srgbClr val="19396A"/>
                </a:solidFill>
                <a:latin typeface="Futura Hv BT"/>
              </a:rPr>
              <a:t>Savoir évaluer les compétences réelles au regard des compétences attendues</a:t>
            </a:r>
            <a:br>
              <a:rPr lang="fr-FR" altLang="fr-FR" sz="1200" dirty="0" smtClean="0">
                <a:solidFill>
                  <a:srgbClr val="19396A"/>
                </a:solidFill>
                <a:latin typeface="Futura Hv BT"/>
              </a:rPr>
            </a:br>
            <a:r>
              <a:rPr lang="fr-FR" altLang="fr-FR" sz="1200" dirty="0" smtClean="0">
                <a:solidFill>
                  <a:srgbClr val="19396A"/>
                </a:solidFill>
                <a:latin typeface="Futura Hv BT"/>
              </a:rPr>
              <a:t>     et élaborer un plan d’action pour réduire les écarts</a:t>
            </a:r>
          </a:p>
          <a:p>
            <a:pPr marL="6350" indent="-285750" algn="l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200" dirty="0" smtClean="0">
                <a:solidFill>
                  <a:srgbClr val="19396A"/>
                </a:solidFill>
                <a:latin typeface="Futura Hv BT"/>
              </a:rPr>
              <a:t>Savoir mettre en œuvre les différentes étapes d’un entretien professionnel</a:t>
            </a:r>
          </a:p>
          <a:p>
            <a:pPr marL="6350" indent="-285750" algn="l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200" dirty="0" smtClean="0">
                <a:solidFill>
                  <a:srgbClr val="19396A"/>
                </a:solidFill>
                <a:latin typeface="Futura Hv BT"/>
              </a:rPr>
              <a:t>Etablir un lien entre l’entretien professionnel et l’entretien de formation</a:t>
            </a:r>
          </a:p>
          <a:p>
            <a:pPr marL="6350" indent="-285750" algn="l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200" dirty="0" smtClean="0">
                <a:solidFill>
                  <a:srgbClr val="19396A"/>
                </a:solidFill>
                <a:latin typeface="Futura Hv BT"/>
              </a:rPr>
              <a:t>Savoir déterminer des objectifs individuels et collectifs et les moyens associés.</a:t>
            </a:r>
          </a:p>
          <a:p>
            <a:pPr algn="l"/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34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849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dirty="0" smtClean="0"/>
              <a:t>ANFH</a:t>
            </a:r>
            <a:r>
              <a:rPr lang="fr-FR" altLang="fr-FR" baseline="0" dirty="0" smtClean="0"/>
              <a:t> : proposé uniquement à partir de 2022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Animer des sessions de formation au sein de son établissement ou dans le cadre d’une direction commune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=&gt; kit pédagogique et préparer son intervention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algn="l"/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35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55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dirty="0" smtClean="0"/>
              <a:t>2 modalités</a:t>
            </a:r>
            <a:r>
              <a:rPr lang="fr-FR" altLang="fr-FR" baseline="0" dirty="0" smtClean="0"/>
              <a:t> pour accompagner vos agents à se préparer à leur entretien pro :</a:t>
            </a:r>
          </a:p>
          <a:p>
            <a:pPr marL="171450" indent="-171450" algn="l">
              <a:buFontTx/>
              <a:buChar char="-"/>
            </a:pPr>
            <a:r>
              <a:rPr lang="fr-FR" altLang="fr-FR" dirty="0" smtClean="0"/>
              <a:t>Application</a:t>
            </a:r>
            <a:r>
              <a:rPr lang="fr-FR" altLang="fr-FR" baseline="0" dirty="0" smtClean="0"/>
              <a:t> mobile ou plateforme LMS </a:t>
            </a:r>
          </a:p>
          <a:p>
            <a:pPr marL="171450" indent="-171450" algn="l">
              <a:buFontTx/>
              <a:buChar char="-"/>
            </a:pPr>
            <a:r>
              <a:rPr lang="fr-FR" altLang="fr-FR" baseline="0" dirty="0" smtClean="0"/>
              <a:t>formation</a:t>
            </a:r>
          </a:p>
          <a:p>
            <a:pPr algn="l"/>
            <a:endParaRPr lang="fr-FR" altLang="fr-FR" baseline="0" dirty="0" smtClean="0"/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OBJECTIFS : (on va plus loin sur la formation,,,)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Sensibiliser les agents sur les nouveaux enjeux liés à l’entretien professionnel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Sensibiliser les agents sur l’importance de préparer et de se préparer à son entretien professionnel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algn="l"/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36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41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dirty="0" smtClean="0"/>
              <a:t>!! Montrer notre site internet ou retrouver les éléments</a:t>
            </a:r>
            <a:r>
              <a:rPr lang="fr-FR" altLang="fr-FR" baseline="0" dirty="0" smtClean="0"/>
              <a:t> !</a:t>
            </a:r>
          </a:p>
          <a:p>
            <a:pPr algn="l"/>
            <a:r>
              <a:rPr lang="fr-FR" altLang="fr-FR" dirty="0" smtClean="0"/>
              <a:t>*Guides : sous la forme de fiches-pratiques</a:t>
            </a:r>
          </a:p>
          <a:p>
            <a:pPr algn="l"/>
            <a:r>
              <a:rPr lang="fr-FR" altLang="fr-FR" dirty="0" smtClean="0"/>
              <a:t>Personnalisables</a:t>
            </a:r>
            <a:r>
              <a:rPr lang="fr-FR" altLang="fr-FR" baseline="0" dirty="0" smtClean="0"/>
              <a:t> par l’établissements</a:t>
            </a:r>
          </a:p>
          <a:p>
            <a:pPr algn="l"/>
            <a:r>
              <a:rPr lang="fr-FR" altLang="fr-FR" baseline="0" dirty="0" smtClean="0"/>
              <a:t>*Affiches pour communiquer en interne, avant pendant la campagne</a:t>
            </a:r>
          </a:p>
          <a:p>
            <a:pPr algn="l"/>
            <a:r>
              <a:rPr lang="fr-FR" altLang="fr-FR" baseline="0" dirty="0" smtClean="0"/>
              <a:t>* Vidéos : témoignages de valorisation de l’entretien pro</a:t>
            </a:r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37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499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/>
              <a:t>Pour clôturer</a:t>
            </a:r>
            <a:r>
              <a:rPr lang="fr-FR" altLang="fr-FR" baseline="0" dirty="0" smtClean="0"/>
              <a:t> : vous en avez forcément entendu parlé = nouvelle version du logiciel de gestion est en train d’être déployé, pour les ets disposant de GE vous aurez la possibilité d’installer un module complémentaire </a:t>
            </a:r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38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949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s notes 1">
            <a:extLst>
              <a:ext uri="{FF2B5EF4-FFF2-40B4-BE49-F238E27FC236}">
                <a16:creationId xmlns="" xmlns:a16="http://schemas.microsoft.com/office/drawing/2014/main" id="{BD182B3A-831F-48CC-8BB9-C4D63398B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Mettre couleur similaire a slide prochain</a:t>
            </a:r>
          </a:p>
        </p:txBody>
      </p:sp>
    </p:spTree>
    <p:extLst>
      <p:ext uri="{BB962C8B-B14F-4D97-AF65-F5344CB8AC3E}">
        <p14:creationId xmlns:p14="http://schemas.microsoft.com/office/powerpoint/2010/main" val="333996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709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279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952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769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759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4D18-1911-41DF-8970-6A1A0B7C6E2E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686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0467" y="4693346"/>
            <a:ext cx="3923066" cy="1807065"/>
          </a:xfrm>
          <a:prstGeom prst="rect">
            <a:avLst/>
          </a:prstGeom>
        </p:spPr>
        <p:txBody>
          <a:bodyPr vert="horz"/>
          <a:lstStyle>
            <a:lvl1pPr indent="0">
              <a:lnSpc>
                <a:spcPts val="3000"/>
              </a:lnSpc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0"/>
          </p:nvPr>
        </p:nvSpPr>
        <p:spPr>
          <a:xfrm>
            <a:off x="3313113" y="2527300"/>
            <a:ext cx="2670503" cy="1832493"/>
          </a:xfrm>
          <a:prstGeom prst="rect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6355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0467" y="4693346"/>
            <a:ext cx="3923066" cy="1807065"/>
          </a:xfrm>
          <a:prstGeom prst="rect">
            <a:avLst/>
          </a:prstGeom>
        </p:spPr>
        <p:txBody>
          <a:bodyPr vert="horz"/>
          <a:lstStyle>
            <a:lvl1pPr indent="0">
              <a:lnSpc>
                <a:spcPts val="3000"/>
              </a:lnSpc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0"/>
          </p:nvPr>
        </p:nvSpPr>
        <p:spPr>
          <a:xfrm>
            <a:off x="3313113" y="2527300"/>
            <a:ext cx="2670503" cy="1832493"/>
          </a:xfrm>
          <a:prstGeom prst="rect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/>
          <a:lstStyle/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92814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0467" y="4693346"/>
            <a:ext cx="3923066" cy="1807065"/>
          </a:xfrm>
          <a:prstGeom prst="rect">
            <a:avLst/>
          </a:prstGeom>
        </p:spPr>
        <p:txBody>
          <a:bodyPr vert="horz"/>
          <a:lstStyle>
            <a:lvl1pPr indent="0">
              <a:lnSpc>
                <a:spcPts val="3000"/>
              </a:lnSpc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0"/>
          </p:nvPr>
        </p:nvSpPr>
        <p:spPr>
          <a:xfrm>
            <a:off x="3313113" y="2527300"/>
            <a:ext cx="2670503" cy="1832493"/>
          </a:xfrm>
          <a:prstGeom prst="rect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/>
          <a:lstStyle/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19824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B766E70-300F-4A8E-8BAA-29417E2F91D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D10DC3E-452A-4318-BC32-781876742E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447" y="1255059"/>
            <a:ext cx="8292353" cy="304800"/>
          </a:xfrm>
        </p:spPr>
        <p:txBody>
          <a:bodyPr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="" xmlns:a16="http://schemas.microsoft.com/office/drawing/2014/main" id="{D69D25A9-3BC6-4FA7-9DB5-179EC852F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460" y="1757082"/>
            <a:ext cx="8409627" cy="466200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1" y="366743"/>
            <a:ext cx="2088223" cy="8988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62D424C-FFE2-42C5-B59D-31FC8EEF7ED4}"/>
              </a:ext>
            </a:extLst>
          </p:cNvPr>
          <p:cNvSpPr/>
          <p:nvPr userDrawn="1"/>
        </p:nvSpPr>
        <p:spPr>
          <a:xfrm>
            <a:off x="367553" y="1246094"/>
            <a:ext cx="8417672" cy="32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8"/>
            <a:ext cx="3523127" cy="4211638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5375E496-2D6E-4FBF-A967-8C82DF9187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2098" y="1665287"/>
            <a:ext cx="3523127" cy="4211637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ABB861B9-CA82-43C6-8388-7E47A093737F}"/>
              </a:ext>
            </a:extLst>
          </p:cNvPr>
          <p:cNvGrpSpPr/>
          <p:nvPr userDrawn="1"/>
        </p:nvGrpSpPr>
        <p:grpSpPr>
          <a:xfrm>
            <a:off x="344032" y="423910"/>
            <a:ext cx="597528" cy="701644"/>
            <a:chOff x="344032" y="1176950"/>
            <a:chExt cx="597528" cy="70164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910CBB6-F78B-4C7F-917B-F33259AFC6B2}"/>
                </a:ext>
              </a:extLst>
            </p:cNvPr>
            <p:cNvSpPr/>
            <p:nvPr/>
          </p:nvSpPr>
          <p:spPr>
            <a:xfrm>
              <a:off x="344032" y="1176950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27CF648-27EA-4BD1-A9D9-6C904DC11860}"/>
                </a:ext>
              </a:extLst>
            </p:cNvPr>
            <p:cNvSpPr/>
            <p:nvPr/>
          </p:nvSpPr>
          <p:spPr>
            <a:xfrm>
              <a:off x="344032" y="1371599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7FFD201-7442-4750-ADB3-366C11E1855C}"/>
                </a:ext>
              </a:extLst>
            </p:cNvPr>
            <p:cNvSpPr/>
            <p:nvPr/>
          </p:nvSpPr>
          <p:spPr>
            <a:xfrm>
              <a:off x="344032" y="1566248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F977C90-6E18-4A38-8641-A6C313BBF7A9}"/>
                </a:ext>
              </a:extLst>
            </p:cNvPr>
            <p:cNvSpPr/>
            <p:nvPr/>
          </p:nvSpPr>
          <p:spPr>
            <a:xfrm>
              <a:off x="344032" y="1760898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="" xmlns:a16="http://schemas.microsoft.com/office/drawing/2014/main" id="{99656FCC-695F-48E0-8279-62244FF876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7CDD71-D5C6-4737-B1F5-99EB340CD1AB}" type="datetime1">
              <a:rPr lang="fr-FR" smtClean="0">
                <a:solidFill>
                  <a:prstClr val="black"/>
                </a:solidFill>
              </a:rPr>
              <a:pPr/>
              <a:t>25/05/2021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="" xmlns:a16="http://schemas.microsoft.com/office/drawing/2014/main" id="{77639120-1377-436D-B4F4-792071B378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Texte à modifier dans menu En-tête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="" xmlns:a16="http://schemas.microsoft.com/office/drawing/2014/main" id="{3121AA08-C10A-46EB-89D2-DD06199CDF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5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21" y="2106705"/>
            <a:ext cx="8414404" cy="3146612"/>
          </a:xfrm>
        </p:spPr>
        <p:txBody>
          <a:bodyPr anchor="t"/>
          <a:lstStyle>
            <a:lvl1pPr>
              <a:lnSpc>
                <a:spcPct val="8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821" y="9801"/>
            <a:ext cx="2955085" cy="1854857"/>
          </a:xfrm>
        </p:spPr>
        <p:txBody>
          <a:bodyPr lIns="0" tIns="0" rIns="0" bIns="0">
            <a:noAutofit/>
          </a:bodyPr>
          <a:lstStyle>
            <a:lvl1pPr>
              <a:defRPr sz="155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="" xmlns:a16="http://schemas.microsoft.com/office/drawing/2014/main" id="{BC4C54D3-4188-4A29-A64B-948C071E7E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7CDD71-D5C6-4737-B1F5-99EB340CD1AB}" type="datetime1">
              <a:rPr lang="fr-FR" smtClean="0">
                <a:solidFill>
                  <a:prstClr val="black"/>
                </a:solidFill>
              </a:rPr>
              <a:pPr/>
              <a:t>25/05/2021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="" xmlns:a16="http://schemas.microsoft.com/office/drawing/2014/main" id="{B69CB3E5-CD67-4811-881E-63231AC372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Texte à modifier dans menu En-tête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="" xmlns:a16="http://schemas.microsoft.com/office/drawing/2014/main" id="{85DB3188-986D-4C12-B418-AD099D46AF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777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9"/>
            <a:ext cx="5757425" cy="42116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303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2F4AD682-8B65-4D58-8DFE-4B6A071498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7CDD71-D5C6-4737-B1F5-99EB340CD1AB}" type="datetime1">
              <a:rPr lang="fr-FR" smtClean="0">
                <a:solidFill>
                  <a:prstClr val="black"/>
                </a:solidFill>
              </a:rPr>
              <a:pPr/>
              <a:t>25/05/2021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3AA2BEFC-2BB1-4932-9962-215BD39D8D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Texte à modifier dans menu En-tête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68DFE656-6F7F-4D5D-8314-E730404E12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34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9"/>
            <a:ext cx="5757425" cy="110480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B77B1CCD-EAAA-4D1D-9678-449DF78F3E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85366" y="3021106"/>
            <a:ext cx="5757425" cy="285581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7355F4FA-D017-4AAA-824A-D9F4867991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>
                <a:solidFill>
                  <a:prstClr val="black"/>
                </a:solidFill>
              </a:rPr>
              <a:pPr/>
              <a:t>25/05/2021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9FE78B76-1249-48BB-8EDA-26A1009081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Texte à modifier dans menu En-tête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48E9DDE3-C54D-4B3D-9028-EE9834E318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0753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8"/>
            <a:ext cx="3312000" cy="42116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80FF9102-206C-4333-B6AD-53F87EB21CB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67159" y="1665288"/>
            <a:ext cx="3312000" cy="42116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D1ECE066-A886-4117-B0B1-A31F395BBE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>
                <a:solidFill>
                  <a:prstClr val="black"/>
                </a:solidFill>
              </a:rPr>
              <a:pPr/>
              <a:t>25/05/2021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64155E43-E806-40E3-8244-3681CD0503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Texte à modifier dans menu En-tête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129D1AC1-C781-488A-B995-D2FD014447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61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85366" y="1665288"/>
            <a:ext cx="3845858" cy="4211637"/>
          </a:xfrm>
        </p:spPr>
        <p:txBody>
          <a:bodyPr/>
          <a:lstStyle>
            <a:lvl1pPr>
              <a:spcAft>
                <a:spcPts val="0"/>
              </a:spcAft>
              <a:defRPr sz="55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80FF9102-206C-4333-B6AD-53F87EB21CB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83625" y="1665288"/>
            <a:ext cx="3095534" cy="4211637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96611E44-AEF0-42E6-9706-D2475C5CB2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>
                <a:solidFill>
                  <a:prstClr val="black"/>
                </a:solidFill>
              </a:rPr>
              <a:pPr/>
              <a:t>25/05/2021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C62DD87D-168E-4CFB-8114-2B7119526E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Texte à modifier dans menu En-tête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55457D0B-6D27-40A1-84F8-A631DC86F7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22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="" xmlns:a16="http://schemas.microsoft.com/office/drawing/2014/main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1665288"/>
            <a:ext cx="7009588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5E6343D9-8C46-4DA8-945E-29A8D6D05D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CDD71-D5C6-4737-B1F5-99EB340CD1AB}" type="datetime1">
              <a:rPr lang="fr-FR" smtClean="0">
                <a:solidFill>
                  <a:prstClr val="black"/>
                </a:solidFill>
              </a:rPr>
              <a:pPr/>
              <a:t>25/05/2021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8558BC8D-7C32-4D7A-B460-1B8CAAFC73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Texte à modifier dans menu En-tête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A8890E1-0663-407E-AA01-5C056C99C5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58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685799" y="1508100"/>
            <a:ext cx="4826937" cy="4997503"/>
          </a:xfrm>
          <a:prstGeom prst="rect">
            <a:avLst/>
          </a:prstGeom>
        </p:spPr>
        <p:txBody>
          <a:bodyPr lIns="0" rIns="0" numCol="2" spcCol="216000" rtlCol="0" anchor="t" anchorCtr="0">
            <a:noAutofit/>
          </a:bodyPr>
          <a:lstStyle>
            <a:lvl1pPr marL="0" indent="0" algn="just">
              <a:lnSpc>
                <a:spcPts val="900"/>
              </a:lnSpc>
              <a:spcBef>
                <a:spcPts val="200"/>
              </a:spcBef>
              <a:buFontTx/>
              <a:buNone/>
              <a:defRPr sz="900" b="0" i="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037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85800" y="1230312"/>
            <a:ext cx="4827588" cy="223837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None/>
              <a:defRPr lang="fr-FR" sz="2400" b="1" i="0" baseline="30000" dirty="0"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803900" y="1230313"/>
            <a:ext cx="2882900" cy="2066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bg2">
                <a:lumMod val="25000"/>
              </a:schemeClr>
            </a:solidFill>
          </a:ln>
        </p:spPr>
        <p:txBody>
          <a:bodyPr vert="horz" lIns="144000" tIns="144000" rIns="216000" bIns="14400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>
          <a:xfrm>
            <a:off x="5803900" y="3559175"/>
            <a:ext cx="2882900" cy="11525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</a:ln>
        </p:spPr>
        <p:txBody>
          <a:bodyPr vert="horz" lIns="144000" tIns="144000" rIns="144000" bIns="14400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aseline="0">
                <a:latin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43373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="" xmlns:a16="http://schemas.microsoft.com/office/drawing/2014/main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1665288"/>
            <a:ext cx="3348000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="" xmlns:a16="http://schemas.microsoft.com/office/drawing/2014/main" id="{392B3801-D6E6-45F5-989C-F3642E6DC2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31159" y="1665288"/>
            <a:ext cx="3348000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BE6C165-A849-4A88-9452-97B8E2BE9E3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47CDD71-D5C6-4737-B1F5-99EB340CD1AB}" type="datetime1">
              <a:rPr lang="fr-FR" smtClean="0">
                <a:solidFill>
                  <a:prstClr val="black"/>
                </a:solidFill>
              </a:rPr>
              <a:pPr/>
              <a:t>25/05/2021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0528E5FB-742B-4C67-8745-C1604D2F13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Texte à modifier dans menu En-tête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ABE1ADE3-DA15-4536-9E54-6D477C73F9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23092E-8843-4F4E-BE35-F1476B87F6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64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 userDrawn="1"/>
        </p:nvSpPr>
        <p:spPr>
          <a:xfrm>
            <a:off x="0" y="225425"/>
            <a:ext cx="9144000" cy="674688"/>
          </a:xfrm>
          <a:prstGeom prst="rect">
            <a:avLst/>
          </a:prstGeom>
          <a:solidFill>
            <a:srgbClr val="49B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42815"/>
            <a:ext cx="8856984" cy="6480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ct val="90000"/>
              </a:lnSpc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Espace réservé du pied de page 12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-17463"/>
            <a:ext cx="6192837" cy="261938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smtClean="0"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LE CPA EN DÉTAIL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>
            <a:extLst/>
          </p:cNvPr>
          <p:cNvSpPr>
            <a:spLocks noGrp="1"/>
          </p:cNvSpPr>
          <p:nvPr>
            <p:ph type="sldNum" sz="quarter" idx="11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0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0467" y="4693346"/>
            <a:ext cx="3923066" cy="1807065"/>
          </a:xfrm>
          <a:prstGeom prst="rect">
            <a:avLst/>
          </a:prstGeom>
        </p:spPr>
        <p:txBody>
          <a:bodyPr vert="horz"/>
          <a:lstStyle>
            <a:lvl1pPr indent="0">
              <a:lnSpc>
                <a:spcPts val="3000"/>
              </a:lnSpc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0"/>
          </p:nvPr>
        </p:nvSpPr>
        <p:spPr>
          <a:xfrm>
            <a:off x="3313113" y="2527300"/>
            <a:ext cx="2670503" cy="1832493"/>
          </a:xfrm>
          <a:prstGeom prst="rect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9275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97887" cy="6492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196975"/>
            <a:ext cx="8137152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5344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5872288-3004-4948-AC57-04A3E6E4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1D3776C-B46E-4CD5-AA9C-496A12D8CCDF}" type="datetimeFigureOut">
              <a:rPr lang="fr-FR"/>
              <a:pPr>
                <a:defRPr/>
              </a:pPr>
              <a:t>25/05/2021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1C91B47-66BB-49A7-B854-7B263EAC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B603019-F210-4DE7-9114-BA44E9F4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688" y="62468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BDE50AD-ADC0-4978-910F-69A2E9415B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295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0467" y="4693346"/>
            <a:ext cx="3923066" cy="1807065"/>
          </a:xfrm>
          <a:prstGeom prst="rect">
            <a:avLst/>
          </a:prstGeom>
        </p:spPr>
        <p:txBody>
          <a:bodyPr vert="horz"/>
          <a:lstStyle>
            <a:lvl1pPr indent="0">
              <a:lnSpc>
                <a:spcPts val="3000"/>
              </a:lnSpc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0"/>
          </p:nvPr>
        </p:nvSpPr>
        <p:spPr>
          <a:xfrm>
            <a:off x="3313113" y="2527300"/>
            <a:ext cx="2670503" cy="1832493"/>
          </a:xfrm>
          <a:prstGeom prst="rect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/>
          <a:lstStyle/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45550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685799" y="1508100"/>
            <a:ext cx="4826937" cy="4997503"/>
          </a:xfrm>
          <a:prstGeom prst="rect">
            <a:avLst/>
          </a:prstGeom>
        </p:spPr>
        <p:txBody>
          <a:bodyPr lIns="0" rIns="0" numCol="2" spcCol="216000" rtlCol="0" anchor="t" anchorCtr="0">
            <a:noAutofit/>
          </a:bodyPr>
          <a:lstStyle>
            <a:lvl1pPr marL="0" indent="0" algn="l">
              <a:lnSpc>
                <a:spcPts val="900"/>
              </a:lnSpc>
              <a:spcBef>
                <a:spcPts val="200"/>
              </a:spcBef>
              <a:buFontTx/>
              <a:buNone/>
              <a:defRPr sz="900" b="0" i="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037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85800" y="1230312"/>
            <a:ext cx="4827588" cy="223837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None/>
              <a:defRPr lang="fr-FR" sz="2400" b="1" i="0" baseline="30000" dirty="0"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803900" y="1230313"/>
            <a:ext cx="2882900" cy="2066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bg2">
                <a:lumMod val="25000"/>
              </a:schemeClr>
            </a:solidFill>
          </a:ln>
        </p:spPr>
        <p:txBody>
          <a:bodyPr vert="horz" lIns="144000" tIns="144000" rIns="216000" bIns="14400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>
          <a:xfrm>
            <a:off x="5803900" y="3559175"/>
            <a:ext cx="2882900" cy="11525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</a:ln>
        </p:spPr>
        <p:txBody>
          <a:bodyPr vert="horz" lIns="144000" tIns="144000" rIns="144000" bIns="14400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aseline="0">
                <a:latin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975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54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8" r:id="rId5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A452A"/>
          </a:solidFill>
          <a:latin typeface="+mj-lt"/>
          <a:ea typeface="ＭＳ Ｐゴシック" panose="020B0600070205080204" pitchFamily="34" charset="-128"/>
          <a:cs typeface="MS PGothic" panose="020B0600070205080204" pitchFamily="34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Calibri" charset="0"/>
          <a:ea typeface="ＭＳ Ｐゴシック" panose="020B0600070205080204" pitchFamily="34" charset="-128"/>
          <a:cs typeface="MS PGothic" panose="020B0600070205080204" pitchFamily="34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Calibri" charset="0"/>
          <a:ea typeface="ＭＳ Ｐゴシック" panose="020B0600070205080204" pitchFamily="34" charset="-128"/>
          <a:cs typeface="MS PGothic" panose="020B0600070205080204" pitchFamily="34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Calibri" charset="0"/>
          <a:ea typeface="ＭＳ Ｐゴシック" panose="020B0600070205080204" pitchFamily="34" charset="-128"/>
          <a:cs typeface="MS PGothic" panose="020B0600070205080204" pitchFamily="34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Calibri" charset="0"/>
          <a:ea typeface="ＭＳ Ｐゴシック" panose="020B0600070205080204" pitchFamily="34" charset="-128"/>
          <a:cs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anose="020B0600070205080204" pitchFamily="34" charset="-128"/>
          <a:cs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AAE0851C-0A2D-4AC4-9D8E-750B47DB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6869"/>
            <a:ext cx="7099860" cy="977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7696A1C-E283-4303-AD3B-1880B43D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365" y="1665288"/>
            <a:ext cx="7099859" cy="4211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5E794B5-89CB-436C-92F2-313FC7F36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0316" y="63970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defTabSz="914400" eaLnBrk="1" fontAlgn="auto" hangingPunct="1">
              <a:spcAft>
                <a:spcPts val="0"/>
              </a:spcAft>
            </a:pPr>
            <a:fld id="{347CDD71-D5C6-4737-B1F5-99EB340CD1AB}" type="datetime1">
              <a:rPr lang="fr-FR" smtClean="0">
                <a:solidFill>
                  <a:prstClr val="black"/>
                </a:solidFill>
                <a:latin typeface="Arial" panose="020B0604020202020204"/>
                <a:ea typeface="+mn-ea"/>
              </a:rPr>
              <a:pPr defTabSz="914400" eaLnBrk="1" fontAlgn="auto" hangingPunct="1">
                <a:spcAft>
                  <a:spcPts val="0"/>
                </a:spcAft>
              </a:pPr>
              <a:t>25/05/2021</a:t>
            </a:fld>
            <a:endParaRPr lang="fr-FR">
              <a:solidFill>
                <a:prstClr val="black"/>
              </a:solidFill>
              <a:latin typeface="Arial" panose="020B0604020202020204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5053CD8-87A5-429F-B221-F130F20FC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6577" y="6397047"/>
            <a:ext cx="246808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defTabSz="914400" eaLnBrk="1" fontAlgn="auto" hangingPunct="1">
              <a:spcAft>
                <a:spcPts val="0"/>
              </a:spcAft>
            </a:pPr>
            <a:r>
              <a:rPr lang="fr-FR">
                <a:solidFill>
                  <a:prstClr val="black"/>
                </a:solidFill>
                <a:latin typeface="Arial" panose="020B0604020202020204"/>
                <a:ea typeface="+mn-ea"/>
              </a:rPr>
              <a:t>Texte à modifier dans menu En-tête</a:t>
            </a:r>
            <a:endParaRPr lang="fr-FR" dirty="0">
              <a:solidFill>
                <a:prstClr val="black"/>
              </a:solidFill>
              <a:latin typeface="Arial" panose="020B0604020202020204"/>
              <a:ea typeface="+mn-ea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754C50C-91AF-4251-96D9-F32E8272B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9720" y="6397047"/>
            <a:ext cx="4665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pPr defTabSz="914400" eaLnBrk="1" fontAlgn="auto" hangingPunct="1">
              <a:spcAft>
                <a:spcPts val="0"/>
              </a:spcAft>
            </a:pPr>
            <a:fld id="{5423092E-8843-4F4E-BE35-F1476B87F66E}" type="slidenum">
              <a:rPr lang="fr-FR" smtClean="0">
                <a:solidFill>
                  <a:prstClr val="black"/>
                </a:solidFill>
                <a:latin typeface="Arial" panose="020B0604020202020204"/>
                <a:ea typeface="+mn-ea"/>
              </a:rPr>
              <a:pPr defTabSz="914400" eaLnBrk="1" fontAlgn="auto" hangingPunct="1"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/>
              </a:solidFill>
              <a:latin typeface="Arial" panose="020B0604020202020204"/>
              <a:ea typeface="+mn-ea"/>
            </a:endParaRPr>
          </a:p>
        </p:txBody>
      </p:sp>
      <p:grpSp>
        <p:nvGrpSpPr>
          <p:cNvPr id="11" name="Graphique 9">
            <a:extLst>
              <a:ext uri="{FF2B5EF4-FFF2-40B4-BE49-F238E27FC236}">
                <a16:creationId xmlns="" xmlns:a16="http://schemas.microsoft.com/office/drawing/2014/main" id="{64997CE0-6970-40AA-85E5-A8A1EDE096F0}"/>
              </a:ext>
            </a:extLst>
          </p:cNvPr>
          <p:cNvGrpSpPr/>
          <p:nvPr/>
        </p:nvGrpSpPr>
        <p:grpSpPr>
          <a:xfrm>
            <a:off x="325549" y="6304279"/>
            <a:ext cx="1312751" cy="468243"/>
            <a:chOff x="177332" y="100852"/>
            <a:chExt cx="1561821" cy="557083"/>
          </a:xfrm>
        </p:grpSpPr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0CA85E86-DAF4-4F2C-A7F9-33243396719F}"/>
                </a:ext>
              </a:extLst>
            </p:cNvPr>
            <p:cNvSpPr/>
            <p:nvPr/>
          </p:nvSpPr>
          <p:spPr>
            <a:xfrm>
              <a:off x="493775" y="324282"/>
              <a:ext cx="145903" cy="159167"/>
            </a:xfrm>
            <a:custGeom>
              <a:avLst/>
              <a:gdLst>
                <a:gd name="connsiteX0" fmla="*/ 41383 w 145902"/>
                <a:gd name="connsiteY0" fmla="*/ 162383 h 159166"/>
                <a:gd name="connsiteX1" fmla="*/ 0 w 145902"/>
                <a:gd name="connsiteY1" fmla="*/ 162383 h 159166"/>
                <a:gd name="connsiteX2" fmla="*/ 0 w 145902"/>
                <a:gd name="connsiteY2" fmla="*/ 3183 h 159166"/>
                <a:gd name="connsiteX3" fmla="*/ 41383 w 145902"/>
                <a:gd name="connsiteY3" fmla="*/ 3183 h 159166"/>
                <a:gd name="connsiteX4" fmla="*/ 41383 w 145902"/>
                <a:gd name="connsiteY4" fmla="*/ 19100 h 159166"/>
                <a:gd name="connsiteX5" fmla="*/ 84358 w 145902"/>
                <a:gd name="connsiteY5" fmla="*/ 0 h 159166"/>
                <a:gd name="connsiteX6" fmla="*/ 148356 w 145902"/>
                <a:gd name="connsiteY6" fmla="*/ 69735 h 159166"/>
                <a:gd name="connsiteX7" fmla="*/ 148356 w 145902"/>
                <a:gd name="connsiteY7" fmla="*/ 162383 h 159166"/>
                <a:gd name="connsiteX8" fmla="*/ 106973 w 145902"/>
                <a:gd name="connsiteY8" fmla="*/ 162383 h 159166"/>
                <a:gd name="connsiteX9" fmla="*/ 106973 w 145902"/>
                <a:gd name="connsiteY9" fmla="*/ 72288 h 159166"/>
                <a:gd name="connsiteX10" fmla="*/ 74178 w 145902"/>
                <a:gd name="connsiteY10" fmla="*/ 38863 h 159166"/>
                <a:gd name="connsiteX11" fmla="*/ 41383 w 145902"/>
                <a:gd name="connsiteY11" fmla="*/ 77063 h 159166"/>
                <a:gd name="connsiteX12" fmla="*/ 41383 w 145902"/>
                <a:gd name="connsiteY12" fmla="*/ 162383 h 1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159166">
                  <a:moveTo>
                    <a:pt x="41383" y="162383"/>
                  </a:moveTo>
                  <a:lnTo>
                    <a:pt x="0" y="162383"/>
                  </a:lnTo>
                  <a:lnTo>
                    <a:pt x="0" y="3183"/>
                  </a:lnTo>
                  <a:lnTo>
                    <a:pt x="41383" y="3183"/>
                  </a:lnTo>
                  <a:lnTo>
                    <a:pt x="41383" y="19100"/>
                  </a:lnTo>
                  <a:cubicBezTo>
                    <a:pt x="51895" y="5405"/>
                    <a:pt x="67182" y="0"/>
                    <a:pt x="84358" y="0"/>
                  </a:cubicBezTo>
                  <a:cubicBezTo>
                    <a:pt x="123818" y="0"/>
                    <a:pt x="148356" y="29943"/>
                    <a:pt x="148356" y="69735"/>
                  </a:cubicBezTo>
                  <a:lnTo>
                    <a:pt x="148356" y="162383"/>
                  </a:lnTo>
                  <a:lnTo>
                    <a:pt x="106973" y="162383"/>
                  </a:lnTo>
                  <a:lnTo>
                    <a:pt x="106973" y="72288"/>
                  </a:lnTo>
                  <a:cubicBezTo>
                    <a:pt x="106973" y="53487"/>
                    <a:pt x="94870" y="38863"/>
                    <a:pt x="74178" y="38863"/>
                  </a:cubicBezTo>
                  <a:cubicBezTo>
                    <a:pt x="55078" y="38863"/>
                    <a:pt x="41383" y="54150"/>
                    <a:pt x="41383" y="77063"/>
                  </a:cubicBezTo>
                  <a:lnTo>
                    <a:pt x="41383" y="162383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C2281179-B878-466C-9ACB-6BCDFC82FCAA}"/>
                </a:ext>
              </a:extLst>
            </p:cNvPr>
            <p:cNvSpPr/>
            <p:nvPr/>
          </p:nvSpPr>
          <p:spPr>
            <a:xfrm>
              <a:off x="806040" y="252657"/>
              <a:ext cx="145903" cy="232118"/>
            </a:xfrm>
            <a:custGeom>
              <a:avLst/>
              <a:gdLst>
                <a:gd name="connsiteX0" fmla="*/ 41416 w 145902"/>
                <a:gd name="connsiteY0" fmla="*/ 234008 h 232117"/>
                <a:gd name="connsiteX1" fmla="*/ 0 w 145902"/>
                <a:gd name="connsiteY1" fmla="*/ 234008 h 232117"/>
                <a:gd name="connsiteX2" fmla="*/ 0 w 145902"/>
                <a:gd name="connsiteY2" fmla="*/ 0 h 232117"/>
                <a:gd name="connsiteX3" fmla="*/ 41383 w 145902"/>
                <a:gd name="connsiteY3" fmla="*/ 0 h 232117"/>
                <a:gd name="connsiteX4" fmla="*/ 41383 w 145902"/>
                <a:gd name="connsiteY4" fmla="*/ 91687 h 232117"/>
                <a:gd name="connsiteX5" fmla="*/ 84358 w 145902"/>
                <a:gd name="connsiteY5" fmla="*/ 71625 h 232117"/>
                <a:gd name="connsiteX6" fmla="*/ 148356 w 145902"/>
                <a:gd name="connsiteY6" fmla="*/ 141360 h 232117"/>
                <a:gd name="connsiteX7" fmla="*/ 148356 w 145902"/>
                <a:gd name="connsiteY7" fmla="*/ 234008 h 232117"/>
                <a:gd name="connsiteX8" fmla="*/ 106973 w 145902"/>
                <a:gd name="connsiteY8" fmla="*/ 234008 h 232117"/>
                <a:gd name="connsiteX9" fmla="*/ 106973 w 145902"/>
                <a:gd name="connsiteY9" fmla="*/ 143913 h 232117"/>
                <a:gd name="connsiteX10" fmla="*/ 74178 w 145902"/>
                <a:gd name="connsiteY10" fmla="*/ 110488 h 232117"/>
                <a:gd name="connsiteX11" fmla="*/ 41383 w 145902"/>
                <a:gd name="connsiteY11" fmla="*/ 148688 h 232117"/>
                <a:gd name="connsiteX12" fmla="*/ 41383 w 145902"/>
                <a:gd name="connsiteY12" fmla="*/ 234008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232117">
                  <a:moveTo>
                    <a:pt x="41416" y="234008"/>
                  </a:moveTo>
                  <a:lnTo>
                    <a:pt x="0" y="234008"/>
                  </a:lnTo>
                  <a:lnTo>
                    <a:pt x="0" y="0"/>
                  </a:lnTo>
                  <a:lnTo>
                    <a:pt x="41383" y="0"/>
                  </a:lnTo>
                  <a:lnTo>
                    <a:pt x="41383" y="91687"/>
                  </a:lnTo>
                  <a:cubicBezTo>
                    <a:pt x="51563" y="77362"/>
                    <a:pt x="66850" y="71625"/>
                    <a:pt x="84358" y="71625"/>
                  </a:cubicBezTo>
                  <a:cubicBezTo>
                    <a:pt x="123818" y="71625"/>
                    <a:pt x="148356" y="101568"/>
                    <a:pt x="148356" y="141360"/>
                  </a:cubicBezTo>
                  <a:lnTo>
                    <a:pt x="148356" y="234008"/>
                  </a:lnTo>
                  <a:lnTo>
                    <a:pt x="106973" y="234008"/>
                  </a:lnTo>
                  <a:lnTo>
                    <a:pt x="106973" y="143913"/>
                  </a:lnTo>
                  <a:cubicBezTo>
                    <a:pt x="106973" y="125112"/>
                    <a:pt x="94870" y="110488"/>
                    <a:pt x="74178" y="110488"/>
                  </a:cubicBezTo>
                  <a:cubicBezTo>
                    <a:pt x="55078" y="110488"/>
                    <a:pt x="41383" y="125775"/>
                    <a:pt x="41383" y="148688"/>
                  </a:cubicBezTo>
                  <a:lnTo>
                    <a:pt x="41383" y="234008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DBAE608B-8884-403A-9AD0-2DF3B29578F3}"/>
                </a:ext>
              </a:extLst>
            </p:cNvPr>
            <p:cNvSpPr/>
            <p:nvPr/>
          </p:nvSpPr>
          <p:spPr>
            <a:xfrm>
              <a:off x="257578" y="252524"/>
              <a:ext cx="208906" cy="232118"/>
            </a:xfrm>
            <a:custGeom>
              <a:avLst/>
              <a:gdLst>
                <a:gd name="connsiteX0" fmla="*/ 103160 w 208905"/>
                <a:gd name="connsiteY0" fmla="*/ 48513 h 232117"/>
                <a:gd name="connsiteX1" fmla="*/ 131246 w 208905"/>
                <a:gd name="connsiteY1" fmla="*/ 140199 h 232117"/>
                <a:gd name="connsiteX2" fmla="*/ 74841 w 208905"/>
                <a:gd name="connsiteY2" fmla="*/ 140199 h 232117"/>
                <a:gd name="connsiteX3" fmla="*/ 103160 w 208905"/>
                <a:gd name="connsiteY3" fmla="*/ 48513 h 232117"/>
                <a:gd name="connsiteX4" fmla="*/ 74112 w 208905"/>
                <a:gd name="connsiteY4" fmla="*/ 0 h 232117"/>
                <a:gd name="connsiteX5" fmla="*/ 0 w 208905"/>
                <a:gd name="connsiteY5" fmla="*/ 234141 h 232117"/>
                <a:gd name="connsiteX6" fmla="*/ 46026 w 208905"/>
                <a:gd name="connsiteY6" fmla="*/ 234141 h 232117"/>
                <a:gd name="connsiteX7" fmla="*/ 63236 w 208905"/>
                <a:gd name="connsiteY7" fmla="*/ 177404 h 232117"/>
                <a:gd name="connsiteX8" fmla="*/ 142885 w 208905"/>
                <a:gd name="connsiteY8" fmla="*/ 177404 h 232117"/>
                <a:gd name="connsiteX9" fmla="*/ 160062 w 208905"/>
                <a:gd name="connsiteY9" fmla="*/ 234141 h 232117"/>
                <a:gd name="connsiteX10" fmla="*/ 211194 w 208905"/>
                <a:gd name="connsiteY10" fmla="*/ 234141 h 232117"/>
                <a:gd name="connsiteX11" fmla="*/ 137977 w 208905"/>
                <a:gd name="connsiteY11" fmla="*/ 0 h 232117"/>
                <a:gd name="connsiteX12" fmla="*/ 74112 w 208905"/>
                <a:gd name="connsiteY12" fmla="*/ 0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905" h="232117">
                  <a:moveTo>
                    <a:pt x="103160" y="48513"/>
                  </a:moveTo>
                  <a:lnTo>
                    <a:pt x="131246" y="140199"/>
                  </a:lnTo>
                  <a:lnTo>
                    <a:pt x="74841" y="140199"/>
                  </a:lnTo>
                  <a:lnTo>
                    <a:pt x="103160" y="48513"/>
                  </a:lnTo>
                  <a:close/>
                  <a:moveTo>
                    <a:pt x="74112" y="0"/>
                  </a:moveTo>
                  <a:lnTo>
                    <a:pt x="0" y="234141"/>
                  </a:lnTo>
                  <a:lnTo>
                    <a:pt x="46026" y="234141"/>
                  </a:lnTo>
                  <a:lnTo>
                    <a:pt x="63236" y="177404"/>
                  </a:lnTo>
                  <a:lnTo>
                    <a:pt x="142885" y="177404"/>
                  </a:lnTo>
                  <a:lnTo>
                    <a:pt x="160062" y="234141"/>
                  </a:lnTo>
                  <a:lnTo>
                    <a:pt x="211194" y="234141"/>
                  </a:lnTo>
                  <a:lnTo>
                    <a:pt x="137977" y="0"/>
                  </a:lnTo>
                  <a:lnTo>
                    <a:pt x="74112" y="0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981D954A-9ECA-43E6-9EDC-6A9453809278}"/>
                </a:ext>
              </a:extLst>
            </p:cNvPr>
            <p:cNvSpPr/>
            <p:nvPr/>
          </p:nvSpPr>
          <p:spPr>
            <a:xfrm>
              <a:off x="177332" y="100852"/>
              <a:ext cx="3316" cy="331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818A774-B164-4F24-B50D-B1C11A3BB681}"/>
                </a:ext>
              </a:extLst>
            </p:cNvPr>
            <p:cNvSpPr/>
            <p:nvPr/>
          </p:nvSpPr>
          <p:spPr>
            <a:xfrm>
              <a:off x="697607" y="252657"/>
              <a:ext cx="82899" cy="232118"/>
            </a:xfrm>
            <a:custGeom>
              <a:avLst/>
              <a:gdLst>
                <a:gd name="connsiteX0" fmla="*/ 0 w 82899"/>
                <a:gd name="connsiteY0" fmla="*/ 74808 h 232117"/>
                <a:gd name="connsiteX1" fmla="*/ 0 w 82899"/>
                <a:gd name="connsiteY1" fmla="*/ 66850 h 232117"/>
                <a:gd name="connsiteX2" fmla="*/ 65258 w 82899"/>
                <a:gd name="connsiteY2" fmla="*/ 0 h 232117"/>
                <a:gd name="connsiteX3" fmla="*/ 84789 w 82899"/>
                <a:gd name="connsiteY3" fmla="*/ 0 h 232117"/>
                <a:gd name="connsiteX4" fmla="*/ 84789 w 82899"/>
                <a:gd name="connsiteY4" fmla="*/ 36608 h 232117"/>
                <a:gd name="connsiteX5" fmla="*/ 77163 w 82899"/>
                <a:gd name="connsiteY5" fmla="*/ 36608 h 232117"/>
                <a:gd name="connsiteX6" fmla="*/ 41383 w 82899"/>
                <a:gd name="connsiteY6" fmla="*/ 66552 h 232117"/>
                <a:gd name="connsiteX7" fmla="*/ 41383 w 82899"/>
                <a:gd name="connsiteY7" fmla="*/ 74841 h 232117"/>
                <a:gd name="connsiteX8" fmla="*/ 41383 w 82899"/>
                <a:gd name="connsiteY8" fmla="*/ 112179 h 232117"/>
                <a:gd name="connsiteX9" fmla="*/ 41383 w 82899"/>
                <a:gd name="connsiteY9" fmla="*/ 234041 h 232117"/>
                <a:gd name="connsiteX10" fmla="*/ 0 w 82899"/>
                <a:gd name="connsiteY10" fmla="*/ 234041 h 232117"/>
                <a:gd name="connsiteX11" fmla="*/ 0 w 82899"/>
                <a:gd name="connsiteY11" fmla="*/ 112179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99" h="232117">
                  <a:moveTo>
                    <a:pt x="0" y="74808"/>
                  </a:moveTo>
                  <a:lnTo>
                    <a:pt x="0" y="66850"/>
                  </a:lnTo>
                  <a:cubicBezTo>
                    <a:pt x="0" y="25467"/>
                    <a:pt x="23245" y="0"/>
                    <a:pt x="65258" y="0"/>
                  </a:cubicBezTo>
                  <a:lnTo>
                    <a:pt x="84789" y="0"/>
                  </a:lnTo>
                  <a:lnTo>
                    <a:pt x="84789" y="36608"/>
                  </a:lnTo>
                  <a:lnTo>
                    <a:pt x="77163" y="36608"/>
                  </a:lnTo>
                  <a:cubicBezTo>
                    <a:pt x="56803" y="36608"/>
                    <a:pt x="41383" y="45197"/>
                    <a:pt x="41383" y="66552"/>
                  </a:cubicBezTo>
                  <a:lnTo>
                    <a:pt x="41383" y="74841"/>
                  </a:lnTo>
                  <a:lnTo>
                    <a:pt x="41383" y="112179"/>
                  </a:lnTo>
                  <a:lnTo>
                    <a:pt x="41383" y="234041"/>
                  </a:lnTo>
                  <a:lnTo>
                    <a:pt x="0" y="234041"/>
                  </a:lnTo>
                  <a:lnTo>
                    <a:pt x="0" y="112179"/>
                  </a:ln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28045A2F-7127-4126-AC55-285E0549812D}"/>
                </a:ext>
              </a:extLst>
            </p:cNvPr>
            <p:cNvSpPr/>
            <p:nvPr/>
          </p:nvSpPr>
          <p:spPr>
            <a:xfrm>
              <a:off x="659308" y="327432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1CAE8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97F09915-B970-4A04-A7B3-9B18BAA461D5}"/>
                </a:ext>
              </a:extLst>
            </p:cNvPr>
            <p:cNvSpPr/>
            <p:nvPr/>
          </p:nvSpPr>
          <p:spPr>
            <a:xfrm>
              <a:off x="999858" y="449493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172 h 36475"/>
                <a:gd name="connsiteX3" fmla="*/ 0 w 122690"/>
                <a:gd name="connsiteY3" fmla="*/ 37172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172"/>
                  </a:lnTo>
                  <a:lnTo>
                    <a:pt x="0" y="37172"/>
                  </a:lnTo>
                  <a:close/>
                </a:path>
              </a:pathLst>
            </a:custGeom>
            <a:solidFill>
              <a:schemeClr val="accent2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DEDBB724-559D-48D9-88F2-B6AA46669E23}"/>
                </a:ext>
              </a:extLst>
            </p:cNvPr>
            <p:cNvSpPr/>
            <p:nvPr/>
          </p:nvSpPr>
          <p:spPr>
            <a:xfrm>
              <a:off x="237882" y="392724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EEE53B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srgbClr val="EEE53B"/>
                </a:solidFill>
                <a:latin typeface="Arial" panose="020B0604020202020204"/>
                <a:ea typeface="+mn-ea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7A3E753F-EEAF-42E4-9CED-666B29B3E270}"/>
                </a:ext>
              </a:extLst>
            </p:cNvPr>
            <p:cNvSpPr/>
            <p:nvPr/>
          </p:nvSpPr>
          <p:spPr>
            <a:xfrm>
              <a:off x="999891" y="362184"/>
              <a:ext cx="547135" cy="43108"/>
            </a:xfrm>
            <a:custGeom>
              <a:avLst/>
              <a:gdLst>
                <a:gd name="connsiteX0" fmla="*/ 534335 w 547134"/>
                <a:gd name="connsiteY0" fmla="*/ 35912 h 43107"/>
                <a:gd name="connsiteX1" fmla="*/ 541199 w 547134"/>
                <a:gd name="connsiteY1" fmla="*/ 35912 h 43107"/>
                <a:gd name="connsiteX2" fmla="*/ 541199 w 547134"/>
                <a:gd name="connsiteY2" fmla="*/ 23543 h 43107"/>
                <a:gd name="connsiteX3" fmla="*/ 549191 w 547134"/>
                <a:gd name="connsiteY3" fmla="*/ 17210 h 43107"/>
                <a:gd name="connsiteX4" fmla="*/ 549191 w 547134"/>
                <a:gd name="connsiteY4" fmla="*/ 10843 h 43107"/>
                <a:gd name="connsiteX5" fmla="*/ 541199 w 547134"/>
                <a:gd name="connsiteY5" fmla="*/ 15950 h 43107"/>
                <a:gd name="connsiteX6" fmla="*/ 541199 w 547134"/>
                <a:gd name="connsiteY6" fmla="*/ 11241 h 43107"/>
                <a:gd name="connsiteX7" fmla="*/ 534335 w 547134"/>
                <a:gd name="connsiteY7" fmla="*/ 11241 h 43107"/>
                <a:gd name="connsiteX8" fmla="*/ 534335 w 547134"/>
                <a:gd name="connsiteY8" fmla="*/ 35912 h 43107"/>
                <a:gd name="connsiteX9" fmla="*/ 512118 w 547134"/>
                <a:gd name="connsiteY9" fmla="*/ 20891 h 43107"/>
                <a:gd name="connsiteX10" fmla="*/ 517788 w 547134"/>
                <a:gd name="connsiteY10" fmla="*/ 15353 h 43107"/>
                <a:gd name="connsiteX11" fmla="*/ 523160 w 547134"/>
                <a:gd name="connsiteY11" fmla="*/ 20891 h 43107"/>
                <a:gd name="connsiteX12" fmla="*/ 512118 w 547134"/>
                <a:gd name="connsiteY12" fmla="*/ 20891 h 43107"/>
                <a:gd name="connsiteX13" fmla="*/ 517987 w 547134"/>
                <a:gd name="connsiteY13" fmla="*/ 36443 h 43107"/>
                <a:gd name="connsiteX14" fmla="*/ 529792 w 547134"/>
                <a:gd name="connsiteY14" fmla="*/ 28119 h 43107"/>
                <a:gd name="connsiteX15" fmla="*/ 523326 w 547134"/>
                <a:gd name="connsiteY15" fmla="*/ 28119 h 43107"/>
                <a:gd name="connsiteX16" fmla="*/ 518186 w 547134"/>
                <a:gd name="connsiteY16" fmla="*/ 31568 h 43107"/>
                <a:gd name="connsiteX17" fmla="*/ 512052 w 547134"/>
                <a:gd name="connsiteY17" fmla="*/ 25102 h 43107"/>
                <a:gd name="connsiteX18" fmla="*/ 529859 w 547134"/>
                <a:gd name="connsiteY18" fmla="*/ 25102 h 43107"/>
                <a:gd name="connsiteX19" fmla="*/ 529859 w 547134"/>
                <a:gd name="connsiteY19" fmla="*/ 23212 h 43107"/>
                <a:gd name="connsiteX20" fmla="*/ 517822 w 547134"/>
                <a:gd name="connsiteY20" fmla="*/ 10644 h 43107"/>
                <a:gd name="connsiteX21" fmla="*/ 505122 w 547134"/>
                <a:gd name="connsiteY21" fmla="*/ 23477 h 43107"/>
                <a:gd name="connsiteX22" fmla="*/ 505122 w 547134"/>
                <a:gd name="connsiteY22" fmla="*/ 23842 h 43107"/>
                <a:gd name="connsiteX23" fmla="*/ 517987 w 547134"/>
                <a:gd name="connsiteY23" fmla="*/ 36443 h 43107"/>
                <a:gd name="connsiteX24" fmla="*/ 496898 w 547134"/>
                <a:gd name="connsiteY24" fmla="*/ 7892 h 43107"/>
                <a:gd name="connsiteX25" fmla="*/ 500811 w 547134"/>
                <a:gd name="connsiteY25" fmla="*/ 4145 h 43107"/>
                <a:gd name="connsiteX26" fmla="*/ 496898 w 547134"/>
                <a:gd name="connsiteY26" fmla="*/ 398 h 43107"/>
                <a:gd name="connsiteX27" fmla="*/ 493018 w 547134"/>
                <a:gd name="connsiteY27" fmla="*/ 4145 h 43107"/>
                <a:gd name="connsiteX28" fmla="*/ 496898 w 547134"/>
                <a:gd name="connsiteY28" fmla="*/ 7892 h 43107"/>
                <a:gd name="connsiteX29" fmla="*/ 493549 w 547134"/>
                <a:gd name="connsiteY29" fmla="*/ 35912 h 43107"/>
                <a:gd name="connsiteX30" fmla="*/ 500346 w 547134"/>
                <a:gd name="connsiteY30" fmla="*/ 35912 h 43107"/>
                <a:gd name="connsiteX31" fmla="*/ 500346 w 547134"/>
                <a:gd name="connsiteY31" fmla="*/ 11241 h 43107"/>
                <a:gd name="connsiteX32" fmla="*/ 493549 w 547134"/>
                <a:gd name="connsiteY32" fmla="*/ 11241 h 43107"/>
                <a:gd name="connsiteX33" fmla="*/ 493549 w 547134"/>
                <a:gd name="connsiteY33" fmla="*/ 35912 h 43107"/>
                <a:gd name="connsiteX34" fmla="*/ 480318 w 547134"/>
                <a:gd name="connsiteY34" fmla="*/ 35912 h 43107"/>
                <a:gd name="connsiteX35" fmla="*/ 487116 w 547134"/>
                <a:gd name="connsiteY35" fmla="*/ 35912 h 43107"/>
                <a:gd name="connsiteX36" fmla="*/ 487116 w 547134"/>
                <a:gd name="connsiteY36" fmla="*/ 33 h 43107"/>
                <a:gd name="connsiteX37" fmla="*/ 480318 w 547134"/>
                <a:gd name="connsiteY37" fmla="*/ 33 h 43107"/>
                <a:gd name="connsiteX38" fmla="*/ 480318 w 547134"/>
                <a:gd name="connsiteY38" fmla="*/ 35912 h 43107"/>
                <a:gd name="connsiteX39" fmla="*/ 462180 w 547134"/>
                <a:gd name="connsiteY39" fmla="*/ 31668 h 43107"/>
                <a:gd name="connsiteX40" fmla="*/ 458598 w 547134"/>
                <a:gd name="connsiteY40" fmla="*/ 28683 h 43107"/>
                <a:gd name="connsiteX41" fmla="*/ 464866 w 547134"/>
                <a:gd name="connsiteY41" fmla="*/ 25201 h 43107"/>
                <a:gd name="connsiteX42" fmla="*/ 467518 w 547134"/>
                <a:gd name="connsiteY42" fmla="*/ 25201 h 43107"/>
                <a:gd name="connsiteX43" fmla="*/ 467518 w 547134"/>
                <a:gd name="connsiteY43" fmla="*/ 27290 h 43107"/>
                <a:gd name="connsiteX44" fmla="*/ 462180 w 547134"/>
                <a:gd name="connsiteY44" fmla="*/ 31668 h 43107"/>
                <a:gd name="connsiteX45" fmla="*/ 460157 w 547134"/>
                <a:gd name="connsiteY45" fmla="*/ 36443 h 43107"/>
                <a:gd name="connsiteX46" fmla="*/ 467618 w 547134"/>
                <a:gd name="connsiteY46" fmla="*/ 32961 h 43107"/>
                <a:gd name="connsiteX47" fmla="*/ 467618 w 547134"/>
                <a:gd name="connsiteY47" fmla="*/ 35945 h 43107"/>
                <a:gd name="connsiteX48" fmla="*/ 474283 w 547134"/>
                <a:gd name="connsiteY48" fmla="*/ 35945 h 43107"/>
                <a:gd name="connsiteX49" fmla="*/ 474283 w 547134"/>
                <a:gd name="connsiteY49" fmla="*/ 19863 h 43107"/>
                <a:gd name="connsiteX50" fmla="*/ 463937 w 547134"/>
                <a:gd name="connsiteY50" fmla="*/ 10711 h 43107"/>
                <a:gd name="connsiteX51" fmla="*/ 452829 w 547134"/>
                <a:gd name="connsiteY51" fmla="*/ 19166 h 43107"/>
                <a:gd name="connsiteX52" fmla="*/ 459295 w 547134"/>
                <a:gd name="connsiteY52" fmla="*/ 19166 h 43107"/>
                <a:gd name="connsiteX53" fmla="*/ 463506 w 547134"/>
                <a:gd name="connsiteY53" fmla="*/ 15685 h 43107"/>
                <a:gd name="connsiteX54" fmla="*/ 467518 w 547134"/>
                <a:gd name="connsiteY54" fmla="*/ 20227 h 43107"/>
                <a:gd name="connsiteX55" fmla="*/ 467518 w 547134"/>
                <a:gd name="connsiteY55" fmla="*/ 21222 h 43107"/>
                <a:gd name="connsiteX56" fmla="*/ 464733 w 547134"/>
                <a:gd name="connsiteY56" fmla="*/ 21222 h 43107"/>
                <a:gd name="connsiteX57" fmla="*/ 451900 w 547134"/>
                <a:gd name="connsiteY57" fmla="*/ 29147 h 43107"/>
                <a:gd name="connsiteX58" fmla="*/ 460157 w 547134"/>
                <a:gd name="connsiteY58" fmla="*/ 36443 h 43107"/>
                <a:gd name="connsiteX59" fmla="*/ 444472 w 547134"/>
                <a:gd name="connsiteY59" fmla="*/ 36376 h 43107"/>
                <a:gd name="connsiteX60" fmla="*/ 448617 w 547134"/>
                <a:gd name="connsiteY60" fmla="*/ 35713 h 43107"/>
                <a:gd name="connsiteX61" fmla="*/ 448617 w 547134"/>
                <a:gd name="connsiteY61" fmla="*/ 30441 h 43107"/>
                <a:gd name="connsiteX62" fmla="*/ 446031 w 547134"/>
                <a:gd name="connsiteY62" fmla="*/ 30905 h 43107"/>
                <a:gd name="connsiteX63" fmla="*/ 443279 w 547134"/>
                <a:gd name="connsiteY63" fmla="*/ 27987 h 43107"/>
                <a:gd name="connsiteX64" fmla="*/ 443279 w 547134"/>
                <a:gd name="connsiteY64" fmla="*/ 16082 h 43107"/>
                <a:gd name="connsiteX65" fmla="*/ 448485 w 547134"/>
                <a:gd name="connsiteY65" fmla="*/ 16082 h 43107"/>
                <a:gd name="connsiteX66" fmla="*/ 448485 w 547134"/>
                <a:gd name="connsiteY66" fmla="*/ 11241 h 43107"/>
                <a:gd name="connsiteX67" fmla="*/ 443279 w 547134"/>
                <a:gd name="connsiteY67" fmla="*/ 11241 h 43107"/>
                <a:gd name="connsiteX68" fmla="*/ 443279 w 547134"/>
                <a:gd name="connsiteY68" fmla="*/ 5902 h 43107"/>
                <a:gd name="connsiteX69" fmla="*/ 436481 w 547134"/>
                <a:gd name="connsiteY69" fmla="*/ 5902 h 43107"/>
                <a:gd name="connsiteX70" fmla="*/ 436481 w 547134"/>
                <a:gd name="connsiteY70" fmla="*/ 11241 h 43107"/>
                <a:gd name="connsiteX71" fmla="*/ 433298 w 547134"/>
                <a:gd name="connsiteY71" fmla="*/ 11241 h 43107"/>
                <a:gd name="connsiteX72" fmla="*/ 433298 w 547134"/>
                <a:gd name="connsiteY72" fmla="*/ 16116 h 43107"/>
                <a:gd name="connsiteX73" fmla="*/ 436481 w 547134"/>
                <a:gd name="connsiteY73" fmla="*/ 16116 h 43107"/>
                <a:gd name="connsiteX74" fmla="*/ 436481 w 547134"/>
                <a:gd name="connsiteY74" fmla="*/ 28617 h 43107"/>
                <a:gd name="connsiteX75" fmla="*/ 444472 w 547134"/>
                <a:gd name="connsiteY75" fmla="*/ 36376 h 43107"/>
                <a:gd name="connsiteX76" fmla="*/ 425737 w 547134"/>
                <a:gd name="connsiteY76" fmla="*/ 7892 h 43107"/>
                <a:gd name="connsiteX77" fmla="*/ 429650 w 547134"/>
                <a:gd name="connsiteY77" fmla="*/ 4145 h 43107"/>
                <a:gd name="connsiteX78" fmla="*/ 425737 w 547134"/>
                <a:gd name="connsiteY78" fmla="*/ 398 h 43107"/>
                <a:gd name="connsiteX79" fmla="*/ 421857 w 547134"/>
                <a:gd name="connsiteY79" fmla="*/ 4145 h 43107"/>
                <a:gd name="connsiteX80" fmla="*/ 425737 w 547134"/>
                <a:gd name="connsiteY80" fmla="*/ 7892 h 43107"/>
                <a:gd name="connsiteX81" fmla="*/ 422388 w 547134"/>
                <a:gd name="connsiteY81" fmla="*/ 35912 h 43107"/>
                <a:gd name="connsiteX82" fmla="*/ 429186 w 547134"/>
                <a:gd name="connsiteY82" fmla="*/ 35912 h 43107"/>
                <a:gd name="connsiteX83" fmla="*/ 429186 w 547134"/>
                <a:gd name="connsiteY83" fmla="*/ 11241 h 43107"/>
                <a:gd name="connsiteX84" fmla="*/ 422388 w 547134"/>
                <a:gd name="connsiteY84" fmla="*/ 11241 h 43107"/>
                <a:gd name="connsiteX85" fmla="*/ 422388 w 547134"/>
                <a:gd name="connsiteY85" fmla="*/ 35912 h 43107"/>
                <a:gd name="connsiteX86" fmla="*/ 404813 w 547134"/>
                <a:gd name="connsiteY86" fmla="*/ 31104 h 43107"/>
                <a:gd name="connsiteX87" fmla="*/ 398712 w 547134"/>
                <a:gd name="connsiteY87" fmla="*/ 23742 h 43107"/>
                <a:gd name="connsiteX88" fmla="*/ 398712 w 547134"/>
                <a:gd name="connsiteY88" fmla="*/ 23378 h 43107"/>
                <a:gd name="connsiteX89" fmla="*/ 404747 w 547134"/>
                <a:gd name="connsiteY89" fmla="*/ 15917 h 43107"/>
                <a:gd name="connsiteX90" fmla="*/ 410649 w 547134"/>
                <a:gd name="connsiteY90" fmla="*/ 23378 h 43107"/>
                <a:gd name="connsiteX91" fmla="*/ 410649 w 547134"/>
                <a:gd name="connsiteY91" fmla="*/ 23742 h 43107"/>
                <a:gd name="connsiteX92" fmla="*/ 404813 w 547134"/>
                <a:gd name="connsiteY92" fmla="*/ 31104 h 43107"/>
                <a:gd name="connsiteX93" fmla="*/ 392113 w 547134"/>
                <a:gd name="connsiteY93" fmla="*/ 44335 h 43107"/>
                <a:gd name="connsiteX94" fmla="*/ 398944 w 547134"/>
                <a:gd name="connsiteY94" fmla="*/ 44335 h 43107"/>
                <a:gd name="connsiteX95" fmla="*/ 398944 w 547134"/>
                <a:gd name="connsiteY95" fmla="*/ 32132 h 43107"/>
                <a:gd name="connsiteX96" fmla="*/ 406836 w 547134"/>
                <a:gd name="connsiteY96" fmla="*/ 36409 h 43107"/>
                <a:gd name="connsiteX97" fmla="*/ 417613 w 547134"/>
                <a:gd name="connsiteY97" fmla="*/ 23676 h 43107"/>
                <a:gd name="connsiteX98" fmla="*/ 417613 w 547134"/>
                <a:gd name="connsiteY98" fmla="*/ 23311 h 43107"/>
                <a:gd name="connsiteX99" fmla="*/ 406836 w 547134"/>
                <a:gd name="connsiteY99" fmla="*/ 10644 h 43107"/>
                <a:gd name="connsiteX100" fmla="*/ 398944 w 547134"/>
                <a:gd name="connsiteY100" fmla="*/ 15088 h 43107"/>
                <a:gd name="connsiteX101" fmla="*/ 398944 w 547134"/>
                <a:gd name="connsiteY101" fmla="*/ 11241 h 43107"/>
                <a:gd name="connsiteX102" fmla="*/ 392113 w 547134"/>
                <a:gd name="connsiteY102" fmla="*/ 11241 h 43107"/>
                <a:gd name="connsiteX103" fmla="*/ 392113 w 547134"/>
                <a:gd name="connsiteY103" fmla="*/ 44335 h 43107"/>
                <a:gd name="connsiteX104" fmla="*/ 377390 w 547134"/>
                <a:gd name="connsiteY104" fmla="*/ 36443 h 43107"/>
                <a:gd name="connsiteX105" fmla="*/ 387769 w 547134"/>
                <a:gd name="connsiteY105" fmla="*/ 28318 h 43107"/>
                <a:gd name="connsiteX106" fmla="*/ 378186 w 547134"/>
                <a:gd name="connsiteY106" fmla="*/ 20592 h 43107"/>
                <a:gd name="connsiteX107" fmla="*/ 373411 w 547134"/>
                <a:gd name="connsiteY107" fmla="*/ 17906 h 43107"/>
                <a:gd name="connsiteX108" fmla="*/ 376893 w 547134"/>
                <a:gd name="connsiteY108" fmla="*/ 15353 h 43107"/>
                <a:gd name="connsiteX109" fmla="*/ 380773 w 547134"/>
                <a:gd name="connsiteY109" fmla="*/ 18337 h 43107"/>
                <a:gd name="connsiteX110" fmla="*/ 387040 w 547134"/>
                <a:gd name="connsiteY110" fmla="*/ 18337 h 43107"/>
                <a:gd name="connsiteX111" fmla="*/ 376827 w 547134"/>
                <a:gd name="connsiteY111" fmla="*/ 10677 h 43107"/>
                <a:gd name="connsiteX112" fmla="*/ 367045 w 547134"/>
                <a:gd name="connsiteY112" fmla="*/ 18370 h 43107"/>
                <a:gd name="connsiteX113" fmla="*/ 376163 w 547134"/>
                <a:gd name="connsiteY113" fmla="*/ 26064 h 43107"/>
                <a:gd name="connsiteX114" fmla="*/ 381171 w 547134"/>
                <a:gd name="connsiteY114" fmla="*/ 28982 h 43107"/>
                <a:gd name="connsiteX115" fmla="*/ 377291 w 547134"/>
                <a:gd name="connsiteY115" fmla="*/ 31668 h 43107"/>
                <a:gd name="connsiteX116" fmla="*/ 372947 w 547134"/>
                <a:gd name="connsiteY116" fmla="*/ 28186 h 43107"/>
                <a:gd name="connsiteX117" fmla="*/ 366580 w 547134"/>
                <a:gd name="connsiteY117" fmla="*/ 28186 h 43107"/>
                <a:gd name="connsiteX118" fmla="*/ 377390 w 547134"/>
                <a:gd name="connsiteY118" fmla="*/ 36443 h 43107"/>
                <a:gd name="connsiteX119" fmla="*/ 350796 w 547134"/>
                <a:gd name="connsiteY119" fmla="*/ 36443 h 43107"/>
                <a:gd name="connsiteX120" fmla="*/ 363828 w 547134"/>
                <a:gd name="connsiteY120" fmla="*/ 23709 h 43107"/>
                <a:gd name="connsiteX121" fmla="*/ 363828 w 547134"/>
                <a:gd name="connsiteY121" fmla="*/ 23344 h 43107"/>
                <a:gd name="connsiteX122" fmla="*/ 350829 w 547134"/>
                <a:gd name="connsiteY122" fmla="*/ 10677 h 43107"/>
                <a:gd name="connsiteX123" fmla="*/ 337798 w 547134"/>
                <a:gd name="connsiteY123" fmla="*/ 23477 h 43107"/>
                <a:gd name="connsiteX124" fmla="*/ 337798 w 547134"/>
                <a:gd name="connsiteY124" fmla="*/ 23842 h 43107"/>
                <a:gd name="connsiteX125" fmla="*/ 350796 w 547134"/>
                <a:gd name="connsiteY125" fmla="*/ 36443 h 43107"/>
                <a:gd name="connsiteX126" fmla="*/ 350863 w 547134"/>
                <a:gd name="connsiteY126" fmla="*/ 31236 h 43107"/>
                <a:gd name="connsiteX127" fmla="*/ 344828 w 547134"/>
                <a:gd name="connsiteY127" fmla="*/ 23676 h 43107"/>
                <a:gd name="connsiteX128" fmla="*/ 344828 w 547134"/>
                <a:gd name="connsiteY128" fmla="*/ 23311 h 43107"/>
                <a:gd name="connsiteX129" fmla="*/ 350863 w 547134"/>
                <a:gd name="connsiteY129" fmla="*/ 15850 h 43107"/>
                <a:gd name="connsiteX130" fmla="*/ 356898 w 547134"/>
                <a:gd name="connsiteY130" fmla="*/ 23411 h 43107"/>
                <a:gd name="connsiteX131" fmla="*/ 356898 w 547134"/>
                <a:gd name="connsiteY131" fmla="*/ 23742 h 43107"/>
                <a:gd name="connsiteX132" fmla="*/ 350863 w 547134"/>
                <a:gd name="connsiteY132" fmla="*/ 31236 h 43107"/>
                <a:gd name="connsiteX133" fmla="*/ 310308 w 547134"/>
                <a:gd name="connsiteY133" fmla="*/ 35912 h 43107"/>
                <a:gd name="connsiteX134" fmla="*/ 317139 w 547134"/>
                <a:gd name="connsiteY134" fmla="*/ 35912 h 43107"/>
                <a:gd name="connsiteX135" fmla="*/ 317139 w 547134"/>
                <a:gd name="connsiteY135" fmla="*/ 21653 h 43107"/>
                <a:gd name="connsiteX136" fmla="*/ 322279 w 547134"/>
                <a:gd name="connsiteY136" fmla="*/ 16215 h 43107"/>
                <a:gd name="connsiteX137" fmla="*/ 326623 w 547134"/>
                <a:gd name="connsiteY137" fmla="*/ 21189 h 43107"/>
                <a:gd name="connsiteX138" fmla="*/ 326623 w 547134"/>
                <a:gd name="connsiteY138" fmla="*/ 35912 h 43107"/>
                <a:gd name="connsiteX139" fmla="*/ 333487 w 547134"/>
                <a:gd name="connsiteY139" fmla="*/ 35912 h 43107"/>
                <a:gd name="connsiteX140" fmla="*/ 333487 w 547134"/>
                <a:gd name="connsiteY140" fmla="*/ 20194 h 43107"/>
                <a:gd name="connsiteX141" fmla="*/ 325164 w 547134"/>
                <a:gd name="connsiteY141" fmla="*/ 10644 h 43107"/>
                <a:gd name="connsiteX142" fmla="*/ 317139 w 547134"/>
                <a:gd name="connsiteY142" fmla="*/ 15121 h 43107"/>
                <a:gd name="connsiteX143" fmla="*/ 317139 w 547134"/>
                <a:gd name="connsiteY143" fmla="*/ 0 h 43107"/>
                <a:gd name="connsiteX144" fmla="*/ 310308 w 547134"/>
                <a:gd name="connsiteY144" fmla="*/ 0 h 43107"/>
                <a:gd name="connsiteX145" fmla="*/ 310308 w 547134"/>
                <a:gd name="connsiteY145" fmla="*/ 35912 h 43107"/>
                <a:gd name="connsiteX146" fmla="*/ 286798 w 547134"/>
                <a:gd name="connsiteY146" fmla="*/ 35912 h 43107"/>
                <a:gd name="connsiteX147" fmla="*/ 293596 w 547134"/>
                <a:gd name="connsiteY147" fmla="*/ 35912 h 43107"/>
                <a:gd name="connsiteX148" fmla="*/ 293596 w 547134"/>
                <a:gd name="connsiteY148" fmla="*/ 33 h 43107"/>
                <a:gd name="connsiteX149" fmla="*/ 286798 w 547134"/>
                <a:gd name="connsiteY149" fmla="*/ 33 h 43107"/>
                <a:gd name="connsiteX150" fmla="*/ 286798 w 547134"/>
                <a:gd name="connsiteY150" fmla="*/ 35912 h 43107"/>
                <a:gd name="connsiteX151" fmla="*/ 264415 w 547134"/>
                <a:gd name="connsiteY151" fmla="*/ 20891 h 43107"/>
                <a:gd name="connsiteX152" fmla="*/ 270086 w 547134"/>
                <a:gd name="connsiteY152" fmla="*/ 15353 h 43107"/>
                <a:gd name="connsiteX153" fmla="*/ 275458 w 547134"/>
                <a:gd name="connsiteY153" fmla="*/ 20891 h 43107"/>
                <a:gd name="connsiteX154" fmla="*/ 264415 w 547134"/>
                <a:gd name="connsiteY154" fmla="*/ 20891 h 43107"/>
                <a:gd name="connsiteX155" fmla="*/ 270251 w 547134"/>
                <a:gd name="connsiteY155" fmla="*/ 36443 h 43107"/>
                <a:gd name="connsiteX156" fmla="*/ 282056 w 547134"/>
                <a:gd name="connsiteY156" fmla="*/ 28119 h 43107"/>
                <a:gd name="connsiteX157" fmla="*/ 275590 w 547134"/>
                <a:gd name="connsiteY157" fmla="*/ 28119 h 43107"/>
                <a:gd name="connsiteX158" fmla="*/ 270450 w 547134"/>
                <a:gd name="connsiteY158" fmla="*/ 31568 h 43107"/>
                <a:gd name="connsiteX159" fmla="*/ 264316 w 547134"/>
                <a:gd name="connsiteY159" fmla="*/ 25102 h 43107"/>
                <a:gd name="connsiteX160" fmla="*/ 282123 w 547134"/>
                <a:gd name="connsiteY160" fmla="*/ 25102 h 43107"/>
                <a:gd name="connsiteX161" fmla="*/ 282123 w 547134"/>
                <a:gd name="connsiteY161" fmla="*/ 23212 h 43107"/>
                <a:gd name="connsiteX162" fmla="*/ 270086 w 547134"/>
                <a:gd name="connsiteY162" fmla="*/ 10644 h 43107"/>
                <a:gd name="connsiteX163" fmla="*/ 257385 w 547134"/>
                <a:gd name="connsiteY163" fmla="*/ 23477 h 43107"/>
                <a:gd name="connsiteX164" fmla="*/ 257385 w 547134"/>
                <a:gd name="connsiteY164" fmla="*/ 23842 h 43107"/>
                <a:gd name="connsiteX165" fmla="*/ 270251 w 547134"/>
                <a:gd name="connsiteY165" fmla="*/ 36443 h 43107"/>
                <a:gd name="connsiteX166" fmla="*/ 229830 w 547134"/>
                <a:gd name="connsiteY166" fmla="*/ 35912 h 43107"/>
                <a:gd name="connsiteX167" fmla="*/ 236661 w 547134"/>
                <a:gd name="connsiteY167" fmla="*/ 35912 h 43107"/>
                <a:gd name="connsiteX168" fmla="*/ 236661 w 547134"/>
                <a:gd name="connsiteY168" fmla="*/ 21653 h 43107"/>
                <a:gd name="connsiteX169" fmla="*/ 241800 w 547134"/>
                <a:gd name="connsiteY169" fmla="*/ 16215 h 43107"/>
                <a:gd name="connsiteX170" fmla="*/ 246144 w 547134"/>
                <a:gd name="connsiteY170" fmla="*/ 21189 h 43107"/>
                <a:gd name="connsiteX171" fmla="*/ 246144 w 547134"/>
                <a:gd name="connsiteY171" fmla="*/ 35912 h 43107"/>
                <a:gd name="connsiteX172" fmla="*/ 253008 w 547134"/>
                <a:gd name="connsiteY172" fmla="*/ 35912 h 43107"/>
                <a:gd name="connsiteX173" fmla="*/ 253008 w 547134"/>
                <a:gd name="connsiteY173" fmla="*/ 20194 h 43107"/>
                <a:gd name="connsiteX174" fmla="*/ 244685 w 547134"/>
                <a:gd name="connsiteY174" fmla="*/ 10644 h 43107"/>
                <a:gd name="connsiteX175" fmla="*/ 236661 w 547134"/>
                <a:gd name="connsiteY175" fmla="*/ 15121 h 43107"/>
                <a:gd name="connsiteX176" fmla="*/ 236661 w 547134"/>
                <a:gd name="connsiteY176" fmla="*/ 11241 h 43107"/>
                <a:gd name="connsiteX177" fmla="*/ 229830 w 547134"/>
                <a:gd name="connsiteY177" fmla="*/ 11241 h 43107"/>
                <a:gd name="connsiteX178" fmla="*/ 229830 w 547134"/>
                <a:gd name="connsiteY178" fmla="*/ 35912 h 43107"/>
                <a:gd name="connsiteX179" fmla="*/ 200815 w 547134"/>
                <a:gd name="connsiteY179" fmla="*/ 35912 h 43107"/>
                <a:gd name="connsiteX180" fmla="*/ 207646 w 547134"/>
                <a:gd name="connsiteY180" fmla="*/ 35912 h 43107"/>
                <a:gd name="connsiteX181" fmla="*/ 207646 w 547134"/>
                <a:gd name="connsiteY181" fmla="*/ 21653 h 43107"/>
                <a:gd name="connsiteX182" fmla="*/ 212786 w 547134"/>
                <a:gd name="connsiteY182" fmla="*/ 16215 h 43107"/>
                <a:gd name="connsiteX183" fmla="*/ 217130 w 547134"/>
                <a:gd name="connsiteY183" fmla="*/ 21189 h 43107"/>
                <a:gd name="connsiteX184" fmla="*/ 217130 w 547134"/>
                <a:gd name="connsiteY184" fmla="*/ 35912 h 43107"/>
                <a:gd name="connsiteX185" fmla="*/ 223961 w 547134"/>
                <a:gd name="connsiteY185" fmla="*/ 35912 h 43107"/>
                <a:gd name="connsiteX186" fmla="*/ 223961 w 547134"/>
                <a:gd name="connsiteY186" fmla="*/ 20194 h 43107"/>
                <a:gd name="connsiteX187" fmla="*/ 215637 w 547134"/>
                <a:gd name="connsiteY187" fmla="*/ 10644 h 43107"/>
                <a:gd name="connsiteX188" fmla="*/ 207613 w 547134"/>
                <a:gd name="connsiteY188" fmla="*/ 15121 h 43107"/>
                <a:gd name="connsiteX189" fmla="*/ 207613 w 547134"/>
                <a:gd name="connsiteY189" fmla="*/ 11241 h 43107"/>
                <a:gd name="connsiteX190" fmla="*/ 200782 w 547134"/>
                <a:gd name="connsiteY190" fmla="*/ 11241 h 43107"/>
                <a:gd name="connsiteX191" fmla="*/ 200782 w 547134"/>
                <a:gd name="connsiteY191" fmla="*/ 35912 h 43107"/>
                <a:gd name="connsiteX192" fmla="*/ 183207 w 547134"/>
                <a:gd name="connsiteY192" fmla="*/ 36443 h 43107"/>
                <a:gd name="connsiteX193" fmla="*/ 196239 w 547134"/>
                <a:gd name="connsiteY193" fmla="*/ 23709 h 43107"/>
                <a:gd name="connsiteX194" fmla="*/ 196239 w 547134"/>
                <a:gd name="connsiteY194" fmla="*/ 23344 h 43107"/>
                <a:gd name="connsiteX195" fmla="*/ 183274 w 547134"/>
                <a:gd name="connsiteY195" fmla="*/ 10677 h 43107"/>
                <a:gd name="connsiteX196" fmla="*/ 170242 w 547134"/>
                <a:gd name="connsiteY196" fmla="*/ 23477 h 43107"/>
                <a:gd name="connsiteX197" fmla="*/ 170242 w 547134"/>
                <a:gd name="connsiteY197" fmla="*/ 23842 h 43107"/>
                <a:gd name="connsiteX198" fmla="*/ 183207 w 547134"/>
                <a:gd name="connsiteY198" fmla="*/ 36443 h 43107"/>
                <a:gd name="connsiteX199" fmla="*/ 183240 w 547134"/>
                <a:gd name="connsiteY199" fmla="*/ 31236 h 43107"/>
                <a:gd name="connsiteX200" fmla="*/ 177205 w 547134"/>
                <a:gd name="connsiteY200" fmla="*/ 23676 h 43107"/>
                <a:gd name="connsiteX201" fmla="*/ 177205 w 547134"/>
                <a:gd name="connsiteY201" fmla="*/ 23311 h 43107"/>
                <a:gd name="connsiteX202" fmla="*/ 183240 w 547134"/>
                <a:gd name="connsiteY202" fmla="*/ 15850 h 43107"/>
                <a:gd name="connsiteX203" fmla="*/ 189276 w 547134"/>
                <a:gd name="connsiteY203" fmla="*/ 23411 h 43107"/>
                <a:gd name="connsiteX204" fmla="*/ 189276 w 547134"/>
                <a:gd name="connsiteY204" fmla="*/ 23742 h 43107"/>
                <a:gd name="connsiteX205" fmla="*/ 183240 w 547134"/>
                <a:gd name="connsiteY205" fmla="*/ 31236 h 43107"/>
                <a:gd name="connsiteX206" fmla="*/ 156978 w 547134"/>
                <a:gd name="connsiteY206" fmla="*/ 36443 h 43107"/>
                <a:gd name="connsiteX207" fmla="*/ 167357 w 547134"/>
                <a:gd name="connsiteY207" fmla="*/ 28318 h 43107"/>
                <a:gd name="connsiteX208" fmla="*/ 157774 w 547134"/>
                <a:gd name="connsiteY208" fmla="*/ 20592 h 43107"/>
                <a:gd name="connsiteX209" fmla="*/ 152999 w 547134"/>
                <a:gd name="connsiteY209" fmla="*/ 17906 h 43107"/>
                <a:gd name="connsiteX210" fmla="*/ 156481 w 547134"/>
                <a:gd name="connsiteY210" fmla="*/ 15353 h 43107"/>
                <a:gd name="connsiteX211" fmla="*/ 160360 w 547134"/>
                <a:gd name="connsiteY211" fmla="*/ 18337 h 43107"/>
                <a:gd name="connsiteX212" fmla="*/ 166627 w 547134"/>
                <a:gd name="connsiteY212" fmla="*/ 18337 h 43107"/>
                <a:gd name="connsiteX213" fmla="*/ 156414 w 547134"/>
                <a:gd name="connsiteY213" fmla="*/ 10677 h 43107"/>
                <a:gd name="connsiteX214" fmla="*/ 146632 w 547134"/>
                <a:gd name="connsiteY214" fmla="*/ 18370 h 43107"/>
                <a:gd name="connsiteX215" fmla="*/ 155751 w 547134"/>
                <a:gd name="connsiteY215" fmla="*/ 26064 h 43107"/>
                <a:gd name="connsiteX216" fmla="*/ 160758 w 547134"/>
                <a:gd name="connsiteY216" fmla="*/ 28982 h 43107"/>
                <a:gd name="connsiteX217" fmla="*/ 156878 w 547134"/>
                <a:gd name="connsiteY217" fmla="*/ 31668 h 43107"/>
                <a:gd name="connsiteX218" fmla="*/ 152535 w 547134"/>
                <a:gd name="connsiteY218" fmla="*/ 28186 h 43107"/>
                <a:gd name="connsiteX219" fmla="*/ 146168 w 547134"/>
                <a:gd name="connsiteY219" fmla="*/ 28186 h 43107"/>
                <a:gd name="connsiteX220" fmla="*/ 156978 w 547134"/>
                <a:gd name="connsiteY220" fmla="*/ 36443 h 43107"/>
                <a:gd name="connsiteX221" fmla="*/ 128693 w 547134"/>
                <a:gd name="connsiteY221" fmla="*/ 35912 h 43107"/>
                <a:gd name="connsiteX222" fmla="*/ 135557 w 547134"/>
                <a:gd name="connsiteY222" fmla="*/ 35912 h 43107"/>
                <a:gd name="connsiteX223" fmla="*/ 135557 w 547134"/>
                <a:gd name="connsiteY223" fmla="*/ 23543 h 43107"/>
                <a:gd name="connsiteX224" fmla="*/ 143548 w 547134"/>
                <a:gd name="connsiteY224" fmla="*/ 17210 h 43107"/>
                <a:gd name="connsiteX225" fmla="*/ 143548 w 547134"/>
                <a:gd name="connsiteY225" fmla="*/ 10843 h 43107"/>
                <a:gd name="connsiteX226" fmla="*/ 135557 w 547134"/>
                <a:gd name="connsiteY226" fmla="*/ 15950 h 43107"/>
                <a:gd name="connsiteX227" fmla="*/ 135557 w 547134"/>
                <a:gd name="connsiteY227" fmla="*/ 11241 h 43107"/>
                <a:gd name="connsiteX228" fmla="*/ 128693 w 547134"/>
                <a:gd name="connsiteY228" fmla="*/ 11241 h 43107"/>
                <a:gd name="connsiteX229" fmla="*/ 128693 w 547134"/>
                <a:gd name="connsiteY229" fmla="*/ 35912 h 43107"/>
                <a:gd name="connsiteX230" fmla="*/ 106509 w 547134"/>
                <a:gd name="connsiteY230" fmla="*/ 20891 h 43107"/>
                <a:gd name="connsiteX231" fmla="*/ 112179 w 547134"/>
                <a:gd name="connsiteY231" fmla="*/ 15353 h 43107"/>
                <a:gd name="connsiteX232" fmla="*/ 117551 w 547134"/>
                <a:gd name="connsiteY232" fmla="*/ 20891 h 43107"/>
                <a:gd name="connsiteX233" fmla="*/ 106509 w 547134"/>
                <a:gd name="connsiteY233" fmla="*/ 20891 h 43107"/>
                <a:gd name="connsiteX234" fmla="*/ 112378 w 547134"/>
                <a:gd name="connsiteY234" fmla="*/ 36443 h 43107"/>
                <a:gd name="connsiteX235" fmla="*/ 124183 w 547134"/>
                <a:gd name="connsiteY235" fmla="*/ 28119 h 43107"/>
                <a:gd name="connsiteX236" fmla="*/ 117717 w 547134"/>
                <a:gd name="connsiteY236" fmla="*/ 28119 h 43107"/>
                <a:gd name="connsiteX237" fmla="*/ 112577 w 547134"/>
                <a:gd name="connsiteY237" fmla="*/ 31568 h 43107"/>
                <a:gd name="connsiteX238" fmla="*/ 106443 w 547134"/>
                <a:gd name="connsiteY238" fmla="*/ 25102 h 43107"/>
                <a:gd name="connsiteX239" fmla="*/ 124249 w 547134"/>
                <a:gd name="connsiteY239" fmla="*/ 25102 h 43107"/>
                <a:gd name="connsiteX240" fmla="*/ 124249 w 547134"/>
                <a:gd name="connsiteY240" fmla="*/ 23212 h 43107"/>
                <a:gd name="connsiteX241" fmla="*/ 112212 w 547134"/>
                <a:gd name="connsiteY241" fmla="*/ 10644 h 43107"/>
                <a:gd name="connsiteX242" fmla="*/ 99512 w 547134"/>
                <a:gd name="connsiteY242" fmla="*/ 23477 h 43107"/>
                <a:gd name="connsiteX243" fmla="*/ 99512 w 547134"/>
                <a:gd name="connsiteY243" fmla="*/ 23842 h 43107"/>
                <a:gd name="connsiteX244" fmla="*/ 112378 w 547134"/>
                <a:gd name="connsiteY244" fmla="*/ 36443 h 43107"/>
                <a:gd name="connsiteX245" fmla="*/ 83629 w 547134"/>
                <a:gd name="connsiteY245" fmla="*/ 31104 h 43107"/>
                <a:gd name="connsiteX246" fmla="*/ 77527 w 547134"/>
                <a:gd name="connsiteY246" fmla="*/ 23742 h 43107"/>
                <a:gd name="connsiteX247" fmla="*/ 77527 w 547134"/>
                <a:gd name="connsiteY247" fmla="*/ 23378 h 43107"/>
                <a:gd name="connsiteX248" fmla="*/ 83562 w 547134"/>
                <a:gd name="connsiteY248" fmla="*/ 15917 h 43107"/>
                <a:gd name="connsiteX249" fmla="*/ 89465 w 547134"/>
                <a:gd name="connsiteY249" fmla="*/ 23378 h 43107"/>
                <a:gd name="connsiteX250" fmla="*/ 89465 w 547134"/>
                <a:gd name="connsiteY250" fmla="*/ 23742 h 43107"/>
                <a:gd name="connsiteX251" fmla="*/ 83629 w 547134"/>
                <a:gd name="connsiteY251" fmla="*/ 31104 h 43107"/>
                <a:gd name="connsiteX252" fmla="*/ 70929 w 547134"/>
                <a:gd name="connsiteY252" fmla="*/ 44335 h 43107"/>
                <a:gd name="connsiteX253" fmla="*/ 77759 w 547134"/>
                <a:gd name="connsiteY253" fmla="*/ 44335 h 43107"/>
                <a:gd name="connsiteX254" fmla="*/ 77759 w 547134"/>
                <a:gd name="connsiteY254" fmla="*/ 32132 h 43107"/>
                <a:gd name="connsiteX255" fmla="*/ 85652 w 547134"/>
                <a:gd name="connsiteY255" fmla="*/ 36409 h 43107"/>
                <a:gd name="connsiteX256" fmla="*/ 96428 w 547134"/>
                <a:gd name="connsiteY256" fmla="*/ 23676 h 43107"/>
                <a:gd name="connsiteX257" fmla="*/ 96428 w 547134"/>
                <a:gd name="connsiteY257" fmla="*/ 23311 h 43107"/>
                <a:gd name="connsiteX258" fmla="*/ 85652 w 547134"/>
                <a:gd name="connsiteY258" fmla="*/ 10644 h 43107"/>
                <a:gd name="connsiteX259" fmla="*/ 77759 w 547134"/>
                <a:gd name="connsiteY259" fmla="*/ 15088 h 43107"/>
                <a:gd name="connsiteX260" fmla="*/ 77759 w 547134"/>
                <a:gd name="connsiteY260" fmla="*/ 11241 h 43107"/>
                <a:gd name="connsiteX261" fmla="*/ 70929 w 547134"/>
                <a:gd name="connsiteY261" fmla="*/ 11241 h 43107"/>
                <a:gd name="connsiteX262" fmla="*/ 70929 w 547134"/>
                <a:gd name="connsiteY262" fmla="*/ 44335 h 43107"/>
                <a:gd name="connsiteX263" fmla="*/ 39758 w 547134"/>
                <a:gd name="connsiteY263" fmla="*/ 36443 h 43107"/>
                <a:gd name="connsiteX264" fmla="*/ 47584 w 547134"/>
                <a:gd name="connsiteY264" fmla="*/ 32065 h 43107"/>
                <a:gd name="connsiteX265" fmla="*/ 47584 w 547134"/>
                <a:gd name="connsiteY265" fmla="*/ 35945 h 43107"/>
                <a:gd name="connsiteX266" fmla="*/ 54382 w 547134"/>
                <a:gd name="connsiteY266" fmla="*/ 35945 h 43107"/>
                <a:gd name="connsiteX267" fmla="*/ 54382 w 547134"/>
                <a:gd name="connsiteY267" fmla="*/ 11241 h 43107"/>
                <a:gd name="connsiteX268" fmla="*/ 47584 w 547134"/>
                <a:gd name="connsiteY268" fmla="*/ 11241 h 43107"/>
                <a:gd name="connsiteX269" fmla="*/ 47584 w 547134"/>
                <a:gd name="connsiteY269" fmla="*/ 25732 h 43107"/>
                <a:gd name="connsiteX270" fmla="*/ 42444 w 547134"/>
                <a:gd name="connsiteY270" fmla="*/ 31170 h 43107"/>
                <a:gd name="connsiteX271" fmla="*/ 38134 w 547134"/>
                <a:gd name="connsiteY271" fmla="*/ 26196 h 43107"/>
                <a:gd name="connsiteX272" fmla="*/ 38134 w 547134"/>
                <a:gd name="connsiteY272" fmla="*/ 11241 h 43107"/>
                <a:gd name="connsiteX273" fmla="*/ 31336 w 547134"/>
                <a:gd name="connsiteY273" fmla="*/ 11241 h 43107"/>
                <a:gd name="connsiteX274" fmla="*/ 31336 w 547134"/>
                <a:gd name="connsiteY274" fmla="*/ 27158 h 43107"/>
                <a:gd name="connsiteX275" fmla="*/ 39758 w 547134"/>
                <a:gd name="connsiteY275" fmla="*/ 36443 h 43107"/>
                <a:gd name="connsiteX276" fmla="*/ 12766 w 547134"/>
                <a:gd name="connsiteY276" fmla="*/ 31104 h 43107"/>
                <a:gd name="connsiteX277" fmla="*/ 6997 w 547134"/>
                <a:gd name="connsiteY277" fmla="*/ 23776 h 43107"/>
                <a:gd name="connsiteX278" fmla="*/ 6997 w 547134"/>
                <a:gd name="connsiteY278" fmla="*/ 23378 h 43107"/>
                <a:gd name="connsiteX279" fmla="*/ 12932 w 547134"/>
                <a:gd name="connsiteY279" fmla="*/ 15884 h 43107"/>
                <a:gd name="connsiteX280" fmla="*/ 18835 w 547134"/>
                <a:gd name="connsiteY280" fmla="*/ 23311 h 43107"/>
                <a:gd name="connsiteX281" fmla="*/ 18835 w 547134"/>
                <a:gd name="connsiteY281" fmla="*/ 23676 h 43107"/>
                <a:gd name="connsiteX282" fmla="*/ 12766 w 547134"/>
                <a:gd name="connsiteY282" fmla="*/ 31104 h 43107"/>
                <a:gd name="connsiteX283" fmla="*/ 10711 w 547134"/>
                <a:gd name="connsiteY283" fmla="*/ 36443 h 43107"/>
                <a:gd name="connsiteX284" fmla="*/ 18636 w 547134"/>
                <a:gd name="connsiteY284" fmla="*/ 31800 h 43107"/>
                <a:gd name="connsiteX285" fmla="*/ 18636 w 547134"/>
                <a:gd name="connsiteY285" fmla="*/ 35912 h 43107"/>
                <a:gd name="connsiteX286" fmla="*/ 25433 w 547134"/>
                <a:gd name="connsiteY286" fmla="*/ 35912 h 43107"/>
                <a:gd name="connsiteX287" fmla="*/ 25433 w 547134"/>
                <a:gd name="connsiteY287" fmla="*/ 33 h 43107"/>
                <a:gd name="connsiteX288" fmla="*/ 18636 w 547134"/>
                <a:gd name="connsiteY288" fmla="*/ 33 h 43107"/>
                <a:gd name="connsiteX289" fmla="*/ 18636 w 547134"/>
                <a:gd name="connsiteY289" fmla="*/ 14922 h 43107"/>
                <a:gd name="connsiteX290" fmla="*/ 10843 w 547134"/>
                <a:gd name="connsiteY290" fmla="*/ 10677 h 43107"/>
                <a:gd name="connsiteX291" fmla="*/ 0 w 547134"/>
                <a:gd name="connsiteY291" fmla="*/ 23577 h 43107"/>
                <a:gd name="connsiteX292" fmla="*/ 0 w 547134"/>
                <a:gd name="connsiteY292" fmla="*/ 23941 h 43107"/>
                <a:gd name="connsiteX293" fmla="*/ 10711 w 547134"/>
                <a:gd name="connsiteY293" fmla="*/ 36443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547134" h="43107">
                  <a:moveTo>
                    <a:pt x="534335" y="35912"/>
                  </a:moveTo>
                  <a:lnTo>
                    <a:pt x="541199" y="35912"/>
                  </a:lnTo>
                  <a:lnTo>
                    <a:pt x="541199" y="23543"/>
                  </a:lnTo>
                  <a:cubicBezTo>
                    <a:pt x="541199" y="18835"/>
                    <a:pt x="544117" y="17177"/>
                    <a:pt x="549191" y="17210"/>
                  </a:cubicBezTo>
                  <a:lnTo>
                    <a:pt x="549191" y="10843"/>
                  </a:lnTo>
                  <a:cubicBezTo>
                    <a:pt x="545178" y="10876"/>
                    <a:pt x="542758" y="12634"/>
                    <a:pt x="541199" y="15950"/>
                  </a:cubicBezTo>
                  <a:lnTo>
                    <a:pt x="541199" y="11241"/>
                  </a:lnTo>
                  <a:lnTo>
                    <a:pt x="534335" y="11241"/>
                  </a:lnTo>
                  <a:lnTo>
                    <a:pt x="534335" y="35912"/>
                  </a:lnTo>
                  <a:close/>
                  <a:moveTo>
                    <a:pt x="512118" y="20891"/>
                  </a:moveTo>
                  <a:cubicBezTo>
                    <a:pt x="512649" y="17409"/>
                    <a:pt x="514705" y="15353"/>
                    <a:pt x="517788" y="15353"/>
                  </a:cubicBezTo>
                  <a:cubicBezTo>
                    <a:pt x="521038" y="15353"/>
                    <a:pt x="522928" y="17144"/>
                    <a:pt x="523160" y="20891"/>
                  </a:cubicBezTo>
                  <a:lnTo>
                    <a:pt x="512118" y="20891"/>
                  </a:lnTo>
                  <a:close/>
                  <a:moveTo>
                    <a:pt x="517987" y="36443"/>
                  </a:moveTo>
                  <a:cubicBezTo>
                    <a:pt x="524752" y="36443"/>
                    <a:pt x="528996" y="33458"/>
                    <a:pt x="529792" y="28119"/>
                  </a:cubicBezTo>
                  <a:lnTo>
                    <a:pt x="523326" y="28119"/>
                  </a:lnTo>
                  <a:cubicBezTo>
                    <a:pt x="522895" y="30208"/>
                    <a:pt x="521337" y="31568"/>
                    <a:pt x="518186" y="31568"/>
                  </a:cubicBezTo>
                  <a:cubicBezTo>
                    <a:pt x="514439" y="31568"/>
                    <a:pt x="512251" y="29214"/>
                    <a:pt x="512052" y="25102"/>
                  </a:cubicBezTo>
                  <a:lnTo>
                    <a:pt x="529859" y="25102"/>
                  </a:lnTo>
                  <a:lnTo>
                    <a:pt x="529859" y="23212"/>
                  </a:lnTo>
                  <a:cubicBezTo>
                    <a:pt x="529859" y="14391"/>
                    <a:pt x="524188" y="10644"/>
                    <a:pt x="517822" y="10644"/>
                  </a:cubicBezTo>
                  <a:cubicBezTo>
                    <a:pt x="510659" y="10644"/>
                    <a:pt x="505122" y="15718"/>
                    <a:pt x="505122" y="23477"/>
                  </a:cubicBezTo>
                  <a:lnTo>
                    <a:pt x="505122" y="23842"/>
                  </a:lnTo>
                  <a:cubicBezTo>
                    <a:pt x="505088" y="31767"/>
                    <a:pt x="510526" y="36443"/>
                    <a:pt x="517987" y="36443"/>
                  </a:cubicBezTo>
                  <a:moveTo>
                    <a:pt x="496898" y="7892"/>
                  </a:moveTo>
                  <a:cubicBezTo>
                    <a:pt x="499120" y="7892"/>
                    <a:pt x="500811" y="6267"/>
                    <a:pt x="500811" y="4145"/>
                  </a:cubicBezTo>
                  <a:cubicBezTo>
                    <a:pt x="500811" y="2023"/>
                    <a:pt x="499120" y="398"/>
                    <a:pt x="496898" y="398"/>
                  </a:cubicBezTo>
                  <a:cubicBezTo>
                    <a:pt x="494743" y="398"/>
                    <a:pt x="493018" y="1990"/>
                    <a:pt x="493018" y="4145"/>
                  </a:cubicBezTo>
                  <a:cubicBezTo>
                    <a:pt x="493018" y="6267"/>
                    <a:pt x="494709" y="7892"/>
                    <a:pt x="496898" y="7892"/>
                  </a:cubicBezTo>
                  <a:moveTo>
                    <a:pt x="493549" y="35912"/>
                  </a:moveTo>
                  <a:lnTo>
                    <a:pt x="500346" y="35912"/>
                  </a:lnTo>
                  <a:lnTo>
                    <a:pt x="500346" y="11241"/>
                  </a:lnTo>
                  <a:lnTo>
                    <a:pt x="493549" y="11241"/>
                  </a:lnTo>
                  <a:lnTo>
                    <a:pt x="493549" y="35912"/>
                  </a:lnTo>
                  <a:close/>
                  <a:moveTo>
                    <a:pt x="480318" y="35912"/>
                  </a:moveTo>
                  <a:lnTo>
                    <a:pt x="487116" y="35912"/>
                  </a:lnTo>
                  <a:lnTo>
                    <a:pt x="487116" y="33"/>
                  </a:lnTo>
                  <a:lnTo>
                    <a:pt x="480318" y="33"/>
                  </a:lnTo>
                  <a:lnTo>
                    <a:pt x="480318" y="35912"/>
                  </a:lnTo>
                  <a:close/>
                  <a:moveTo>
                    <a:pt x="462180" y="31668"/>
                  </a:moveTo>
                  <a:cubicBezTo>
                    <a:pt x="459660" y="31668"/>
                    <a:pt x="458598" y="30474"/>
                    <a:pt x="458598" y="28683"/>
                  </a:cubicBezTo>
                  <a:cubicBezTo>
                    <a:pt x="458598" y="26030"/>
                    <a:pt x="460920" y="25201"/>
                    <a:pt x="464866" y="25201"/>
                  </a:cubicBezTo>
                  <a:lnTo>
                    <a:pt x="467518" y="25201"/>
                  </a:lnTo>
                  <a:lnTo>
                    <a:pt x="467518" y="27290"/>
                  </a:lnTo>
                  <a:cubicBezTo>
                    <a:pt x="467518" y="30010"/>
                    <a:pt x="465197" y="31668"/>
                    <a:pt x="462180" y="31668"/>
                  </a:cubicBezTo>
                  <a:moveTo>
                    <a:pt x="460157" y="36443"/>
                  </a:moveTo>
                  <a:cubicBezTo>
                    <a:pt x="464037" y="36443"/>
                    <a:pt x="466192" y="34950"/>
                    <a:pt x="467618" y="32961"/>
                  </a:cubicBezTo>
                  <a:lnTo>
                    <a:pt x="467618" y="35945"/>
                  </a:lnTo>
                  <a:lnTo>
                    <a:pt x="474283" y="35945"/>
                  </a:lnTo>
                  <a:lnTo>
                    <a:pt x="474283" y="19863"/>
                  </a:lnTo>
                  <a:cubicBezTo>
                    <a:pt x="474283" y="13164"/>
                    <a:pt x="470005" y="10711"/>
                    <a:pt x="463937" y="10711"/>
                  </a:cubicBezTo>
                  <a:cubicBezTo>
                    <a:pt x="457869" y="10711"/>
                    <a:pt x="453260" y="13297"/>
                    <a:pt x="452829" y="19166"/>
                  </a:cubicBezTo>
                  <a:lnTo>
                    <a:pt x="459295" y="19166"/>
                  </a:lnTo>
                  <a:cubicBezTo>
                    <a:pt x="459593" y="17044"/>
                    <a:pt x="460820" y="15685"/>
                    <a:pt x="463506" y="15685"/>
                  </a:cubicBezTo>
                  <a:cubicBezTo>
                    <a:pt x="466623" y="15685"/>
                    <a:pt x="467518" y="17276"/>
                    <a:pt x="467518" y="20227"/>
                  </a:cubicBezTo>
                  <a:lnTo>
                    <a:pt x="467518" y="21222"/>
                  </a:lnTo>
                  <a:lnTo>
                    <a:pt x="464733" y="21222"/>
                  </a:lnTo>
                  <a:cubicBezTo>
                    <a:pt x="457173" y="21222"/>
                    <a:pt x="451900" y="23411"/>
                    <a:pt x="451900" y="29147"/>
                  </a:cubicBezTo>
                  <a:cubicBezTo>
                    <a:pt x="451900" y="34254"/>
                    <a:pt x="455680" y="36443"/>
                    <a:pt x="460157" y="36443"/>
                  </a:cubicBezTo>
                  <a:moveTo>
                    <a:pt x="444472" y="36376"/>
                  </a:moveTo>
                  <a:cubicBezTo>
                    <a:pt x="446329" y="36376"/>
                    <a:pt x="447689" y="36045"/>
                    <a:pt x="448617" y="35713"/>
                  </a:cubicBezTo>
                  <a:lnTo>
                    <a:pt x="448617" y="30441"/>
                  </a:lnTo>
                  <a:cubicBezTo>
                    <a:pt x="447821" y="30772"/>
                    <a:pt x="447059" y="30905"/>
                    <a:pt x="446031" y="30905"/>
                  </a:cubicBezTo>
                  <a:cubicBezTo>
                    <a:pt x="444273" y="30905"/>
                    <a:pt x="443279" y="29976"/>
                    <a:pt x="443279" y="27987"/>
                  </a:cubicBezTo>
                  <a:lnTo>
                    <a:pt x="443279" y="16082"/>
                  </a:lnTo>
                  <a:lnTo>
                    <a:pt x="448485" y="16082"/>
                  </a:lnTo>
                  <a:lnTo>
                    <a:pt x="448485" y="11241"/>
                  </a:lnTo>
                  <a:lnTo>
                    <a:pt x="443279" y="11241"/>
                  </a:lnTo>
                  <a:lnTo>
                    <a:pt x="443279" y="5902"/>
                  </a:lnTo>
                  <a:lnTo>
                    <a:pt x="436481" y="5902"/>
                  </a:lnTo>
                  <a:lnTo>
                    <a:pt x="436481" y="11241"/>
                  </a:lnTo>
                  <a:lnTo>
                    <a:pt x="433298" y="11241"/>
                  </a:lnTo>
                  <a:lnTo>
                    <a:pt x="433298" y="16116"/>
                  </a:lnTo>
                  <a:lnTo>
                    <a:pt x="436481" y="16116"/>
                  </a:lnTo>
                  <a:lnTo>
                    <a:pt x="436481" y="28617"/>
                  </a:lnTo>
                  <a:cubicBezTo>
                    <a:pt x="436514" y="33757"/>
                    <a:pt x="439300" y="36376"/>
                    <a:pt x="444472" y="36376"/>
                  </a:cubicBezTo>
                  <a:moveTo>
                    <a:pt x="425737" y="7892"/>
                  </a:moveTo>
                  <a:cubicBezTo>
                    <a:pt x="427959" y="7892"/>
                    <a:pt x="429650" y="6267"/>
                    <a:pt x="429650" y="4145"/>
                  </a:cubicBezTo>
                  <a:cubicBezTo>
                    <a:pt x="429650" y="2023"/>
                    <a:pt x="427959" y="398"/>
                    <a:pt x="425737" y="398"/>
                  </a:cubicBezTo>
                  <a:cubicBezTo>
                    <a:pt x="423582" y="398"/>
                    <a:pt x="421857" y="1990"/>
                    <a:pt x="421857" y="4145"/>
                  </a:cubicBezTo>
                  <a:cubicBezTo>
                    <a:pt x="421857" y="6267"/>
                    <a:pt x="423549" y="7892"/>
                    <a:pt x="425737" y="7892"/>
                  </a:cubicBezTo>
                  <a:moveTo>
                    <a:pt x="422388" y="35912"/>
                  </a:moveTo>
                  <a:lnTo>
                    <a:pt x="429186" y="35912"/>
                  </a:lnTo>
                  <a:lnTo>
                    <a:pt x="429186" y="11241"/>
                  </a:lnTo>
                  <a:lnTo>
                    <a:pt x="422388" y="11241"/>
                  </a:lnTo>
                  <a:lnTo>
                    <a:pt x="422388" y="35912"/>
                  </a:lnTo>
                  <a:close/>
                  <a:moveTo>
                    <a:pt x="404813" y="31104"/>
                  </a:moveTo>
                  <a:cubicBezTo>
                    <a:pt x="401066" y="31104"/>
                    <a:pt x="398712" y="28683"/>
                    <a:pt x="398712" y="23742"/>
                  </a:cubicBezTo>
                  <a:lnTo>
                    <a:pt x="398712" y="23378"/>
                  </a:lnTo>
                  <a:cubicBezTo>
                    <a:pt x="398712" y="18404"/>
                    <a:pt x="401166" y="15917"/>
                    <a:pt x="404747" y="15917"/>
                  </a:cubicBezTo>
                  <a:cubicBezTo>
                    <a:pt x="408196" y="15917"/>
                    <a:pt x="410649" y="18370"/>
                    <a:pt x="410649" y="23378"/>
                  </a:cubicBezTo>
                  <a:lnTo>
                    <a:pt x="410649" y="23742"/>
                  </a:lnTo>
                  <a:cubicBezTo>
                    <a:pt x="410683" y="28551"/>
                    <a:pt x="408594" y="31104"/>
                    <a:pt x="404813" y="31104"/>
                  </a:cubicBezTo>
                  <a:moveTo>
                    <a:pt x="392113" y="44335"/>
                  </a:moveTo>
                  <a:lnTo>
                    <a:pt x="398944" y="44335"/>
                  </a:lnTo>
                  <a:lnTo>
                    <a:pt x="398944" y="32132"/>
                  </a:lnTo>
                  <a:cubicBezTo>
                    <a:pt x="400237" y="34519"/>
                    <a:pt x="403023" y="36409"/>
                    <a:pt x="406836" y="36409"/>
                  </a:cubicBezTo>
                  <a:cubicBezTo>
                    <a:pt x="412971" y="36409"/>
                    <a:pt x="417613" y="31833"/>
                    <a:pt x="417613" y="23676"/>
                  </a:cubicBezTo>
                  <a:lnTo>
                    <a:pt x="417613" y="23311"/>
                  </a:lnTo>
                  <a:cubicBezTo>
                    <a:pt x="417613" y="15154"/>
                    <a:pt x="412904" y="10644"/>
                    <a:pt x="406836" y="10644"/>
                  </a:cubicBezTo>
                  <a:cubicBezTo>
                    <a:pt x="403189" y="10644"/>
                    <a:pt x="400304" y="12733"/>
                    <a:pt x="398944" y="15088"/>
                  </a:cubicBezTo>
                  <a:lnTo>
                    <a:pt x="398944" y="11241"/>
                  </a:lnTo>
                  <a:lnTo>
                    <a:pt x="392113" y="11241"/>
                  </a:lnTo>
                  <a:lnTo>
                    <a:pt x="392113" y="44335"/>
                  </a:lnTo>
                  <a:close/>
                  <a:moveTo>
                    <a:pt x="377390" y="36443"/>
                  </a:moveTo>
                  <a:cubicBezTo>
                    <a:pt x="383890" y="36443"/>
                    <a:pt x="387769" y="33657"/>
                    <a:pt x="387769" y="28318"/>
                  </a:cubicBezTo>
                  <a:cubicBezTo>
                    <a:pt x="387769" y="23046"/>
                    <a:pt x="384354" y="21487"/>
                    <a:pt x="378186" y="20592"/>
                  </a:cubicBezTo>
                  <a:cubicBezTo>
                    <a:pt x="374605" y="20062"/>
                    <a:pt x="373411" y="19465"/>
                    <a:pt x="373411" y="17906"/>
                  </a:cubicBezTo>
                  <a:cubicBezTo>
                    <a:pt x="373411" y="16414"/>
                    <a:pt x="374671" y="15353"/>
                    <a:pt x="376893" y="15353"/>
                  </a:cubicBezTo>
                  <a:cubicBezTo>
                    <a:pt x="379247" y="15353"/>
                    <a:pt x="380375" y="16281"/>
                    <a:pt x="380773" y="18337"/>
                  </a:cubicBezTo>
                  <a:lnTo>
                    <a:pt x="387040" y="18337"/>
                  </a:lnTo>
                  <a:cubicBezTo>
                    <a:pt x="386410" y="12667"/>
                    <a:pt x="382331" y="10677"/>
                    <a:pt x="376827" y="10677"/>
                  </a:cubicBezTo>
                  <a:cubicBezTo>
                    <a:pt x="371786" y="10677"/>
                    <a:pt x="367045" y="13231"/>
                    <a:pt x="367045" y="18370"/>
                  </a:cubicBezTo>
                  <a:cubicBezTo>
                    <a:pt x="367045" y="23179"/>
                    <a:pt x="369598" y="25069"/>
                    <a:pt x="376163" y="26064"/>
                  </a:cubicBezTo>
                  <a:cubicBezTo>
                    <a:pt x="379712" y="26594"/>
                    <a:pt x="381171" y="27290"/>
                    <a:pt x="381171" y="28982"/>
                  </a:cubicBezTo>
                  <a:cubicBezTo>
                    <a:pt x="381171" y="30673"/>
                    <a:pt x="379944" y="31668"/>
                    <a:pt x="377291" y="31668"/>
                  </a:cubicBezTo>
                  <a:cubicBezTo>
                    <a:pt x="374307" y="31668"/>
                    <a:pt x="373212" y="30374"/>
                    <a:pt x="372947" y="28186"/>
                  </a:cubicBezTo>
                  <a:lnTo>
                    <a:pt x="366580" y="28186"/>
                  </a:lnTo>
                  <a:cubicBezTo>
                    <a:pt x="366846" y="33524"/>
                    <a:pt x="370725" y="36443"/>
                    <a:pt x="377390" y="36443"/>
                  </a:cubicBezTo>
                  <a:moveTo>
                    <a:pt x="350796" y="36443"/>
                  </a:moveTo>
                  <a:cubicBezTo>
                    <a:pt x="358191" y="36443"/>
                    <a:pt x="363828" y="31469"/>
                    <a:pt x="363828" y="23709"/>
                  </a:cubicBezTo>
                  <a:lnTo>
                    <a:pt x="363828" y="23344"/>
                  </a:lnTo>
                  <a:cubicBezTo>
                    <a:pt x="363828" y="15651"/>
                    <a:pt x="358257" y="10677"/>
                    <a:pt x="350829" y="10677"/>
                  </a:cubicBezTo>
                  <a:cubicBezTo>
                    <a:pt x="343402" y="10677"/>
                    <a:pt x="337798" y="15751"/>
                    <a:pt x="337798" y="23477"/>
                  </a:cubicBezTo>
                  <a:lnTo>
                    <a:pt x="337798" y="23842"/>
                  </a:lnTo>
                  <a:cubicBezTo>
                    <a:pt x="337831" y="31535"/>
                    <a:pt x="343435" y="36443"/>
                    <a:pt x="350796" y="36443"/>
                  </a:cubicBezTo>
                  <a:moveTo>
                    <a:pt x="350863" y="31236"/>
                  </a:moveTo>
                  <a:cubicBezTo>
                    <a:pt x="346983" y="31236"/>
                    <a:pt x="344828" y="28418"/>
                    <a:pt x="344828" y="23676"/>
                  </a:cubicBezTo>
                  <a:lnTo>
                    <a:pt x="344828" y="23311"/>
                  </a:lnTo>
                  <a:cubicBezTo>
                    <a:pt x="344828" y="18603"/>
                    <a:pt x="347116" y="15850"/>
                    <a:pt x="350863" y="15850"/>
                  </a:cubicBezTo>
                  <a:cubicBezTo>
                    <a:pt x="354676" y="15850"/>
                    <a:pt x="356898" y="18669"/>
                    <a:pt x="356898" y="23411"/>
                  </a:cubicBezTo>
                  <a:lnTo>
                    <a:pt x="356898" y="23742"/>
                  </a:lnTo>
                  <a:cubicBezTo>
                    <a:pt x="356898" y="28418"/>
                    <a:pt x="354676" y="31236"/>
                    <a:pt x="350863" y="31236"/>
                  </a:cubicBezTo>
                  <a:moveTo>
                    <a:pt x="310308" y="35912"/>
                  </a:moveTo>
                  <a:lnTo>
                    <a:pt x="317139" y="35912"/>
                  </a:lnTo>
                  <a:lnTo>
                    <a:pt x="317139" y="21653"/>
                  </a:lnTo>
                  <a:cubicBezTo>
                    <a:pt x="317139" y="18006"/>
                    <a:pt x="319361" y="16215"/>
                    <a:pt x="322279" y="16215"/>
                  </a:cubicBezTo>
                  <a:cubicBezTo>
                    <a:pt x="325297" y="16215"/>
                    <a:pt x="326623" y="17807"/>
                    <a:pt x="326623" y="21189"/>
                  </a:cubicBezTo>
                  <a:lnTo>
                    <a:pt x="326623" y="35912"/>
                  </a:lnTo>
                  <a:lnTo>
                    <a:pt x="333487" y="35912"/>
                  </a:lnTo>
                  <a:lnTo>
                    <a:pt x="333487" y="20194"/>
                  </a:lnTo>
                  <a:cubicBezTo>
                    <a:pt x="333487" y="13595"/>
                    <a:pt x="330038" y="10644"/>
                    <a:pt x="325164" y="10644"/>
                  </a:cubicBezTo>
                  <a:cubicBezTo>
                    <a:pt x="321052" y="10644"/>
                    <a:pt x="318366" y="12667"/>
                    <a:pt x="317139" y="15121"/>
                  </a:cubicBezTo>
                  <a:lnTo>
                    <a:pt x="317139" y="0"/>
                  </a:lnTo>
                  <a:lnTo>
                    <a:pt x="310308" y="0"/>
                  </a:lnTo>
                  <a:lnTo>
                    <a:pt x="310308" y="35912"/>
                  </a:lnTo>
                  <a:close/>
                  <a:moveTo>
                    <a:pt x="286798" y="35912"/>
                  </a:moveTo>
                  <a:lnTo>
                    <a:pt x="293596" y="35912"/>
                  </a:lnTo>
                  <a:lnTo>
                    <a:pt x="293596" y="33"/>
                  </a:lnTo>
                  <a:lnTo>
                    <a:pt x="286798" y="33"/>
                  </a:lnTo>
                  <a:lnTo>
                    <a:pt x="286798" y="35912"/>
                  </a:lnTo>
                  <a:close/>
                  <a:moveTo>
                    <a:pt x="264415" y="20891"/>
                  </a:moveTo>
                  <a:cubicBezTo>
                    <a:pt x="264946" y="17409"/>
                    <a:pt x="267002" y="15353"/>
                    <a:pt x="270086" y="15353"/>
                  </a:cubicBezTo>
                  <a:cubicBezTo>
                    <a:pt x="273335" y="15353"/>
                    <a:pt x="275225" y="17144"/>
                    <a:pt x="275458" y="20891"/>
                  </a:cubicBezTo>
                  <a:lnTo>
                    <a:pt x="264415" y="20891"/>
                  </a:lnTo>
                  <a:close/>
                  <a:moveTo>
                    <a:pt x="270251" y="36443"/>
                  </a:moveTo>
                  <a:cubicBezTo>
                    <a:pt x="277016" y="36443"/>
                    <a:pt x="281260" y="33458"/>
                    <a:pt x="282056" y="28119"/>
                  </a:cubicBezTo>
                  <a:lnTo>
                    <a:pt x="275590" y="28119"/>
                  </a:lnTo>
                  <a:cubicBezTo>
                    <a:pt x="275159" y="30208"/>
                    <a:pt x="273601" y="31568"/>
                    <a:pt x="270450" y="31568"/>
                  </a:cubicBezTo>
                  <a:cubicBezTo>
                    <a:pt x="266703" y="31568"/>
                    <a:pt x="264515" y="29214"/>
                    <a:pt x="264316" y="25102"/>
                  </a:cubicBezTo>
                  <a:lnTo>
                    <a:pt x="282123" y="25102"/>
                  </a:lnTo>
                  <a:lnTo>
                    <a:pt x="282123" y="23212"/>
                  </a:lnTo>
                  <a:cubicBezTo>
                    <a:pt x="282123" y="14391"/>
                    <a:pt x="276452" y="10644"/>
                    <a:pt x="270086" y="10644"/>
                  </a:cubicBezTo>
                  <a:cubicBezTo>
                    <a:pt x="262923" y="10644"/>
                    <a:pt x="257385" y="15718"/>
                    <a:pt x="257385" y="23477"/>
                  </a:cubicBezTo>
                  <a:lnTo>
                    <a:pt x="257385" y="23842"/>
                  </a:lnTo>
                  <a:cubicBezTo>
                    <a:pt x="257385" y="31767"/>
                    <a:pt x="262790" y="36443"/>
                    <a:pt x="270251" y="36443"/>
                  </a:cubicBezTo>
                  <a:moveTo>
                    <a:pt x="229830" y="35912"/>
                  </a:moveTo>
                  <a:lnTo>
                    <a:pt x="236661" y="35912"/>
                  </a:lnTo>
                  <a:lnTo>
                    <a:pt x="236661" y="21653"/>
                  </a:lnTo>
                  <a:cubicBezTo>
                    <a:pt x="236661" y="18006"/>
                    <a:pt x="238882" y="16215"/>
                    <a:pt x="241800" y="16215"/>
                  </a:cubicBezTo>
                  <a:cubicBezTo>
                    <a:pt x="244818" y="16215"/>
                    <a:pt x="246144" y="17807"/>
                    <a:pt x="246144" y="21189"/>
                  </a:cubicBezTo>
                  <a:lnTo>
                    <a:pt x="246144" y="35912"/>
                  </a:lnTo>
                  <a:lnTo>
                    <a:pt x="253008" y="35912"/>
                  </a:lnTo>
                  <a:lnTo>
                    <a:pt x="253008" y="20194"/>
                  </a:lnTo>
                  <a:cubicBezTo>
                    <a:pt x="253008" y="13595"/>
                    <a:pt x="249560" y="10644"/>
                    <a:pt x="244685" y="10644"/>
                  </a:cubicBezTo>
                  <a:cubicBezTo>
                    <a:pt x="240573" y="10644"/>
                    <a:pt x="237888" y="12667"/>
                    <a:pt x="236661" y="15121"/>
                  </a:cubicBezTo>
                  <a:lnTo>
                    <a:pt x="236661" y="11241"/>
                  </a:lnTo>
                  <a:lnTo>
                    <a:pt x="229830" y="11241"/>
                  </a:lnTo>
                  <a:lnTo>
                    <a:pt x="229830" y="35912"/>
                  </a:lnTo>
                  <a:close/>
                  <a:moveTo>
                    <a:pt x="200815" y="35912"/>
                  </a:moveTo>
                  <a:lnTo>
                    <a:pt x="207646" y="35912"/>
                  </a:lnTo>
                  <a:lnTo>
                    <a:pt x="207646" y="21653"/>
                  </a:lnTo>
                  <a:cubicBezTo>
                    <a:pt x="207646" y="18006"/>
                    <a:pt x="209868" y="16215"/>
                    <a:pt x="212786" y="16215"/>
                  </a:cubicBezTo>
                  <a:cubicBezTo>
                    <a:pt x="215803" y="16215"/>
                    <a:pt x="217130" y="17807"/>
                    <a:pt x="217130" y="21189"/>
                  </a:cubicBezTo>
                  <a:lnTo>
                    <a:pt x="217130" y="35912"/>
                  </a:lnTo>
                  <a:lnTo>
                    <a:pt x="223961" y="35912"/>
                  </a:lnTo>
                  <a:lnTo>
                    <a:pt x="223961" y="20194"/>
                  </a:lnTo>
                  <a:cubicBezTo>
                    <a:pt x="223961" y="13595"/>
                    <a:pt x="220512" y="10644"/>
                    <a:pt x="215637" y="10644"/>
                  </a:cubicBezTo>
                  <a:cubicBezTo>
                    <a:pt x="211526" y="10644"/>
                    <a:pt x="208840" y="12667"/>
                    <a:pt x="207613" y="15121"/>
                  </a:cubicBezTo>
                  <a:lnTo>
                    <a:pt x="207613" y="11241"/>
                  </a:lnTo>
                  <a:lnTo>
                    <a:pt x="200782" y="11241"/>
                  </a:lnTo>
                  <a:lnTo>
                    <a:pt x="200782" y="35912"/>
                  </a:lnTo>
                  <a:close/>
                  <a:moveTo>
                    <a:pt x="183207" y="36443"/>
                  </a:moveTo>
                  <a:cubicBezTo>
                    <a:pt x="190635" y="36443"/>
                    <a:pt x="196239" y="31469"/>
                    <a:pt x="196239" y="23709"/>
                  </a:cubicBezTo>
                  <a:lnTo>
                    <a:pt x="196239" y="23344"/>
                  </a:lnTo>
                  <a:cubicBezTo>
                    <a:pt x="196239" y="15651"/>
                    <a:pt x="190668" y="10677"/>
                    <a:pt x="183274" y="10677"/>
                  </a:cubicBezTo>
                  <a:cubicBezTo>
                    <a:pt x="175846" y="10677"/>
                    <a:pt x="170242" y="15751"/>
                    <a:pt x="170242" y="23477"/>
                  </a:cubicBezTo>
                  <a:lnTo>
                    <a:pt x="170242" y="23842"/>
                  </a:lnTo>
                  <a:cubicBezTo>
                    <a:pt x="170209" y="31535"/>
                    <a:pt x="175846" y="36443"/>
                    <a:pt x="183207" y="36443"/>
                  </a:cubicBezTo>
                  <a:moveTo>
                    <a:pt x="183240" y="31236"/>
                  </a:moveTo>
                  <a:cubicBezTo>
                    <a:pt x="179361" y="31236"/>
                    <a:pt x="177205" y="28418"/>
                    <a:pt x="177205" y="23676"/>
                  </a:cubicBezTo>
                  <a:lnTo>
                    <a:pt x="177205" y="23311"/>
                  </a:lnTo>
                  <a:cubicBezTo>
                    <a:pt x="177205" y="18603"/>
                    <a:pt x="179460" y="15850"/>
                    <a:pt x="183240" y="15850"/>
                  </a:cubicBezTo>
                  <a:cubicBezTo>
                    <a:pt x="187054" y="15850"/>
                    <a:pt x="189276" y="18669"/>
                    <a:pt x="189276" y="23411"/>
                  </a:cubicBezTo>
                  <a:lnTo>
                    <a:pt x="189276" y="23742"/>
                  </a:lnTo>
                  <a:cubicBezTo>
                    <a:pt x="189276" y="28418"/>
                    <a:pt x="187054" y="31236"/>
                    <a:pt x="183240" y="31236"/>
                  </a:cubicBezTo>
                  <a:moveTo>
                    <a:pt x="156978" y="36443"/>
                  </a:moveTo>
                  <a:cubicBezTo>
                    <a:pt x="163510" y="36443"/>
                    <a:pt x="167357" y="33657"/>
                    <a:pt x="167357" y="28318"/>
                  </a:cubicBezTo>
                  <a:cubicBezTo>
                    <a:pt x="167357" y="23046"/>
                    <a:pt x="163975" y="21487"/>
                    <a:pt x="157774" y="20592"/>
                  </a:cubicBezTo>
                  <a:cubicBezTo>
                    <a:pt x="154193" y="20062"/>
                    <a:pt x="152999" y="19465"/>
                    <a:pt x="152999" y="17906"/>
                  </a:cubicBezTo>
                  <a:cubicBezTo>
                    <a:pt x="152999" y="16414"/>
                    <a:pt x="154292" y="15353"/>
                    <a:pt x="156481" y="15353"/>
                  </a:cubicBezTo>
                  <a:cubicBezTo>
                    <a:pt x="158835" y="15353"/>
                    <a:pt x="159962" y="16281"/>
                    <a:pt x="160360" y="18337"/>
                  </a:cubicBezTo>
                  <a:lnTo>
                    <a:pt x="166627" y="18337"/>
                  </a:lnTo>
                  <a:cubicBezTo>
                    <a:pt x="166031" y="12667"/>
                    <a:pt x="161919" y="10677"/>
                    <a:pt x="156414" y="10677"/>
                  </a:cubicBezTo>
                  <a:cubicBezTo>
                    <a:pt x="151374" y="10677"/>
                    <a:pt x="146632" y="13231"/>
                    <a:pt x="146632" y="18370"/>
                  </a:cubicBezTo>
                  <a:cubicBezTo>
                    <a:pt x="146632" y="23179"/>
                    <a:pt x="149185" y="25069"/>
                    <a:pt x="155751" y="26064"/>
                  </a:cubicBezTo>
                  <a:cubicBezTo>
                    <a:pt x="159299" y="26594"/>
                    <a:pt x="160758" y="27290"/>
                    <a:pt x="160758" y="28982"/>
                  </a:cubicBezTo>
                  <a:cubicBezTo>
                    <a:pt x="160758" y="30673"/>
                    <a:pt x="159531" y="31668"/>
                    <a:pt x="156878" y="31668"/>
                  </a:cubicBezTo>
                  <a:cubicBezTo>
                    <a:pt x="153894" y="31668"/>
                    <a:pt x="152833" y="30374"/>
                    <a:pt x="152535" y="28186"/>
                  </a:cubicBezTo>
                  <a:lnTo>
                    <a:pt x="146168" y="28186"/>
                  </a:lnTo>
                  <a:cubicBezTo>
                    <a:pt x="146466" y="33524"/>
                    <a:pt x="150346" y="36443"/>
                    <a:pt x="156978" y="36443"/>
                  </a:cubicBezTo>
                  <a:moveTo>
                    <a:pt x="128693" y="35912"/>
                  </a:moveTo>
                  <a:lnTo>
                    <a:pt x="135557" y="35912"/>
                  </a:lnTo>
                  <a:lnTo>
                    <a:pt x="135557" y="23543"/>
                  </a:lnTo>
                  <a:cubicBezTo>
                    <a:pt x="135557" y="18835"/>
                    <a:pt x="138475" y="17177"/>
                    <a:pt x="143548" y="17210"/>
                  </a:cubicBezTo>
                  <a:lnTo>
                    <a:pt x="143548" y="10843"/>
                  </a:lnTo>
                  <a:cubicBezTo>
                    <a:pt x="139536" y="10876"/>
                    <a:pt x="137115" y="12634"/>
                    <a:pt x="135557" y="15950"/>
                  </a:cubicBezTo>
                  <a:lnTo>
                    <a:pt x="135557" y="11241"/>
                  </a:lnTo>
                  <a:lnTo>
                    <a:pt x="128693" y="11241"/>
                  </a:lnTo>
                  <a:lnTo>
                    <a:pt x="128693" y="35912"/>
                  </a:lnTo>
                  <a:close/>
                  <a:moveTo>
                    <a:pt x="106509" y="20891"/>
                  </a:moveTo>
                  <a:cubicBezTo>
                    <a:pt x="107039" y="17409"/>
                    <a:pt x="109095" y="15353"/>
                    <a:pt x="112179" y="15353"/>
                  </a:cubicBezTo>
                  <a:cubicBezTo>
                    <a:pt x="115429" y="15353"/>
                    <a:pt x="117319" y="17144"/>
                    <a:pt x="117551" y="20891"/>
                  </a:cubicBezTo>
                  <a:lnTo>
                    <a:pt x="106509" y="20891"/>
                  </a:lnTo>
                  <a:close/>
                  <a:moveTo>
                    <a:pt x="112378" y="36443"/>
                  </a:moveTo>
                  <a:cubicBezTo>
                    <a:pt x="119143" y="36443"/>
                    <a:pt x="123387" y="33458"/>
                    <a:pt x="124183" y="28119"/>
                  </a:cubicBezTo>
                  <a:lnTo>
                    <a:pt x="117717" y="28119"/>
                  </a:lnTo>
                  <a:cubicBezTo>
                    <a:pt x="117286" y="30208"/>
                    <a:pt x="115727" y="31568"/>
                    <a:pt x="112577" y="31568"/>
                  </a:cubicBezTo>
                  <a:cubicBezTo>
                    <a:pt x="108830" y="31568"/>
                    <a:pt x="106642" y="29214"/>
                    <a:pt x="106443" y="25102"/>
                  </a:cubicBezTo>
                  <a:lnTo>
                    <a:pt x="124249" y="25102"/>
                  </a:lnTo>
                  <a:lnTo>
                    <a:pt x="124249" y="23212"/>
                  </a:lnTo>
                  <a:cubicBezTo>
                    <a:pt x="124249" y="14391"/>
                    <a:pt x="118579" y="10644"/>
                    <a:pt x="112212" y="10644"/>
                  </a:cubicBezTo>
                  <a:cubicBezTo>
                    <a:pt x="105050" y="10644"/>
                    <a:pt x="99512" y="15718"/>
                    <a:pt x="99512" y="23477"/>
                  </a:cubicBezTo>
                  <a:lnTo>
                    <a:pt x="99512" y="23842"/>
                  </a:lnTo>
                  <a:cubicBezTo>
                    <a:pt x="99479" y="31767"/>
                    <a:pt x="104917" y="36443"/>
                    <a:pt x="112378" y="36443"/>
                  </a:cubicBezTo>
                  <a:moveTo>
                    <a:pt x="83629" y="31104"/>
                  </a:moveTo>
                  <a:cubicBezTo>
                    <a:pt x="79882" y="31104"/>
                    <a:pt x="77527" y="28683"/>
                    <a:pt x="77527" y="23742"/>
                  </a:cubicBezTo>
                  <a:lnTo>
                    <a:pt x="77527" y="23378"/>
                  </a:lnTo>
                  <a:cubicBezTo>
                    <a:pt x="77527" y="18404"/>
                    <a:pt x="79981" y="15917"/>
                    <a:pt x="83562" y="15917"/>
                  </a:cubicBezTo>
                  <a:cubicBezTo>
                    <a:pt x="87011" y="15917"/>
                    <a:pt x="89465" y="18370"/>
                    <a:pt x="89465" y="23378"/>
                  </a:cubicBezTo>
                  <a:lnTo>
                    <a:pt x="89465" y="23742"/>
                  </a:lnTo>
                  <a:cubicBezTo>
                    <a:pt x="89465" y="28551"/>
                    <a:pt x="87409" y="31104"/>
                    <a:pt x="83629" y="31104"/>
                  </a:cubicBezTo>
                  <a:moveTo>
                    <a:pt x="70929" y="44335"/>
                  </a:moveTo>
                  <a:lnTo>
                    <a:pt x="77759" y="44335"/>
                  </a:lnTo>
                  <a:lnTo>
                    <a:pt x="77759" y="32132"/>
                  </a:lnTo>
                  <a:cubicBezTo>
                    <a:pt x="79020" y="34519"/>
                    <a:pt x="81805" y="36409"/>
                    <a:pt x="85652" y="36409"/>
                  </a:cubicBezTo>
                  <a:cubicBezTo>
                    <a:pt x="91786" y="36409"/>
                    <a:pt x="96428" y="31833"/>
                    <a:pt x="96428" y="23676"/>
                  </a:cubicBezTo>
                  <a:lnTo>
                    <a:pt x="96428" y="23311"/>
                  </a:lnTo>
                  <a:cubicBezTo>
                    <a:pt x="96428" y="15154"/>
                    <a:pt x="91720" y="10644"/>
                    <a:pt x="85652" y="10644"/>
                  </a:cubicBezTo>
                  <a:cubicBezTo>
                    <a:pt x="82004" y="10644"/>
                    <a:pt x="79119" y="12733"/>
                    <a:pt x="77759" y="15088"/>
                  </a:cubicBezTo>
                  <a:lnTo>
                    <a:pt x="77759" y="11241"/>
                  </a:lnTo>
                  <a:lnTo>
                    <a:pt x="70929" y="11241"/>
                  </a:lnTo>
                  <a:lnTo>
                    <a:pt x="70929" y="44335"/>
                  </a:lnTo>
                  <a:close/>
                  <a:moveTo>
                    <a:pt x="39758" y="36443"/>
                  </a:moveTo>
                  <a:cubicBezTo>
                    <a:pt x="43837" y="36443"/>
                    <a:pt x="46324" y="34552"/>
                    <a:pt x="47584" y="32065"/>
                  </a:cubicBezTo>
                  <a:lnTo>
                    <a:pt x="47584" y="35945"/>
                  </a:lnTo>
                  <a:lnTo>
                    <a:pt x="54382" y="35945"/>
                  </a:lnTo>
                  <a:lnTo>
                    <a:pt x="54382" y="11241"/>
                  </a:lnTo>
                  <a:lnTo>
                    <a:pt x="47584" y="11241"/>
                  </a:lnTo>
                  <a:lnTo>
                    <a:pt x="47584" y="25732"/>
                  </a:lnTo>
                  <a:cubicBezTo>
                    <a:pt x="47584" y="29379"/>
                    <a:pt x="45329" y="31170"/>
                    <a:pt x="42444" y="31170"/>
                  </a:cubicBezTo>
                  <a:cubicBezTo>
                    <a:pt x="39526" y="31170"/>
                    <a:pt x="38134" y="29578"/>
                    <a:pt x="38134" y="26196"/>
                  </a:cubicBezTo>
                  <a:lnTo>
                    <a:pt x="38134" y="11241"/>
                  </a:lnTo>
                  <a:lnTo>
                    <a:pt x="31336" y="11241"/>
                  </a:lnTo>
                  <a:lnTo>
                    <a:pt x="31336" y="27158"/>
                  </a:lnTo>
                  <a:cubicBezTo>
                    <a:pt x="31369" y="33591"/>
                    <a:pt x="34950" y="36443"/>
                    <a:pt x="39758" y="36443"/>
                  </a:cubicBezTo>
                  <a:moveTo>
                    <a:pt x="12766" y="31104"/>
                  </a:moveTo>
                  <a:cubicBezTo>
                    <a:pt x="9384" y="31104"/>
                    <a:pt x="6997" y="28683"/>
                    <a:pt x="6997" y="23776"/>
                  </a:cubicBezTo>
                  <a:lnTo>
                    <a:pt x="6997" y="23378"/>
                  </a:lnTo>
                  <a:cubicBezTo>
                    <a:pt x="6997" y="18470"/>
                    <a:pt x="9119" y="15884"/>
                    <a:pt x="12932" y="15884"/>
                  </a:cubicBezTo>
                  <a:cubicBezTo>
                    <a:pt x="16679" y="15884"/>
                    <a:pt x="18835" y="18370"/>
                    <a:pt x="18835" y="23311"/>
                  </a:cubicBezTo>
                  <a:lnTo>
                    <a:pt x="18835" y="23676"/>
                  </a:lnTo>
                  <a:cubicBezTo>
                    <a:pt x="18835" y="28683"/>
                    <a:pt x="16348" y="31104"/>
                    <a:pt x="12766" y="31104"/>
                  </a:cubicBezTo>
                  <a:moveTo>
                    <a:pt x="10711" y="36443"/>
                  </a:moveTo>
                  <a:cubicBezTo>
                    <a:pt x="14358" y="36443"/>
                    <a:pt x="17376" y="34320"/>
                    <a:pt x="18636" y="31800"/>
                  </a:cubicBezTo>
                  <a:lnTo>
                    <a:pt x="18636" y="35912"/>
                  </a:lnTo>
                  <a:lnTo>
                    <a:pt x="25433" y="35912"/>
                  </a:lnTo>
                  <a:lnTo>
                    <a:pt x="25433" y="33"/>
                  </a:lnTo>
                  <a:lnTo>
                    <a:pt x="18636" y="33"/>
                  </a:lnTo>
                  <a:lnTo>
                    <a:pt x="18636" y="14922"/>
                  </a:lnTo>
                  <a:cubicBezTo>
                    <a:pt x="17276" y="12435"/>
                    <a:pt x="14822" y="10677"/>
                    <a:pt x="10843" y="10677"/>
                  </a:cubicBezTo>
                  <a:cubicBezTo>
                    <a:pt x="4676" y="10677"/>
                    <a:pt x="0" y="15452"/>
                    <a:pt x="0" y="23577"/>
                  </a:cubicBezTo>
                  <a:lnTo>
                    <a:pt x="0" y="23941"/>
                  </a:lnTo>
                  <a:cubicBezTo>
                    <a:pt x="0" y="32132"/>
                    <a:pt x="4742" y="36443"/>
                    <a:pt x="10711" y="36443"/>
                  </a:cubicBez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26D531AE-55EC-404E-AFD4-A2D4B1A2E083}"/>
                </a:ext>
              </a:extLst>
            </p:cNvPr>
            <p:cNvSpPr/>
            <p:nvPr/>
          </p:nvSpPr>
          <p:spPr>
            <a:xfrm>
              <a:off x="1001350" y="306044"/>
              <a:ext cx="676458" cy="43108"/>
            </a:xfrm>
            <a:custGeom>
              <a:avLst/>
              <a:gdLst>
                <a:gd name="connsiteX0" fmla="*/ 659447 w 676457"/>
                <a:gd name="connsiteY0" fmla="*/ 21123 h 43107"/>
                <a:gd name="connsiteX1" fmla="*/ 665117 w 676457"/>
                <a:gd name="connsiteY1" fmla="*/ 15585 h 43107"/>
                <a:gd name="connsiteX2" fmla="*/ 670489 w 676457"/>
                <a:gd name="connsiteY2" fmla="*/ 21123 h 43107"/>
                <a:gd name="connsiteX3" fmla="*/ 659447 w 676457"/>
                <a:gd name="connsiteY3" fmla="*/ 21123 h 43107"/>
                <a:gd name="connsiteX4" fmla="*/ 665316 w 676457"/>
                <a:gd name="connsiteY4" fmla="*/ 36675 h 43107"/>
                <a:gd name="connsiteX5" fmla="*/ 677121 w 676457"/>
                <a:gd name="connsiteY5" fmla="*/ 28352 h 43107"/>
                <a:gd name="connsiteX6" fmla="*/ 670655 w 676457"/>
                <a:gd name="connsiteY6" fmla="*/ 28352 h 43107"/>
                <a:gd name="connsiteX7" fmla="*/ 665515 w 676457"/>
                <a:gd name="connsiteY7" fmla="*/ 31800 h 43107"/>
                <a:gd name="connsiteX8" fmla="*/ 659380 w 676457"/>
                <a:gd name="connsiteY8" fmla="*/ 25334 h 43107"/>
                <a:gd name="connsiteX9" fmla="*/ 677187 w 676457"/>
                <a:gd name="connsiteY9" fmla="*/ 25334 h 43107"/>
                <a:gd name="connsiteX10" fmla="*/ 677187 w 676457"/>
                <a:gd name="connsiteY10" fmla="*/ 23444 h 43107"/>
                <a:gd name="connsiteX11" fmla="*/ 665150 w 676457"/>
                <a:gd name="connsiteY11" fmla="*/ 10876 h 43107"/>
                <a:gd name="connsiteX12" fmla="*/ 652450 w 676457"/>
                <a:gd name="connsiteY12" fmla="*/ 23709 h 43107"/>
                <a:gd name="connsiteX13" fmla="*/ 652450 w 676457"/>
                <a:gd name="connsiteY13" fmla="*/ 24074 h 43107"/>
                <a:gd name="connsiteX14" fmla="*/ 665316 w 676457"/>
                <a:gd name="connsiteY14" fmla="*/ 36675 h 43107"/>
                <a:gd name="connsiteX15" fmla="*/ 645155 w 676457"/>
                <a:gd name="connsiteY15" fmla="*/ 36608 h 43107"/>
                <a:gd name="connsiteX16" fmla="*/ 649300 w 676457"/>
                <a:gd name="connsiteY16" fmla="*/ 35945 h 43107"/>
                <a:gd name="connsiteX17" fmla="*/ 649300 w 676457"/>
                <a:gd name="connsiteY17" fmla="*/ 30673 h 43107"/>
                <a:gd name="connsiteX18" fmla="*/ 646713 w 676457"/>
                <a:gd name="connsiteY18" fmla="*/ 31137 h 43107"/>
                <a:gd name="connsiteX19" fmla="*/ 643961 w 676457"/>
                <a:gd name="connsiteY19" fmla="*/ 28219 h 43107"/>
                <a:gd name="connsiteX20" fmla="*/ 643961 w 676457"/>
                <a:gd name="connsiteY20" fmla="*/ 16315 h 43107"/>
                <a:gd name="connsiteX21" fmla="*/ 649167 w 676457"/>
                <a:gd name="connsiteY21" fmla="*/ 16315 h 43107"/>
                <a:gd name="connsiteX22" fmla="*/ 649167 w 676457"/>
                <a:gd name="connsiteY22" fmla="*/ 11440 h 43107"/>
                <a:gd name="connsiteX23" fmla="*/ 643961 w 676457"/>
                <a:gd name="connsiteY23" fmla="*/ 11440 h 43107"/>
                <a:gd name="connsiteX24" fmla="*/ 643961 w 676457"/>
                <a:gd name="connsiteY24" fmla="*/ 6101 h 43107"/>
                <a:gd name="connsiteX25" fmla="*/ 637163 w 676457"/>
                <a:gd name="connsiteY25" fmla="*/ 6101 h 43107"/>
                <a:gd name="connsiteX26" fmla="*/ 637163 w 676457"/>
                <a:gd name="connsiteY26" fmla="*/ 11440 h 43107"/>
                <a:gd name="connsiteX27" fmla="*/ 634013 w 676457"/>
                <a:gd name="connsiteY27" fmla="*/ 11440 h 43107"/>
                <a:gd name="connsiteX28" fmla="*/ 634013 w 676457"/>
                <a:gd name="connsiteY28" fmla="*/ 16315 h 43107"/>
                <a:gd name="connsiteX29" fmla="*/ 637163 w 676457"/>
                <a:gd name="connsiteY29" fmla="*/ 16315 h 43107"/>
                <a:gd name="connsiteX30" fmla="*/ 637163 w 676457"/>
                <a:gd name="connsiteY30" fmla="*/ 28816 h 43107"/>
                <a:gd name="connsiteX31" fmla="*/ 645155 w 676457"/>
                <a:gd name="connsiteY31" fmla="*/ 36608 h 43107"/>
                <a:gd name="connsiteX32" fmla="*/ 607087 w 676457"/>
                <a:gd name="connsiteY32" fmla="*/ 36144 h 43107"/>
                <a:gd name="connsiteX33" fmla="*/ 613952 w 676457"/>
                <a:gd name="connsiteY33" fmla="*/ 36144 h 43107"/>
                <a:gd name="connsiteX34" fmla="*/ 613952 w 676457"/>
                <a:gd name="connsiteY34" fmla="*/ 21885 h 43107"/>
                <a:gd name="connsiteX35" fmla="*/ 619091 w 676457"/>
                <a:gd name="connsiteY35" fmla="*/ 16447 h 43107"/>
                <a:gd name="connsiteX36" fmla="*/ 623435 w 676457"/>
                <a:gd name="connsiteY36" fmla="*/ 21421 h 43107"/>
                <a:gd name="connsiteX37" fmla="*/ 623435 w 676457"/>
                <a:gd name="connsiteY37" fmla="*/ 36144 h 43107"/>
                <a:gd name="connsiteX38" fmla="*/ 630266 w 676457"/>
                <a:gd name="connsiteY38" fmla="*/ 36144 h 43107"/>
                <a:gd name="connsiteX39" fmla="*/ 630266 w 676457"/>
                <a:gd name="connsiteY39" fmla="*/ 20426 h 43107"/>
                <a:gd name="connsiteX40" fmla="*/ 621943 w 676457"/>
                <a:gd name="connsiteY40" fmla="*/ 10910 h 43107"/>
                <a:gd name="connsiteX41" fmla="*/ 613918 w 676457"/>
                <a:gd name="connsiteY41" fmla="*/ 15386 h 43107"/>
                <a:gd name="connsiteX42" fmla="*/ 613918 w 676457"/>
                <a:gd name="connsiteY42" fmla="*/ 11473 h 43107"/>
                <a:gd name="connsiteX43" fmla="*/ 607054 w 676457"/>
                <a:gd name="connsiteY43" fmla="*/ 11473 h 43107"/>
                <a:gd name="connsiteX44" fmla="*/ 607054 w 676457"/>
                <a:gd name="connsiteY44" fmla="*/ 36144 h 43107"/>
                <a:gd name="connsiteX45" fmla="*/ 584904 w 676457"/>
                <a:gd name="connsiteY45" fmla="*/ 21123 h 43107"/>
                <a:gd name="connsiteX46" fmla="*/ 590574 w 676457"/>
                <a:gd name="connsiteY46" fmla="*/ 15585 h 43107"/>
                <a:gd name="connsiteX47" fmla="*/ 595946 w 676457"/>
                <a:gd name="connsiteY47" fmla="*/ 21123 h 43107"/>
                <a:gd name="connsiteX48" fmla="*/ 584904 w 676457"/>
                <a:gd name="connsiteY48" fmla="*/ 21123 h 43107"/>
                <a:gd name="connsiteX49" fmla="*/ 590740 w 676457"/>
                <a:gd name="connsiteY49" fmla="*/ 36675 h 43107"/>
                <a:gd name="connsiteX50" fmla="*/ 602545 w 676457"/>
                <a:gd name="connsiteY50" fmla="*/ 28352 h 43107"/>
                <a:gd name="connsiteX51" fmla="*/ 596078 w 676457"/>
                <a:gd name="connsiteY51" fmla="*/ 28352 h 43107"/>
                <a:gd name="connsiteX52" fmla="*/ 590939 w 676457"/>
                <a:gd name="connsiteY52" fmla="*/ 31800 h 43107"/>
                <a:gd name="connsiteX53" fmla="*/ 584804 w 676457"/>
                <a:gd name="connsiteY53" fmla="*/ 25334 h 43107"/>
                <a:gd name="connsiteX54" fmla="*/ 602611 w 676457"/>
                <a:gd name="connsiteY54" fmla="*/ 25334 h 43107"/>
                <a:gd name="connsiteX55" fmla="*/ 602611 w 676457"/>
                <a:gd name="connsiteY55" fmla="*/ 23444 h 43107"/>
                <a:gd name="connsiteX56" fmla="*/ 590574 w 676457"/>
                <a:gd name="connsiteY56" fmla="*/ 10876 h 43107"/>
                <a:gd name="connsiteX57" fmla="*/ 577874 w 676457"/>
                <a:gd name="connsiteY57" fmla="*/ 23709 h 43107"/>
                <a:gd name="connsiteX58" fmla="*/ 577874 w 676457"/>
                <a:gd name="connsiteY58" fmla="*/ 24074 h 43107"/>
                <a:gd name="connsiteX59" fmla="*/ 590740 w 676457"/>
                <a:gd name="connsiteY59" fmla="*/ 36675 h 43107"/>
                <a:gd name="connsiteX60" fmla="*/ 550351 w 676457"/>
                <a:gd name="connsiteY60" fmla="*/ 36144 h 43107"/>
                <a:gd name="connsiteX61" fmla="*/ 557182 w 676457"/>
                <a:gd name="connsiteY61" fmla="*/ 36144 h 43107"/>
                <a:gd name="connsiteX62" fmla="*/ 557182 w 676457"/>
                <a:gd name="connsiteY62" fmla="*/ 21885 h 43107"/>
                <a:gd name="connsiteX63" fmla="*/ 562322 w 676457"/>
                <a:gd name="connsiteY63" fmla="*/ 16447 h 43107"/>
                <a:gd name="connsiteX64" fmla="*/ 566666 w 676457"/>
                <a:gd name="connsiteY64" fmla="*/ 21421 h 43107"/>
                <a:gd name="connsiteX65" fmla="*/ 566666 w 676457"/>
                <a:gd name="connsiteY65" fmla="*/ 36144 h 43107"/>
                <a:gd name="connsiteX66" fmla="*/ 573530 w 676457"/>
                <a:gd name="connsiteY66" fmla="*/ 36144 h 43107"/>
                <a:gd name="connsiteX67" fmla="*/ 573530 w 676457"/>
                <a:gd name="connsiteY67" fmla="*/ 20426 h 43107"/>
                <a:gd name="connsiteX68" fmla="*/ 565207 w 676457"/>
                <a:gd name="connsiteY68" fmla="*/ 10910 h 43107"/>
                <a:gd name="connsiteX69" fmla="*/ 557182 w 676457"/>
                <a:gd name="connsiteY69" fmla="*/ 15386 h 43107"/>
                <a:gd name="connsiteX70" fmla="*/ 557182 w 676457"/>
                <a:gd name="connsiteY70" fmla="*/ 11473 h 43107"/>
                <a:gd name="connsiteX71" fmla="*/ 550351 w 676457"/>
                <a:gd name="connsiteY71" fmla="*/ 11473 h 43107"/>
                <a:gd name="connsiteX72" fmla="*/ 550351 w 676457"/>
                <a:gd name="connsiteY72" fmla="*/ 36144 h 43107"/>
                <a:gd name="connsiteX73" fmla="*/ 532412 w 676457"/>
                <a:gd name="connsiteY73" fmla="*/ 31900 h 43107"/>
                <a:gd name="connsiteX74" fmla="*/ 528831 w 676457"/>
                <a:gd name="connsiteY74" fmla="*/ 28915 h 43107"/>
                <a:gd name="connsiteX75" fmla="*/ 535098 w 676457"/>
                <a:gd name="connsiteY75" fmla="*/ 25433 h 43107"/>
                <a:gd name="connsiteX76" fmla="*/ 537751 w 676457"/>
                <a:gd name="connsiteY76" fmla="*/ 25433 h 43107"/>
                <a:gd name="connsiteX77" fmla="*/ 537751 w 676457"/>
                <a:gd name="connsiteY77" fmla="*/ 27523 h 43107"/>
                <a:gd name="connsiteX78" fmla="*/ 532412 w 676457"/>
                <a:gd name="connsiteY78" fmla="*/ 31900 h 43107"/>
                <a:gd name="connsiteX79" fmla="*/ 530356 w 676457"/>
                <a:gd name="connsiteY79" fmla="*/ 36675 h 43107"/>
                <a:gd name="connsiteX80" fmla="*/ 537817 w 676457"/>
                <a:gd name="connsiteY80" fmla="*/ 33193 h 43107"/>
                <a:gd name="connsiteX81" fmla="*/ 537817 w 676457"/>
                <a:gd name="connsiteY81" fmla="*/ 36177 h 43107"/>
                <a:gd name="connsiteX82" fmla="*/ 544482 w 676457"/>
                <a:gd name="connsiteY82" fmla="*/ 36177 h 43107"/>
                <a:gd name="connsiteX83" fmla="*/ 544482 w 676457"/>
                <a:gd name="connsiteY83" fmla="*/ 20095 h 43107"/>
                <a:gd name="connsiteX84" fmla="*/ 534136 w 676457"/>
                <a:gd name="connsiteY84" fmla="*/ 10943 h 43107"/>
                <a:gd name="connsiteX85" fmla="*/ 523028 w 676457"/>
                <a:gd name="connsiteY85" fmla="*/ 19398 h 43107"/>
                <a:gd name="connsiteX86" fmla="*/ 529494 w 676457"/>
                <a:gd name="connsiteY86" fmla="*/ 19398 h 43107"/>
                <a:gd name="connsiteX87" fmla="*/ 533705 w 676457"/>
                <a:gd name="connsiteY87" fmla="*/ 15917 h 43107"/>
                <a:gd name="connsiteX88" fmla="*/ 537717 w 676457"/>
                <a:gd name="connsiteY88" fmla="*/ 20460 h 43107"/>
                <a:gd name="connsiteX89" fmla="*/ 537717 w 676457"/>
                <a:gd name="connsiteY89" fmla="*/ 21454 h 43107"/>
                <a:gd name="connsiteX90" fmla="*/ 534932 w 676457"/>
                <a:gd name="connsiteY90" fmla="*/ 21454 h 43107"/>
                <a:gd name="connsiteX91" fmla="*/ 522099 w 676457"/>
                <a:gd name="connsiteY91" fmla="*/ 29379 h 43107"/>
                <a:gd name="connsiteX92" fmla="*/ 530356 w 676457"/>
                <a:gd name="connsiteY92" fmla="*/ 36675 h 43107"/>
                <a:gd name="connsiteX93" fmla="*/ 480119 w 676457"/>
                <a:gd name="connsiteY93" fmla="*/ 36144 h 43107"/>
                <a:gd name="connsiteX94" fmla="*/ 486950 w 676457"/>
                <a:gd name="connsiteY94" fmla="*/ 36144 h 43107"/>
                <a:gd name="connsiteX95" fmla="*/ 486950 w 676457"/>
                <a:gd name="connsiteY95" fmla="*/ 21554 h 43107"/>
                <a:gd name="connsiteX96" fmla="*/ 491725 w 676457"/>
                <a:gd name="connsiteY96" fmla="*/ 16514 h 43107"/>
                <a:gd name="connsiteX97" fmla="*/ 495605 w 676457"/>
                <a:gd name="connsiteY97" fmla="*/ 21090 h 43107"/>
                <a:gd name="connsiteX98" fmla="*/ 495605 w 676457"/>
                <a:gd name="connsiteY98" fmla="*/ 36144 h 43107"/>
                <a:gd name="connsiteX99" fmla="*/ 502402 w 676457"/>
                <a:gd name="connsiteY99" fmla="*/ 36144 h 43107"/>
                <a:gd name="connsiteX100" fmla="*/ 502402 w 676457"/>
                <a:gd name="connsiteY100" fmla="*/ 21554 h 43107"/>
                <a:gd name="connsiteX101" fmla="*/ 507177 w 676457"/>
                <a:gd name="connsiteY101" fmla="*/ 16514 h 43107"/>
                <a:gd name="connsiteX102" fmla="*/ 511057 w 676457"/>
                <a:gd name="connsiteY102" fmla="*/ 21090 h 43107"/>
                <a:gd name="connsiteX103" fmla="*/ 511057 w 676457"/>
                <a:gd name="connsiteY103" fmla="*/ 36144 h 43107"/>
                <a:gd name="connsiteX104" fmla="*/ 517855 w 676457"/>
                <a:gd name="connsiteY104" fmla="*/ 36144 h 43107"/>
                <a:gd name="connsiteX105" fmla="*/ 517855 w 676457"/>
                <a:gd name="connsiteY105" fmla="*/ 20327 h 43107"/>
                <a:gd name="connsiteX106" fmla="*/ 509731 w 676457"/>
                <a:gd name="connsiteY106" fmla="*/ 10876 h 43107"/>
                <a:gd name="connsiteX107" fmla="*/ 501408 w 676457"/>
                <a:gd name="connsiteY107" fmla="*/ 15154 h 43107"/>
                <a:gd name="connsiteX108" fmla="*/ 494510 w 676457"/>
                <a:gd name="connsiteY108" fmla="*/ 10876 h 43107"/>
                <a:gd name="connsiteX109" fmla="*/ 486950 w 676457"/>
                <a:gd name="connsiteY109" fmla="*/ 15220 h 43107"/>
                <a:gd name="connsiteX110" fmla="*/ 486950 w 676457"/>
                <a:gd name="connsiteY110" fmla="*/ 11440 h 43107"/>
                <a:gd name="connsiteX111" fmla="*/ 480119 w 676457"/>
                <a:gd name="connsiteY111" fmla="*/ 11440 h 43107"/>
                <a:gd name="connsiteX112" fmla="*/ 480119 w 676457"/>
                <a:gd name="connsiteY112" fmla="*/ 36144 h 43107"/>
                <a:gd name="connsiteX113" fmla="*/ 460820 w 676457"/>
                <a:gd name="connsiteY113" fmla="*/ 36144 h 43107"/>
                <a:gd name="connsiteX114" fmla="*/ 467684 w 676457"/>
                <a:gd name="connsiteY114" fmla="*/ 36144 h 43107"/>
                <a:gd name="connsiteX115" fmla="*/ 467684 w 676457"/>
                <a:gd name="connsiteY115" fmla="*/ 23776 h 43107"/>
                <a:gd name="connsiteX116" fmla="*/ 475676 w 676457"/>
                <a:gd name="connsiteY116" fmla="*/ 17442 h 43107"/>
                <a:gd name="connsiteX117" fmla="*/ 475676 w 676457"/>
                <a:gd name="connsiteY117" fmla="*/ 11075 h 43107"/>
                <a:gd name="connsiteX118" fmla="*/ 467684 w 676457"/>
                <a:gd name="connsiteY118" fmla="*/ 16182 h 43107"/>
                <a:gd name="connsiteX119" fmla="*/ 467684 w 676457"/>
                <a:gd name="connsiteY119" fmla="*/ 11473 h 43107"/>
                <a:gd name="connsiteX120" fmla="*/ 460820 w 676457"/>
                <a:gd name="connsiteY120" fmla="*/ 11473 h 43107"/>
                <a:gd name="connsiteX121" fmla="*/ 460820 w 676457"/>
                <a:gd name="connsiteY121" fmla="*/ 36144 h 43107"/>
                <a:gd name="connsiteX122" fmla="*/ 438636 w 676457"/>
                <a:gd name="connsiteY122" fmla="*/ 21123 h 43107"/>
                <a:gd name="connsiteX123" fmla="*/ 444307 w 676457"/>
                <a:gd name="connsiteY123" fmla="*/ 15585 h 43107"/>
                <a:gd name="connsiteX124" fmla="*/ 449678 w 676457"/>
                <a:gd name="connsiteY124" fmla="*/ 21123 h 43107"/>
                <a:gd name="connsiteX125" fmla="*/ 438636 w 676457"/>
                <a:gd name="connsiteY125" fmla="*/ 21123 h 43107"/>
                <a:gd name="connsiteX126" fmla="*/ 444472 w 676457"/>
                <a:gd name="connsiteY126" fmla="*/ 36675 h 43107"/>
                <a:gd name="connsiteX127" fmla="*/ 456277 w 676457"/>
                <a:gd name="connsiteY127" fmla="*/ 28352 h 43107"/>
                <a:gd name="connsiteX128" fmla="*/ 449811 w 676457"/>
                <a:gd name="connsiteY128" fmla="*/ 28352 h 43107"/>
                <a:gd name="connsiteX129" fmla="*/ 444671 w 676457"/>
                <a:gd name="connsiteY129" fmla="*/ 31800 h 43107"/>
                <a:gd name="connsiteX130" fmla="*/ 438537 w 676457"/>
                <a:gd name="connsiteY130" fmla="*/ 25334 h 43107"/>
                <a:gd name="connsiteX131" fmla="*/ 456344 w 676457"/>
                <a:gd name="connsiteY131" fmla="*/ 25334 h 43107"/>
                <a:gd name="connsiteX132" fmla="*/ 456344 w 676457"/>
                <a:gd name="connsiteY132" fmla="*/ 23444 h 43107"/>
                <a:gd name="connsiteX133" fmla="*/ 444307 w 676457"/>
                <a:gd name="connsiteY133" fmla="*/ 10876 h 43107"/>
                <a:gd name="connsiteX134" fmla="*/ 431606 w 676457"/>
                <a:gd name="connsiteY134" fmla="*/ 23709 h 43107"/>
                <a:gd name="connsiteX135" fmla="*/ 431606 w 676457"/>
                <a:gd name="connsiteY135" fmla="*/ 24074 h 43107"/>
                <a:gd name="connsiteX136" fmla="*/ 444472 w 676457"/>
                <a:gd name="connsiteY136" fmla="*/ 36675 h 43107"/>
                <a:gd name="connsiteX137" fmla="*/ 415723 w 676457"/>
                <a:gd name="connsiteY137" fmla="*/ 31336 h 43107"/>
                <a:gd name="connsiteX138" fmla="*/ 409622 w 676457"/>
                <a:gd name="connsiteY138" fmla="*/ 23974 h 43107"/>
                <a:gd name="connsiteX139" fmla="*/ 409622 w 676457"/>
                <a:gd name="connsiteY139" fmla="*/ 23610 h 43107"/>
                <a:gd name="connsiteX140" fmla="*/ 415657 w 676457"/>
                <a:gd name="connsiteY140" fmla="*/ 16149 h 43107"/>
                <a:gd name="connsiteX141" fmla="*/ 421559 w 676457"/>
                <a:gd name="connsiteY141" fmla="*/ 23610 h 43107"/>
                <a:gd name="connsiteX142" fmla="*/ 421559 w 676457"/>
                <a:gd name="connsiteY142" fmla="*/ 23974 h 43107"/>
                <a:gd name="connsiteX143" fmla="*/ 415723 w 676457"/>
                <a:gd name="connsiteY143" fmla="*/ 31336 h 43107"/>
                <a:gd name="connsiteX144" fmla="*/ 403023 w 676457"/>
                <a:gd name="connsiteY144" fmla="*/ 44567 h 43107"/>
                <a:gd name="connsiteX145" fmla="*/ 409887 w 676457"/>
                <a:gd name="connsiteY145" fmla="*/ 44567 h 43107"/>
                <a:gd name="connsiteX146" fmla="*/ 409887 w 676457"/>
                <a:gd name="connsiteY146" fmla="*/ 32397 h 43107"/>
                <a:gd name="connsiteX147" fmla="*/ 417779 w 676457"/>
                <a:gd name="connsiteY147" fmla="*/ 36675 h 43107"/>
                <a:gd name="connsiteX148" fmla="*/ 428556 w 676457"/>
                <a:gd name="connsiteY148" fmla="*/ 23941 h 43107"/>
                <a:gd name="connsiteX149" fmla="*/ 428556 w 676457"/>
                <a:gd name="connsiteY149" fmla="*/ 23577 h 43107"/>
                <a:gd name="connsiteX150" fmla="*/ 417779 w 676457"/>
                <a:gd name="connsiteY150" fmla="*/ 10910 h 43107"/>
                <a:gd name="connsiteX151" fmla="*/ 409887 w 676457"/>
                <a:gd name="connsiteY151" fmla="*/ 15353 h 43107"/>
                <a:gd name="connsiteX152" fmla="*/ 409887 w 676457"/>
                <a:gd name="connsiteY152" fmla="*/ 11473 h 43107"/>
                <a:gd name="connsiteX153" fmla="*/ 403023 w 676457"/>
                <a:gd name="connsiteY153" fmla="*/ 11473 h 43107"/>
                <a:gd name="connsiteX154" fmla="*/ 403023 w 676457"/>
                <a:gd name="connsiteY154" fmla="*/ 44567 h 43107"/>
                <a:gd name="connsiteX155" fmla="*/ 363496 w 676457"/>
                <a:gd name="connsiteY155" fmla="*/ 36144 h 43107"/>
                <a:gd name="connsiteX156" fmla="*/ 370361 w 676457"/>
                <a:gd name="connsiteY156" fmla="*/ 36144 h 43107"/>
                <a:gd name="connsiteX157" fmla="*/ 370361 w 676457"/>
                <a:gd name="connsiteY157" fmla="*/ 21885 h 43107"/>
                <a:gd name="connsiteX158" fmla="*/ 375500 w 676457"/>
                <a:gd name="connsiteY158" fmla="*/ 16447 h 43107"/>
                <a:gd name="connsiteX159" fmla="*/ 379844 w 676457"/>
                <a:gd name="connsiteY159" fmla="*/ 21421 h 43107"/>
                <a:gd name="connsiteX160" fmla="*/ 379844 w 676457"/>
                <a:gd name="connsiteY160" fmla="*/ 36144 h 43107"/>
                <a:gd name="connsiteX161" fmla="*/ 386675 w 676457"/>
                <a:gd name="connsiteY161" fmla="*/ 36144 h 43107"/>
                <a:gd name="connsiteX162" fmla="*/ 386675 w 676457"/>
                <a:gd name="connsiteY162" fmla="*/ 20426 h 43107"/>
                <a:gd name="connsiteX163" fmla="*/ 378352 w 676457"/>
                <a:gd name="connsiteY163" fmla="*/ 10910 h 43107"/>
                <a:gd name="connsiteX164" fmla="*/ 370327 w 676457"/>
                <a:gd name="connsiteY164" fmla="*/ 15386 h 43107"/>
                <a:gd name="connsiteX165" fmla="*/ 370327 w 676457"/>
                <a:gd name="connsiteY165" fmla="*/ 11473 h 43107"/>
                <a:gd name="connsiteX166" fmla="*/ 363463 w 676457"/>
                <a:gd name="connsiteY166" fmla="*/ 11473 h 43107"/>
                <a:gd name="connsiteX167" fmla="*/ 363463 w 676457"/>
                <a:gd name="connsiteY167" fmla="*/ 36144 h 43107"/>
                <a:gd name="connsiteX168" fmla="*/ 345889 w 676457"/>
                <a:gd name="connsiteY168" fmla="*/ 36675 h 43107"/>
                <a:gd name="connsiteX169" fmla="*/ 358920 w 676457"/>
                <a:gd name="connsiteY169" fmla="*/ 23941 h 43107"/>
                <a:gd name="connsiteX170" fmla="*/ 358920 w 676457"/>
                <a:gd name="connsiteY170" fmla="*/ 23577 h 43107"/>
                <a:gd name="connsiteX171" fmla="*/ 345922 w 676457"/>
                <a:gd name="connsiteY171" fmla="*/ 10910 h 43107"/>
                <a:gd name="connsiteX172" fmla="*/ 332890 w 676457"/>
                <a:gd name="connsiteY172" fmla="*/ 23709 h 43107"/>
                <a:gd name="connsiteX173" fmla="*/ 332890 w 676457"/>
                <a:gd name="connsiteY173" fmla="*/ 24107 h 43107"/>
                <a:gd name="connsiteX174" fmla="*/ 345889 w 676457"/>
                <a:gd name="connsiteY174" fmla="*/ 36675 h 43107"/>
                <a:gd name="connsiteX175" fmla="*/ 345955 w 676457"/>
                <a:gd name="connsiteY175" fmla="*/ 31469 h 43107"/>
                <a:gd name="connsiteX176" fmla="*/ 339920 w 676457"/>
                <a:gd name="connsiteY176" fmla="*/ 23908 h 43107"/>
                <a:gd name="connsiteX177" fmla="*/ 339920 w 676457"/>
                <a:gd name="connsiteY177" fmla="*/ 23543 h 43107"/>
                <a:gd name="connsiteX178" fmla="*/ 345955 w 676457"/>
                <a:gd name="connsiteY178" fmla="*/ 16082 h 43107"/>
                <a:gd name="connsiteX179" fmla="*/ 351990 w 676457"/>
                <a:gd name="connsiteY179" fmla="*/ 23643 h 43107"/>
                <a:gd name="connsiteX180" fmla="*/ 351990 w 676457"/>
                <a:gd name="connsiteY180" fmla="*/ 23974 h 43107"/>
                <a:gd name="connsiteX181" fmla="*/ 345955 w 676457"/>
                <a:gd name="connsiteY181" fmla="*/ 31469 h 43107"/>
                <a:gd name="connsiteX182" fmla="*/ 324700 w 676457"/>
                <a:gd name="connsiteY182" fmla="*/ 8091 h 43107"/>
                <a:gd name="connsiteX183" fmla="*/ 328612 w 676457"/>
                <a:gd name="connsiteY183" fmla="*/ 4344 h 43107"/>
                <a:gd name="connsiteX184" fmla="*/ 324700 w 676457"/>
                <a:gd name="connsiteY184" fmla="*/ 597 h 43107"/>
                <a:gd name="connsiteX185" fmla="*/ 320820 w 676457"/>
                <a:gd name="connsiteY185" fmla="*/ 4344 h 43107"/>
                <a:gd name="connsiteX186" fmla="*/ 324700 w 676457"/>
                <a:gd name="connsiteY186" fmla="*/ 8091 h 43107"/>
                <a:gd name="connsiteX187" fmla="*/ 321351 w 676457"/>
                <a:gd name="connsiteY187" fmla="*/ 36144 h 43107"/>
                <a:gd name="connsiteX188" fmla="*/ 328148 w 676457"/>
                <a:gd name="connsiteY188" fmla="*/ 36144 h 43107"/>
                <a:gd name="connsiteX189" fmla="*/ 328148 w 676457"/>
                <a:gd name="connsiteY189" fmla="*/ 11440 h 43107"/>
                <a:gd name="connsiteX190" fmla="*/ 321351 w 676457"/>
                <a:gd name="connsiteY190" fmla="*/ 11440 h 43107"/>
                <a:gd name="connsiteX191" fmla="*/ 321351 w 676457"/>
                <a:gd name="connsiteY191" fmla="*/ 36144 h 43107"/>
                <a:gd name="connsiteX192" fmla="*/ 312397 w 676457"/>
                <a:gd name="connsiteY192" fmla="*/ 36608 h 43107"/>
                <a:gd name="connsiteX193" fmla="*/ 316542 w 676457"/>
                <a:gd name="connsiteY193" fmla="*/ 35945 h 43107"/>
                <a:gd name="connsiteX194" fmla="*/ 316542 w 676457"/>
                <a:gd name="connsiteY194" fmla="*/ 30673 h 43107"/>
                <a:gd name="connsiteX195" fmla="*/ 313956 w 676457"/>
                <a:gd name="connsiteY195" fmla="*/ 31137 h 43107"/>
                <a:gd name="connsiteX196" fmla="*/ 311204 w 676457"/>
                <a:gd name="connsiteY196" fmla="*/ 28219 h 43107"/>
                <a:gd name="connsiteX197" fmla="*/ 311204 w 676457"/>
                <a:gd name="connsiteY197" fmla="*/ 16315 h 43107"/>
                <a:gd name="connsiteX198" fmla="*/ 316410 w 676457"/>
                <a:gd name="connsiteY198" fmla="*/ 16315 h 43107"/>
                <a:gd name="connsiteX199" fmla="*/ 316410 w 676457"/>
                <a:gd name="connsiteY199" fmla="*/ 11440 h 43107"/>
                <a:gd name="connsiteX200" fmla="*/ 311204 w 676457"/>
                <a:gd name="connsiteY200" fmla="*/ 11440 h 43107"/>
                <a:gd name="connsiteX201" fmla="*/ 311204 w 676457"/>
                <a:gd name="connsiteY201" fmla="*/ 6101 h 43107"/>
                <a:gd name="connsiteX202" fmla="*/ 304406 w 676457"/>
                <a:gd name="connsiteY202" fmla="*/ 6101 h 43107"/>
                <a:gd name="connsiteX203" fmla="*/ 304406 w 676457"/>
                <a:gd name="connsiteY203" fmla="*/ 11440 h 43107"/>
                <a:gd name="connsiteX204" fmla="*/ 301256 w 676457"/>
                <a:gd name="connsiteY204" fmla="*/ 11440 h 43107"/>
                <a:gd name="connsiteX205" fmla="*/ 301256 w 676457"/>
                <a:gd name="connsiteY205" fmla="*/ 16315 h 43107"/>
                <a:gd name="connsiteX206" fmla="*/ 304406 w 676457"/>
                <a:gd name="connsiteY206" fmla="*/ 16315 h 43107"/>
                <a:gd name="connsiteX207" fmla="*/ 304406 w 676457"/>
                <a:gd name="connsiteY207" fmla="*/ 28816 h 43107"/>
                <a:gd name="connsiteX208" fmla="*/ 312397 w 676457"/>
                <a:gd name="connsiteY208" fmla="*/ 36608 h 43107"/>
                <a:gd name="connsiteX209" fmla="*/ 285405 w 676457"/>
                <a:gd name="connsiteY209" fmla="*/ 31900 h 43107"/>
                <a:gd name="connsiteX210" fmla="*/ 281824 w 676457"/>
                <a:gd name="connsiteY210" fmla="*/ 28915 h 43107"/>
                <a:gd name="connsiteX211" fmla="*/ 288091 w 676457"/>
                <a:gd name="connsiteY211" fmla="*/ 25433 h 43107"/>
                <a:gd name="connsiteX212" fmla="*/ 290744 w 676457"/>
                <a:gd name="connsiteY212" fmla="*/ 25433 h 43107"/>
                <a:gd name="connsiteX213" fmla="*/ 290744 w 676457"/>
                <a:gd name="connsiteY213" fmla="*/ 27523 h 43107"/>
                <a:gd name="connsiteX214" fmla="*/ 285405 w 676457"/>
                <a:gd name="connsiteY214" fmla="*/ 31900 h 43107"/>
                <a:gd name="connsiteX215" fmla="*/ 283383 w 676457"/>
                <a:gd name="connsiteY215" fmla="*/ 36675 h 43107"/>
                <a:gd name="connsiteX216" fmla="*/ 290844 w 676457"/>
                <a:gd name="connsiteY216" fmla="*/ 33193 h 43107"/>
                <a:gd name="connsiteX217" fmla="*/ 290844 w 676457"/>
                <a:gd name="connsiteY217" fmla="*/ 36177 h 43107"/>
                <a:gd name="connsiteX218" fmla="*/ 297509 w 676457"/>
                <a:gd name="connsiteY218" fmla="*/ 36177 h 43107"/>
                <a:gd name="connsiteX219" fmla="*/ 297509 w 676457"/>
                <a:gd name="connsiteY219" fmla="*/ 20095 h 43107"/>
                <a:gd name="connsiteX220" fmla="*/ 287163 w 676457"/>
                <a:gd name="connsiteY220" fmla="*/ 10943 h 43107"/>
                <a:gd name="connsiteX221" fmla="*/ 276054 w 676457"/>
                <a:gd name="connsiteY221" fmla="*/ 19398 h 43107"/>
                <a:gd name="connsiteX222" fmla="*/ 282521 w 676457"/>
                <a:gd name="connsiteY222" fmla="*/ 19398 h 43107"/>
                <a:gd name="connsiteX223" fmla="*/ 286732 w 676457"/>
                <a:gd name="connsiteY223" fmla="*/ 15917 h 43107"/>
                <a:gd name="connsiteX224" fmla="*/ 290744 w 676457"/>
                <a:gd name="connsiteY224" fmla="*/ 20460 h 43107"/>
                <a:gd name="connsiteX225" fmla="*/ 290744 w 676457"/>
                <a:gd name="connsiteY225" fmla="*/ 21454 h 43107"/>
                <a:gd name="connsiteX226" fmla="*/ 287959 w 676457"/>
                <a:gd name="connsiteY226" fmla="*/ 21454 h 43107"/>
                <a:gd name="connsiteX227" fmla="*/ 275126 w 676457"/>
                <a:gd name="connsiteY227" fmla="*/ 29379 h 43107"/>
                <a:gd name="connsiteX228" fmla="*/ 283383 w 676457"/>
                <a:gd name="connsiteY228" fmla="*/ 36675 h 43107"/>
                <a:gd name="connsiteX229" fmla="*/ 233146 w 676457"/>
                <a:gd name="connsiteY229" fmla="*/ 36144 h 43107"/>
                <a:gd name="connsiteX230" fmla="*/ 240010 w 676457"/>
                <a:gd name="connsiteY230" fmla="*/ 36144 h 43107"/>
                <a:gd name="connsiteX231" fmla="*/ 240010 w 676457"/>
                <a:gd name="connsiteY231" fmla="*/ 21554 h 43107"/>
                <a:gd name="connsiteX232" fmla="*/ 244785 w 676457"/>
                <a:gd name="connsiteY232" fmla="*/ 16514 h 43107"/>
                <a:gd name="connsiteX233" fmla="*/ 248664 w 676457"/>
                <a:gd name="connsiteY233" fmla="*/ 21090 h 43107"/>
                <a:gd name="connsiteX234" fmla="*/ 248664 w 676457"/>
                <a:gd name="connsiteY234" fmla="*/ 36144 h 43107"/>
                <a:gd name="connsiteX235" fmla="*/ 255462 w 676457"/>
                <a:gd name="connsiteY235" fmla="*/ 36144 h 43107"/>
                <a:gd name="connsiteX236" fmla="*/ 255462 w 676457"/>
                <a:gd name="connsiteY236" fmla="*/ 21554 h 43107"/>
                <a:gd name="connsiteX237" fmla="*/ 260237 w 676457"/>
                <a:gd name="connsiteY237" fmla="*/ 16514 h 43107"/>
                <a:gd name="connsiteX238" fmla="*/ 264117 w 676457"/>
                <a:gd name="connsiteY238" fmla="*/ 21090 h 43107"/>
                <a:gd name="connsiteX239" fmla="*/ 264117 w 676457"/>
                <a:gd name="connsiteY239" fmla="*/ 36144 h 43107"/>
                <a:gd name="connsiteX240" fmla="*/ 270915 w 676457"/>
                <a:gd name="connsiteY240" fmla="*/ 36144 h 43107"/>
                <a:gd name="connsiteX241" fmla="*/ 270915 w 676457"/>
                <a:gd name="connsiteY241" fmla="*/ 20327 h 43107"/>
                <a:gd name="connsiteX242" fmla="*/ 262790 w 676457"/>
                <a:gd name="connsiteY242" fmla="*/ 10876 h 43107"/>
                <a:gd name="connsiteX243" fmla="*/ 254467 w 676457"/>
                <a:gd name="connsiteY243" fmla="*/ 15154 h 43107"/>
                <a:gd name="connsiteX244" fmla="*/ 247570 w 676457"/>
                <a:gd name="connsiteY244" fmla="*/ 10876 h 43107"/>
                <a:gd name="connsiteX245" fmla="*/ 240010 w 676457"/>
                <a:gd name="connsiteY245" fmla="*/ 15220 h 43107"/>
                <a:gd name="connsiteX246" fmla="*/ 240010 w 676457"/>
                <a:gd name="connsiteY246" fmla="*/ 11440 h 43107"/>
                <a:gd name="connsiteX247" fmla="*/ 233146 w 676457"/>
                <a:gd name="connsiteY247" fmla="*/ 11440 h 43107"/>
                <a:gd name="connsiteX248" fmla="*/ 233146 w 676457"/>
                <a:gd name="connsiteY248" fmla="*/ 36144 h 43107"/>
                <a:gd name="connsiteX249" fmla="*/ 213847 w 676457"/>
                <a:gd name="connsiteY249" fmla="*/ 36144 h 43107"/>
                <a:gd name="connsiteX250" fmla="*/ 220678 w 676457"/>
                <a:gd name="connsiteY250" fmla="*/ 36144 h 43107"/>
                <a:gd name="connsiteX251" fmla="*/ 220678 w 676457"/>
                <a:gd name="connsiteY251" fmla="*/ 23776 h 43107"/>
                <a:gd name="connsiteX252" fmla="*/ 228669 w 676457"/>
                <a:gd name="connsiteY252" fmla="*/ 17442 h 43107"/>
                <a:gd name="connsiteX253" fmla="*/ 228669 w 676457"/>
                <a:gd name="connsiteY253" fmla="*/ 11075 h 43107"/>
                <a:gd name="connsiteX254" fmla="*/ 220678 w 676457"/>
                <a:gd name="connsiteY254" fmla="*/ 16182 h 43107"/>
                <a:gd name="connsiteX255" fmla="*/ 220678 w 676457"/>
                <a:gd name="connsiteY255" fmla="*/ 11473 h 43107"/>
                <a:gd name="connsiteX256" fmla="*/ 213847 w 676457"/>
                <a:gd name="connsiteY256" fmla="*/ 11473 h 43107"/>
                <a:gd name="connsiteX257" fmla="*/ 213847 w 676457"/>
                <a:gd name="connsiteY257" fmla="*/ 36144 h 43107"/>
                <a:gd name="connsiteX258" fmla="*/ 196239 w 676457"/>
                <a:gd name="connsiteY258" fmla="*/ 36675 h 43107"/>
                <a:gd name="connsiteX259" fmla="*/ 209271 w 676457"/>
                <a:gd name="connsiteY259" fmla="*/ 23941 h 43107"/>
                <a:gd name="connsiteX260" fmla="*/ 209271 w 676457"/>
                <a:gd name="connsiteY260" fmla="*/ 23577 h 43107"/>
                <a:gd name="connsiteX261" fmla="*/ 196272 w 676457"/>
                <a:gd name="connsiteY261" fmla="*/ 10910 h 43107"/>
                <a:gd name="connsiteX262" fmla="*/ 183240 w 676457"/>
                <a:gd name="connsiteY262" fmla="*/ 23709 h 43107"/>
                <a:gd name="connsiteX263" fmla="*/ 183240 w 676457"/>
                <a:gd name="connsiteY263" fmla="*/ 24107 h 43107"/>
                <a:gd name="connsiteX264" fmla="*/ 196239 w 676457"/>
                <a:gd name="connsiteY264" fmla="*/ 36675 h 43107"/>
                <a:gd name="connsiteX265" fmla="*/ 196272 w 676457"/>
                <a:gd name="connsiteY265" fmla="*/ 31469 h 43107"/>
                <a:gd name="connsiteX266" fmla="*/ 190237 w 676457"/>
                <a:gd name="connsiteY266" fmla="*/ 23908 h 43107"/>
                <a:gd name="connsiteX267" fmla="*/ 190237 w 676457"/>
                <a:gd name="connsiteY267" fmla="*/ 23543 h 43107"/>
                <a:gd name="connsiteX268" fmla="*/ 196272 w 676457"/>
                <a:gd name="connsiteY268" fmla="*/ 16082 h 43107"/>
                <a:gd name="connsiteX269" fmla="*/ 202307 w 676457"/>
                <a:gd name="connsiteY269" fmla="*/ 23643 h 43107"/>
                <a:gd name="connsiteX270" fmla="*/ 202307 w 676457"/>
                <a:gd name="connsiteY270" fmla="*/ 23974 h 43107"/>
                <a:gd name="connsiteX271" fmla="*/ 196272 w 676457"/>
                <a:gd name="connsiteY271" fmla="*/ 31469 h 43107"/>
                <a:gd name="connsiteX272" fmla="*/ 169313 w 676457"/>
                <a:gd name="connsiteY272" fmla="*/ 36144 h 43107"/>
                <a:gd name="connsiteX273" fmla="*/ 176111 w 676457"/>
                <a:gd name="connsiteY273" fmla="*/ 36144 h 43107"/>
                <a:gd name="connsiteX274" fmla="*/ 176111 w 676457"/>
                <a:gd name="connsiteY274" fmla="*/ 16315 h 43107"/>
                <a:gd name="connsiteX275" fmla="*/ 181483 w 676457"/>
                <a:gd name="connsiteY275" fmla="*/ 16315 h 43107"/>
                <a:gd name="connsiteX276" fmla="*/ 181483 w 676457"/>
                <a:gd name="connsiteY276" fmla="*/ 11440 h 43107"/>
                <a:gd name="connsiteX277" fmla="*/ 176111 w 676457"/>
                <a:gd name="connsiteY277" fmla="*/ 11440 h 43107"/>
                <a:gd name="connsiteX278" fmla="*/ 176111 w 676457"/>
                <a:gd name="connsiteY278" fmla="*/ 8423 h 43107"/>
                <a:gd name="connsiteX279" fmla="*/ 179195 w 676457"/>
                <a:gd name="connsiteY279" fmla="*/ 5173 h 43107"/>
                <a:gd name="connsiteX280" fmla="*/ 181682 w 676457"/>
                <a:gd name="connsiteY280" fmla="*/ 5604 h 43107"/>
                <a:gd name="connsiteX281" fmla="*/ 181682 w 676457"/>
                <a:gd name="connsiteY281" fmla="*/ 464 h 43107"/>
                <a:gd name="connsiteX282" fmla="*/ 178134 w 676457"/>
                <a:gd name="connsiteY282" fmla="*/ 0 h 43107"/>
                <a:gd name="connsiteX283" fmla="*/ 169313 w 676457"/>
                <a:gd name="connsiteY283" fmla="*/ 8622 h 43107"/>
                <a:gd name="connsiteX284" fmla="*/ 169313 w 676457"/>
                <a:gd name="connsiteY284" fmla="*/ 11440 h 43107"/>
                <a:gd name="connsiteX285" fmla="*/ 166064 w 676457"/>
                <a:gd name="connsiteY285" fmla="*/ 11440 h 43107"/>
                <a:gd name="connsiteX286" fmla="*/ 166064 w 676457"/>
                <a:gd name="connsiteY286" fmla="*/ 16315 h 43107"/>
                <a:gd name="connsiteX287" fmla="*/ 169313 w 676457"/>
                <a:gd name="connsiteY287" fmla="*/ 16315 h 43107"/>
                <a:gd name="connsiteX288" fmla="*/ 169313 w 676457"/>
                <a:gd name="connsiteY288" fmla="*/ 36144 h 43107"/>
                <a:gd name="connsiteX289" fmla="*/ 139768 w 676457"/>
                <a:gd name="connsiteY289" fmla="*/ 31900 h 43107"/>
                <a:gd name="connsiteX290" fmla="*/ 136187 w 676457"/>
                <a:gd name="connsiteY290" fmla="*/ 28915 h 43107"/>
                <a:gd name="connsiteX291" fmla="*/ 142454 w 676457"/>
                <a:gd name="connsiteY291" fmla="*/ 25433 h 43107"/>
                <a:gd name="connsiteX292" fmla="*/ 145107 w 676457"/>
                <a:gd name="connsiteY292" fmla="*/ 25433 h 43107"/>
                <a:gd name="connsiteX293" fmla="*/ 145107 w 676457"/>
                <a:gd name="connsiteY293" fmla="*/ 27523 h 43107"/>
                <a:gd name="connsiteX294" fmla="*/ 139768 w 676457"/>
                <a:gd name="connsiteY294" fmla="*/ 31900 h 43107"/>
                <a:gd name="connsiteX295" fmla="*/ 137745 w 676457"/>
                <a:gd name="connsiteY295" fmla="*/ 36675 h 43107"/>
                <a:gd name="connsiteX296" fmla="*/ 145206 w 676457"/>
                <a:gd name="connsiteY296" fmla="*/ 33193 h 43107"/>
                <a:gd name="connsiteX297" fmla="*/ 145206 w 676457"/>
                <a:gd name="connsiteY297" fmla="*/ 36177 h 43107"/>
                <a:gd name="connsiteX298" fmla="*/ 151871 w 676457"/>
                <a:gd name="connsiteY298" fmla="*/ 36177 h 43107"/>
                <a:gd name="connsiteX299" fmla="*/ 151871 w 676457"/>
                <a:gd name="connsiteY299" fmla="*/ 20095 h 43107"/>
                <a:gd name="connsiteX300" fmla="*/ 141526 w 676457"/>
                <a:gd name="connsiteY300" fmla="*/ 10943 h 43107"/>
                <a:gd name="connsiteX301" fmla="*/ 130417 w 676457"/>
                <a:gd name="connsiteY301" fmla="*/ 19398 h 43107"/>
                <a:gd name="connsiteX302" fmla="*/ 136883 w 676457"/>
                <a:gd name="connsiteY302" fmla="*/ 19398 h 43107"/>
                <a:gd name="connsiteX303" fmla="*/ 141094 w 676457"/>
                <a:gd name="connsiteY303" fmla="*/ 15917 h 43107"/>
                <a:gd name="connsiteX304" fmla="*/ 145107 w 676457"/>
                <a:gd name="connsiteY304" fmla="*/ 20460 h 43107"/>
                <a:gd name="connsiteX305" fmla="*/ 145107 w 676457"/>
                <a:gd name="connsiteY305" fmla="*/ 21454 h 43107"/>
                <a:gd name="connsiteX306" fmla="*/ 142321 w 676457"/>
                <a:gd name="connsiteY306" fmla="*/ 21454 h 43107"/>
                <a:gd name="connsiteX307" fmla="*/ 129489 w 676457"/>
                <a:gd name="connsiteY307" fmla="*/ 29379 h 43107"/>
                <a:gd name="connsiteX308" fmla="*/ 137745 w 676457"/>
                <a:gd name="connsiteY308" fmla="*/ 36675 h 43107"/>
                <a:gd name="connsiteX309" fmla="*/ 118048 w 676457"/>
                <a:gd name="connsiteY309" fmla="*/ 36144 h 43107"/>
                <a:gd name="connsiteX310" fmla="*/ 124846 w 676457"/>
                <a:gd name="connsiteY310" fmla="*/ 36144 h 43107"/>
                <a:gd name="connsiteX311" fmla="*/ 124846 w 676457"/>
                <a:gd name="connsiteY311" fmla="*/ 265 h 43107"/>
                <a:gd name="connsiteX312" fmla="*/ 118048 w 676457"/>
                <a:gd name="connsiteY312" fmla="*/ 265 h 43107"/>
                <a:gd name="connsiteX313" fmla="*/ 118048 w 676457"/>
                <a:gd name="connsiteY313" fmla="*/ 36144 h 43107"/>
                <a:gd name="connsiteX314" fmla="*/ 88072 w 676457"/>
                <a:gd name="connsiteY314" fmla="*/ 36144 h 43107"/>
                <a:gd name="connsiteX315" fmla="*/ 94936 w 676457"/>
                <a:gd name="connsiteY315" fmla="*/ 36144 h 43107"/>
                <a:gd name="connsiteX316" fmla="*/ 94936 w 676457"/>
                <a:gd name="connsiteY316" fmla="*/ 23776 h 43107"/>
                <a:gd name="connsiteX317" fmla="*/ 102928 w 676457"/>
                <a:gd name="connsiteY317" fmla="*/ 17442 h 43107"/>
                <a:gd name="connsiteX318" fmla="*/ 102928 w 676457"/>
                <a:gd name="connsiteY318" fmla="*/ 11075 h 43107"/>
                <a:gd name="connsiteX319" fmla="*/ 94936 w 676457"/>
                <a:gd name="connsiteY319" fmla="*/ 16182 h 43107"/>
                <a:gd name="connsiteX320" fmla="*/ 94936 w 676457"/>
                <a:gd name="connsiteY320" fmla="*/ 11473 h 43107"/>
                <a:gd name="connsiteX321" fmla="*/ 88072 w 676457"/>
                <a:gd name="connsiteY321" fmla="*/ 11473 h 43107"/>
                <a:gd name="connsiteX322" fmla="*/ 88072 w 676457"/>
                <a:gd name="connsiteY322" fmla="*/ 36144 h 43107"/>
                <a:gd name="connsiteX323" fmla="*/ 67381 w 676457"/>
                <a:gd name="connsiteY323" fmla="*/ 36675 h 43107"/>
                <a:gd name="connsiteX324" fmla="*/ 75206 w 676457"/>
                <a:gd name="connsiteY324" fmla="*/ 32298 h 43107"/>
                <a:gd name="connsiteX325" fmla="*/ 75206 w 676457"/>
                <a:gd name="connsiteY325" fmla="*/ 36177 h 43107"/>
                <a:gd name="connsiteX326" fmla="*/ 82004 w 676457"/>
                <a:gd name="connsiteY326" fmla="*/ 36177 h 43107"/>
                <a:gd name="connsiteX327" fmla="*/ 82004 w 676457"/>
                <a:gd name="connsiteY327" fmla="*/ 11473 h 43107"/>
                <a:gd name="connsiteX328" fmla="*/ 75206 w 676457"/>
                <a:gd name="connsiteY328" fmla="*/ 11473 h 43107"/>
                <a:gd name="connsiteX329" fmla="*/ 75206 w 676457"/>
                <a:gd name="connsiteY329" fmla="*/ 25964 h 43107"/>
                <a:gd name="connsiteX330" fmla="*/ 70066 w 676457"/>
                <a:gd name="connsiteY330" fmla="*/ 31402 h 43107"/>
                <a:gd name="connsiteX331" fmla="*/ 65789 w 676457"/>
                <a:gd name="connsiteY331" fmla="*/ 26428 h 43107"/>
                <a:gd name="connsiteX332" fmla="*/ 65789 w 676457"/>
                <a:gd name="connsiteY332" fmla="*/ 11473 h 43107"/>
                <a:gd name="connsiteX333" fmla="*/ 58991 w 676457"/>
                <a:gd name="connsiteY333" fmla="*/ 11473 h 43107"/>
                <a:gd name="connsiteX334" fmla="*/ 58991 w 676457"/>
                <a:gd name="connsiteY334" fmla="*/ 27390 h 43107"/>
                <a:gd name="connsiteX335" fmla="*/ 67381 w 676457"/>
                <a:gd name="connsiteY335" fmla="*/ 36675 h 43107"/>
                <a:gd name="connsiteX336" fmla="*/ 41549 w 676457"/>
                <a:gd name="connsiteY336" fmla="*/ 36675 h 43107"/>
                <a:gd name="connsiteX337" fmla="*/ 54581 w 676457"/>
                <a:gd name="connsiteY337" fmla="*/ 23941 h 43107"/>
                <a:gd name="connsiteX338" fmla="*/ 54581 w 676457"/>
                <a:gd name="connsiteY338" fmla="*/ 23577 h 43107"/>
                <a:gd name="connsiteX339" fmla="*/ 41582 w 676457"/>
                <a:gd name="connsiteY339" fmla="*/ 10910 h 43107"/>
                <a:gd name="connsiteX340" fmla="*/ 28550 w 676457"/>
                <a:gd name="connsiteY340" fmla="*/ 23709 h 43107"/>
                <a:gd name="connsiteX341" fmla="*/ 28550 w 676457"/>
                <a:gd name="connsiteY341" fmla="*/ 24107 h 43107"/>
                <a:gd name="connsiteX342" fmla="*/ 41549 w 676457"/>
                <a:gd name="connsiteY342" fmla="*/ 36675 h 43107"/>
                <a:gd name="connsiteX343" fmla="*/ 41615 w 676457"/>
                <a:gd name="connsiteY343" fmla="*/ 31469 h 43107"/>
                <a:gd name="connsiteX344" fmla="*/ 35580 w 676457"/>
                <a:gd name="connsiteY344" fmla="*/ 23908 h 43107"/>
                <a:gd name="connsiteX345" fmla="*/ 35580 w 676457"/>
                <a:gd name="connsiteY345" fmla="*/ 23543 h 43107"/>
                <a:gd name="connsiteX346" fmla="*/ 41615 w 676457"/>
                <a:gd name="connsiteY346" fmla="*/ 16082 h 43107"/>
                <a:gd name="connsiteX347" fmla="*/ 47650 w 676457"/>
                <a:gd name="connsiteY347" fmla="*/ 23643 h 43107"/>
                <a:gd name="connsiteX348" fmla="*/ 47650 w 676457"/>
                <a:gd name="connsiteY348" fmla="*/ 23974 h 43107"/>
                <a:gd name="connsiteX349" fmla="*/ 41615 w 676457"/>
                <a:gd name="connsiteY349" fmla="*/ 31469 h 43107"/>
                <a:gd name="connsiteX350" fmla="*/ 12700 w 676457"/>
                <a:gd name="connsiteY350" fmla="*/ 31336 h 43107"/>
                <a:gd name="connsiteX351" fmla="*/ 6599 w 676457"/>
                <a:gd name="connsiteY351" fmla="*/ 23974 h 43107"/>
                <a:gd name="connsiteX352" fmla="*/ 6599 w 676457"/>
                <a:gd name="connsiteY352" fmla="*/ 23610 h 43107"/>
                <a:gd name="connsiteX353" fmla="*/ 12634 w 676457"/>
                <a:gd name="connsiteY353" fmla="*/ 16149 h 43107"/>
                <a:gd name="connsiteX354" fmla="*/ 18536 w 676457"/>
                <a:gd name="connsiteY354" fmla="*/ 23610 h 43107"/>
                <a:gd name="connsiteX355" fmla="*/ 18536 w 676457"/>
                <a:gd name="connsiteY355" fmla="*/ 23974 h 43107"/>
                <a:gd name="connsiteX356" fmla="*/ 12700 w 676457"/>
                <a:gd name="connsiteY356" fmla="*/ 31336 h 43107"/>
                <a:gd name="connsiteX357" fmla="*/ 0 w 676457"/>
                <a:gd name="connsiteY357" fmla="*/ 44567 h 43107"/>
                <a:gd name="connsiteX358" fmla="*/ 6831 w 676457"/>
                <a:gd name="connsiteY358" fmla="*/ 44567 h 43107"/>
                <a:gd name="connsiteX359" fmla="*/ 6831 w 676457"/>
                <a:gd name="connsiteY359" fmla="*/ 32397 h 43107"/>
                <a:gd name="connsiteX360" fmla="*/ 14723 w 676457"/>
                <a:gd name="connsiteY360" fmla="*/ 36675 h 43107"/>
                <a:gd name="connsiteX361" fmla="*/ 25500 w 676457"/>
                <a:gd name="connsiteY361" fmla="*/ 23941 h 43107"/>
                <a:gd name="connsiteX362" fmla="*/ 25500 w 676457"/>
                <a:gd name="connsiteY362" fmla="*/ 23577 h 43107"/>
                <a:gd name="connsiteX363" fmla="*/ 14723 w 676457"/>
                <a:gd name="connsiteY363" fmla="*/ 10910 h 43107"/>
                <a:gd name="connsiteX364" fmla="*/ 6831 w 676457"/>
                <a:gd name="connsiteY364" fmla="*/ 15353 h 43107"/>
                <a:gd name="connsiteX365" fmla="*/ 6831 w 676457"/>
                <a:gd name="connsiteY365" fmla="*/ 11473 h 43107"/>
                <a:gd name="connsiteX366" fmla="*/ 0 w 676457"/>
                <a:gd name="connsiteY366" fmla="*/ 11473 h 43107"/>
                <a:gd name="connsiteX367" fmla="*/ 0 w 676457"/>
                <a:gd name="connsiteY367" fmla="*/ 4456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676457" h="43107">
                  <a:moveTo>
                    <a:pt x="659447" y="21123"/>
                  </a:moveTo>
                  <a:cubicBezTo>
                    <a:pt x="659977" y="17641"/>
                    <a:pt x="662033" y="15585"/>
                    <a:pt x="665117" y="15585"/>
                  </a:cubicBezTo>
                  <a:cubicBezTo>
                    <a:pt x="668367" y="15585"/>
                    <a:pt x="670257" y="17376"/>
                    <a:pt x="670489" y="21123"/>
                  </a:cubicBezTo>
                  <a:lnTo>
                    <a:pt x="659447" y="21123"/>
                  </a:lnTo>
                  <a:close/>
                  <a:moveTo>
                    <a:pt x="665316" y="36675"/>
                  </a:moveTo>
                  <a:cubicBezTo>
                    <a:pt x="672047" y="36675"/>
                    <a:pt x="676325" y="33690"/>
                    <a:pt x="677121" y="28352"/>
                  </a:cubicBezTo>
                  <a:lnTo>
                    <a:pt x="670655" y="28352"/>
                  </a:lnTo>
                  <a:cubicBezTo>
                    <a:pt x="670223" y="30441"/>
                    <a:pt x="668665" y="31800"/>
                    <a:pt x="665515" y="31800"/>
                  </a:cubicBezTo>
                  <a:cubicBezTo>
                    <a:pt x="661768" y="31800"/>
                    <a:pt x="659546" y="29446"/>
                    <a:pt x="659380" y="25334"/>
                  </a:cubicBezTo>
                  <a:lnTo>
                    <a:pt x="677187" y="25334"/>
                  </a:lnTo>
                  <a:lnTo>
                    <a:pt x="677187" y="23444"/>
                  </a:lnTo>
                  <a:cubicBezTo>
                    <a:pt x="677187" y="14623"/>
                    <a:pt x="671517" y="10876"/>
                    <a:pt x="665150" y="10876"/>
                  </a:cubicBezTo>
                  <a:cubicBezTo>
                    <a:pt x="657988" y="10876"/>
                    <a:pt x="652450" y="15917"/>
                    <a:pt x="652450" y="23709"/>
                  </a:cubicBezTo>
                  <a:lnTo>
                    <a:pt x="652450" y="24074"/>
                  </a:lnTo>
                  <a:cubicBezTo>
                    <a:pt x="652417" y="31999"/>
                    <a:pt x="657855" y="36675"/>
                    <a:pt x="665316" y="36675"/>
                  </a:cubicBezTo>
                  <a:moveTo>
                    <a:pt x="645155" y="36608"/>
                  </a:moveTo>
                  <a:cubicBezTo>
                    <a:pt x="647012" y="36608"/>
                    <a:pt x="648371" y="36277"/>
                    <a:pt x="649300" y="35945"/>
                  </a:cubicBezTo>
                  <a:lnTo>
                    <a:pt x="649300" y="30673"/>
                  </a:lnTo>
                  <a:cubicBezTo>
                    <a:pt x="648504" y="31004"/>
                    <a:pt x="647741" y="31137"/>
                    <a:pt x="646713" y="31137"/>
                  </a:cubicBezTo>
                  <a:cubicBezTo>
                    <a:pt x="644956" y="31137"/>
                    <a:pt x="643961" y="30208"/>
                    <a:pt x="643961" y="28219"/>
                  </a:cubicBezTo>
                  <a:lnTo>
                    <a:pt x="643961" y="16315"/>
                  </a:lnTo>
                  <a:lnTo>
                    <a:pt x="649167" y="16315"/>
                  </a:lnTo>
                  <a:lnTo>
                    <a:pt x="649167" y="11440"/>
                  </a:lnTo>
                  <a:lnTo>
                    <a:pt x="643961" y="11440"/>
                  </a:lnTo>
                  <a:lnTo>
                    <a:pt x="643961" y="6101"/>
                  </a:lnTo>
                  <a:lnTo>
                    <a:pt x="637163" y="6101"/>
                  </a:lnTo>
                  <a:lnTo>
                    <a:pt x="637163" y="11440"/>
                  </a:lnTo>
                  <a:lnTo>
                    <a:pt x="634013" y="11440"/>
                  </a:lnTo>
                  <a:lnTo>
                    <a:pt x="634013" y="16315"/>
                  </a:lnTo>
                  <a:lnTo>
                    <a:pt x="637163" y="16315"/>
                  </a:lnTo>
                  <a:lnTo>
                    <a:pt x="637163" y="28816"/>
                  </a:lnTo>
                  <a:cubicBezTo>
                    <a:pt x="637163" y="33989"/>
                    <a:pt x="639949" y="36608"/>
                    <a:pt x="645155" y="36608"/>
                  </a:cubicBezTo>
                  <a:moveTo>
                    <a:pt x="607087" y="36144"/>
                  </a:moveTo>
                  <a:lnTo>
                    <a:pt x="613952" y="36144"/>
                  </a:lnTo>
                  <a:lnTo>
                    <a:pt x="613952" y="21885"/>
                  </a:lnTo>
                  <a:cubicBezTo>
                    <a:pt x="613952" y="18238"/>
                    <a:pt x="616173" y="16447"/>
                    <a:pt x="619091" y="16447"/>
                  </a:cubicBezTo>
                  <a:cubicBezTo>
                    <a:pt x="622109" y="16447"/>
                    <a:pt x="623435" y="18072"/>
                    <a:pt x="623435" y="21421"/>
                  </a:cubicBezTo>
                  <a:lnTo>
                    <a:pt x="623435" y="36144"/>
                  </a:lnTo>
                  <a:lnTo>
                    <a:pt x="630266" y="36144"/>
                  </a:lnTo>
                  <a:lnTo>
                    <a:pt x="630266" y="20426"/>
                  </a:lnTo>
                  <a:cubicBezTo>
                    <a:pt x="630266" y="13828"/>
                    <a:pt x="626817" y="10910"/>
                    <a:pt x="621943" y="10910"/>
                  </a:cubicBezTo>
                  <a:cubicBezTo>
                    <a:pt x="617831" y="10910"/>
                    <a:pt x="615145" y="12932"/>
                    <a:pt x="613918" y="15386"/>
                  </a:cubicBezTo>
                  <a:lnTo>
                    <a:pt x="613918" y="11473"/>
                  </a:lnTo>
                  <a:lnTo>
                    <a:pt x="607054" y="11473"/>
                  </a:lnTo>
                  <a:lnTo>
                    <a:pt x="607054" y="36144"/>
                  </a:lnTo>
                  <a:close/>
                  <a:moveTo>
                    <a:pt x="584904" y="21123"/>
                  </a:moveTo>
                  <a:cubicBezTo>
                    <a:pt x="585434" y="17641"/>
                    <a:pt x="587490" y="15585"/>
                    <a:pt x="590574" y="15585"/>
                  </a:cubicBezTo>
                  <a:cubicBezTo>
                    <a:pt x="593824" y="15585"/>
                    <a:pt x="595714" y="17376"/>
                    <a:pt x="595946" y="21123"/>
                  </a:cubicBezTo>
                  <a:lnTo>
                    <a:pt x="584904" y="21123"/>
                  </a:lnTo>
                  <a:close/>
                  <a:moveTo>
                    <a:pt x="590740" y="36675"/>
                  </a:moveTo>
                  <a:cubicBezTo>
                    <a:pt x="597504" y="36675"/>
                    <a:pt x="601749" y="33690"/>
                    <a:pt x="602545" y="28352"/>
                  </a:cubicBezTo>
                  <a:lnTo>
                    <a:pt x="596078" y="28352"/>
                  </a:lnTo>
                  <a:cubicBezTo>
                    <a:pt x="595647" y="30441"/>
                    <a:pt x="594089" y="31800"/>
                    <a:pt x="590939" y="31800"/>
                  </a:cubicBezTo>
                  <a:cubicBezTo>
                    <a:pt x="587192" y="31800"/>
                    <a:pt x="585003" y="29446"/>
                    <a:pt x="584804" y="25334"/>
                  </a:cubicBezTo>
                  <a:lnTo>
                    <a:pt x="602611" y="25334"/>
                  </a:lnTo>
                  <a:lnTo>
                    <a:pt x="602611" y="23444"/>
                  </a:lnTo>
                  <a:cubicBezTo>
                    <a:pt x="602611" y="14623"/>
                    <a:pt x="596941" y="10876"/>
                    <a:pt x="590574" y="10876"/>
                  </a:cubicBezTo>
                  <a:cubicBezTo>
                    <a:pt x="583411" y="10876"/>
                    <a:pt x="577874" y="15917"/>
                    <a:pt x="577874" y="23709"/>
                  </a:cubicBezTo>
                  <a:lnTo>
                    <a:pt x="577874" y="24074"/>
                  </a:lnTo>
                  <a:cubicBezTo>
                    <a:pt x="577874" y="31999"/>
                    <a:pt x="583279" y="36675"/>
                    <a:pt x="590740" y="36675"/>
                  </a:cubicBezTo>
                  <a:moveTo>
                    <a:pt x="550351" y="36144"/>
                  </a:moveTo>
                  <a:lnTo>
                    <a:pt x="557182" y="36144"/>
                  </a:lnTo>
                  <a:lnTo>
                    <a:pt x="557182" y="21885"/>
                  </a:lnTo>
                  <a:cubicBezTo>
                    <a:pt x="557182" y="18238"/>
                    <a:pt x="559404" y="16447"/>
                    <a:pt x="562322" y="16447"/>
                  </a:cubicBezTo>
                  <a:cubicBezTo>
                    <a:pt x="565339" y="16447"/>
                    <a:pt x="566666" y="18072"/>
                    <a:pt x="566666" y="21421"/>
                  </a:cubicBezTo>
                  <a:lnTo>
                    <a:pt x="566666" y="36144"/>
                  </a:lnTo>
                  <a:lnTo>
                    <a:pt x="573530" y="36144"/>
                  </a:lnTo>
                  <a:lnTo>
                    <a:pt x="573530" y="20426"/>
                  </a:lnTo>
                  <a:cubicBezTo>
                    <a:pt x="573530" y="13828"/>
                    <a:pt x="570081" y="10910"/>
                    <a:pt x="565207" y="10910"/>
                  </a:cubicBezTo>
                  <a:cubicBezTo>
                    <a:pt x="561095" y="10910"/>
                    <a:pt x="558409" y="12932"/>
                    <a:pt x="557182" y="15386"/>
                  </a:cubicBezTo>
                  <a:lnTo>
                    <a:pt x="557182" y="11473"/>
                  </a:lnTo>
                  <a:lnTo>
                    <a:pt x="550351" y="11473"/>
                  </a:lnTo>
                  <a:lnTo>
                    <a:pt x="550351" y="36144"/>
                  </a:lnTo>
                  <a:close/>
                  <a:moveTo>
                    <a:pt x="532412" y="31900"/>
                  </a:moveTo>
                  <a:cubicBezTo>
                    <a:pt x="529892" y="31900"/>
                    <a:pt x="528831" y="30706"/>
                    <a:pt x="528831" y="28915"/>
                  </a:cubicBezTo>
                  <a:cubicBezTo>
                    <a:pt x="528831" y="26262"/>
                    <a:pt x="531152" y="25433"/>
                    <a:pt x="535098" y="25433"/>
                  </a:cubicBezTo>
                  <a:lnTo>
                    <a:pt x="537751" y="25433"/>
                  </a:lnTo>
                  <a:lnTo>
                    <a:pt x="537751" y="27523"/>
                  </a:lnTo>
                  <a:cubicBezTo>
                    <a:pt x="537717" y="30242"/>
                    <a:pt x="535429" y="31900"/>
                    <a:pt x="532412" y="31900"/>
                  </a:cubicBezTo>
                  <a:moveTo>
                    <a:pt x="530356" y="36675"/>
                  </a:moveTo>
                  <a:cubicBezTo>
                    <a:pt x="534236" y="36675"/>
                    <a:pt x="536391" y="35182"/>
                    <a:pt x="537817" y="33193"/>
                  </a:cubicBezTo>
                  <a:lnTo>
                    <a:pt x="537817" y="36177"/>
                  </a:lnTo>
                  <a:lnTo>
                    <a:pt x="544482" y="36177"/>
                  </a:lnTo>
                  <a:lnTo>
                    <a:pt x="544482" y="20095"/>
                  </a:lnTo>
                  <a:cubicBezTo>
                    <a:pt x="544482" y="13397"/>
                    <a:pt x="540204" y="10943"/>
                    <a:pt x="534136" y="10943"/>
                  </a:cubicBezTo>
                  <a:cubicBezTo>
                    <a:pt x="528101" y="10943"/>
                    <a:pt x="523459" y="13529"/>
                    <a:pt x="523028" y="19398"/>
                  </a:cubicBezTo>
                  <a:lnTo>
                    <a:pt x="529494" y="19398"/>
                  </a:lnTo>
                  <a:cubicBezTo>
                    <a:pt x="529792" y="17276"/>
                    <a:pt x="531019" y="15917"/>
                    <a:pt x="533705" y="15917"/>
                  </a:cubicBezTo>
                  <a:cubicBezTo>
                    <a:pt x="536822" y="15917"/>
                    <a:pt x="537717" y="17508"/>
                    <a:pt x="537717" y="20460"/>
                  </a:cubicBezTo>
                  <a:lnTo>
                    <a:pt x="537717" y="21454"/>
                  </a:lnTo>
                  <a:lnTo>
                    <a:pt x="534932" y="21454"/>
                  </a:lnTo>
                  <a:cubicBezTo>
                    <a:pt x="527372" y="21454"/>
                    <a:pt x="522099" y="23643"/>
                    <a:pt x="522099" y="29379"/>
                  </a:cubicBezTo>
                  <a:cubicBezTo>
                    <a:pt x="522099" y="34486"/>
                    <a:pt x="525879" y="36675"/>
                    <a:pt x="530356" y="36675"/>
                  </a:cubicBezTo>
                  <a:moveTo>
                    <a:pt x="480119" y="36144"/>
                  </a:moveTo>
                  <a:lnTo>
                    <a:pt x="486950" y="36144"/>
                  </a:lnTo>
                  <a:lnTo>
                    <a:pt x="486950" y="21554"/>
                  </a:lnTo>
                  <a:cubicBezTo>
                    <a:pt x="486950" y="18205"/>
                    <a:pt x="489072" y="16514"/>
                    <a:pt x="491725" y="16514"/>
                  </a:cubicBezTo>
                  <a:cubicBezTo>
                    <a:pt x="494146" y="16514"/>
                    <a:pt x="495605" y="17939"/>
                    <a:pt x="495605" y="21090"/>
                  </a:cubicBezTo>
                  <a:lnTo>
                    <a:pt x="495605" y="36144"/>
                  </a:lnTo>
                  <a:lnTo>
                    <a:pt x="502402" y="36144"/>
                  </a:lnTo>
                  <a:lnTo>
                    <a:pt x="502402" y="21554"/>
                  </a:lnTo>
                  <a:cubicBezTo>
                    <a:pt x="502402" y="18205"/>
                    <a:pt x="504525" y="16514"/>
                    <a:pt x="507177" y="16514"/>
                  </a:cubicBezTo>
                  <a:cubicBezTo>
                    <a:pt x="509631" y="16514"/>
                    <a:pt x="511057" y="17939"/>
                    <a:pt x="511057" y="21090"/>
                  </a:cubicBezTo>
                  <a:lnTo>
                    <a:pt x="511057" y="36144"/>
                  </a:lnTo>
                  <a:lnTo>
                    <a:pt x="517855" y="36144"/>
                  </a:lnTo>
                  <a:lnTo>
                    <a:pt x="517855" y="20327"/>
                  </a:lnTo>
                  <a:cubicBezTo>
                    <a:pt x="517855" y="13761"/>
                    <a:pt x="514307" y="10876"/>
                    <a:pt x="509731" y="10876"/>
                  </a:cubicBezTo>
                  <a:cubicBezTo>
                    <a:pt x="506614" y="10876"/>
                    <a:pt x="503397" y="12203"/>
                    <a:pt x="501408" y="15154"/>
                  </a:cubicBezTo>
                  <a:cubicBezTo>
                    <a:pt x="500214" y="12236"/>
                    <a:pt x="497760" y="10876"/>
                    <a:pt x="494510" y="10876"/>
                  </a:cubicBezTo>
                  <a:cubicBezTo>
                    <a:pt x="490830" y="10876"/>
                    <a:pt x="488177" y="12899"/>
                    <a:pt x="486950" y="15220"/>
                  </a:cubicBezTo>
                  <a:lnTo>
                    <a:pt x="486950" y="11440"/>
                  </a:lnTo>
                  <a:lnTo>
                    <a:pt x="480119" y="11440"/>
                  </a:lnTo>
                  <a:lnTo>
                    <a:pt x="480119" y="36144"/>
                  </a:lnTo>
                  <a:close/>
                  <a:moveTo>
                    <a:pt x="460820" y="36144"/>
                  </a:moveTo>
                  <a:lnTo>
                    <a:pt x="467684" y="36144"/>
                  </a:lnTo>
                  <a:lnTo>
                    <a:pt x="467684" y="23776"/>
                  </a:lnTo>
                  <a:cubicBezTo>
                    <a:pt x="467684" y="19067"/>
                    <a:pt x="470602" y="17409"/>
                    <a:pt x="475676" y="17442"/>
                  </a:cubicBezTo>
                  <a:lnTo>
                    <a:pt x="475676" y="11075"/>
                  </a:lnTo>
                  <a:cubicBezTo>
                    <a:pt x="471663" y="11109"/>
                    <a:pt x="469243" y="12866"/>
                    <a:pt x="467684" y="16182"/>
                  </a:cubicBezTo>
                  <a:lnTo>
                    <a:pt x="467684" y="11473"/>
                  </a:lnTo>
                  <a:lnTo>
                    <a:pt x="460820" y="11473"/>
                  </a:lnTo>
                  <a:lnTo>
                    <a:pt x="460820" y="36144"/>
                  </a:lnTo>
                  <a:close/>
                  <a:moveTo>
                    <a:pt x="438636" y="21123"/>
                  </a:moveTo>
                  <a:cubicBezTo>
                    <a:pt x="439167" y="17641"/>
                    <a:pt x="441223" y="15585"/>
                    <a:pt x="444307" y="15585"/>
                  </a:cubicBezTo>
                  <a:cubicBezTo>
                    <a:pt x="447556" y="15585"/>
                    <a:pt x="449446" y="17376"/>
                    <a:pt x="449678" y="21123"/>
                  </a:cubicBezTo>
                  <a:lnTo>
                    <a:pt x="438636" y="21123"/>
                  </a:lnTo>
                  <a:close/>
                  <a:moveTo>
                    <a:pt x="444472" y="36675"/>
                  </a:moveTo>
                  <a:cubicBezTo>
                    <a:pt x="451237" y="36675"/>
                    <a:pt x="455481" y="33690"/>
                    <a:pt x="456277" y="28352"/>
                  </a:cubicBezTo>
                  <a:lnTo>
                    <a:pt x="449811" y="28352"/>
                  </a:lnTo>
                  <a:cubicBezTo>
                    <a:pt x="449380" y="30441"/>
                    <a:pt x="447821" y="31800"/>
                    <a:pt x="444671" y="31800"/>
                  </a:cubicBezTo>
                  <a:cubicBezTo>
                    <a:pt x="440924" y="31800"/>
                    <a:pt x="438736" y="29446"/>
                    <a:pt x="438537" y="25334"/>
                  </a:cubicBezTo>
                  <a:lnTo>
                    <a:pt x="456344" y="25334"/>
                  </a:lnTo>
                  <a:lnTo>
                    <a:pt x="456344" y="23444"/>
                  </a:lnTo>
                  <a:cubicBezTo>
                    <a:pt x="456344" y="14623"/>
                    <a:pt x="450673" y="10876"/>
                    <a:pt x="444307" y="10876"/>
                  </a:cubicBezTo>
                  <a:cubicBezTo>
                    <a:pt x="437144" y="10876"/>
                    <a:pt x="431606" y="15917"/>
                    <a:pt x="431606" y="23709"/>
                  </a:cubicBezTo>
                  <a:lnTo>
                    <a:pt x="431606" y="24074"/>
                  </a:lnTo>
                  <a:cubicBezTo>
                    <a:pt x="431606" y="31999"/>
                    <a:pt x="437011" y="36675"/>
                    <a:pt x="444472" y="36675"/>
                  </a:cubicBezTo>
                  <a:moveTo>
                    <a:pt x="415723" y="31336"/>
                  </a:moveTo>
                  <a:cubicBezTo>
                    <a:pt x="411976" y="31336"/>
                    <a:pt x="409622" y="28948"/>
                    <a:pt x="409622" y="23974"/>
                  </a:cubicBezTo>
                  <a:lnTo>
                    <a:pt x="409622" y="23610"/>
                  </a:lnTo>
                  <a:cubicBezTo>
                    <a:pt x="409622" y="18636"/>
                    <a:pt x="412075" y="16149"/>
                    <a:pt x="415657" y="16149"/>
                  </a:cubicBezTo>
                  <a:cubicBezTo>
                    <a:pt x="419105" y="16149"/>
                    <a:pt x="421559" y="18603"/>
                    <a:pt x="421559" y="23610"/>
                  </a:cubicBezTo>
                  <a:lnTo>
                    <a:pt x="421559" y="23974"/>
                  </a:lnTo>
                  <a:cubicBezTo>
                    <a:pt x="421592" y="28783"/>
                    <a:pt x="419503" y="31336"/>
                    <a:pt x="415723" y="31336"/>
                  </a:cubicBezTo>
                  <a:moveTo>
                    <a:pt x="403023" y="44567"/>
                  </a:moveTo>
                  <a:lnTo>
                    <a:pt x="409887" y="44567"/>
                  </a:lnTo>
                  <a:lnTo>
                    <a:pt x="409887" y="32397"/>
                  </a:lnTo>
                  <a:cubicBezTo>
                    <a:pt x="411147" y="34785"/>
                    <a:pt x="413932" y="36675"/>
                    <a:pt x="417779" y="36675"/>
                  </a:cubicBezTo>
                  <a:cubicBezTo>
                    <a:pt x="423913" y="36675"/>
                    <a:pt x="428556" y="32099"/>
                    <a:pt x="428556" y="23941"/>
                  </a:cubicBezTo>
                  <a:lnTo>
                    <a:pt x="428556" y="23577"/>
                  </a:lnTo>
                  <a:cubicBezTo>
                    <a:pt x="428556" y="15419"/>
                    <a:pt x="423847" y="10910"/>
                    <a:pt x="417779" y="10910"/>
                  </a:cubicBezTo>
                  <a:cubicBezTo>
                    <a:pt x="414131" y="10910"/>
                    <a:pt x="411246" y="12999"/>
                    <a:pt x="409887" y="15353"/>
                  </a:cubicBezTo>
                  <a:lnTo>
                    <a:pt x="409887" y="11473"/>
                  </a:lnTo>
                  <a:lnTo>
                    <a:pt x="403023" y="11473"/>
                  </a:lnTo>
                  <a:lnTo>
                    <a:pt x="403023" y="44567"/>
                  </a:lnTo>
                  <a:close/>
                  <a:moveTo>
                    <a:pt x="363496" y="36144"/>
                  </a:moveTo>
                  <a:lnTo>
                    <a:pt x="370361" y="36144"/>
                  </a:lnTo>
                  <a:lnTo>
                    <a:pt x="370361" y="21885"/>
                  </a:lnTo>
                  <a:cubicBezTo>
                    <a:pt x="370361" y="18238"/>
                    <a:pt x="372582" y="16447"/>
                    <a:pt x="375500" y="16447"/>
                  </a:cubicBezTo>
                  <a:cubicBezTo>
                    <a:pt x="378518" y="16447"/>
                    <a:pt x="379844" y="18072"/>
                    <a:pt x="379844" y="21421"/>
                  </a:cubicBezTo>
                  <a:lnTo>
                    <a:pt x="379844" y="36144"/>
                  </a:lnTo>
                  <a:lnTo>
                    <a:pt x="386675" y="36144"/>
                  </a:lnTo>
                  <a:lnTo>
                    <a:pt x="386675" y="20426"/>
                  </a:lnTo>
                  <a:cubicBezTo>
                    <a:pt x="386675" y="13828"/>
                    <a:pt x="383226" y="10910"/>
                    <a:pt x="378352" y="10910"/>
                  </a:cubicBezTo>
                  <a:cubicBezTo>
                    <a:pt x="374240" y="10910"/>
                    <a:pt x="371554" y="12932"/>
                    <a:pt x="370327" y="15386"/>
                  </a:cubicBezTo>
                  <a:lnTo>
                    <a:pt x="370327" y="11473"/>
                  </a:lnTo>
                  <a:lnTo>
                    <a:pt x="363463" y="11473"/>
                  </a:lnTo>
                  <a:lnTo>
                    <a:pt x="363463" y="36144"/>
                  </a:lnTo>
                  <a:close/>
                  <a:moveTo>
                    <a:pt x="345889" y="36675"/>
                  </a:moveTo>
                  <a:cubicBezTo>
                    <a:pt x="353283" y="36675"/>
                    <a:pt x="358920" y="31734"/>
                    <a:pt x="358920" y="23941"/>
                  </a:cubicBezTo>
                  <a:lnTo>
                    <a:pt x="358920" y="23577"/>
                  </a:lnTo>
                  <a:cubicBezTo>
                    <a:pt x="358920" y="15883"/>
                    <a:pt x="353350" y="10910"/>
                    <a:pt x="345922" y="10910"/>
                  </a:cubicBezTo>
                  <a:cubicBezTo>
                    <a:pt x="338494" y="10910"/>
                    <a:pt x="332890" y="15950"/>
                    <a:pt x="332890" y="23709"/>
                  </a:cubicBezTo>
                  <a:lnTo>
                    <a:pt x="332890" y="24107"/>
                  </a:lnTo>
                  <a:cubicBezTo>
                    <a:pt x="332923" y="31767"/>
                    <a:pt x="338527" y="36675"/>
                    <a:pt x="345889" y="36675"/>
                  </a:cubicBezTo>
                  <a:moveTo>
                    <a:pt x="345955" y="31469"/>
                  </a:moveTo>
                  <a:cubicBezTo>
                    <a:pt x="342075" y="31469"/>
                    <a:pt x="339920" y="28650"/>
                    <a:pt x="339920" y="23908"/>
                  </a:cubicBezTo>
                  <a:lnTo>
                    <a:pt x="339920" y="23543"/>
                  </a:lnTo>
                  <a:cubicBezTo>
                    <a:pt x="339920" y="18835"/>
                    <a:pt x="342208" y="16082"/>
                    <a:pt x="345955" y="16082"/>
                  </a:cubicBezTo>
                  <a:cubicBezTo>
                    <a:pt x="349768" y="16082"/>
                    <a:pt x="351990" y="18901"/>
                    <a:pt x="351990" y="23643"/>
                  </a:cubicBezTo>
                  <a:lnTo>
                    <a:pt x="351990" y="23974"/>
                  </a:lnTo>
                  <a:cubicBezTo>
                    <a:pt x="351990" y="28650"/>
                    <a:pt x="349768" y="31469"/>
                    <a:pt x="345955" y="31469"/>
                  </a:cubicBezTo>
                  <a:moveTo>
                    <a:pt x="324700" y="8091"/>
                  </a:moveTo>
                  <a:cubicBezTo>
                    <a:pt x="326921" y="8091"/>
                    <a:pt x="328612" y="6499"/>
                    <a:pt x="328612" y="4344"/>
                  </a:cubicBezTo>
                  <a:cubicBezTo>
                    <a:pt x="328612" y="2222"/>
                    <a:pt x="326921" y="597"/>
                    <a:pt x="324700" y="597"/>
                  </a:cubicBezTo>
                  <a:cubicBezTo>
                    <a:pt x="322544" y="597"/>
                    <a:pt x="320820" y="2189"/>
                    <a:pt x="320820" y="4344"/>
                  </a:cubicBezTo>
                  <a:cubicBezTo>
                    <a:pt x="320820" y="6499"/>
                    <a:pt x="322544" y="8091"/>
                    <a:pt x="324700" y="8091"/>
                  </a:cubicBezTo>
                  <a:moveTo>
                    <a:pt x="321351" y="36144"/>
                  </a:moveTo>
                  <a:lnTo>
                    <a:pt x="328148" y="36144"/>
                  </a:lnTo>
                  <a:lnTo>
                    <a:pt x="328148" y="11440"/>
                  </a:lnTo>
                  <a:lnTo>
                    <a:pt x="321351" y="11440"/>
                  </a:lnTo>
                  <a:lnTo>
                    <a:pt x="321351" y="36144"/>
                  </a:lnTo>
                  <a:close/>
                  <a:moveTo>
                    <a:pt x="312397" y="36608"/>
                  </a:moveTo>
                  <a:cubicBezTo>
                    <a:pt x="314254" y="36608"/>
                    <a:pt x="315614" y="36277"/>
                    <a:pt x="316542" y="35945"/>
                  </a:cubicBezTo>
                  <a:lnTo>
                    <a:pt x="316542" y="30673"/>
                  </a:lnTo>
                  <a:cubicBezTo>
                    <a:pt x="315747" y="31004"/>
                    <a:pt x="314984" y="31137"/>
                    <a:pt x="313956" y="31137"/>
                  </a:cubicBezTo>
                  <a:cubicBezTo>
                    <a:pt x="312198" y="31137"/>
                    <a:pt x="311204" y="30208"/>
                    <a:pt x="311204" y="28219"/>
                  </a:cubicBezTo>
                  <a:lnTo>
                    <a:pt x="311204" y="16315"/>
                  </a:lnTo>
                  <a:lnTo>
                    <a:pt x="316410" y="16315"/>
                  </a:lnTo>
                  <a:lnTo>
                    <a:pt x="316410" y="11440"/>
                  </a:lnTo>
                  <a:lnTo>
                    <a:pt x="311204" y="11440"/>
                  </a:lnTo>
                  <a:lnTo>
                    <a:pt x="311204" y="6101"/>
                  </a:lnTo>
                  <a:lnTo>
                    <a:pt x="304406" y="6101"/>
                  </a:lnTo>
                  <a:lnTo>
                    <a:pt x="304406" y="11440"/>
                  </a:lnTo>
                  <a:lnTo>
                    <a:pt x="301256" y="11440"/>
                  </a:lnTo>
                  <a:lnTo>
                    <a:pt x="301256" y="16315"/>
                  </a:lnTo>
                  <a:lnTo>
                    <a:pt x="304406" y="16315"/>
                  </a:lnTo>
                  <a:lnTo>
                    <a:pt x="304406" y="28816"/>
                  </a:lnTo>
                  <a:cubicBezTo>
                    <a:pt x="304406" y="33989"/>
                    <a:pt x="307191" y="36608"/>
                    <a:pt x="312397" y="36608"/>
                  </a:cubicBezTo>
                  <a:moveTo>
                    <a:pt x="285405" y="31900"/>
                  </a:moveTo>
                  <a:cubicBezTo>
                    <a:pt x="282918" y="31900"/>
                    <a:pt x="281824" y="30706"/>
                    <a:pt x="281824" y="28915"/>
                  </a:cubicBezTo>
                  <a:cubicBezTo>
                    <a:pt x="281824" y="26262"/>
                    <a:pt x="284145" y="25433"/>
                    <a:pt x="288091" y="25433"/>
                  </a:cubicBezTo>
                  <a:lnTo>
                    <a:pt x="290744" y="25433"/>
                  </a:lnTo>
                  <a:lnTo>
                    <a:pt x="290744" y="27523"/>
                  </a:lnTo>
                  <a:cubicBezTo>
                    <a:pt x="290744" y="30242"/>
                    <a:pt x="288456" y="31900"/>
                    <a:pt x="285405" y="31900"/>
                  </a:cubicBezTo>
                  <a:moveTo>
                    <a:pt x="283383" y="36675"/>
                  </a:moveTo>
                  <a:cubicBezTo>
                    <a:pt x="287262" y="36675"/>
                    <a:pt x="289418" y="35182"/>
                    <a:pt x="290844" y="33193"/>
                  </a:cubicBezTo>
                  <a:lnTo>
                    <a:pt x="290844" y="36177"/>
                  </a:lnTo>
                  <a:lnTo>
                    <a:pt x="297509" y="36177"/>
                  </a:lnTo>
                  <a:lnTo>
                    <a:pt x="297509" y="20095"/>
                  </a:lnTo>
                  <a:cubicBezTo>
                    <a:pt x="297509" y="13397"/>
                    <a:pt x="293231" y="10943"/>
                    <a:pt x="287163" y="10943"/>
                  </a:cubicBezTo>
                  <a:cubicBezTo>
                    <a:pt x="281128" y="10943"/>
                    <a:pt x="276485" y="13529"/>
                    <a:pt x="276054" y="19398"/>
                  </a:cubicBezTo>
                  <a:lnTo>
                    <a:pt x="282521" y="19398"/>
                  </a:lnTo>
                  <a:cubicBezTo>
                    <a:pt x="282786" y="17276"/>
                    <a:pt x="284013" y="15917"/>
                    <a:pt x="286732" y="15917"/>
                  </a:cubicBezTo>
                  <a:cubicBezTo>
                    <a:pt x="289849" y="15917"/>
                    <a:pt x="290744" y="17508"/>
                    <a:pt x="290744" y="20460"/>
                  </a:cubicBezTo>
                  <a:lnTo>
                    <a:pt x="290744" y="21454"/>
                  </a:lnTo>
                  <a:lnTo>
                    <a:pt x="287959" y="21454"/>
                  </a:lnTo>
                  <a:cubicBezTo>
                    <a:pt x="280398" y="21454"/>
                    <a:pt x="275126" y="23643"/>
                    <a:pt x="275126" y="29379"/>
                  </a:cubicBezTo>
                  <a:cubicBezTo>
                    <a:pt x="275126" y="34486"/>
                    <a:pt x="278906" y="36675"/>
                    <a:pt x="283383" y="36675"/>
                  </a:cubicBezTo>
                  <a:moveTo>
                    <a:pt x="233146" y="36144"/>
                  </a:moveTo>
                  <a:lnTo>
                    <a:pt x="240010" y="36144"/>
                  </a:lnTo>
                  <a:lnTo>
                    <a:pt x="240010" y="21554"/>
                  </a:lnTo>
                  <a:cubicBezTo>
                    <a:pt x="240010" y="18205"/>
                    <a:pt x="242132" y="16514"/>
                    <a:pt x="244785" y="16514"/>
                  </a:cubicBezTo>
                  <a:cubicBezTo>
                    <a:pt x="247205" y="16514"/>
                    <a:pt x="248664" y="17939"/>
                    <a:pt x="248664" y="21090"/>
                  </a:cubicBezTo>
                  <a:lnTo>
                    <a:pt x="248664" y="36144"/>
                  </a:lnTo>
                  <a:lnTo>
                    <a:pt x="255462" y="36144"/>
                  </a:lnTo>
                  <a:lnTo>
                    <a:pt x="255462" y="21554"/>
                  </a:lnTo>
                  <a:cubicBezTo>
                    <a:pt x="255462" y="18205"/>
                    <a:pt x="257584" y="16514"/>
                    <a:pt x="260237" y="16514"/>
                  </a:cubicBezTo>
                  <a:cubicBezTo>
                    <a:pt x="262691" y="16514"/>
                    <a:pt x="264117" y="17939"/>
                    <a:pt x="264117" y="21090"/>
                  </a:cubicBezTo>
                  <a:lnTo>
                    <a:pt x="264117" y="36144"/>
                  </a:lnTo>
                  <a:lnTo>
                    <a:pt x="270915" y="36144"/>
                  </a:lnTo>
                  <a:lnTo>
                    <a:pt x="270915" y="20327"/>
                  </a:lnTo>
                  <a:cubicBezTo>
                    <a:pt x="270915" y="13761"/>
                    <a:pt x="267367" y="10876"/>
                    <a:pt x="262790" y="10876"/>
                  </a:cubicBezTo>
                  <a:cubicBezTo>
                    <a:pt x="259673" y="10876"/>
                    <a:pt x="256457" y="12203"/>
                    <a:pt x="254467" y="15154"/>
                  </a:cubicBezTo>
                  <a:cubicBezTo>
                    <a:pt x="253274" y="12236"/>
                    <a:pt x="250820" y="10876"/>
                    <a:pt x="247570" y="10876"/>
                  </a:cubicBezTo>
                  <a:cubicBezTo>
                    <a:pt x="243889" y="10876"/>
                    <a:pt x="241237" y="12899"/>
                    <a:pt x="240010" y="15220"/>
                  </a:cubicBezTo>
                  <a:lnTo>
                    <a:pt x="240010" y="11440"/>
                  </a:lnTo>
                  <a:lnTo>
                    <a:pt x="233146" y="11440"/>
                  </a:lnTo>
                  <a:lnTo>
                    <a:pt x="233146" y="36144"/>
                  </a:lnTo>
                  <a:close/>
                  <a:moveTo>
                    <a:pt x="213847" y="36144"/>
                  </a:moveTo>
                  <a:lnTo>
                    <a:pt x="220678" y="36144"/>
                  </a:lnTo>
                  <a:lnTo>
                    <a:pt x="220678" y="23776"/>
                  </a:lnTo>
                  <a:cubicBezTo>
                    <a:pt x="220678" y="19067"/>
                    <a:pt x="223596" y="17409"/>
                    <a:pt x="228669" y="17442"/>
                  </a:cubicBezTo>
                  <a:lnTo>
                    <a:pt x="228669" y="11075"/>
                  </a:lnTo>
                  <a:cubicBezTo>
                    <a:pt x="224657" y="11109"/>
                    <a:pt x="222236" y="12866"/>
                    <a:pt x="220678" y="16182"/>
                  </a:cubicBezTo>
                  <a:lnTo>
                    <a:pt x="220678" y="11473"/>
                  </a:lnTo>
                  <a:lnTo>
                    <a:pt x="213847" y="11473"/>
                  </a:lnTo>
                  <a:lnTo>
                    <a:pt x="213847" y="36144"/>
                  </a:lnTo>
                  <a:close/>
                  <a:moveTo>
                    <a:pt x="196239" y="36675"/>
                  </a:moveTo>
                  <a:cubicBezTo>
                    <a:pt x="203667" y="36675"/>
                    <a:pt x="209271" y="31734"/>
                    <a:pt x="209271" y="23941"/>
                  </a:cubicBezTo>
                  <a:lnTo>
                    <a:pt x="209271" y="23577"/>
                  </a:lnTo>
                  <a:cubicBezTo>
                    <a:pt x="209271" y="15883"/>
                    <a:pt x="203700" y="10910"/>
                    <a:pt x="196272" y="10910"/>
                  </a:cubicBezTo>
                  <a:cubicBezTo>
                    <a:pt x="188844" y="10910"/>
                    <a:pt x="183240" y="15950"/>
                    <a:pt x="183240" y="23709"/>
                  </a:cubicBezTo>
                  <a:lnTo>
                    <a:pt x="183240" y="24107"/>
                  </a:lnTo>
                  <a:cubicBezTo>
                    <a:pt x="183240" y="31767"/>
                    <a:pt x="188878" y="36675"/>
                    <a:pt x="196239" y="36675"/>
                  </a:cubicBezTo>
                  <a:moveTo>
                    <a:pt x="196272" y="31469"/>
                  </a:moveTo>
                  <a:cubicBezTo>
                    <a:pt x="192392" y="31469"/>
                    <a:pt x="190237" y="28650"/>
                    <a:pt x="190237" y="23908"/>
                  </a:cubicBezTo>
                  <a:lnTo>
                    <a:pt x="190237" y="23543"/>
                  </a:lnTo>
                  <a:cubicBezTo>
                    <a:pt x="190237" y="18835"/>
                    <a:pt x="192492" y="16082"/>
                    <a:pt x="196272" y="16082"/>
                  </a:cubicBezTo>
                  <a:cubicBezTo>
                    <a:pt x="200086" y="16082"/>
                    <a:pt x="202307" y="18901"/>
                    <a:pt x="202307" y="23643"/>
                  </a:cubicBezTo>
                  <a:lnTo>
                    <a:pt x="202307" y="23974"/>
                  </a:lnTo>
                  <a:cubicBezTo>
                    <a:pt x="202340" y="28650"/>
                    <a:pt x="200086" y="31469"/>
                    <a:pt x="196272" y="31469"/>
                  </a:cubicBezTo>
                  <a:moveTo>
                    <a:pt x="169313" y="36144"/>
                  </a:moveTo>
                  <a:lnTo>
                    <a:pt x="176111" y="36144"/>
                  </a:lnTo>
                  <a:lnTo>
                    <a:pt x="176111" y="16315"/>
                  </a:lnTo>
                  <a:lnTo>
                    <a:pt x="181483" y="16315"/>
                  </a:lnTo>
                  <a:lnTo>
                    <a:pt x="181483" y="11440"/>
                  </a:lnTo>
                  <a:lnTo>
                    <a:pt x="176111" y="11440"/>
                  </a:lnTo>
                  <a:lnTo>
                    <a:pt x="176111" y="8423"/>
                  </a:lnTo>
                  <a:cubicBezTo>
                    <a:pt x="176111" y="6532"/>
                    <a:pt x="177006" y="5173"/>
                    <a:pt x="179195" y="5173"/>
                  </a:cubicBezTo>
                  <a:cubicBezTo>
                    <a:pt x="180190" y="5173"/>
                    <a:pt x="181052" y="5372"/>
                    <a:pt x="181682" y="5604"/>
                  </a:cubicBezTo>
                  <a:lnTo>
                    <a:pt x="181682" y="464"/>
                  </a:lnTo>
                  <a:cubicBezTo>
                    <a:pt x="180588" y="133"/>
                    <a:pt x="179593" y="0"/>
                    <a:pt x="178134" y="0"/>
                  </a:cubicBezTo>
                  <a:cubicBezTo>
                    <a:pt x="172662" y="0"/>
                    <a:pt x="169313" y="2885"/>
                    <a:pt x="169313" y="8622"/>
                  </a:cubicBezTo>
                  <a:lnTo>
                    <a:pt x="169313" y="11440"/>
                  </a:lnTo>
                  <a:lnTo>
                    <a:pt x="166064" y="11440"/>
                  </a:lnTo>
                  <a:lnTo>
                    <a:pt x="166064" y="16315"/>
                  </a:lnTo>
                  <a:lnTo>
                    <a:pt x="169313" y="16315"/>
                  </a:lnTo>
                  <a:lnTo>
                    <a:pt x="169313" y="36144"/>
                  </a:lnTo>
                  <a:close/>
                  <a:moveTo>
                    <a:pt x="139768" y="31900"/>
                  </a:moveTo>
                  <a:cubicBezTo>
                    <a:pt x="137281" y="31900"/>
                    <a:pt x="136187" y="30706"/>
                    <a:pt x="136187" y="28915"/>
                  </a:cubicBezTo>
                  <a:cubicBezTo>
                    <a:pt x="136187" y="26262"/>
                    <a:pt x="138508" y="25433"/>
                    <a:pt x="142454" y="25433"/>
                  </a:cubicBezTo>
                  <a:lnTo>
                    <a:pt x="145107" y="25433"/>
                  </a:lnTo>
                  <a:lnTo>
                    <a:pt x="145107" y="27523"/>
                  </a:lnTo>
                  <a:cubicBezTo>
                    <a:pt x="145107" y="30242"/>
                    <a:pt x="142786" y="31900"/>
                    <a:pt x="139768" y="31900"/>
                  </a:cubicBezTo>
                  <a:moveTo>
                    <a:pt x="137745" y="36675"/>
                  </a:moveTo>
                  <a:cubicBezTo>
                    <a:pt x="141625" y="36675"/>
                    <a:pt x="143780" y="35182"/>
                    <a:pt x="145206" y="33193"/>
                  </a:cubicBezTo>
                  <a:lnTo>
                    <a:pt x="145206" y="36177"/>
                  </a:lnTo>
                  <a:lnTo>
                    <a:pt x="151871" y="36177"/>
                  </a:lnTo>
                  <a:lnTo>
                    <a:pt x="151871" y="20095"/>
                  </a:lnTo>
                  <a:cubicBezTo>
                    <a:pt x="151871" y="13397"/>
                    <a:pt x="147594" y="10943"/>
                    <a:pt x="141526" y="10943"/>
                  </a:cubicBezTo>
                  <a:cubicBezTo>
                    <a:pt x="135490" y="10943"/>
                    <a:pt x="130848" y="13529"/>
                    <a:pt x="130417" y="19398"/>
                  </a:cubicBezTo>
                  <a:lnTo>
                    <a:pt x="136883" y="19398"/>
                  </a:lnTo>
                  <a:cubicBezTo>
                    <a:pt x="137182" y="17276"/>
                    <a:pt x="138375" y="15917"/>
                    <a:pt x="141094" y="15917"/>
                  </a:cubicBezTo>
                  <a:cubicBezTo>
                    <a:pt x="144211" y="15917"/>
                    <a:pt x="145107" y="17508"/>
                    <a:pt x="145107" y="20460"/>
                  </a:cubicBezTo>
                  <a:lnTo>
                    <a:pt x="145107" y="21454"/>
                  </a:lnTo>
                  <a:lnTo>
                    <a:pt x="142321" y="21454"/>
                  </a:lnTo>
                  <a:cubicBezTo>
                    <a:pt x="134761" y="21454"/>
                    <a:pt x="129489" y="23643"/>
                    <a:pt x="129489" y="29379"/>
                  </a:cubicBezTo>
                  <a:cubicBezTo>
                    <a:pt x="129455" y="34486"/>
                    <a:pt x="133236" y="36675"/>
                    <a:pt x="137745" y="36675"/>
                  </a:cubicBezTo>
                  <a:moveTo>
                    <a:pt x="118048" y="36144"/>
                  </a:moveTo>
                  <a:lnTo>
                    <a:pt x="124846" y="36144"/>
                  </a:lnTo>
                  <a:lnTo>
                    <a:pt x="124846" y="265"/>
                  </a:lnTo>
                  <a:lnTo>
                    <a:pt x="118048" y="265"/>
                  </a:lnTo>
                  <a:lnTo>
                    <a:pt x="118048" y="36144"/>
                  </a:lnTo>
                  <a:close/>
                  <a:moveTo>
                    <a:pt x="88072" y="36144"/>
                  </a:moveTo>
                  <a:lnTo>
                    <a:pt x="94936" y="36144"/>
                  </a:lnTo>
                  <a:lnTo>
                    <a:pt x="94936" y="23776"/>
                  </a:lnTo>
                  <a:cubicBezTo>
                    <a:pt x="94936" y="19067"/>
                    <a:pt x="97854" y="17409"/>
                    <a:pt x="102928" y="17442"/>
                  </a:cubicBezTo>
                  <a:lnTo>
                    <a:pt x="102928" y="11075"/>
                  </a:lnTo>
                  <a:cubicBezTo>
                    <a:pt x="98915" y="11109"/>
                    <a:pt x="96495" y="12866"/>
                    <a:pt x="94936" y="16182"/>
                  </a:cubicBezTo>
                  <a:lnTo>
                    <a:pt x="94936" y="11473"/>
                  </a:lnTo>
                  <a:lnTo>
                    <a:pt x="88072" y="11473"/>
                  </a:lnTo>
                  <a:lnTo>
                    <a:pt x="88072" y="36144"/>
                  </a:lnTo>
                  <a:close/>
                  <a:moveTo>
                    <a:pt x="67381" y="36675"/>
                  </a:moveTo>
                  <a:cubicBezTo>
                    <a:pt x="71426" y="36675"/>
                    <a:pt x="73946" y="34785"/>
                    <a:pt x="75206" y="32298"/>
                  </a:cubicBezTo>
                  <a:lnTo>
                    <a:pt x="75206" y="36177"/>
                  </a:lnTo>
                  <a:lnTo>
                    <a:pt x="82004" y="36177"/>
                  </a:lnTo>
                  <a:lnTo>
                    <a:pt x="82004" y="11473"/>
                  </a:lnTo>
                  <a:lnTo>
                    <a:pt x="75206" y="11473"/>
                  </a:lnTo>
                  <a:lnTo>
                    <a:pt x="75206" y="25964"/>
                  </a:lnTo>
                  <a:cubicBezTo>
                    <a:pt x="75206" y="29612"/>
                    <a:pt x="72918" y="31402"/>
                    <a:pt x="70066" y="31402"/>
                  </a:cubicBezTo>
                  <a:cubicBezTo>
                    <a:pt x="67148" y="31402"/>
                    <a:pt x="65789" y="29811"/>
                    <a:pt x="65789" y="26428"/>
                  </a:cubicBezTo>
                  <a:lnTo>
                    <a:pt x="65789" y="11473"/>
                  </a:lnTo>
                  <a:lnTo>
                    <a:pt x="58991" y="11473"/>
                  </a:lnTo>
                  <a:lnTo>
                    <a:pt x="58991" y="27390"/>
                  </a:lnTo>
                  <a:cubicBezTo>
                    <a:pt x="58991" y="33823"/>
                    <a:pt x="62572" y="36675"/>
                    <a:pt x="67381" y="36675"/>
                  </a:cubicBezTo>
                  <a:moveTo>
                    <a:pt x="41549" y="36675"/>
                  </a:moveTo>
                  <a:cubicBezTo>
                    <a:pt x="48977" y="36675"/>
                    <a:pt x="54581" y="31734"/>
                    <a:pt x="54581" y="23941"/>
                  </a:cubicBezTo>
                  <a:lnTo>
                    <a:pt x="54581" y="23577"/>
                  </a:lnTo>
                  <a:cubicBezTo>
                    <a:pt x="54581" y="15883"/>
                    <a:pt x="49010" y="10910"/>
                    <a:pt x="41582" y="10910"/>
                  </a:cubicBezTo>
                  <a:cubicBezTo>
                    <a:pt x="34154" y="10910"/>
                    <a:pt x="28550" y="15950"/>
                    <a:pt x="28550" y="23709"/>
                  </a:cubicBezTo>
                  <a:lnTo>
                    <a:pt x="28550" y="24107"/>
                  </a:lnTo>
                  <a:cubicBezTo>
                    <a:pt x="28584" y="31767"/>
                    <a:pt x="34188" y="36675"/>
                    <a:pt x="41549" y="36675"/>
                  </a:cubicBezTo>
                  <a:moveTo>
                    <a:pt x="41615" y="31469"/>
                  </a:moveTo>
                  <a:cubicBezTo>
                    <a:pt x="37736" y="31469"/>
                    <a:pt x="35580" y="28650"/>
                    <a:pt x="35580" y="23908"/>
                  </a:cubicBezTo>
                  <a:lnTo>
                    <a:pt x="35580" y="23543"/>
                  </a:lnTo>
                  <a:cubicBezTo>
                    <a:pt x="35580" y="18835"/>
                    <a:pt x="37835" y="16082"/>
                    <a:pt x="41615" y="16082"/>
                  </a:cubicBezTo>
                  <a:cubicBezTo>
                    <a:pt x="45429" y="16082"/>
                    <a:pt x="47650" y="18901"/>
                    <a:pt x="47650" y="23643"/>
                  </a:cubicBezTo>
                  <a:lnTo>
                    <a:pt x="47650" y="23974"/>
                  </a:lnTo>
                  <a:cubicBezTo>
                    <a:pt x="47650" y="28650"/>
                    <a:pt x="45429" y="31469"/>
                    <a:pt x="41615" y="31469"/>
                  </a:cubicBezTo>
                  <a:moveTo>
                    <a:pt x="12700" y="31336"/>
                  </a:moveTo>
                  <a:cubicBezTo>
                    <a:pt x="8953" y="31336"/>
                    <a:pt x="6599" y="28948"/>
                    <a:pt x="6599" y="23974"/>
                  </a:cubicBezTo>
                  <a:lnTo>
                    <a:pt x="6599" y="23610"/>
                  </a:lnTo>
                  <a:cubicBezTo>
                    <a:pt x="6599" y="18636"/>
                    <a:pt x="9053" y="16149"/>
                    <a:pt x="12634" y="16149"/>
                  </a:cubicBezTo>
                  <a:cubicBezTo>
                    <a:pt x="16082" y="16149"/>
                    <a:pt x="18536" y="18603"/>
                    <a:pt x="18536" y="23610"/>
                  </a:cubicBezTo>
                  <a:lnTo>
                    <a:pt x="18536" y="23974"/>
                  </a:lnTo>
                  <a:cubicBezTo>
                    <a:pt x="18569" y="28783"/>
                    <a:pt x="16480" y="31336"/>
                    <a:pt x="12700" y="31336"/>
                  </a:cubicBezTo>
                  <a:moveTo>
                    <a:pt x="0" y="44567"/>
                  </a:moveTo>
                  <a:lnTo>
                    <a:pt x="6831" y="44567"/>
                  </a:lnTo>
                  <a:lnTo>
                    <a:pt x="6831" y="32397"/>
                  </a:lnTo>
                  <a:cubicBezTo>
                    <a:pt x="8124" y="34785"/>
                    <a:pt x="10910" y="36675"/>
                    <a:pt x="14723" y="36675"/>
                  </a:cubicBezTo>
                  <a:cubicBezTo>
                    <a:pt x="20857" y="36675"/>
                    <a:pt x="25500" y="32099"/>
                    <a:pt x="25500" y="23941"/>
                  </a:cubicBezTo>
                  <a:lnTo>
                    <a:pt x="25500" y="23577"/>
                  </a:lnTo>
                  <a:cubicBezTo>
                    <a:pt x="25500" y="15419"/>
                    <a:pt x="20791" y="10910"/>
                    <a:pt x="14723" y="10910"/>
                  </a:cubicBezTo>
                  <a:cubicBezTo>
                    <a:pt x="11075" y="10910"/>
                    <a:pt x="8190" y="12999"/>
                    <a:pt x="6831" y="15353"/>
                  </a:cubicBezTo>
                  <a:lnTo>
                    <a:pt x="6831" y="11473"/>
                  </a:lnTo>
                  <a:lnTo>
                    <a:pt x="0" y="11473"/>
                  </a:lnTo>
                  <a:lnTo>
                    <a:pt x="0" y="44567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69B93D11-F5CF-44B1-B92B-FBB17C6FCA6C}"/>
                </a:ext>
              </a:extLst>
            </p:cNvPr>
            <p:cNvSpPr/>
            <p:nvPr/>
          </p:nvSpPr>
          <p:spPr>
            <a:xfrm>
              <a:off x="999327" y="250402"/>
              <a:ext cx="484131" cy="33160"/>
            </a:xfrm>
            <a:custGeom>
              <a:avLst/>
              <a:gdLst>
                <a:gd name="connsiteX0" fmla="*/ 469574 w 484131"/>
                <a:gd name="connsiteY0" fmla="*/ 20857 h 33159"/>
                <a:gd name="connsiteX1" fmla="*/ 475245 w 484131"/>
                <a:gd name="connsiteY1" fmla="*/ 15320 h 33159"/>
                <a:gd name="connsiteX2" fmla="*/ 480616 w 484131"/>
                <a:gd name="connsiteY2" fmla="*/ 20857 h 33159"/>
                <a:gd name="connsiteX3" fmla="*/ 469574 w 484131"/>
                <a:gd name="connsiteY3" fmla="*/ 20857 h 33159"/>
                <a:gd name="connsiteX4" fmla="*/ 475443 w 484131"/>
                <a:gd name="connsiteY4" fmla="*/ 36409 h 33159"/>
                <a:gd name="connsiteX5" fmla="*/ 487248 w 484131"/>
                <a:gd name="connsiteY5" fmla="*/ 28086 h 33159"/>
                <a:gd name="connsiteX6" fmla="*/ 480782 w 484131"/>
                <a:gd name="connsiteY6" fmla="*/ 28086 h 33159"/>
                <a:gd name="connsiteX7" fmla="*/ 475642 w 484131"/>
                <a:gd name="connsiteY7" fmla="*/ 31535 h 33159"/>
                <a:gd name="connsiteX8" fmla="*/ 469508 w 484131"/>
                <a:gd name="connsiteY8" fmla="*/ 25069 h 33159"/>
                <a:gd name="connsiteX9" fmla="*/ 487315 w 484131"/>
                <a:gd name="connsiteY9" fmla="*/ 25069 h 33159"/>
                <a:gd name="connsiteX10" fmla="*/ 487315 w 484131"/>
                <a:gd name="connsiteY10" fmla="*/ 23179 h 33159"/>
                <a:gd name="connsiteX11" fmla="*/ 475278 w 484131"/>
                <a:gd name="connsiteY11" fmla="*/ 10611 h 33159"/>
                <a:gd name="connsiteX12" fmla="*/ 462578 w 484131"/>
                <a:gd name="connsiteY12" fmla="*/ 23444 h 33159"/>
                <a:gd name="connsiteX13" fmla="*/ 462578 w 484131"/>
                <a:gd name="connsiteY13" fmla="*/ 23809 h 33159"/>
                <a:gd name="connsiteX14" fmla="*/ 475443 w 484131"/>
                <a:gd name="connsiteY14" fmla="*/ 36409 h 33159"/>
                <a:gd name="connsiteX15" fmla="*/ 451038 w 484131"/>
                <a:gd name="connsiteY15" fmla="*/ 35879 h 33159"/>
                <a:gd name="connsiteX16" fmla="*/ 457836 w 484131"/>
                <a:gd name="connsiteY16" fmla="*/ 35879 h 33159"/>
                <a:gd name="connsiteX17" fmla="*/ 457836 w 484131"/>
                <a:gd name="connsiteY17" fmla="*/ 0 h 33159"/>
                <a:gd name="connsiteX18" fmla="*/ 451038 w 484131"/>
                <a:gd name="connsiteY18" fmla="*/ 0 h 33159"/>
                <a:gd name="connsiteX19" fmla="*/ 451038 w 484131"/>
                <a:gd name="connsiteY19" fmla="*/ 35879 h 33159"/>
                <a:gd name="connsiteX20" fmla="*/ 432900 w 484131"/>
                <a:gd name="connsiteY20" fmla="*/ 31634 h 33159"/>
                <a:gd name="connsiteX21" fmla="*/ 429318 w 484131"/>
                <a:gd name="connsiteY21" fmla="*/ 28650 h 33159"/>
                <a:gd name="connsiteX22" fmla="*/ 435586 w 484131"/>
                <a:gd name="connsiteY22" fmla="*/ 25168 h 33159"/>
                <a:gd name="connsiteX23" fmla="*/ 438238 w 484131"/>
                <a:gd name="connsiteY23" fmla="*/ 25168 h 33159"/>
                <a:gd name="connsiteX24" fmla="*/ 438238 w 484131"/>
                <a:gd name="connsiteY24" fmla="*/ 27257 h 33159"/>
                <a:gd name="connsiteX25" fmla="*/ 432900 w 484131"/>
                <a:gd name="connsiteY25" fmla="*/ 31634 h 33159"/>
                <a:gd name="connsiteX26" fmla="*/ 430877 w 484131"/>
                <a:gd name="connsiteY26" fmla="*/ 36409 h 33159"/>
                <a:gd name="connsiteX27" fmla="*/ 438338 w 484131"/>
                <a:gd name="connsiteY27" fmla="*/ 32928 h 33159"/>
                <a:gd name="connsiteX28" fmla="*/ 438338 w 484131"/>
                <a:gd name="connsiteY28" fmla="*/ 35912 h 33159"/>
                <a:gd name="connsiteX29" fmla="*/ 445003 w 484131"/>
                <a:gd name="connsiteY29" fmla="*/ 35912 h 33159"/>
                <a:gd name="connsiteX30" fmla="*/ 445003 w 484131"/>
                <a:gd name="connsiteY30" fmla="*/ 19830 h 33159"/>
                <a:gd name="connsiteX31" fmla="*/ 434657 w 484131"/>
                <a:gd name="connsiteY31" fmla="*/ 10677 h 33159"/>
                <a:gd name="connsiteX32" fmla="*/ 423549 w 484131"/>
                <a:gd name="connsiteY32" fmla="*/ 19133 h 33159"/>
                <a:gd name="connsiteX33" fmla="*/ 430015 w 484131"/>
                <a:gd name="connsiteY33" fmla="*/ 19133 h 33159"/>
                <a:gd name="connsiteX34" fmla="*/ 434226 w 484131"/>
                <a:gd name="connsiteY34" fmla="*/ 15651 h 33159"/>
                <a:gd name="connsiteX35" fmla="*/ 438238 w 484131"/>
                <a:gd name="connsiteY35" fmla="*/ 20194 h 33159"/>
                <a:gd name="connsiteX36" fmla="*/ 438238 w 484131"/>
                <a:gd name="connsiteY36" fmla="*/ 21189 h 33159"/>
                <a:gd name="connsiteX37" fmla="*/ 435453 w 484131"/>
                <a:gd name="connsiteY37" fmla="*/ 21189 h 33159"/>
                <a:gd name="connsiteX38" fmla="*/ 422620 w 484131"/>
                <a:gd name="connsiteY38" fmla="*/ 29114 h 33159"/>
                <a:gd name="connsiteX39" fmla="*/ 430877 w 484131"/>
                <a:gd name="connsiteY39" fmla="*/ 36409 h 33159"/>
                <a:gd name="connsiteX40" fmla="*/ 395197 w 484131"/>
                <a:gd name="connsiteY40" fmla="*/ 35879 h 33159"/>
                <a:gd name="connsiteX41" fmla="*/ 402061 w 484131"/>
                <a:gd name="connsiteY41" fmla="*/ 35879 h 33159"/>
                <a:gd name="connsiteX42" fmla="*/ 402061 w 484131"/>
                <a:gd name="connsiteY42" fmla="*/ 21620 h 33159"/>
                <a:gd name="connsiteX43" fmla="*/ 407201 w 484131"/>
                <a:gd name="connsiteY43" fmla="*/ 16182 h 33159"/>
                <a:gd name="connsiteX44" fmla="*/ 411545 w 484131"/>
                <a:gd name="connsiteY44" fmla="*/ 21156 h 33159"/>
                <a:gd name="connsiteX45" fmla="*/ 411545 w 484131"/>
                <a:gd name="connsiteY45" fmla="*/ 35879 h 33159"/>
                <a:gd name="connsiteX46" fmla="*/ 418376 w 484131"/>
                <a:gd name="connsiteY46" fmla="*/ 35879 h 33159"/>
                <a:gd name="connsiteX47" fmla="*/ 418376 w 484131"/>
                <a:gd name="connsiteY47" fmla="*/ 20161 h 33159"/>
                <a:gd name="connsiteX48" fmla="*/ 410053 w 484131"/>
                <a:gd name="connsiteY48" fmla="*/ 10611 h 33159"/>
                <a:gd name="connsiteX49" fmla="*/ 402028 w 484131"/>
                <a:gd name="connsiteY49" fmla="*/ 15088 h 33159"/>
                <a:gd name="connsiteX50" fmla="*/ 402028 w 484131"/>
                <a:gd name="connsiteY50" fmla="*/ 11175 h 33159"/>
                <a:gd name="connsiteX51" fmla="*/ 395164 w 484131"/>
                <a:gd name="connsiteY51" fmla="*/ 11175 h 33159"/>
                <a:gd name="connsiteX52" fmla="*/ 395164 w 484131"/>
                <a:gd name="connsiteY52" fmla="*/ 35879 h 33159"/>
                <a:gd name="connsiteX53" fmla="*/ 377556 w 484131"/>
                <a:gd name="connsiteY53" fmla="*/ 36409 h 33159"/>
                <a:gd name="connsiteX54" fmla="*/ 390588 w 484131"/>
                <a:gd name="connsiteY54" fmla="*/ 23676 h 33159"/>
                <a:gd name="connsiteX55" fmla="*/ 390588 w 484131"/>
                <a:gd name="connsiteY55" fmla="*/ 23311 h 33159"/>
                <a:gd name="connsiteX56" fmla="*/ 377589 w 484131"/>
                <a:gd name="connsiteY56" fmla="*/ 10644 h 33159"/>
                <a:gd name="connsiteX57" fmla="*/ 364558 w 484131"/>
                <a:gd name="connsiteY57" fmla="*/ 23444 h 33159"/>
                <a:gd name="connsiteX58" fmla="*/ 364558 w 484131"/>
                <a:gd name="connsiteY58" fmla="*/ 23809 h 33159"/>
                <a:gd name="connsiteX59" fmla="*/ 377556 w 484131"/>
                <a:gd name="connsiteY59" fmla="*/ 36409 h 33159"/>
                <a:gd name="connsiteX60" fmla="*/ 377622 w 484131"/>
                <a:gd name="connsiteY60" fmla="*/ 31203 h 33159"/>
                <a:gd name="connsiteX61" fmla="*/ 371587 w 484131"/>
                <a:gd name="connsiteY61" fmla="*/ 23643 h 33159"/>
                <a:gd name="connsiteX62" fmla="*/ 371587 w 484131"/>
                <a:gd name="connsiteY62" fmla="*/ 23278 h 33159"/>
                <a:gd name="connsiteX63" fmla="*/ 377622 w 484131"/>
                <a:gd name="connsiteY63" fmla="*/ 15817 h 33159"/>
                <a:gd name="connsiteX64" fmla="*/ 383658 w 484131"/>
                <a:gd name="connsiteY64" fmla="*/ 23378 h 33159"/>
                <a:gd name="connsiteX65" fmla="*/ 383658 w 484131"/>
                <a:gd name="connsiteY65" fmla="*/ 23709 h 33159"/>
                <a:gd name="connsiteX66" fmla="*/ 377622 w 484131"/>
                <a:gd name="connsiteY66" fmla="*/ 31203 h 33159"/>
                <a:gd name="connsiteX67" fmla="*/ 356367 w 484131"/>
                <a:gd name="connsiteY67" fmla="*/ 7826 h 33159"/>
                <a:gd name="connsiteX68" fmla="*/ 360280 w 484131"/>
                <a:gd name="connsiteY68" fmla="*/ 4079 h 33159"/>
                <a:gd name="connsiteX69" fmla="*/ 356367 w 484131"/>
                <a:gd name="connsiteY69" fmla="*/ 365 h 33159"/>
                <a:gd name="connsiteX70" fmla="*/ 352487 w 484131"/>
                <a:gd name="connsiteY70" fmla="*/ 4079 h 33159"/>
                <a:gd name="connsiteX71" fmla="*/ 356367 w 484131"/>
                <a:gd name="connsiteY71" fmla="*/ 7826 h 33159"/>
                <a:gd name="connsiteX72" fmla="*/ 353018 w 484131"/>
                <a:gd name="connsiteY72" fmla="*/ 35879 h 33159"/>
                <a:gd name="connsiteX73" fmla="*/ 359816 w 484131"/>
                <a:gd name="connsiteY73" fmla="*/ 35879 h 33159"/>
                <a:gd name="connsiteX74" fmla="*/ 359816 w 484131"/>
                <a:gd name="connsiteY74" fmla="*/ 11175 h 33159"/>
                <a:gd name="connsiteX75" fmla="*/ 353018 w 484131"/>
                <a:gd name="connsiteY75" fmla="*/ 11175 h 33159"/>
                <a:gd name="connsiteX76" fmla="*/ 353018 w 484131"/>
                <a:gd name="connsiteY76" fmla="*/ 35879 h 33159"/>
                <a:gd name="connsiteX77" fmla="*/ 344032 w 484131"/>
                <a:gd name="connsiteY77" fmla="*/ 36343 h 33159"/>
                <a:gd name="connsiteX78" fmla="*/ 348177 w 484131"/>
                <a:gd name="connsiteY78" fmla="*/ 35680 h 33159"/>
                <a:gd name="connsiteX79" fmla="*/ 348177 w 484131"/>
                <a:gd name="connsiteY79" fmla="*/ 30407 h 33159"/>
                <a:gd name="connsiteX80" fmla="*/ 345590 w 484131"/>
                <a:gd name="connsiteY80" fmla="*/ 30872 h 33159"/>
                <a:gd name="connsiteX81" fmla="*/ 342838 w 484131"/>
                <a:gd name="connsiteY81" fmla="*/ 27954 h 33159"/>
                <a:gd name="connsiteX82" fmla="*/ 342838 w 484131"/>
                <a:gd name="connsiteY82" fmla="*/ 16049 h 33159"/>
                <a:gd name="connsiteX83" fmla="*/ 348044 w 484131"/>
                <a:gd name="connsiteY83" fmla="*/ 16049 h 33159"/>
                <a:gd name="connsiteX84" fmla="*/ 348044 w 484131"/>
                <a:gd name="connsiteY84" fmla="*/ 11175 h 33159"/>
                <a:gd name="connsiteX85" fmla="*/ 342838 w 484131"/>
                <a:gd name="connsiteY85" fmla="*/ 11175 h 33159"/>
                <a:gd name="connsiteX86" fmla="*/ 342838 w 484131"/>
                <a:gd name="connsiteY86" fmla="*/ 5836 h 33159"/>
                <a:gd name="connsiteX87" fmla="*/ 336040 w 484131"/>
                <a:gd name="connsiteY87" fmla="*/ 5836 h 33159"/>
                <a:gd name="connsiteX88" fmla="*/ 336040 w 484131"/>
                <a:gd name="connsiteY88" fmla="*/ 11175 h 33159"/>
                <a:gd name="connsiteX89" fmla="*/ 332890 w 484131"/>
                <a:gd name="connsiteY89" fmla="*/ 11175 h 33159"/>
                <a:gd name="connsiteX90" fmla="*/ 332890 w 484131"/>
                <a:gd name="connsiteY90" fmla="*/ 16049 h 33159"/>
                <a:gd name="connsiteX91" fmla="*/ 336040 w 484131"/>
                <a:gd name="connsiteY91" fmla="*/ 16049 h 33159"/>
                <a:gd name="connsiteX92" fmla="*/ 336040 w 484131"/>
                <a:gd name="connsiteY92" fmla="*/ 28551 h 33159"/>
                <a:gd name="connsiteX93" fmla="*/ 344032 w 484131"/>
                <a:gd name="connsiteY93" fmla="*/ 36343 h 33159"/>
                <a:gd name="connsiteX94" fmla="*/ 317106 w 484131"/>
                <a:gd name="connsiteY94" fmla="*/ 31634 h 33159"/>
                <a:gd name="connsiteX95" fmla="*/ 313525 w 484131"/>
                <a:gd name="connsiteY95" fmla="*/ 28650 h 33159"/>
                <a:gd name="connsiteX96" fmla="*/ 319792 w 484131"/>
                <a:gd name="connsiteY96" fmla="*/ 25168 h 33159"/>
                <a:gd name="connsiteX97" fmla="*/ 322445 w 484131"/>
                <a:gd name="connsiteY97" fmla="*/ 25168 h 33159"/>
                <a:gd name="connsiteX98" fmla="*/ 322445 w 484131"/>
                <a:gd name="connsiteY98" fmla="*/ 27257 h 33159"/>
                <a:gd name="connsiteX99" fmla="*/ 317106 w 484131"/>
                <a:gd name="connsiteY99" fmla="*/ 31634 h 33159"/>
                <a:gd name="connsiteX100" fmla="*/ 315050 w 484131"/>
                <a:gd name="connsiteY100" fmla="*/ 36409 h 33159"/>
                <a:gd name="connsiteX101" fmla="*/ 322511 w 484131"/>
                <a:gd name="connsiteY101" fmla="*/ 32928 h 33159"/>
                <a:gd name="connsiteX102" fmla="*/ 322511 w 484131"/>
                <a:gd name="connsiteY102" fmla="*/ 35912 h 33159"/>
                <a:gd name="connsiteX103" fmla="*/ 329176 w 484131"/>
                <a:gd name="connsiteY103" fmla="*/ 35912 h 33159"/>
                <a:gd name="connsiteX104" fmla="*/ 329176 w 484131"/>
                <a:gd name="connsiteY104" fmla="*/ 19830 h 33159"/>
                <a:gd name="connsiteX105" fmla="*/ 318830 w 484131"/>
                <a:gd name="connsiteY105" fmla="*/ 10677 h 33159"/>
                <a:gd name="connsiteX106" fmla="*/ 307722 w 484131"/>
                <a:gd name="connsiteY106" fmla="*/ 19133 h 33159"/>
                <a:gd name="connsiteX107" fmla="*/ 314188 w 484131"/>
                <a:gd name="connsiteY107" fmla="*/ 19133 h 33159"/>
                <a:gd name="connsiteX108" fmla="*/ 318399 w 484131"/>
                <a:gd name="connsiteY108" fmla="*/ 15651 h 33159"/>
                <a:gd name="connsiteX109" fmla="*/ 322412 w 484131"/>
                <a:gd name="connsiteY109" fmla="*/ 20194 h 33159"/>
                <a:gd name="connsiteX110" fmla="*/ 322412 w 484131"/>
                <a:gd name="connsiteY110" fmla="*/ 21189 h 33159"/>
                <a:gd name="connsiteX111" fmla="*/ 319626 w 484131"/>
                <a:gd name="connsiteY111" fmla="*/ 21189 h 33159"/>
                <a:gd name="connsiteX112" fmla="*/ 306793 w 484131"/>
                <a:gd name="connsiteY112" fmla="*/ 29114 h 33159"/>
                <a:gd name="connsiteX113" fmla="*/ 315050 w 484131"/>
                <a:gd name="connsiteY113" fmla="*/ 36409 h 33159"/>
                <a:gd name="connsiteX114" fmla="*/ 279370 w 484131"/>
                <a:gd name="connsiteY114" fmla="*/ 35879 h 33159"/>
                <a:gd name="connsiteX115" fmla="*/ 286234 w 484131"/>
                <a:gd name="connsiteY115" fmla="*/ 35879 h 33159"/>
                <a:gd name="connsiteX116" fmla="*/ 286234 w 484131"/>
                <a:gd name="connsiteY116" fmla="*/ 21620 h 33159"/>
                <a:gd name="connsiteX117" fmla="*/ 291374 w 484131"/>
                <a:gd name="connsiteY117" fmla="*/ 16182 h 33159"/>
                <a:gd name="connsiteX118" fmla="*/ 295718 w 484131"/>
                <a:gd name="connsiteY118" fmla="*/ 21156 h 33159"/>
                <a:gd name="connsiteX119" fmla="*/ 295718 w 484131"/>
                <a:gd name="connsiteY119" fmla="*/ 35879 h 33159"/>
                <a:gd name="connsiteX120" fmla="*/ 302549 w 484131"/>
                <a:gd name="connsiteY120" fmla="*/ 35879 h 33159"/>
                <a:gd name="connsiteX121" fmla="*/ 302549 w 484131"/>
                <a:gd name="connsiteY121" fmla="*/ 20161 h 33159"/>
                <a:gd name="connsiteX122" fmla="*/ 294226 w 484131"/>
                <a:gd name="connsiteY122" fmla="*/ 10611 h 33159"/>
                <a:gd name="connsiteX123" fmla="*/ 286201 w 484131"/>
                <a:gd name="connsiteY123" fmla="*/ 15088 h 33159"/>
                <a:gd name="connsiteX124" fmla="*/ 286201 w 484131"/>
                <a:gd name="connsiteY124" fmla="*/ 11175 h 33159"/>
                <a:gd name="connsiteX125" fmla="*/ 279337 w 484131"/>
                <a:gd name="connsiteY125" fmla="*/ 11175 h 33159"/>
                <a:gd name="connsiteX126" fmla="*/ 279337 w 484131"/>
                <a:gd name="connsiteY126" fmla="*/ 35879 h 33159"/>
                <a:gd name="connsiteX127" fmla="*/ 239844 w 484131"/>
                <a:gd name="connsiteY127" fmla="*/ 35879 h 33159"/>
                <a:gd name="connsiteX128" fmla="*/ 246708 w 484131"/>
                <a:gd name="connsiteY128" fmla="*/ 35879 h 33159"/>
                <a:gd name="connsiteX129" fmla="*/ 246708 w 484131"/>
                <a:gd name="connsiteY129" fmla="*/ 21620 h 33159"/>
                <a:gd name="connsiteX130" fmla="*/ 251848 w 484131"/>
                <a:gd name="connsiteY130" fmla="*/ 16182 h 33159"/>
                <a:gd name="connsiteX131" fmla="*/ 256192 w 484131"/>
                <a:gd name="connsiteY131" fmla="*/ 21156 h 33159"/>
                <a:gd name="connsiteX132" fmla="*/ 256192 w 484131"/>
                <a:gd name="connsiteY132" fmla="*/ 35879 h 33159"/>
                <a:gd name="connsiteX133" fmla="*/ 263023 w 484131"/>
                <a:gd name="connsiteY133" fmla="*/ 35879 h 33159"/>
                <a:gd name="connsiteX134" fmla="*/ 263023 w 484131"/>
                <a:gd name="connsiteY134" fmla="*/ 20161 h 33159"/>
                <a:gd name="connsiteX135" fmla="*/ 254700 w 484131"/>
                <a:gd name="connsiteY135" fmla="*/ 10611 h 33159"/>
                <a:gd name="connsiteX136" fmla="*/ 246675 w 484131"/>
                <a:gd name="connsiteY136" fmla="*/ 15088 h 33159"/>
                <a:gd name="connsiteX137" fmla="*/ 246675 w 484131"/>
                <a:gd name="connsiteY137" fmla="*/ 11175 h 33159"/>
                <a:gd name="connsiteX138" fmla="*/ 239811 w 484131"/>
                <a:gd name="connsiteY138" fmla="*/ 11175 h 33159"/>
                <a:gd name="connsiteX139" fmla="*/ 239811 w 484131"/>
                <a:gd name="connsiteY139" fmla="*/ 35879 h 33159"/>
                <a:gd name="connsiteX140" fmla="*/ 222236 w 484131"/>
                <a:gd name="connsiteY140" fmla="*/ 36409 h 33159"/>
                <a:gd name="connsiteX141" fmla="*/ 235268 w 484131"/>
                <a:gd name="connsiteY141" fmla="*/ 23676 h 33159"/>
                <a:gd name="connsiteX142" fmla="*/ 235268 w 484131"/>
                <a:gd name="connsiteY142" fmla="*/ 23311 h 33159"/>
                <a:gd name="connsiteX143" fmla="*/ 222269 w 484131"/>
                <a:gd name="connsiteY143" fmla="*/ 10644 h 33159"/>
                <a:gd name="connsiteX144" fmla="*/ 209271 w 484131"/>
                <a:gd name="connsiteY144" fmla="*/ 23411 h 33159"/>
                <a:gd name="connsiteX145" fmla="*/ 209271 w 484131"/>
                <a:gd name="connsiteY145" fmla="*/ 23776 h 33159"/>
                <a:gd name="connsiteX146" fmla="*/ 222236 w 484131"/>
                <a:gd name="connsiteY146" fmla="*/ 36409 h 33159"/>
                <a:gd name="connsiteX147" fmla="*/ 222269 w 484131"/>
                <a:gd name="connsiteY147" fmla="*/ 31203 h 33159"/>
                <a:gd name="connsiteX148" fmla="*/ 216234 w 484131"/>
                <a:gd name="connsiteY148" fmla="*/ 23643 h 33159"/>
                <a:gd name="connsiteX149" fmla="*/ 216234 w 484131"/>
                <a:gd name="connsiteY149" fmla="*/ 23278 h 33159"/>
                <a:gd name="connsiteX150" fmla="*/ 222269 w 484131"/>
                <a:gd name="connsiteY150" fmla="*/ 15817 h 33159"/>
                <a:gd name="connsiteX151" fmla="*/ 228304 w 484131"/>
                <a:gd name="connsiteY151" fmla="*/ 23378 h 33159"/>
                <a:gd name="connsiteX152" fmla="*/ 228304 w 484131"/>
                <a:gd name="connsiteY152" fmla="*/ 23709 h 33159"/>
                <a:gd name="connsiteX153" fmla="*/ 222269 w 484131"/>
                <a:gd name="connsiteY153" fmla="*/ 31203 h 33159"/>
                <a:gd name="connsiteX154" fmla="*/ 201047 w 484131"/>
                <a:gd name="connsiteY154" fmla="*/ 7826 h 33159"/>
                <a:gd name="connsiteX155" fmla="*/ 204960 w 484131"/>
                <a:gd name="connsiteY155" fmla="*/ 4079 h 33159"/>
                <a:gd name="connsiteX156" fmla="*/ 201047 w 484131"/>
                <a:gd name="connsiteY156" fmla="*/ 365 h 33159"/>
                <a:gd name="connsiteX157" fmla="*/ 197167 w 484131"/>
                <a:gd name="connsiteY157" fmla="*/ 4079 h 33159"/>
                <a:gd name="connsiteX158" fmla="*/ 201047 w 484131"/>
                <a:gd name="connsiteY158" fmla="*/ 7826 h 33159"/>
                <a:gd name="connsiteX159" fmla="*/ 197698 w 484131"/>
                <a:gd name="connsiteY159" fmla="*/ 35879 h 33159"/>
                <a:gd name="connsiteX160" fmla="*/ 204496 w 484131"/>
                <a:gd name="connsiteY160" fmla="*/ 35879 h 33159"/>
                <a:gd name="connsiteX161" fmla="*/ 204496 w 484131"/>
                <a:gd name="connsiteY161" fmla="*/ 11175 h 33159"/>
                <a:gd name="connsiteX162" fmla="*/ 197698 w 484131"/>
                <a:gd name="connsiteY162" fmla="*/ 11175 h 33159"/>
                <a:gd name="connsiteX163" fmla="*/ 197698 w 484131"/>
                <a:gd name="connsiteY163" fmla="*/ 35879 h 33159"/>
                <a:gd name="connsiteX164" fmla="*/ 188712 w 484131"/>
                <a:gd name="connsiteY164" fmla="*/ 36343 h 33159"/>
                <a:gd name="connsiteX165" fmla="*/ 192857 w 484131"/>
                <a:gd name="connsiteY165" fmla="*/ 35680 h 33159"/>
                <a:gd name="connsiteX166" fmla="*/ 192857 w 484131"/>
                <a:gd name="connsiteY166" fmla="*/ 30407 h 33159"/>
                <a:gd name="connsiteX167" fmla="*/ 190270 w 484131"/>
                <a:gd name="connsiteY167" fmla="*/ 30872 h 33159"/>
                <a:gd name="connsiteX168" fmla="*/ 187518 w 484131"/>
                <a:gd name="connsiteY168" fmla="*/ 27954 h 33159"/>
                <a:gd name="connsiteX169" fmla="*/ 187518 w 484131"/>
                <a:gd name="connsiteY169" fmla="*/ 16049 h 33159"/>
                <a:gd name="connsiteX170" fmla="*/ 192724 w 484131"/>
                <a:gd name="connsiteY170" fmla="*/ 16049 h 33159"/>
                <a:gd name="connsiteX171" fmla="*/ 192724 w 484131"/>
                <a:gd name="connsiteY171" fmla="*/ 11175 h 33159"/>
                <a:gd name="connsiteX172" fmla="*/ 187518 w 484131"/>
                <a:gd name="connsiteY172" fmla="*/ 11175 h 33159"/>
                <a:gd name="connsiteX173" fmla="*/ 187518 w 484131"/>
                <a:gd name="connsiteY173" fmla="*/ 5836 h 33159"/>
                <a:gd name="connsiteX174" fmla="*/ 180720 w 484131"/>
                <a:gd name="connsiteY174" fmla="*/ 5836 h 33159"/>
                <a:gd name="connsiteX175" fmla="*/ 180720 w 484131"/>
                <a:gd name="connsiteY175" fmla="*/ 11175 h 33159"/>
                <a:gd name="connsiteX176" fmla="*/ 177570 w 484131"/>
                <a:gd name="connsiteY176" fmla="*/ 11175 h 33159"/>
                <a:gd name="connsiteX177" fmla="*/ 177570 w 484131"/>
                <a:gd name="connsiteY177" fmla="*/ 16049 h 33159"/>
                <a:gd name="connsiteX178" fmla="*/ 180720 w 484131"/>
                <a:gd name="connsiteY178" fmla="*/ 16049 h 33159"/>
                <a:gd name="connsiteX179" fmla="*/ 180720 w 484131"/>
                <a:gd name="connsiteY179" fmla="*/ 28551 h 33159"/>
                <a:gd name="connsiteX180" fmla="*/ 188712 w 484131"/>
                <a:gd name="connsiteY180" fmla="*/ 36343 h 33159"/>
                <a:gd name="connsiteX181" fmla="*/ 161753 w 484131"/>
                <a:gd name="connsiteY181" fmla="*/ 31634 h 33159"/>
                <a:gd name="connsiteX182" fmla="*/ 158172 w 484131"/>
                <a:gd name="connsiteY182" fmla="*/ 28650 h 33159"/>
                <a:gd name="connsiteX183" fmla="*/ 164439 w 484131"/>
                <a:gd name="connsiteY183" fmla="*/ 25168 h 33159"/>
                <a:gd name="connsiteX184" fmla="*/ 167092 w 484131"/>
                <a:gd name="connsiteY184" fmla="*/ 25168 h 33159"/>
                <a:gd name="connsiteX185" fmla="*/ 167092 w 484131"/>
                <a:gd name="connsiteY185" fmla="*/ 27257 h 33159"/>
                <a:gd name="connsiteX186" fmla="*/ 161753 w 484131"/>
                <a:gd name="connsiteY186" fmla="*/ 31634 h 33159"/>
                <a:gd name="connsiteX187" fmla="*/ 159730 w 484131"/>
                <a:gd name="connsiteY187" fmla="*/ 36409 h 33159"/>
                <a:gd name="connsiteX188" fmla="*/ 167191 w 484131"/>
                <a:gd name="connsiteY188" fmla="*/ 32928 h 33159"/>
                <a:gd name="connsiteX189" fmla="*/ 167191 w 484131"/>
                <a:gd name="connsiteY189" fmla="*/ 35912 h 33159"/>
                <a:gd name="connsiteX190" fmla="*/ 173856 w 484131"/>
                <a:gd name="connsiteY190" fmla="*/ 35912 h 33159"/>
                <a:gd name="connsiteX191" fmla="*/ 173856 w 484131"/>
                <a:gd name="connsiteY191" fmla="*/ 19830 h 33159"/>
                <a:gd name="connsiteX192" fmla="*/ 163510 w 484131"/>
                <a:gd name="connsiteY192" fmla="*/ 10677 h 33159"/>
                <a:gd name="connsiteX193" fmla="*/ 152402 w 484131"/>
                <a:gd name="connsiteY193" fmla="*/ 19133 h 33159"/>
                <a:gd name="connsiteX194" fmla="*/ 158868 w 484131"/>
                <a:gd name="connsiteY194" fmla="*/ 19133 h 33159"/>
                <a:gd name="connsiteX195" fmla="*/ 163079 w 484131"/>
                <a:gd name="connsiteY195" fmla="*/ 15651 h 33159"/>
                <a:gd name="connsiteX196" fmla="*/ 167092 w 484131"/>
                <a:gd name="connsiteY196" fmla="*/ 20194 h 33159"/>
                <a:gd name="connsiteX197" fmla="*/ 167092 w 484131"/>
                <a:gd name="connsiteY197" fmla="*/ 21189 h 33159"/>
                <a:gd name="connsiteX198" fmla="*/ 164306 w 484131"/>
                <a:gd name="connsiteY198" fmla="*/ 21189 h 33159"/>
                <a:gd name="connsiteX199" fmla="*/ 151473 w 484131"/>
                <a:gd name="connsiteY199" fmla="*/ 29114 h 33159"/>
                <a:gd name="connsiteX200" fmla="*/ 159730 w 484131"/>
                <a:gd name="connsiteY200" fmla="*/ 36409 h 33159"/>
                <a:gd name="connsiteX201" fmla="*/ 143349 w 484131"/>
                <a:gd name="connsiteY201" fmla="*/ 7826 h 33159"/>
                <a:gd name="connsiteX202" fmla="*/ 147262 w 484131"/>
                <a:gd name="connsiteY202" fmla="*/ 4079 h 33159"/>
                <a:gd name="connsiteX203" fmla="*/ 143349 w 484131"/>
                <a:gd name="connsiteY203" fmla="*/ 365 h 33159"/>
                <a:gd name="connsiteX204" fmla="*/ 139470 w 484131"/>
                <a:gd name="connsiteY204" fmla="*/ 4079 h 33159"/>
                <a:gd name="connsiteX205" fmla="*/ 143349 w 484131"/>
                <a:gd name="connsiteY205" fmla="*/ 7826 h 33159"/>
                <a:gd name="connsiteX206" fmla="*/ 140000 w 484131"/>
                <a:gd name="connsiteY206" fmla="*/ 35879 h 33159"/>
                <a:gd name="connsiteX207" fmla="*/ 146798 w 484131"/>
                <a:gd name="connsiteY207" fmla="*/ 35879 h 33159"/>
                <a:gd name="connsiteX208" fmla="*/ 146798 w 484131"/>
                <a:gd name="connsiteY208" fmla="*/ 11175 h 33159"/>
                <a:gd name="connsiteX209" fmla="*/ 140000 w 484131"/>
                <a:gd name="connsiteY209" fmla="*/ 11175 h 33159"/>
                <a:gd name="connsiteX210" fmla="*/ 140000 w 484131"/>
                <a:gd name="connsiteY210" fmla="*/ 35879 h 33159"/>
                <a:gd name="connsiteX211" fmla="*/ 123719 w 484131"/>
                <a:gd name="connsiteY211" fmla="*/ 36409 h 33159"/>
                <a:gd name="connsiteX212" fmla="*/ 135524 w 484131"/>
                <a:gd name="connsiteY212" fmla="*/ 26495 h 33159"/>
                <a:gd name="connsiteX213" fmla="*/ 129356 w 484131"/>
                <a:gd name="connsiteY213" fmla="*/ 26495 h 33159"/>
                <a:gd name="connsiteX214" fmla="*/ 124050 w 484131"/>
                <a:gd name="connsiteY214" fmla="*/ 31270 h 33159"/>
                <a:gd name="connsiteX215" fmla="*/ 118015 w 484131"/>
                <a:gd name="connsiteY215" fmla="*/ 23776 h 33159"/>
                <a:gd name="connsiteX216" fmla="*/ 118015 w 484131"/>
                <a:gd name="connsiteY216" fmla="*/ 23411 h 33159"/>
                <a:gd name="connsiteX217" fmla="*/ 123918 w 484131"/>
                <a:gd name="connsiteY217" fmla="*/ 16049 h 33159"/>
                <a:gd name="connsiteX218" fmla="*/ 128925 w 484131"/>
                <a:gd name="connsiteY218" fmla="*/ 20261 h 33159"/>
                <a:gd name="connsiteX219" fmla="*/ 135391 w 484131"/>
                <a:gd name="connsiteY219" fmla="*/ 20261 h 33159"/>
                <a:gd name="connsiteX220" fmla="*/ 123785 w 484131"/>
                <a:gd name="connsiteY220" fmla="*/ 10677 h 33159"/>
                <a:gd name="connsiteX221" fmla="*/ 111052 w 484131"/>
                <a:gd name="connsiteY221" fmla="*/ 23510 h 33159"/>
                <a:gd name="connsiteX222" fmla="*/ 111052 w 484131"/>
                <a:gd name="connsiteY222" fmla="*/ 23875 h 33159"/>
                <a:gd name="connsiteX223" fmla="*/ 123719 w 484131"/>
                <a:gd name="connsiteY223" fmla="*/ 36409 h 33159"/>
                <a:gd name="connsiteX224" fmla="*/ 94903 w 484131"/>
                <a:gd name="connsiteY224" fmla="*/ 36409 h 33159"/>
                <a:gd name="connsiteX225" fmla="*/ 107935 w 484131"/>
                <a:gd name="connsiteY225" fmla="*/ 23676 h 33159"/>
                <a:gd name="connsiteX226" fmla="*/ 107935 w 484131"/>
                <a:gd name="connsiteY226" fmla="*/ 23311 h 33159"/>
                <a:gd name="connsiteX227" fmla="*/ 94936 w 484131"/>
                <a:gd name="connsiteY227" fmla="*/ 10644 h 33159"/>
                <a:gd name="connsiteX228" fmla="*/ 81904 w 484131"/>
                <a:gd name="connsiteY228" fmla="*/ 23444 h 33159"/>
                <a:gd name="connsiteX229" fmla="*/ 81904 w 484131"/>
                <a:gd name="connsiteY229" fmla="*/ 23809 h 33159"/>
                <a:gd name="connsiteX230" fmla="*/ 94903 w 484131"/>
                <a:gd name="connsiteY230" fmla="*/ 36409 h 33159"/>
                <a:gd name="connsiteX231" fmla="*/ 94936 w 484131"/>
                <a:gd name="connsiteY231" fmla="*/ 31203 h 33159"/>
                <a:gd name="connsiteX232" fmla="*/ 88901 w 484131"/>
                <a:gd name="connsiteY232" fmla="*/ 23643 h 33159"/>
                <a:gd name="connsiteX233" fmla="*/ 88901 w 484131"/>
                <a:gd name="connsiteY233" fmla="*/ 23278 h 33159"/>
                <a:gd name="connsiteX234" fmla="*/ 94936 w 484131"/>
                <a:gd name="connsiteY234" fmla="*/ 15817 h 33159"/>
                <a:gd name="connsiteX235" fmla="*/ 100971 w 484131"/>
                <a:gd name="connsiteY235" fmla="*/ 23378 h 33159"/>
                <a:gd name="connsiteX236" fmla="*/ 100971 w 484131"/>
                <a:gd name="connsiteY236" fmla="*/ 23709 h 33159"/>
                <a:gd name="connsiteX237" fmla="*/ 94936 w 484131"/>
                <a:gd name="connsiteY237" fmla="*/ 31203 h 33159"/>
                <a:gd name="connsiteX238" fmla="*/ 68707 w 484131"/>
                <a:gd name="connsiteY238" fmla="*/ 36409 h 33159"/>
                <a:gd name="connsiteX239" fmla="*/ 79086 w 484131"/>
                <a:gd name="connsiteY239" fmla="*/ 28285 h 33159"/>
                <a:gd name="connsiteX240" fmla="*/ 69503 w 484131"/>
                <a:gd name="connsiteY240" fmla="*/ 20526 h 33159"/>
                <a:gd name="connsiteX241" fmla="*/ 64728 w 484131"/>
                <a:gd name="connsiteY241" fmla="*/ 17840 h 33159"/>
                <a:gd name="connsiteX242" fmla="*/ 68209 w 484131"/>
                <a:gd name="connsiteY242" fmla="*/ 15287 h 33159"/>
                <a:gd name="connsiteX243" fmla="*/ 72089 w 484131"/>
                <a:gd name="connsiteY243" fmla="*/ 18271 h 33159"/>
                <a:gd name="connsiteX244" fmla="*/ 78356 w 484131"/>
                <a:gd name="connsiteY244" fmla="*/ 18271 h 33159"/>
                <a:gd name="connsiteX245" fmla="*/ 68143 w 484131"/>
                <a:gd name="connsiteY245" fmla="*/ 10611 h 33159"/>
                <a:gd name="connsiteX246" fmla="*/ 58361 w 484131"/>
                <a:gd name="connsiteY246" fmla="*/ 18304 h 33159"/>
                <a:gd name="connsiteX247" fmla="*/ 67480 w 484131"/>
                <a:gd name="connsiteY247" fmla="*/ 25997 h 33159"/>
                <a:gd name="connsiteX248" fmla="*/ 72487 w 484131"/>
                <a:gd name="connsiteY248" fmla="*/ 28915 h 33159"/>
                <a:gd name="connsiteX249" fmla="*/ 68607 w 484131"/>
                <a:gd name="connsiteY249" fmla="*/ 31601 h 33159"/>
                <a:gd name="connsiteX250" fmla="*/ 64263 w 484131"/>
                <a:gd name="connsiteY250" fmla="*/ 28119 h 33159"/>
                <a:gd name="connsiteX251" fmla="*/ 57897 w 484131"/>
                <a:gd name="connsiteY251" fmla="*/ 28119 h 33159"/>
                <a:gd name="connsiteX252" fmla="*/ 68707 w 484131"/>
                <a:gd name="connsiteY252" fmla="*/ 36409 h 33159"/>
                <a:gd name="connsiteX253" fmla="*/ 44998 w 484131"/>
                <a:gd name="connsiteY253" fmla="*/ 36409 h 33159"/>
                <a:gd name="connsiteX254" fmla="*/ 55377 w 484131"/>
                <a:gd name="connsiteY254" fmla="*/ 28285 h 33159"/>
                <a:gd name="connsiteX255" fmla="*/ 45794 w 484131"/>
                <a:gd name="connsiteY255" fmla="*/ 20526 h 33159"/>
                <a:gd name="connsiteX256" fmla="*/ 41019 w 484131"/>
                <a:gd name="connsiteY256" fmla="*/ 17840 h 33159"/>
                <a:gd name="connsiteX257" fmla="*/ 44500 w 484131"/>
                <a:gd name="connsiteY257" fmla="*/ 15287 h 33159"/>
                <a:gd name="connsiteX258" fmla="*/ 48380 w 484131"/>
                <a:gd name="connsiteY258" fmla="*/ 18271 h 33159"/>
                <a:gd name="connsiteX259" fmla="*/ 54647 w 484131"/>
                <a:gd name="connsiteY259" fmla="*/ 18271 h 33159"/>
                <a:gd name="connsiteX260" fmla="*/ 44467 w 484131"/>
                <a:gd name="connsiteY260" fmla="*/ 10611 h 33159"/>
                <a:gd name="connsiteX261" fmla="*/ 34685 w 484131"/>
                <a:gd name="connsiteY261" fmla="*/ 18304 h 33159"/>
                <a:gd name="connsiteX262" fmla="*/ 43804 w 484131"/>
                <a:gd name="connsiteY262" fmla="*/ 25997 h 33159"/>
                <a:gd name="connsiteX263" fmla="*/ 48811 w 484131"/>
                <a:gd name="connsiteY263" fmla="*/ 28915 h 33159"/>
                <a:gd name="connsiteX264" fmla="*/ 44931 w 484131"/>
                <a:gd name="connsiteY264" fmla="*/ 31601 h 33159"/>
                <a:gd name="connsiteX265" fmla="*/ 40587 w 484131"/>
                <a:gd name="connsiteY265" fmla="*/ 28119 h 33159"/>
                <a:gd name="connsiteX266" fmla="*/ 34221 w 484131"/>
                <a:gd name="connsiteY266" fmla="*/ 28119 h 33159"/>
                <a:gd name="connsiteX267" fmla="*/ 44998 w 484131"/>
                <a:gd name="connsiteY267" fmla="*/ 36409 h 33159"/>
                <a:gd name="connsiteX268" fmla="*/ 15618 w 484131"/>
                <a:gd name="connsiteY268" fmla="*/ 8356 h 33159"/>
                <a:gd name="connsiteX269" fmla="*/ 20062 w 484131"/>
                <a:gd name="connsiteY269" fmla="*/ 22947 h 33159"/>
                <a:gd name="connsiteX270" fmla="*/ 11142 w 484131"/>
                <a:gd name="connsiteY270" fmla="*/ 22947 h 33159"/>
                <a:gd name="connsiteX271" fmla="*/ 15618 w 484131"/>
                <a:gd name="connsiteY271" fmla="*/ 8356 h 33159"/>
                <a:gd name="connsiteX272" fmla="*/ 0 w 484131"/>
                <a:gd name="connsiteY272" fmla="*/ 35879 h 33159"/>
                <a:gd name="connsiteX273" fmla="*/ 7163 w 484131"/>
                <a:gd name="connsiteY273" fmla="*/ 35879 h 33159"/>
                <a:gd name="connsiteX274" fmla="*/ 9484 w 484131"/>
                <a:gd name="connsiteY274" fmla="*/ 28385 h 33159"/>
                <a:gd name="connsiteX275" fmla="*/ 21720 w 484131"/>
                <a:gd name="connsiteY275" fmla="*/ 28385 h 33159"/>
                <a:gd name="connsiteX276" fmla="*/ 24041 w 484131"/>
                <a:gd name="connsiteY276" fmla="*/ 35879 h 33159"/>
                <a:gd name="connsiteX277" fmla="*/ 32032 w 484131"/>
                <a:gd name="connsiteY277" fmla="*/ 35879 h 33159"/>
                <a:gd name="connsiteX278" fmla="*/ 21090 w 484131"/>
                <a:gd name="connsiteY278" fmla="*/ 2122 h 33159"/>
                <a:gd name="connsiteX279" fmla="*/ 11142 w 484131"/>
                <a:gd name="connsiteY279" fmla="*/ 2122 h 33159"/>
                <a:gd name="connsiteX280" fmla="*/ 0 w 484131"/>
                <a:gd name="connsiteY280" fmla="*/ 35879 h 3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4131" h="33159">
                  <a:moveTo>
                    <a:pt x="469574" y="20857"/>
                  </a:moveTo>
                  <a:cubicBezTo>
                    <a:pt x="470105" y="17376"/>
                    <a:pt x="472161" y="15320"/>
                    <a:pt x="475245" y="15320"/>
                  </a:cubicBezTo>
                  <a:cubicBezTo>
                    <a:pt x="478494" y="15320"/>
                    <a:pt x="480384" y="17110"/>
                    <a:pt x="480616" y="20857"/>
                  </a:cubicBezTo>
                  <a:lnTo>
                    <a:pt x="469574" y="20857"/>
                  </a:lnTo>
                  <a:close/>
                  <a:moveTo>
                    <a:pt x="475443" y="36409"/>
                  </a:moveTo>
                  <a:cubicBezTo>
                    <a:pt x="482208" y="36409"/>
                    <a:pt x="486453" y="33425"/>
                    <a:pt x="487248" y="28086"/>
                  </a:cubicBezTo>
                  <a:lnTo>
                    <a:pt x="480782" y="28086"/>
                  </a:lnTo>
                  <a:cubicBezTo>
                    <a:pt x="480351" y="30175"/>
                    <a:pt x="478793" y="31535"/>
                    <a:pt x="475642" y="31535"/>
                  </a:cubicBezTo>
                  <a:cubicBezTo>
                    <a:pt x="471895" y="31535"/>
                    <a:pt x="469707" y="29181"/>
                    <a:pt x="469508" y="25069"/>
                  </a:cubicBezTo>
                  <a:lnTo>
                    <a:pt x="487315" y="25069"/>
                  </a:lnTo>
                  <a:lnTo>
                    <a:pt x="487315" y="23179"/>
                  </a:lnTo>
                  <a:cubicBezTo>
                    <a:pt x="487315" y="14358"/>
                    <a:pt x="481644" y="10611"/>
                    <a:pt x="475278" y="10611"/>
                  </a:cubicBezTo>
                  <a:cubicBezTo>
                    <a:pt x="468115" y="10611"/>
                    <a:pt x="462578" y="15651"/>
                    <a:pt x="462578" y="23444"/>
                  </a:cubicBezTo>
                  <a:lnTo>
                    <a:pt x="462578" y="23809"/>
                  </a:lnTo>
                  <a:cubicBezTo>
                    <a:pt x="462544" y="31734"/>
                    <a:pt x="467983" y="36409"/>
                    <a:pt x="475443" y="36409"/>
                  </a:cubicBezTo>
                  <a:moveTo>
                    <a:pt x="451038" y="35879"/>
                  </a:moveTo>
                  <a:lnTo>
                    <a:pt x="457836" y="35879"/>
                  </a:lnTo>
                  <a:lnTo>
                    <a:pt x="457836" y="0"/>
                  </a:lnTo>
                  <a:lnTo>
                    <a:pt x="451038" y="0"/>
                  </a:lnTo>
                  <a:lnTo>
                    <a:pt x="451038" y="35879"/>
                  </a:lnTo>
                  <a:close/>
                  <a:moveTo>
                    <a:pt x="432900" y="31634"/>
                  </a:moveTo>
                  <a:cubicBezTo>
                    <a:pt x="430413" y="31634"/>
                    <a:pt x="429318" y="30441"/>
                    <a:pt x="429318" y="28650"/>
                  </a:cubicBezTo>
                  <a:cubicBezTo>
                    <a:pt x="429318" y="25997"/>
                    <a:pt x="431640" y="25168"/>
                    <a:pt x="435586" y="25168"/>
                  </a:cubicBezTo>
                  <a:lnTo>
                    <a:pt x="438238" y="25168"/>
                  </a:lnTo>
                  <a:lnTo>
                    <a:pt x="438238" y="27257"/>
                  </a:lnTo>
                  <a:cubicBezTo>
                    <a:pt x="438238" y="29976"/>
                    <a:pt x="435917" y="31634"/>
                    <a:pt x="432900" y="31634"/>
                  </a:cubicBezTo>
                  <a:moveTo>
                    <a:pt x="430877" y="36409"/>
                  </a:moveTo>
                  <a:cubicBezTo>
                    <a:pt x="434757" y="36409"/>
                    <a:pt x="436912" y="34884"/>
                    <a:pt x="438338" y="32928"/>
                  </a:cubicBezTo>
                  <a:lnTo>
                    <a:pt x="438338" y="35912"/>
                  </a:lnTo>
                  <a:lnTo>
                    <a:pt x="445003" y="35912"/>
                  </a:lnTo>
                  <a:lnTo>
                    <a:pt x="445003" y="19830"/>
                  </a:lnTo>
                  <a:cubicBezTo>
                    <a:pt x="445003" y="13131"/>
                    <a:pt x="440692" y="10677"/>
                    <a:pt x="434657" y="10677"/>
                  </a:cubicBezTo>
                  <a:cubicBezTo>
                    <a:pt x="428622" y="10677"/>
                    <a:pt x="423980" y="13264"/>
                    <a:pt x="423549" y="19133"/>
                  </a:cubicBezTo>
                  <a:lnTo>
                    <a:pt x="430015" y="19133"/>
                  </a:lnTo>
                  <a:cubicBezTo>
                    <a:pt x="430313" y="17011"/>
                    <a:pt x="431540" y="15651"/>
                    <a:pt x="434226" y="15651"/>
                  </a:cubicBezTo>
                  <a:cubicBezTo>
                    <a:pt x="437343" y="15651"/>
                    <a:pt x="438238" y="17243"/>
                    <a:pt x="438238" y="20194"/>
                  </a:cubicBezTo>
                  <a:lnTo>
                    <a:pt x="438238" y="21189"/>
                  </a:lnTo>
                  <a:lnTo>
                    <a:pt x="435453" y="21189"/>
                  </a:lnTo>
                  <a:cubicBezTo>
                    <a:pt x="427893" y="21189"/>
                    <a:pt x="422620" y="23378"/>
                    <a:pt x="422620" y="29114"/>
                  </a:cubicBezTo>
                  <a:cubicBezTo>
                    <a:pt x="422620" y="34221"/>
                    <a:pt x="426400" y="36409"/>
                    <a:pt x="430877" y="36409"/>
                  </a:cubicBezTo>
                  <a:moveTo>
                    <a:pt x="395197" y="35879"/>
                  </a:moveTo>
                  <a:lnTo>
                    <a:pt x="402061" y="35879"/>
                  </a:lnTo>
                  <a:lnTo>
                    <a:pt x="402061" y="21620"/>
                  </a:lnTo>
                  <a:cubicBezTo>
                    <a:pt x="402061" y="17973"/>
                    <a:pt x="404283" y="16182"/>
                    <a:pt x="407201" y="16182"/>
                  </a:cubicBezTo>
                  <a:cubicBezTo>
                    <a:pt x="410218" y="16182"/>
                    <a:pt x="411545" y="17774"/>
                    <a:pt x="411545" y="21156"/>
                  </a:cubicBezTo>
                  <a:lnTo>
                    <a:pt x="411545" y="35879"/>
                  </a:lnTo>
                  <a:lnTo>
                    <a:pt x="418376" y="35879"/>
                  </a:lnTo>
                  <a:lnTo>
                    <a:pt x="418376" y="20161"/>
                  </a:lnTo>
                  <a:cubicBezTo>
                    <a:pt x="418376" y="13562"/>
                    <a:pt x="414927" y="10611"/>
                    <a:pt x="410053" y="10611"/>
                  </a:cubicBezTo>
                  <a:cubicBezTo>
                    <a:pt x="405941" y="10611"/>
                    <a:pt x="403255" y="12634"/>
                    <a:pt x="402028" y="15088"/>
                  </a:cubicBezTo>
                  <a:lnTo>
                    <a:pt x="402028" y="11175"/>
                  </a:lnTo>
                  <a:lnTo>
                    <a:pt x="395164" y="11175"/>
                  </a:lnTo>
                  <a:lnTo>
                    <a:pt x="395164" y="35879"/>
                  </a:lnTo>
                  <a:close/>
                  <a:moveTo>
                    <a:pt x="377556" y="36409"/>
                  </a:moveTo>
                  <a:cubicBezTo>
                    <a:pt x="384984" y="36409"/>
                    <a:pt x="390588" y="31435"/>
                    <a:pt x="390588" y="23676"/>
                  </a:cubicBezTo>
                  <a:lnTo>
                    <a:pt x="390588" y="23311"/>
                  </a:lnTo>
                  <a:cubicBezTo>
                    <a:pt x="390588" y="15618"/>
                    <a:pt x="385017" y="10644"/>
                    <a:pt x="377589" y="10644"/>
                  </a:cubicBezTo>
                  <a:cubicBezTo>
                    <a:pt x="370162" y="10644"/>
                    <a:pt x="364558" y="15685"/>
                    <a:pt x="364558" y="23444"/>
                  </a:cubicBezTo>
                  <a:lnTo>
                    <a:pt x="364558" y="23809"/>
                  </a:lnTo>
                  <a:cubicBezTo>
                    <a:pt x="364591" y="31502"/>
                    <a:pt x="370195" y="36409"/>
                    <a:pt x="377556" y="36409"/>
                  </a:cubicBezTo>
                  <a:moveTo>
                    <a:pt x="377622" y="31203"/>
                  </a:moveTo>
                  <a:cubicBezTo>
                    <a:pt x="373743" y="31203"/>
                    <a:pt x="371587" y="28385"/>
                    <a:pt x="371587" y="23643"/>
                  </a:cubicBezTo>
                  <a:lnTo>
                    <a:pt x="371587" y="23278"/>
                  </a:lnTo>
                  <a:cubicBezTo>
                    <a:pt x="371587" y="18569"/>
                    <a:pt x="373842" y="15817"/>
                    <a:pt x="377622" y="15817"/>
                  </a:cubicBezTo>
                  <a:cubicBezTo>
                    <a:pt x="381436" y="15817"/>
                    <a:pt x="383658" y="18636"/>
                    <a:pt x="383658" y="23378"/>
                  </a:cubicBezTo>
                  <a:lnTo>
                    <a:pt x="383658" y="23709"/>
                  </a:lnTo>
                  <a:cubicBezTo>
                    <a:pt x="383658" y="28352"/>
                    <a:pt x="381436" y="31203"/>
                    <a:pt x="377622" y="31203"/>
                  </a:cubicBezTo>
                  <a:moveTo>
                    <a:pt x="356367" y="7826"/>
                  </a:moveTo>
                  <a:cubicBezTo>
                    <a:pt x="358589" y="7826"/>
                    <a:pt x="360280" y="6234"/>
                    <a:pt x="360280" y="4079"/>
                  </a:cubicBezTo>
                  <a:cubicBezTo>
                    <a:pt x="360280" y="1956"/>
                    <a:pt x="358589" y="365"/>
                    <a:pt x="356367" y="365"/>
                  </a:cubicBezTo>
                  <a:cubicBezTo>
                    <a:pt x="354179" y="365"/>
                    <a:pt x="352487" y="1956"/>
                    <a:pt x="352487" y="4079"/>
                  </a:cubicBezTo>
                  <a:cubicBezTo>
                    <a:pt x="352487" y="6234"/>
                    <a:pt x="354212" y="7826"/>
                    <a:pt x="356367" y="7826"/>
                  </a:cubicBezTo>
                  <a:moveTo>
                    <a:pt x="353018" y="35879"/>
                  </a:moveTo>
                  <a:lnTo>
                    <a:pt x="359816" y="35879"/>
                  </a:lnTo>
                  <a:lnTo>
                    <a:pt x="359816" y="11175"/>
                  </a:lnTo>
                  <a:lnTo>
                    <a:pt x="353018" y="11175"/>
                  </a:lnTo>
                  <a:lnTo>
                    <a:pt x="353018" y="35879"/>
                  </a:lnTo>
                  <a:close/>
                  <a:moveTo>
                    <a:pt x="344032" y="36343"/>
                  </a:moveTo>
                  <a:cubicBezTo>
                    <a:pt x="345889" y="36343"/>
                    <a:pt x="347248" y="36011"/>
                    <a:pt x="348177" y="35680"/>
                  </a:cubicBezTo>
                  <a:lnTo>
                    <a:pt x="348177" y="30407"/>
                  </a:lnTo>
                  <a:cubicBezTo>
                    <a:pt x="347381" y="30739"/>
                    <a:pt x="346618" y="30872"/>
                    <a:pt x="345590" y="30872"/>
                  </a:cubicBezTo>
                  <a:cubicBezTo>
                    <a:pt x="343833" y="30872"/>
                    <a:pt x="342838" y="29943"/>
                    <a:pt x="342838" y="27954"/>
                  </a:cubicBezTo>
                  <a:lnTo>
                    <a:pt x="342838" y="16049"/>
                  </a:lnTo>
                  <a:lnTo>
                    <a:pt x="348044" y="16049"/>
                  </a:lnTo>
                  <a:lnTo>
                    <a:pt x="348044" y="11175"/>
                  </a:lnTo>
                  <a:lnTo>
                    <a:pt x="342838" y="11175"/>
                  </a:lnTo>
                  <a:lnTo>
                    <a:pt x="342838" y="5836"/>
                  </a:lnTo>
                  <a:lnTo>
                    <a:pt x="336040" y="5836"/>
                  </a:lnTo>
                  <a:lnTo>
                    <a:pt x="336040" y="11175"/>
                  </a:lnTo>
                  <a:lnTo>
                    <a:pt x="332890" y="11175"/>
                  </a:lnTo>
                  <a:lnTo>
                    <a:pt x="332890" y="16049"/>
                  </a:lnTo>
                  <a:lnTo>
                    <a:pt x="336040" y="16049"/>
                  </a:lnTo>
                  <a:lnTo>
                    <a:pt x="336040" y="28551"/>
                  </a:lnTo>
                  <a:cubicBezTo>
                    <a:pt x="336073" y="33690"/>
                    <a:pt x="338859" y="36343"/>
                    <a:pt x="344032" y="36343"/>
                  </a:cubicBezTo>
                  <a:moveTo>
                    <a:pt x="317106" y="31634"/>
                  </a:moveTo>
                  <a:cubicBezTo>
                    <a:pt x="314619" y="31634"/>
                    <a:pt x="313525" y="30441"/>
                    <a:pt x="313525" y="28650"/>
                  </a:cubicBezTo>
                  <a:cubicBezTo>
                    <a:pt x="313525" y="25997"/>
                    <a:pt x="315846" y="25168"/>
                    <a:pt x="319792" y="25168"/>
                  </a:cubicBezTo>
                  <a:lnTo>
                    <a:pt x="322445" y="25168"/>
                  </a:lnTo>
                  <a:lnTo>
                    <a:pt x="322445" y="27257"/>
                  </a:lnTo>
                  <a:cubicBezTo>
                    <a:pt x="322412" y="29976"/>
                    <a:pt x="320124" y="31634"/>
                    <a:pt x="317106" y="31634"/>
                  </a:cubicBezTo>
                  <a:moveTo>
                    <a:pt x="315050" y="36409"/>
                  </a:moveTo>
                  <a:cubicBezTo>
                    <a:pt x="318930" y="36409"/>
                    <a:pt x="321085" y="34884"/>
                    <a:pt x="322511" y="32928"/>
                  </a:cubicBezTo>
                  <a:lnTo>
                    <a:pt x="322511" y="35912"/>
                  </a:lnTo>
                  <a:lnTo>
                    <a:pt x="329176" y="35912"/>
                  </a:lnTo>
                  <a:lnTo>
                    <a:pt x="329176" y="19830"/>
                  </a:lnTo>
                  <a:cubicBezTo>
                    <a:pt x="329176" y="13131"/>
                    <a:pt x="324865" y="10677"/>
                    <a:pt x="318830" y="10677"/>
                  </a:cubicBezTo>
                  <a:cubicBezTo>
                    <a:pt x="312795" y="10677"/>
                    <a:pt x="308153" y="13264"/>
                    <a:pt x="307722" y="19133"/>
                  </a:cubicBezTo>
                  <a:lnTo>
                    <a:pt x="314188" y="19133"/>
                  </a:lnTo>
                  <a:cubicBezTo>
                    <a:pt x="314486" y="17011"/>
                    <a:pt x="315713" y="15651"/>
                    <a:pt x="318399" y="15651"/>
                  </a:cubicBezTo>
                  <a:cubicBezTo>
                    <a:pt x="321516" y="15651"/>
                    <a:pt x="322412" y="17243"/>
                    <a:pt x="322412" y="20194"/>
                  </a:cubicBezTo>
                  <a:lnTo>
                    <a:pt x="322412" y="21189"/>
                  </a:lnTo>
                  <a:lnTo>
                    <a:pt x="319626" y="21189"/>
                  </a:lnTo>
                  <a:cubicBezTo>
                    <a:pt x="312066" y="21189"/>
                    <a:pt x="306793" y="23378"/>
                    <a:pt x="306793" y="29114"/>
                  </a:cubicBezTo>
                  <a:cubicBezTo>
                    <a:pt x="306793" y="34221"/>
                    <a:pt x="310574" y="36409"/>
                    <a:pt x="315050" y="36409"/>
                  </a:cubicBezTo>
                  <a:moveTo>
                    <a:pt x="279370" y="35879"/>
                  </a:moveTo>
                  <a:lnTo>
                    <a:pt x="286234" y="35879"/>
                  </a:lnTo>
                  <a:lnTo>
                    <a:pt x="286234" y="21620"/>
                  </a:lnTo>
                  <a:cubicBezTo>
                    <a:pt x="286234" y="17973"/>
                    <a:pt x="288456" y="16182"/>
                    <a:pt x="291374" y="16182"/>
                  </a:cubicBezTo>
                  <a:cubicBezTo>
                    <a:pt x="294392" y="16182"/>
                    <a:pt x="295718" y="17774"/>
                    <a:pt x="295718" y="21156"/>
                  </a:cubicBezTo>
                  <a:lnTo>
                    <a:pt x="295718" y="35879"/>
                  </a:lnTo>
                  <a:lnTo>
                    <a:pt x="302549" y="35879"/>
                  </a:lnTo>
                  <a:lnTo>
                    <a:pt x="302549" y="20161"/>
                  </a:lnTo>
                  <a:cubicBezTo>
                    <a:pt x="302549" y="13562"/>
                    <a:pt x="299100" y="10611"/>
                    <a:pt x="294226" y="10611"/>
                  </a:cubicBezTo>
                  <a:cubicBezTo>
                    <a:pt x="290114" y="10611"/>
                    <a:pt x="287428" y="12634"/>
                    <a:pt x="286201" y="15088"/>
                  </a:cubicBezTo>
                  <a:lnTo>
                    <a:pt x="286201" y="11175"/>
                  </a:lnTo>
                  <a:lnTo>
                    <a:pt x="279337" y="11175"/>
                  </a:lnTo>
                  <a:lnTo>
                    <a:pt x="279337" y="35879"/>
                  </a:lnTo>
                  <a:close/>
                  <a:moveTo>
                    <a:pt x="239844" y="35879"/>
                  </a:moveTo>
                  <a:lnTo>
                    <a:pt x="246708" y="35879"/>
                  </a:lnTo>
                  <a:lnTo>
                    <a:pt x="246708" y="21620"/>
                  </a:lnTo>
                  <a:cubicBezTo>
                    <a:pt x="246708" y="17973"/>
                    <a:pt x="248930" y="16182"/>
                    <a:pt x="251848" y="16182"/>
                  </a:cubicBezTo>
                  <a:cubicBezTo>
                    <a:pt x="254865" y="16182"/>
                    <a:pt x="256192" y="17774"/>
                    <a:pt x="256192" y="21156"/>
                  </a:cubicBezTo>
                  <a:lnTo>
                    <a:pt x="256192" y="35879"/>
                  </a:lnTo>
                  <a:lnTo>
                    <a:pt x="263023" y="35879"/>
                  </a:lnTo>
                  <a:lnTo>
                    <a:pt x="263023" y="20161"/>
                  </a:lnTo>
                  <a:cubicBezTo>
                    <a:pt x="263023" y="13562"/>
                    <a:pt x="259574" y="10611"/>
                    <a:pt x="254700" y="10611"/>
                  </a:cubicBezTo>
                  <a:cubicBezTo>
                    <a:pt x="250588" y="10611"/>
                    <a:pt x="247902" y="12634"/>
                    <a:pt x="246675" y="15088"/>
                  </a:cubicBezTo>
                  <a:lnTo>
                    <a:pt x="246675" y="11175"/>
                  </a:lnTo>
                  <a:lnTo>
                    <a:pt x="239811" y="11175"/>
                  </a:lnTo>
                  <a:lnTo>
                    <a:pt x="239811" y="35879"/>
                  </a:lnTo>
                  <a:close/>
                  <a:moveTo>
                    <a:pt x="222236" y="36409"/>
                  </a:moveTo>
                  <a:cubicBezTo>
                    <a:pt x="229664" y="36409"/>
                    <a:pt x="235268" y="31435"/>
                    <a:pt x="235268" y="23676"/>
                  </a:cubicBezTo>
                  <a:lnTo>
                    <a:pt x="235268" y="23311"/>
                  </a:lnTo>
                  <a:cubicBezTo>
                    <a:pt x="235268" y="15618"/>
                    <a:pt x="229697" y="10644"/>
                    <a:pt x="222269" y="10644"/>
                  </a:cubicBezTo>
                  <a:cubicBezTo>
                    <a:pt x="214842" y="10644"/>
                    <a:pt x="209271" y="15651"/>
                    <a:pt x="209271" y="23411"/>
                  </a:cubicBezTo>
                  <a:lnTo>
                    <a:pt x="209271" y="23776"/>
                  </a:lnTo>
                  <a:cubicBezTo>
                    <a:pt x="209271" y="31502"/>
                    <a:pt x="214875" y="36409"/>
                    <a:pt x="222236" y="36409"/>
                  </a:cubicBezTo>
                  <a:moveTo>
                    <a:pt x="222269" y="31203"/>
                  </a:moveTo>
                  <a:cubicBezTo>
                    <a:pt x="218390" y="31203"/>
                    <a:pt x="216234" y="28385"/>
                    <a:pt x="216234" y="23643"/>
                  </a:cubicBezTo>
                  <a:lnTo>
                    <a:pt x="216234" y="23278"/>
                  </a:lnTo>
                  <a:cubicBezTo>
                    <a:pt x="216234" y="18569"/>
                    <a:pt x="218522" y="15817"/>
                    <a:pt x="222269" y="15817"/>
                  </a:cubicBezTo>
                  <a:cubicBezTo>
                    <a:pt x="226083" y="15817"/>
                    <a:pt x="228304" y="18636"/>
                    <a:pt x="228304" y="23378"/>
                  </a:cubicBezTo>
                  <a:lnTo>
                    <a:pt x="228304" y="23709"/>
                  </a:lnTo>
                  <a:cubicBezTo>
                    <a:pt x="228338" y="28352"/>
                    <a:pt x="226116" y="31203"/>
                    <a:pt x="222269" y="31203"/>
                  </a:cubicBezTo>
                  <a:moveTo>
                    <a:pt x="201047" y="7826"/>
                  </a:moveTo>
                  <a:cubicBezTo>
                    <a:pt x="203269" y="7826"/>
                    <a:pt x="204960" y="6234"/>
                    <a:pt x="204960" y="4079"/>
                  </a:cubicBezTo>
                  <a:cubicBezTo>
                    <a:pt x="204960" y="1956"/>
                    <a:pt x="203269" y="365"/>
                    <a:pt x="201047" y="365"/>
                  </a:cubicBezTo>
                  <a:cubicBezTo>
                    <a:pt x="198892" y="365"/>
                    <a:pt x="197167" y="1956"/>
                    <a:pt x="197167" y="4079"/>
                  </a:cubicBezTo>
                  <a:cubicBezTo>
                    <a:pt x="197167" y="6234"/>
                    <a:pt x="198859" y="7826"/>
                    <a:pt x="201047" y="7826"/>
                  </a:cubicBezTo>
                  <a:moveTo>
                    <a:pt x="197698" y="35879"/>
                  </a:moveTo>
                  <a:lnTo>
                    <a:pt x="204496" y="35879"/>
                  </a:lnTo>
                  <a:lnTo>
                    <a:pt x="204496" y="11175"/>
                  </a:lnTo>
                  <a:lnTo>
                    <a:pt x="197698" y="11175"/>
                  </a:lnTo>
                  <a:lnTo>
                    <a:pt x="197698" y="35879"/>
                  </a:lnTo>
                  <a:close/>
                  <a:moveTo>
                    <a:pt x="188712" y="36343"/>
                  </a:moveTo>
                  <a:cubicBezTo>
                    <a:pt x="190569" y="36343"/>
                    <a:pt x="191928" y="36011"/>
                    <a:pt x="192857" y="35680"/>
                  </a:cubicBezTo>
                  <a:lnTo>
                    <a:pt x="192857" y="30407"/>
                  </a:lnTo>
                  <a:cubicBezTo>
                    <a:pt x="192061" y="30739"/>
                    <a:pt x="191298" y="30872"/>
                    <a:pt x="190270" y="30872"/>
                  </a:cubicBezTo>
                  <a:cubicBezTo>
                    <a:pt x="188513" y="30872"/>
                    <a:pt x="187518" y="29943"/>
                    <a:pt x="187518" y="27954"/>
                  </a:cubicBezTo>
                  <a:lnTo>
                    <a:pt x="187518" y="16049"/>
                  </a:lnTo>
                  <a:lnTo>
                    <a:pt x="192724" y="16049"/>
                  </a:lnTo>
                  <a:lnTo>
                    <a:pt x="192724" y="11175"/>
                  </a:lnTo>
                  <a:lnTo>
                    <a:pt x="187518" y="11175"/>
                  </a:lnTo>
                  <a:lnTo>
                    <a:pt x="187518" y="5836"/>
                  </a:lnTo>
                  <a:lnTo>
                    <a:pt x="180720" y="5836"/>
                  </a:lnTo>
                  <a:lnTo>
                    <a:pt x="180720" y="11175"/>
                  </a:lnTo>
                  <a:lnTo>
                    <a:pt x="177570" y="11175"/>
                  </a:lnTo>
                  <a:lnTo>
                    <a:pt x="177570" y="16049"/>
                  </a:lnTo>
                  <a:lnTo>
                    <a:pt x="180720" y="16049"/>
                  </a:lnTo>
                  <a:lnTo>
                    <a:pt x="180720" y="28551"/>
                  </a:lnTo>
                  <a:cubicBezTo>
                    <a:pt x="180753" y="33690"/>
                    <a:pt x="183539" y="36343"/>
                    <a:pt x="188712" y="36343"/>
                  </a:cubicBezTo>
                  <a:moveTo>
                    <a:pt x="161753" y="31634"/>
                  </a:moveTo>
                  <a:cubicBezTo>
                    <a:pt x="159266" y="31634"/>
                    <a:pt x="158172" y="30441"/>
                    <a:pt x="158172" y="28650"/>
                  </a:cubicBezTo>
                  <a:cubicBezTo>
                    <a:pt x="158172" y="25997"/>
                    <a:pt x="160493" y="25168"/>
                    <a:pt x="164439" y="25168"/>
                  </a:cubicBezTo>
                  <a:lnTo>
                    <a:pt x="167092" y="25168"/>
                  </a:lnTo>
                  <a:lnTo>
                    <a:pt x="167092" y="27257"/>
                  </a:lnTo>
                  <a:cubicBezTo>
                    <a:pt x="167092" y="29976"/>
                    <a:pt x="164770" y="31634"/>
                    <a:pt x="161753" y="31634"/>
                  </a:cubicBezTo>
                  <a:moveTo>
                    <a:pt x="159730" y="36409"/>
                  </a:moveTo>
                  <a:cubicBezTo>
                    <a:pt x="163610" y="36409"/>
                    <a:pt x="165765" y="34884"/>
                    <a:pt x="167191" y="32928"/>
                  </a:cubicBezTo>
                  <a:lnTo>
                    <a:pt x="167191" y="35912"/>
                  </a:lnTo>
                  <a:lnTo>
                    <a:pt x="173856" y="35912"/>
                  </a:lnTo>
                  <a:lnTo>
                    <a:pt x="173856" y="19830"/>
                  </a:lnTo>
                  <a:cubicBezTo>
                    <a:pt x="173856" y="13131"/>
                    <a:pt x="169545" y="10677"/>
                    <a:pt x="163510" y="10677"/>
                  </a:cubicBezTo>
                  <a:cubicBezTo>
                    <a:pt x="157475" y="10677"/>
                    <a:pt x="152833" y="13264"/>
                    <a:pt x="152402" y="19133"/>
                  </a:cubicBezTo>
                  <a:lnTo>
                    <a:pt x="158868" y="19133"/>
                  </a:lnTo>
                  <a:cubicBezTo>
                    <a:pt x="159133" y="17011"/>
                    <a:pt x="160360" y="15651"/>
                    <a:pt x="163079" y="15651"/>
                  </a:cubicBezTo>
                  <a:cubicBezTo>
                    <a:pt x="166196" y="15651"/>
                    <a:pt x="167092" y="17243"/>
                    <a:pt x="167092" y="20194"/>
                  </a:cubicBezTo>
                  <a:lnTo>
                    <a:pt x="167092" y="21189"/>
                  </a:lnTo>
                  <a:lnTo>
                    <a:pt x="164306" y="21189"/>
                  </a:lnTo>
                  <a:cubicBezTo>
                    <a:pt x="156746" y="21189"/>
                    <a:pt x="151473" y="23378"/>
                    <a:pt x="151473" y="29114"/>
                  </a:cubicBezTo>
                  <a:cubicBezTo>
                    <a:pt x="151473" y="34221"/>
                    <a:pt x="155254" y="36409"/>
                    <a:pt x="159730" y="36409"/>
                  </a:cubicBezTo>
                  <a:moveTo>
                    <a:pt x="143349" y="7826"/>
                  </a:moveTo>
                  <a:cubicBezTo>
                    <a:pt x="145571" y="7826"/>
                    <a:pt x="147262" y="6234"/>
                    <a:pt x="147262" y="4079"/>
                  </a:cubicBezTo>
                  <a:cubicBezTo>
                    <a:pt x="147262" y="1956"/>
                    <a:pt x="145571" y="365"/>
                    <a:pt x="143349" y="365"/>
                  </a:cubicBezTo>
                  <a:cubicBezTo>
                    <a:pt x="141161" y="365"/>
                    <a:pt x="139470" y="1956"/>
                    <a:pt x="139470" y="4079"/>
                  </a:cubicBezTo>
                  <a:cubicBezTo>
                    <a:pt x="139470" y="6234"/>
                    <a:pt x="141161" y="7826"/>
                    <a:pt x="143349" y="7826"/>
                  </a:cubicBezTo>
                  <a:moveTo>
                    <a:pt x="140000" y="35879"/>
                  </a:moveTo>
                  <a:lnTo>
                    <a:pt x="146798" y="35879"/>
                  </a:lnTo>
                  <a:lnTo>
                    <a:pt x="146798" y="11175"/>
                  </a:lnTo>
                  <a:lnTo>
                    <a:pt x="140000" y="11175"/>
                  </a:lnTo>
                  <a:lnTo>
                    <a:pt x="140000" y="35879"/>
                  </a:lnTo>
                  <a:close/>
                  <a:moveTo>
                    <a:pt x="123719" y="36409"/>
                  </a:moveTo>
                  <a:cubicBezTo>
                    <a:pt x="130881" y="36409"/>
                    <a:pt x="135126" y="32331"/>
                    <a:pt x="135524" y="26495"/>
                  </a:cubicBezTo>
                  <a:lnTo>
                    <a:pt x="129356" y="26495"/>
                  </a:lnTo>
                  <a:cubicBezTo>
                    <a:pt x="129024" y="29645"/>
                    <a:pt x="126803" y="31270"/>
                    <a:pt x="124050" y="31270"/>
                  </a:cubicBezTo>
                  <a:cubicBezTo>
                    <a:pt x="120237" y="31270"/>
                    <a:pt x="118015" y="28716"/>
                    <a:pt x="118015" y="23776"/>
                  </a:cubicBezTo>
                  <a:lnTo>
                    <a:pt x="118015" y="23411"/>
                  </a:lnTo>
                  <a:cubicBezTo>
                    <a:pt x="118015" y="18702"/>
                    <a:pt x="120370" y="16049"/>
                    <a:pt x="123918" y="16049"/>
                  </a:cubicBezTo>
                  <a:cubicBezTo>
                    <a:pt x="126703" y="16049"/>
                    <a:pt x="128461" y="17376"/>
                    <a:pt x="128925" y="20261"/>
                  </a:cubicBezTo>
                  <a:lnTo>
                    <a:pt x="135391" y="20261"/>
                  </a:lnTo>
                  <a:cubicBezTo>
                    <a:pt x="134794" y="13164"/>
                    <a:pt x="129489" y="10677"/>
                    <a:pt x="123785" y="10677"/>
                  </a:cubicBezTo>
                  <a:cubicBezTo>
                    <a:pt x="116755" y="10677"/>
                    <a:pt x="111052" y="15552"/>
                    <a:pt x="111052" y="23510"/>
                  </a:cubicBezTo>
                  <a:lnTo>
                    <a:pt x="111052" y="23875"/>
                  </a:lnTo>
                  <a:cubicBezTo>
                    <a:pt x="111019" y="31900"/>
                    <a:pt x="116490" y="36409"/>
                    <a:pt x="123719" y="36409"/>
                  </a:cubicBezTo>
                  <a:moveTo>
                    <a:pt x="94903" y="36409"/>
                  </a:moveTo>
                  <a:cubicBezTo>
                    <a:pt x="102331" y="36409"/>
                    <a:pt x="107935" y="31435"/>
                    <a:pt x="107935" y="23676"/>
                  </a:cubicBezTo>
                  <a:lnTo>
                    <a:pt x="107935" y="23311"/>
                  </a:lnTo>
                  <a:cubicBezTo>
                    <a:pt x="107935" y="15618"/>
                    <a:pt x="102364" y="10644"/>
                    <a:pt x="94936" y="10644"/>
                  </a:cubicBezTo>
                  <a:cubicBezTo>
                    <a:pt x="87508" y="10644"/>
                    <a:pt x="81904" y="15685"/>
                    <a:pt x="81904" y="23444"/>
                  </a:cubicBezTo>
                  <a:lnTo>
                    <a:pt x="81904" y="23809"/>
                  </a:lnTo>
                  <a:cubicBezTo>
                    <a:pt x="81938" y="31502"/>
                    <a:pt x="87542" y="36409"/>
                    <a:pt x="94903" y="36409"/>
                  </a:cubicBezTo>
                  <a:moveTo>
                    <a:pt x="94936" y="31203"/>
                  </a:moveTo>
                  <a:cubicBezTo>
                    <a:pt x="91057" y="31203"/>
                    <a:pt x="88901" y="28385"/>
                    <a:pt x="88901" y="23643"/>
                  </a:cubicBezTo>
                  <a:lnTo>
                    <a:pt x="88901" y="23278"/>
                  </a:lnTo>
                  <a:cubicBezTo>
                    <a:pt x="88901" y="18569"/>
                    <a:pt x="91189" y="15817"/>
                    <a:pt x="94936" y="15817"/>
                  </a:cubicBezTo>
                  <a:cubicBezTo>
                    <a:pt x="98750" y="15817"/>
                    <a:pt x="100971" y="18636"/>
                    <a:pt x="100971" y="23378"/>
                  </a:cubicBezTo>
                  <a:lnTo>
                    <a:pt x="100971" y="23709"/>
                  </a:lnTo>
                  <a:cubicBezTo>
                    <a:pt x="101004" y="28352"/>
                    <a:pt x="98783" y="31203"/>
                    <a:pt x="94936" y="31203"/>
                  </a:cubicBezTo>
                  <a:moveTo>
                    <a:pt x="68707" y="36409"/>
                  </a:moveTo>
                  <a:cubicBezTo>
                    <a:pt x="75239" y="36409"/>
                    <a:pt x="79086" y="33624"/>
                    <a:pt x="79086" y="28285"/>
                  </a:cubicBezTo>
                  <a:cubicBezTo>
                    <a:pt x="79086" y="23013"/>
                    <a:pt x="75704" y="21421"/>
                    <a:pt x="69503" y="20526"/>
                  </a:cubicBezTo>
                  <a:cubicBezTo>
                    <a:pt x="65921" y="19995"/>
                    <a:pt x="64728" y="19398"/>
                    <a:pt x="64728" y="17840"/>
                  </a:cubicBezTo>
                  <a:cubicBezTo>
                    <a:pt x="64728" y="16348"/>
                    <a:pt x="65988" y="15287"/>
                    <a:pt x="68209" y="15287"/>
                  </a:cubicBezTo>
                  <a:cubicBezTo>
                    <a:pt x="70564" y="15287"/>
                    <a:pt x="71691" y="16215"/>
                    <a:pt x="72089" y="18271"/>
                  </a:cubicBezTo>
                  <a:lnTo>
                    <a:pt x="78356" y="18271"/>
                  </a:lnTo>
                  <a:cubicBezTo>
                    <a:pt x="77759" y="12601"/>
                    <a:pt x="73648" y="10611"/>
                    <a:pt x="68143" y="10611"/>
                  </a:cubicBezTo>
                  <a:cubicBezTo>
                    <a:pt x="63103" y="10611"/>
                    <a:pt x="58361" y="13164"/>
                    <a:pt x="58361" y="18304"/>
                  </a:cubicBezTo>
                  <a:cubicBezTo>
                    <a:pt x="58361" y="23112"/>
                    <a:pt x="60914" y="25002"/>
                    <a:pt x="67480" y="25997"/>
                  </a:cubicBezTo>
                  <a:cubicBezTo>
                    <a:pt x="71028" y="26528"/>
                    <a:pt x="72487" y="27224"/>
                    <a:pt x="72487" y="28915"/>
                  </a:cubicBezTo>
                  <a:cubicBezTo>
                    <a:pt x="72487" y="30606"/>
                    <a:pt x="71260" y="31601"/>
                    <a:pt x="68607" y="31601"/>
                  </a:cubicBezTo>
                  <a:cubicBezTo>
                    <a:pt x="65623" y="31601"/>
                    <a:pt x="64562" y="30341"/>
                    <a:pt x="64263" y="28119"/>
                  </a:cubicBezTo>
                  <a:lnTo>
                    <a:pt x="57897" y="28119"/>
                  </a:lnTo>
                  <a:cubicBezTo>
                    <a:pt x="58162" y="33458"/>
                    <a:pt x="62042" y="36409"/>
                    <a:pt x="68707" y="36409"/>
                  </a:cubicBezTo>
                  <a:moveTo>
                    <a:pt x="44998" y="36409"/>
                  </a:moveTo>
                  <a:cubicBezTo>
                    <a:pt x="51530" y="36409"/>
                    <a:pt x="55377" y="33624"/>
                    <a:pt x="55377" y="28285"/>
                  </a:cubicBezTo>
                  <a:cubicBezTo>
                    <a:pt x="55377" y="23013"/>
                    <a:pt x="51994" y="21421"/>
                    <a:pt x="45794" y="20526"/>
                  </a:cubicBezTo>
                  <a:cubicBezTo>
                    <a:pt x="42212" y="19995"/>
                    <a:pt x="41019" y="19398"/>
                    <a:pt x="41019" y="17840"/>
                  </a:cubicBezTo>
                  <a:cubicBezTo>
                    <a:pt x="41019" y="16348"/>
                    <a:pt x="42312" y="15287"/>
                    <a:pt x="44500" y="15287"/>
                  </a:cubicBezTo>
                  <a:cubicBezTo>
                    <a:pt x="46855" y="15287"/>
                    <a:pt x="47982" y="16215"/>
                    <a:pt x="48380" y="18271"/>
                  </a:cubicBezTo>
                  <a:lnTo>
                    <a:pt x="54647" y="18271"/>
                  </a:lnTo>
                  <a:cubicBezTo>
                    <a:pt x="54050" y="12601"/>
                    <a:pt x="49939" y="10611"/>
                    <a:pt x="44467" y="10611"/>
                  </a:cubicBezTo>
                  <a:cubicBezTo>
                    <a:pt x="39394" y="10611"/>
                    <a:pt x="34685" y="13164"/>
                    <a:pt x="34685" y="18304"/>
                  </a:cubicBezTo>
                  <a:cubicBezTo>
                    <a:pt x="34685" y="23112"/>
                    <a:pt x="37238" y="25002"/>
                    <a:pt x="43804" y="25997"/>
                  </a:cubicBezTo>
                  <a:cubicBezTo>
                    <a:pt x="47352" y="26528"/>
                    <a:pt x="48811" y="27224"/>
                    <a:pt x="48811" y="28915"/>
                  </a:cubicBezTo>
                  <a:cubicBezTo>
                    <a:pt x="48811" y="30606"/>
                    <a:pt x="47584" y="31601"/>
                    <a:pt x="44931" y="31601"/>
                  </a:cubicBezTo>
                  <a:cubicBezTo>
                    <a:pt x="41947" y="31601"/>
                    <a:pt x="40853" y="30341"/>
                    <a:pt x="40587" y="28119"/>
                  </a:cubicBezTo>
                  <a:lnTo>
                    <a:pt x="34221" y="28119"/>
                  </a:lnTo>
                  <a:cubicBezTo>
                    <a:pt x="34453" y="33458"/>
                    <a:pt x="38333" y="36409"/>
                    <a:pt x="44998" y="36409"/>
                  </a:cubicBezTo>
                  <a:moveTo>
                    <a:pt x="15618" y="8356"/>
                  </a:moveTo>
                  <a:lnTo>
                    <a:pt x="20062" y="22947"/>
                  </a:lnTo>
                  <a:lnTo>
                    <a:pt x="11142" y="22947"/>
                  </a:lnTo>
                  <a:lnTo>
                    <a:pt x="15618" y="8356"/>
                  </a:lnTo>
                  <a:close/>
                  <a:moveTo>
                    <a:pt x="0" y="35879"/>
                  </a:moveTo>
                  <a:lnTo>
                    <a:pt x="7163" y="35879"/>
                  </a:lnTo>
                  <a:lnTo>
                    <a:pt x="9484" y="28385"/>
                  </a:lnTo>
                  <a:lnTo>
                    <a:pt x="21720" y="28385"/>
                  </a:lnTo>
                  <a:lnTo>
                    <a:pt x="24041" y="35879"/>
                  </a:lnTo>
                  <a:lnTo>
                    <a:pt x="32032" y="35879"/>
                  </a:lnTo>
                  <a:lnTo>
                    <a:pt x="21090" y="2122"/>
                  </a:lnTo>
                  <a:lnTo>
                    <a:pt x="11142" y="2122"/>
                  </a:lnTo>
                  <a:lnTo>
                    <a:pt x="0" y="35879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  <a:latin typeface="Arial" panose="020B0604020202020204"/>
                <a:ea typeface="+mn-ea"/>
              </a:endParaRPr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9E4A3506-1BCF-4589-8BEF-94EEFDE8F07F}"/>
              </a:ext>
            </a:extLst>
          </p:cNvPr>
          <p:cNvCxnSpPr>
            <a:cxnSpLocks/>
          </p:cNvCxnSpPr>
          <p:nvPr userDrawn="1"/>
        </p:nvCxnSpPr>
        <p:spPr>
          <a:xfrm>
            <a:off x="5875173" y="6525064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="" xmlns:a16="http://schemas.microsoft.com/office/drawing/2014/main" id="{90F7D20D-A946-4450-AF12-802AD3DECB5E}"/>
              </a:ext>
            </a:extLst>
          </p:cNvPr>
          <p:cNvCxnSpPr/>
          <p:nvPr userDrawn="1"/>
        </p:nvCxnSpPr>
        <p:spPr>
          <a:xfrm>
            <a:off x="384900" y="6309134"/>
            <a:ext cx="838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67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3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7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40000"/>
        </a:lnSpc>
        <a:spcBef>
          <a:spcPts val="400"/>
        </a:spcBef>
        <a:spcAft>
          <a:spcPts val="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358775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71755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11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loda/id/JORFTEXT00002287222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hf.fr/Ressources-humaines/Gestion-du-personnel-non-medical/Mise-en-oeuvre-de-l-entretien-professionnel-des-agents-de-la-FPH" TargetMode="External"/><Relationship Id="rId5" Type="http://schemas.openxmlformats.org/officeDocument/2006/relationships/hyperlink" Target="https://www.legifrance.gouv.fr/jorf/id/JORFTEXT000041991080/" TargetMode="External"/><Relationship Id="rId4" Type="http://schemas.openxmlformats.org/officeDocument/2006/relationships/hyperlink" Target="https://www.legifrance.gouv.fr/jorf/id/JORFTEXT000038889182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www.anfh.fr/actualites/rhone/actualites-et-agenda-regional/entretien-professionnel-gpmc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.charlet@capitan-conseil.fr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mailto:rhone.formation@anfh.f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Document_Microsoft_Word1.doc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="" xmlns:a16="http://schemas.microsoft.com/office/drawing/2014/main" id="{86A19C95-05F9-43E2-BF24-04E805A907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979613"/>
            <a:ext cx="9144000" cy="1808162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altLang="fr-FR" sz="2400" b="1">
                <a:solidFill>
                  <a:srgbClr val="4E4B4E"/>
                </a:solidFill>
              </a:rPr>
              <a:t/>
            </a:r>
            <a:br>
              <a:rPr lang="fr-FR" altLang="fr-FR" sz="2400" b="1">
                <a:solidFill>
                  <a:srgbClr val="4E4B4E"/>
                </a:solidFill>
              </a:rPr>
            </a:br>
            <a:r>
              <a:rPr lang="fr-FR" sz="2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PREPARER SA PROCHAINE CAMPAGNE </a:t>
            </a:r>
            <a:br>
              <a:rPr lang="fr-FR" sz="2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D’ENTRETIENS PROFESSIONNELS </a:t>
            </a:r>
            <a:br>
              <a:rPr lang="fr-FR" sz="2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REGARD DES </a:t>
            </a:r>
            <a:br>
              <a:rPr lang="fr-FR" sz="2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EVOLUTIONS REGLEMENTAIRES </a:t>
            </a:r>
            <a:r>
              <a:rPr lang="fr-FR" sz="24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>
                <a:solidFill>
                  <a:srgbClr val="4E4B4E"/>
                </a:solidFill>
              </a:rPr>
              <a:t/>
            </a:r>
            <a:br>
              <a:rPr lang="fr-FR" altLang="fr-FR" sz="2400" b="1">
                <a:solidFill>
                  <a:srgbClr val="4E4B4E"/>
                </a:solidFill>
              </a:rPr>
            </a:br>
            <a:r>
              <a:rPr lang="fr-FR" altLang="fr-FR" sz="2400" b="1">
                <a:solidFill>
                  <a:srgbClr val="4E4B4E"/>
                </a:solidFill>
              </a:rPr>
              <a:t/>
            </a:r>
            <a:br>
              <a:rPr lang="fr-FR" altLang="fr-FR" sz="2400" b="1">
                <a:solidFill>
                  <a:srgbClr val="4E4B4E"/>
                </a:solidFill>
              </a:rPr>
            </a:br>
            <a:r>
              <a:rPr lang="fr-FR" altLang="fr-FR" sz="2400" b="1">
                <a:solidFill>
                  <a:srgbClr val="4E4B4E"/>
                </a:solidFill>
              </a:rPr>
              <a:t>									</a:t>
            </a:r>
            <a:br>
              <a:rPr lang="fr-FR" altLang="fr-FR" sz="2400" b="1">
                <a:solidFill>
                  <a:srgbClr val="4E4B4E"/>
                </a:solidFill>
              </a:rPr>
            </a:br>
            <a:r>
              <a:rPr lang="fr-FR" altLang="fr-FR" sz="2400" b="1">
                <a:solidFill>
                  <a:srgbClr val="4E4B4E"/>
                </a:solidFill>
              </a:rPr>
              <a:t/>
            </a:r>
            <a:br>
              <a:rPr lang="fr-FR" altLang="fr-FR" sz="2400" b="1">
                <a:solidFill>
                  <a:srgbClr val="4E4B4E"/>
                </a:solidFill>
              </a:rPr>
            </a:br>
            <a:r>
              <a:rPr lang="fr-FR" altLang="fr-FR" sz="2400" b="1">
                <a:solidFill>
                  <a:srgbClr val="4E4B4E"/>
                </a:solidFill>
              </a:rPr>
              <a:t/>
            </a:r>
            <a:br>
              <a:rPr lang="fr-FR" altLang="fr-FR" sz="2400" b="1">
                <a:solidFill>
                  <a:srgbClr val="4E4B4E"/>
                </a:solidFill>
              </a:rPr>
            </a:br>
            <a:r>
              <a:rPr lang="fr-FR" altLang="fr-FR" sz="2400" b="1">
                <a:solidFill>
                  <a:srgbClr val="4E4B4E"/>
                </a:solidFill>
              </a:rPr>
              <a:t>Classe Virtuelle Teams</a:t>
            </a:r>
            <a:endParaRPr lang="fr-FR" altLang="fr-FR" sz="2400">
              <a:solidFill>
                <a:srgbClr val="4E4B4E"/>
              </a:solidFill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="" xmlns:a16="http://schemas.microsoft.com/office/drawing/2014/main" id="{A53D43A3-FF73-4EC8-BDC2-B44BF5942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4100" name="Picture 6" descr="Résultat de recherche d'images pour &quot;ANFH Franche Comté&quot;">
            <a:extLst>
              <a:ext uri="{FF2B5EF4-FFF2-40B4-BE49-F238E27FC236}">
                <a16:creationId xmlns="" xmlns:a16="http://schemas.microsoft.com/office/drawing/2014/main" id="{97B559E1-7383-4967-A148-C26BC7BB5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20650"/>
            <a:ext cx="3800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4">
            <a:extLst>
              <a:ext uri="{FF2B5EF4-FFF2-40B4-BE49-F238E27FC236}">
                <a16:creationId xmlns="" xmlns:a16="http://schemas.microsoft.com/office/drawing/2014/main" id="{4FE717DC-D672-444E-A537-0165044347F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11450" y="3562350"/>
            <a:ext cx="600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b="1"/>
              <a:t>1. Connaître les bases de l’entretien professionnel et de formation</a:t>
            </a:r>
            <a:endParaRPr lang="fr-FR" altLang="fr-FR" sz="1600" b="1">
              <a:solidFill>
                <a:srgbClr val="1D1B1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fr-FR" altLang="fr-FR" sz="1600" b="1"/>
          </a:p>
        </p:txBody>
      </p:sp>
      <p:sp>
        <p:nvSpPr>
          <p:cNvPr id="14339" name="Titre 1">
            <a:extLst>
              <a:ext uri="{FF2B5EF4-FFF2-40B4-BE49-F238E27FC236}">
                <a16:creationId xmlns="" xmlns:a16="http://schemas.microsoft.com/office/drawing/2014/main" id="{05958A47-CECC-49DF-A833-BF4A17F46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0663"/>
            <a:ext cx="8497887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fr-FR" altLang="fr-FR" sz="2800" b="1"/>
              <a:t>L’essentiel des évolutions réglementaires</a:t>
            </a:r>
            <a:endParaRPr lang="fr-FR" altLang="fr-FR" sz="2800"/>
          </a:p>
        </p:txBody>
      </p:sp>
      <p:sp>
        <p:nvSpPr>
          <p:cNvPr id="14340" name="ZoneTexte 6">
            <a:extLst>
              <a:ext uri="{FF2B5EF4-FFF2-40B4-BE49-F238E27FC236}">
                <a16:creationId xmlns="" xmlns:a16="http://schemas.microsoft.com/office/drawing/2014/main" id="{E9AE231E-3081-4829-B7BF-305BDA129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608013"/>
            <a:ext cx="646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/>
              <a:t>Les recours possibles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="" xmlns:a16="http://schemas.microsoft.com/office/drawing/2014/main" id="{1F7C49DF-1409-4EEE-B75D-21E3D1387D0A}"/>
              </a:ext>
            </a:extLst>
          </p:cNvPr>
          <p:cNvGraphicFramePr/>
          <p:nvPr/>
        </p:nvGraphicFramePr>
        <p:xfrm>
          <a:off x="1524000" y="1396999"/>
          <a:ext cx="6943034" cy="504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2" name="ZoneTexte 3">
            <a:extLst>
              <a:ext uri="{FF2B5EF4-FFF2-40B4-BE49-F238E27FC236}">
                <a16:creationId xmlns="" xmlns:a16="http://schemas.microsoft.com/office/drawing/2014/main" id="{CD089767-3DDC-425D-A32B-CA9D63DD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1527175"/>
            <a:ext cx="703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 b="1"/>
              <a:t>Demande de révision de compte-rendu par l’agent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814388" y="1055754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4">
            <a:extLst>
              <a:ext uri="{FF2B5EF4-FFF2-40B4-BE49-F238E27FC236}">
                <a16:creationId xmlns="" xmlns:a16="http://schemas.microsoft.com/office/drawing/2014/main" id="{A440CD55-8F40-4E3C-BE3F-948786B77AB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11450" y="3562350"/>
            <a:ext cx="600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b="1"/>
              <a:t>1. Connaître les bases de l’entretien professionnel et de formation</a:t>
            </a:r>
            <a:endParaRPr lang="fr-FR" altLang="fr-FR" sz="1600" b="1">
              <a:solidFill>
                <a:srgbClr val="1D1B1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fr-FR" altLang="fr-FR" sz="1600" b="1"/>
          </a:p>
        </p:txBody>
      </p:sp>
      <p:sp>
        <p:nvSpPr>
          <p:cNvPr id="15363" name="Titre 1">
            <a:extLst>
              <a:ext uri="{FF2B5EF4-FFF2-40B4-BE49-F238E27FC236}">
                <a16:creationId xmlns="" xmlns:a16="http://schemas.microsoft.com/office/drawing/2014/main" id="{3C0327F5-859F-4B7D-96B8-4781E133E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0663"/>
            <a:ext cx="8497887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fr-FR" altLang="fr-FR" sz="2800" b="1"/>
              <a:t>L’essentiel des évolutions réglementaires</a:t>
            </a:r>
            <a:endParaRPr lang="fr-FR" altLang="fr-FR" sz="2800"/>
          </a:p>
        </p:txBody>
      </p:sp>
      <p:sp>
        <p:nvSpPr>
          <p:cNvPr id="15364" name="ZoneTexte 6">
            <a:extLst>
              <a:ext uri="{FF2B5EF4-FFF2-40B4-BE49-F238E27FC236}">
                <a16:creationId xmlns="" xmlns:a16="http://schemas.microsoft.com/office/drawing/2014/main" id="{84CC043A-0EA9-4E71-86D1-96B945AC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608013"/>
            <a:ext cx="646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/>
              <a:t>Le compte-rendu d’entretien professionnel</a:t>
            </a:r>
          </a:p>
        </p:txBody>
      </p:sp>
      <p:pic>
        <p:nvPicPr>
          <p:cNvPr id="15365" name="Image 2">
            <a:extLst>
              <a:ext uri="{FF2B5EF4-FFF2-40B4-BE49-F238E27FC236}">
                <a16:creationId xmlns="" xmlns:a16="http://schemas.microsoft.com/office/drawing/2014/main" id="{6D72F03E-8CC5-4F2D-A954-C181D49A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06" y="1289055"/>
            <a:ext cx="3865563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 7">
            <a:extLst>
              <a:ext uri="{FF2B5EF4-FFF2-40B4-BE49-F238E27FC236}">
                <a16:creationId xmlns="" xmlns:a16="http://schemas.microsoft.com/office/drawing/2014/main" id="{CA51ECE0-FABE-4465-AA9D-2A2FF7E9A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08089"/>
            <a:ext cx="1944688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 10">
            <a:extLst>
              <a:ext uri="{FF2B5EF4-FFF2-40B4-BE49-F238E27FC236}">
                <a16:creationId xmlns="" xmlns:a16="http://schemas.microsoft.com/office/drawing/2014/main" id="{484B70E5-70DF-475A-8A14-AC58C6DA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177927"/>
            <a:ext cx="19351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 12">
            <a:extLst>
              <a:ext uri="{FF2B5EF4-FFF2-40B4-BE49-F238E27FC236}">
                <a16:creationId xmlns="" xmlns:a16="http://schemas.microsoft.com/office/drawing/2014/main" id="{44B8DD72-2781-4F79-A559-F21A2BFB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975104"/>
            <a:ext cx="1935163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 14">
            <a:extLst>
              <a:ext uri="{FF2B5EF4-FFF2-40B4-BE49-F238E27FC236}">
                <a16:creationId xmlns="" xmlns:a16="http://schemas.microsoft.com/office/drawing/2014/main" id="{B383E0E0-FA2E-471E-9A6D-5B48CA126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978278"/>
            <a:ext cx="1935162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342438" y="1135063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="" xmlns:a16="http://schemas.microsoft.com/office/drawing/2014/main" id="{AB506600-93FB-4ECB-8A69-9AACDEA86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485637"/>
              </p:ext>
            </p:extLst>
          </p:nvPr>
        </p:nvGraphicFramePr>
        <p:xfrm>
          <a:off x="1527221" y="2029852"/>
          <a:ext cx="7298144" cy="371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99402C6-0F47-4969-811F-028955553921}"/>
              </a:ext>
            </a:extLst>
          </p:cNvPr>
          <p:cNvSpPr/>
          <p:nvPr/>
        </p:nvSpPr>
        <p:spPr>
          <a:xfrm rot="16200000">
            <a:off x="-933735" y="3413262"/>
            <a:ext cx="3650411" cy="9407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CAS SPECIFIQUES</a:t>
            </a: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178C7D0D-38C5-4943-8D71-0B49AC503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2" y="85725"/>
            <a:ext cx="574566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A452A"/>
                </a:solidFill>
                <a:latin typeface="+mj-lt"/>
                <a:ea typeface="ＭＳ Ｐゴシック" panose="020B0600070205080204" pitchFamily="34" charset="-128"/>
                <a:cs typeface="MS PGothic" panose="020B0600070205080204" pitchFamily="34" charset="-128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FR" sz="2400" b="1"/>
              <a:t>2. Les enjeux globaux entre le Management des métiers, emplois, postes et compétences et l’entretien professionnel</a:t>
            </a:r>
          </a:p>
          <a:p>
            <a:pPr algn="ctr"/>
            <a:endParaRPr lang="fr-FR" altLang="fr-FR" sz="2400" b="1"/>
          </a:p>
          <a:p>
            <a:r>
              <a:rPr lang="fr-FR" altLang="fr-FR" sz="1800" b="1"/>
              <a:t>Cartographie des métiers</a:t>
            </a:r>
            <a:endParaRPr lang="fr-FR" altLang="fr-FR" sz="180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327858" y="1143134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="" xmlns:a16="http://schemas.microsoft.com/office/drawing/2014/main" id="{178C7D0D-38C5-4943-8D71-0B49AC503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2" y="85725"/>
            <a:ext cx="574566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A452A"/>
                </a:solidFill>
                <a:latin typeface="+mj-lt"/>
                <a:ea typeface="ＭＳ Ｐゴシック" panose="020B0600070205080204" pitchFamily="34" charset="-128"/>
                <a:cs typeface="MS PGothic" panose="020B0600070205080204" pitchFamily="34" charset="-128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FR" sz="2400" b="1"/>
              <a:t>2. Les enjeux globaux entre le Management des métiers, emplois, postes et compétences et l’entretien professionnel</a:t>
            </a:r>
            <a:endParaRPr lang="fr-FR" altLang="fr-FR" sz="2400"/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A90FFCDB-8E21-41FD-8BC7-4F53CEA84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11882"/>
              </p:ext>
            </p:extLst>
          </p:nvPr>
        </p:nvGraphicFramePr>
        <p:xfrm>
          <a:off x="311150" y="1731950"/>
          <a:ext cx="8521700" cy="457688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04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17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741">
                <a:tc>
                  <a:txBody>
                    <a:bodyPr/>
                    <a:lstStyle/>
                    <a:p>
                      <a:r>
                        <a:rPr lang="fr-FR" sz="1800"/>
                        <a:t>Cas spécifiques</a:t>
                      </a:r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r>
                        <a:rPr lang="fr-FR" sz="1800"/>
                        <a:t>Exemples d’orientation</a:t>
                      </a:r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8633">
                <a:tc>
                  <a:txBody>
                    <a:bodyPr/>
                    <a:lstStyle/>
                    <a:p>
                      <a:r>
                        <a:rPr lang="fr-FR" sz="1800"/>
                        <a:t>Faisant Fonction</a:t>
                      </a:r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r>
                        <a:rPr lang="fr-FR" sz="1800"/>
                        <a:t>Rattachement au métier exercé, avec élaboration de fiche emploi ajustant les niveaux de compétences attendus (exemple : niveau « pratique courante » attendu sur les savoir-faire de la fiche emploi ASH Soins)</a:t>
                      </a:r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2987">
                <a:tc>
                  <a:txBody>
                    <a:bodyPr/>
                    <a:lstStyle/>
                    <a:p>
                      <a:r>
                        <a:rPr lang="fr-FR" sz="1800"/>
                        <a:t>Poste polyvalent (</a:t>
                      </a:r>
                      <a:r>
                        <a:rPr lang="fr-FR" sz="1200"/>
                        <a:t>agent de gestion admin, agent d’accueil, gestionnaire espaces verts…)</a:t>
                      </a:r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r>
                        <a:rPr lang="fr-FR" sz="1800"/>
                        <a:t>Il est souvent utile de se demander quelles missions/activités du poste seront prégnantes à court ou moyen terme (2-3 ans) afin de définir le métier recensé.</a:t>
                      </a:r>
                    </a:p>
                    <a:p>
                      <a:endParaRPr lang="fr-FR" sz="1800"/>
                    </a:p>
                    <a:p>
                      <a:endParaRPr lang="fr-FR" sz="1800"/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358">
                <a:tc>
                  <a:txBody>
                    <a:bodyPr/>
                    <a:lstStyle/>
                    <a:p>
                      <a:r>
                        <a:rPr lang="fr-FR" sz="1800"/>
                        <a:t>Métier émergeant</a:t>
                      </a:r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r>
                        <a:rPr lang="fr-FR" sz="1800"/>
                        <a:t>Le métier du répertoire le moins éloigné sera recensé (ex : éducateur sportif pour moniteur APA)</a:t>
                      </a:r>
                    </a:p>
                    <a:p>
                      <a:endParaRPr lang="fr-FR" sz="1800"/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44">
                <a:tc>
                  <a:txBody>
                    <a:bodyPr/>
                    <a:lstStyle/>
                    <a:p>
                      <a:r>
                        <a:rPr lang="fr-FR" sz="1800"/>
                        <a:t>Agent en reconversion</a:t>
                      </a:r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Le métier réalisé actuellement sera recensé</a:t>
                      </a:r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4766E5FA-EB59-4051-BF0A-C2C56BC18959}"/>
              </a:ext>
            </a:extLst>
          </p:cNvPr>
          <p:cNvSpPr txBox="1"/>
          <p:nvPr/>
        </p:nvSpPr>
        <p:spPr>
          <a:xfrm>
            <a:off x="4776537" y="13173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1" dirty="0"/>
              <a:t>Cartographie des métiers</a:t>
            </a:r>
            <a:endParaRPr lang="fr-FR" altLang="fr-FR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-947" r="49095"/>
          <a:stretch/>
        </p:blipFill>
        <p:spPr>
          <a:xfrm>
            <a:off x="311150" y="1090673"/>
            <a:ext cx="810949" cy="2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3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A1F6DEF-7D68-44E1-9F07-5787F3AA2BE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27203" y="2410797"/>
            <a:ext cx="5943600" cy="39087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fr-FR" alt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La compétence reprend un ensemble de connaissances (savoir), de pratiques (savoir-faire), de comportements (manière de servir).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fr-FR" altLang="fr-FR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fr-FR" altLang="fr-FR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fr-FR" alt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Elle s’apprécie en  faisant  référence à des situations de travail.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fr-FR" altLang="fr-FR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fr-FR" altLang="fr-FR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fr-FR" altLang="fr-FR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fr-FR" alt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Elle est observable et/ou mesurable.</a:t>
            </a:r>
          </a:p>
        </p:txBody>
      </p:sp>
      <p:pic>
        <p:nvPicPr>
          <p:cNvPr id="19459" name="Image 4">
            <a:extLst>
              <a:ext uri="{FF2B5EF4-FFF2-40B4-BE49-F238E27FC236}">
                <a16:creationId xmlns="" xmlns:a16="http://schemas.microsoft.com/office/drawing/2014/main" id="{195177C9-BC7B-4DB2-8ACD-06D45C818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49" y="1898468"/>
            <a:ext cx="1548814" cy="121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5">
            <a:extLst>
              <a:ext uri="{FF2B5EF4-FFF2-40B4-BE49-F238E27FC236}">
                <a16:creationId xmlns="" xmlns:a16="http://schemas.microsoft.com/office/drawing/2014/main" id="{B767339E-9A8B-4C05-AE81-8B2D1725D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49" y="3811170"/>
            <a:ext cx="1548814" cy="150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8">
            <a:extLst>
              <a:ext uri="{FF2B5EF4-FFF2-40B4-BE49-F238E27FC236}">
                <a16:creationId xmlns="" xmlns:a16="http://schemas.microsoft.com/office/drawing/2014/main" id="{02AEDAE1-5BEB-462D-B769-F125BC9D4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19" y="5541944"/>
            <a:ext cx="1289944" cy="128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c plein 9">
            <a:extLst>
              <a:ext uri="{FF2B5EF4-FFF2-40B4-BE49-F238E27FC236}">
                <a16:creationId xmlns="" xmlns:a16="http://schemas.microsoft.com/office/drawing/2014/main" id="{057C9C13-F6A3-47B5-B6CD-35DC5F199BBF}"/>
              </a:ext>
            </a:extLst>
          </p:cNvPr>
          <p:cNvSpPr/>
          <p:nvPr/>
        </p:nvSpPr>
        <p:spPr>
          <a:xfrm>
            <a:off x="7092950" y="19051"/>
            <a:ext cx="1822450" cy="1410254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328245"/>
              <a:satOff val="-9390"/>
              <a:lumOff val="1156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53EF0C43-83E4-4D7D-8336-C5E647EEB655}"/>
              </a:ext>
            </a:extLst>
          </p:cNvPr>
          <p:cNvSpPr txBox="1"/>
          <p:nvPr/>
        </p:nvSpPr>
        <p:spPr>
          <a:xfrm>
            <a:off x="7362763" y="508796"/>
            <a:ext cx="1282823" cy="272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778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E2C2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Compétence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18FF0452-64B6-4387-8053-8C0E172D0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3463" y="85725"/>
            <a:ext cx="4227512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/>
              <a:t>2. Les enjeux globaux entre le Management des métiers, emplois, postes et compétences et l’entretien professionnel</a:t>
            </a:r>
            <a:endParaRPr lang="fr-FR" altLang="fr-FR" sz="20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t="-947" r="49095"/>
          <a:stretch/>
        </p:blipFill>
        <p:spPr>
          <a:xfrm>
            <a:off x="338833" y="1143688"/>
            <a:ext cx="810949" cy="2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54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00DD4B8B-8EEF-4859-81FB-4F3B1BD20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87354"/>
            <a:ext cx="8915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Ce que la compétence n’est pas :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Elle n’est pas la performance 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: la compétence est le processus qui produit la performance. Une performance régulière est révélatrice de la compétence ; elle en est une manifestation concrète.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Elle n’est pas la qualification 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: la qualification est un titre contractuel ou légal classant les individus sur une échelle de valeur. La qualification est la valeur d’échange de la compétence, la reconnaissance que la collectivité accorde à l’activité professionnelle d’une personne.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Elle n’est pas seulement la connaissance 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: c’est la capacité à utiliser, à exploiter de façon pertinente ses connaissances qui fait la compétence.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Elle n’est pas le potentiel 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: le potentiel est un pronostic de compétence, d’une capacité à évoluer. Il correspond à la compétence virtuelle.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Elle n’est pas le mérite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 : synonyme à la fois de compétence et de performance, le mérite comporte une dimension morale qui le rend parasite dans une logique de gestion par les compétences.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Elle ne se résume pas à l’expérience 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: l’expérience est un mode d’acquisition de la compétence.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srgbClr val="2E2C2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http</a:t>
            </a:r>
            <a:r>
              <a:rPr kumimoji="0" lang="fr-FR" altLang="fr-FR" sz="18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://www.metiers-fonctionpubliquehospitaliere.sante.gouv.fr/-Glossaire,12-.html</a:t>
            </a:r>
          </a:p>
        </p:txBody>
      </p:sp>
      <p:sp>
        <p:nvSpPr>
          <p:cNvPr id="7" name="Arc plein 6">
            <a:extLst>
              <a:ext uri="{FF2B5EF4-FFF2-40B4-BE49-F238E27FC236}">
                <a16:creationId xmlns="" xmlns:a16="http://schemas.microsoft.com/office/drawing/2014/main" id="{4AF8F0DE-1181-4C9D-9433-EC2EFD0CBFFF}"/>
              </a:ext>
            </a:extLst>
          </p:cNvPr>
          <p:cNvSpPr/>
          <p:nvPr/>
        </p:nvSpPr>
        <p:spPr>
          <a:xfrm>
            <a:off x="7092950" y="19051"/>
            <a:ext cx="1822450" cy="1410254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328245"/>
              <a:satOff val="-9390"/>
              <a:lumOff val="1156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068BA0F2-5EE5-4C3E-89EA-1F0A8C19D305}"/>
              </a:ext>
            </a:extLst>
          </p:cNvPr>
          <p:cNvSpPr txBox="1"/>
          <p:nvPr/>
        </p:nvSpPr>
        <p:spPr>
          <a:xfrm>
            <a:off x="7362763" y="508796"/>
            <a:ext cx="1282823" cy="272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778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E2C2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Compétence</a:t>
            </a: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AE283255-8154-4C63-82FE-4F8D571CE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3463" y="85725"/>
            <a:ext cx="4227512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/>
              <a:t>2. Les enjeux globaux entre le Management des métiers, emplois, postes et compétences et l’entretien professionnel</a:t>
            </a:r>
            <a:endParaRPr lang="fr-FR" altLang="fr-FR" sz="20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-947" r="49095"/>
          <a:stretch/>
        </p:blipFill>
        <p:spPr>
          <a:xfrm>
            <a:off x="342900" y="1114302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plein 6">
            <a:extLst>
              <a:ext uri="{FF2B5EF4-FFF2-40B4-BE49-F238E27FC236}">
                <a16:creationId xmlns="" xmlns:a16="http://schemas.microsoft.com/office/drawing/2014/main" id="{4AF8F0DE-1181-4C9D-9433-EC2EFD0CBFFF}"/>
              </a:ext>
            </a:extLst>
          </p:cNvPr>
          <p:cNvSpPr/>
          <p:nvPr/>
        </p:nvSpPr>
        <p:spPr>
          <a:xfrm>
            <a:off x="7092950" y="19051"/>
            <a:ext cx="1822450" cy="1410254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328245"/>
              <a:satOff val="-9390"/>
              <a:lumOff val="1156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068BA0F2-5EE5-4C3E-89EA-1F0A8C19D305}"/>
              </a:ext>
            </a:extLst>
          </p:cNvPr>
          <p:cNvSpPr txBox="1"/>
          <p:nvPr/>
        </p:nvSpPr>
        <p:spPr>
          <a:xfrm>
            <a:off x="7362763" y="508796"/>
            <a:ext cx="1282823" cy="272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778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E2C2E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SAVOIR-FAIRE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770AB0ED-5B1A-4295-AD11-89CED5331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69311"/>
              </p:ext>
            </p:extLst>
          </p:nvPr>
        </p:nvGraphicFramePr>
        <p:xfrm>
          <a:off x="452437" y="1951167"/>
          <a:ext cx="8462963" cy="4175844"/>
        </p:xfrm>
        <a:graphic>
          <a:graphicData uri="http://schemas.openxmlformats.org/drawingml/2006/table">
            <a:tbl>
              <a:tblPr/>
              <a:tblGrid>
                <a:gridCol w="208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3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3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2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653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1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NIVEAUX</a:t>
                      </a: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A Développer</a:t>
                      </a: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Pratique courante</a:t>
                      </a: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Maîtrise</a:t>
                      </a: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1" charset="0"/>
                        </a:rPr>
                        <a:t>Expertise</a:t>
                      </a: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61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Appliquer un protocole, une consigne</a:t>
                      </a:r>
                    </a:p>
                  </a:txBody>
                  <a:tcPr marL="91428" marR="91428" marT="45734" marB="45734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Savoir adapter sa pratique dans les situations de travail courantes</a:t>
                      </a: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Optimiser sa pratique dans des situations de travail rares ou complexes</a:t>
                      </a: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Innover et être en capacité de transmettre sa compétence au niveau « maîtrise »</a:t>
                      </a: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025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1" charset="0"/>
                        </a:rPr>
                        <a:t>Un exemple de savoir-faire : savoir animer une réunion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marL="91428" marR="91428" marT="45734" marB="45734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4610576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Savoir animer en autonomie une première réunion de très courte durée sur un sujet précis avec un auditoire bienveillant</a:t>
                      </a:r>
                    </a:p>
                  </a:txBody>
                  <a:tcPr marL="91428" marR="91428" marT="45734" marB="45734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Savoir animer en autonomie des réunions d’une durée plus ou moins longue sur des sujets variables avec son équipe. Besoin d’appui pour des réunions « stratégiques » ou « complexes 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Savoir animer en autonomie une réunion avec un message particulièrement difficile à transmettre</a:t>
                      </a: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Savoir transmettre son savoir-faire à autrui pour l’amener au niveau « maîtrise » dans l’animation de réunions</a:t>
                      </a:r>
                    </a:p>
                  </a:txBody>
                  <a:tcPr marL="91428" marR="91428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30274"/>
                  </a:ext>
                </a:extLst>
              </a:tr>
            </a:tbl>
          </a:graphicData>
        </a:graphic>
      </p:graphicFrame>
      <p:sp>
        <p:nvSpPr>
          <p:cNvPr id="2" name="Flèche : bas 1">
            <a:extLst>
              <a:ext uri="{FF2B5EF4-FFF2-40B4-BE49-F238E27FC236}">
                <a16:creationId xmlns="" xmlns:a16="http://schemas.microsoft.com/office/drawing/2014/main" id="{2A0C118C-1617-4700-B2FA-1C4F4B395E64}"/>
              </a:ext>
            </a:extLst>
          </p:cNvPr>
          <p:cNvSpPr/>
          <p:nvPr/>
        </p:nvSpPr>
        <p:spPr>
          <a:xfrm>
            <a:off x="4643021" y="4066391"/>
            <a:ext cx="337352" cy="310719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11A9813E-28B9-4DF5-AAE5-0C6FC4039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3463" y="85725"/>
            <a:ext cx="4227512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/>
              <a:t>2. Les enjeux globaux entre le Management des métiers, emplois, postes et compétences et l’entretien professionnel</a:t>
            </a:r>
            <a:endParaRPr lang="fr-FR" altLang="fr-FR" sz="200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t="-947" r="49095"/>
          <a:stretch/>
        </p:blipFill>
        <p:spPr>
          <a:xfrm>
            <a:off x="452437" y="1128842"/>
            <a:ext cx="810949" cy="2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8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="" xmlns:a16="http://schemas.microsoft.com/office/drawing/2014/main" id="{8C1CA79D-9C2A-4ED9-9270-04B96030D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11951" y="78402"/>
            <a:ext cx="4227512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800" b="1">
                <a:cs typeface="Times New Roman" panose="02020603050405020304" pitchFamily="18" charset="0"/>
              </a:rPr>
              <a:t>2. L’ingénierie préparatoire</a:t>
            </a:r>
            <a:endParaRPr lang="fr-FR" altLang="fr-FR" sz="280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AB559CA-397E-4130-A334-6D9138C53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33" y="202884"/>
            <a:ext cx="3701804" cy="3020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D9DD6A85-EB3B-4A62-A0A5-29865AD93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8402"/>
            <a:ext cx="4513895" cy="3153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Flèche : gauche 15">
            <a:extLst>
              <a:ext uri="{FF2B5EF4-FFF2-40B4-BE49-F238E27FC236}">
                <a16:creationId xmlns="" xmlns:a16="http://schemas.microsoft.com/office/drawing/2014/main" id="{D348ABF4-1763-43DC-9F21-E9108B34B0AB}"/>
              </a:ext>
            </a:extLst>
          </p:cNvPr>
          <p:cNvSpPr/>
          <p:nvPr/>
        </p:nvSpPr>
        <p:spPr>
          <a:xfrm>
            <a:off x="798991" y="327585"/>
            <a:ext cx="328473" cy="150921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8876FA0D-8B2A-4788-9DCE-E59EDC26F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080" y="639290"/>
            <a:ext cx="353599" cy="176799"/>
          </a:xfrm>
          <a:prstGeom prst="rect">
            <a:avLst/>
          </a:prstGeom>
        </p:spPr>
      </p:pic>
      <p:sp>
        <p:nvSpPr>
          <p:cNvPr id="18" name="Flèche : droite 17">
            <a:extLst>
              <a:ext uri="{FF2B5EF4-FFF2-40B4-BE49-F238E27FC236}">
                <a16:creationId xmlns="" xmlns:a16="http://schemas.microsoft.com/office/drawing/2014/main" id="{B36672BD-8813-4BC0-84FC-1F80CDD52BA2}"/>
              </a:ext>
            </a:extLst>
          </p:cNvPr>
          <p:cNvSpPr/>
          <p:nvPr/>
        </p:nvSpPr>
        <p:spPr>
          <a:xfrm>
            <a:off x="4143791" y="1582067"/>
            <a:ext cx="217411" cy="230819"/>
          </a:xfrm>
          <a:prstGeom prst="rightArrow">
            <a:avLst>
              <a:gd name="adj1" fmla="val 50000"/>
              <a:gd name="adj2" fmla="val 459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BCA0383A-A27E-49DE-8602-484A5DDEE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868272"/>
            <a:ext cx="3497048" cy="2925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Flèche : virage 20">
            <a:extLst>
              <a:ext uri="{FF2B5EF4-FFF2-40B4-BE49-F238E27FC236}">
                <a16:creationId xmlns="" xmlns:a16="http://schemas.microsoft.com/office/drawing/2014/main" id="{DB791C81-2BDD-40E7-B67B-1F7772068826}"/>
              </a:ext>
            </a:extLst>
          </p:cNvPr>
          <p:cNvSpPr/>
          <p:nvPr/>
        </p:nvSpPr>
        <p:spPr>
          <a:xfrm rot="10800000">
            <a:off x="8184458" y="4328674"/>
            <a:ext cx="604435" cy="65694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E59E4A34-7F72-428A-AA28-A01741BAF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72" y="4243471"/>
            <a:ext cx="4039155" cy="1350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8B0AAACE-FF6E-4426-AC1B-91BCE10C28B0}"/>
              </a:ext>
            </a:extLst>
          </p:cNvPr>
          <p:cNvSpPr txBox="1"/>
          <p:nvPr/>
        </p:nvSpPr>
        <p:spPr>
          <a:xfrm>
            <a:off x="5069150" y="3506680"/>
            <a:ext cx="2840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Degré de maîtrise d’un savoir-faire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Diagram group">
            <a:extLst>
              <a:ext uri="{FF2B5EF4-FFF2-40B4-BE49-F238E27FC236}">
                <a16:creationId xmlns="" xmlns:a16="http://schemas.microsoft.com/office/drawing/2014/main" id="{2C7B72A6-E308-4C94-8A91-8043913827A0}"/>
              </a:ext>
            </a:extLst>
          </p:cNvPr>
          <p:cNvGrpSpPr/>
          <p:nvPr/>
        </p:nvGrpSpPr>
        <p:grpSpPr>
          <a:xfrm>
            <a:off x="370319" y="1870082"/>
            <a:ext cx="1753408" cy="1588339"/>
            <a:chOff x="1881569" y="1557533"/>
            <a:chExt cx="1179491" cy="1179491"/>
          </a:xfr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42" name="Groupe 41">
              <a:extLst>
                <a:ext uri="{FF2B5EF4-FFF2-40B4-BE49-F238E27FC236}">
                  <a16:creationId xmlns="" xmlns:a16="http://schemas.microsoft.com/office/drawing/2014/main" id="{C9875CA2-71AC-43A1-8419-AB1C7C4DF770}"/>
                </a:ext>
              </a:extLst>
            </p:cNvPr>
            <p:cNvGrpSpPr/>
            <p:nvPr/>
          </p:nvGrpSpPr>
          <p:grpSpPr>
            <a:xfrm>
              <a:off x="1881569" y="1557533"/>
              <a:ext cx="1179491" cy="1179491"/>
              <a:chOff x="1881569" y="1557533"/>
              <a:chExt cx="1179491" cy="1179491"/>
            </a:xfrm>
            <a:grpFill/>
          </p:grpSpPr>
          <p:sp>
            <p:nvSpPr>
              <p:cNvPr id="43" name="Rectangle à coins arrondis 42">
                <a:extLst>
                  <a:ext uri="{FF2B5EF4-FFF2-40B4-BE49-F238E27FC236}">
                    <a16:creationId xmlns="" xmlns:a16="http://schemas.microsoft.com/office/drawing/2014/main" id="{C434E613-CA57-4889-88BE-421A3204CAF0}"/>
                  </a:ext>
                </a:extLst>
              </p:cNvPr>
              <p:cNvSpPr/>
              <p:nvPr/>
            </p:nvSpPr>
            <p:spPr>
              <a:xfrm>
                <a:off x="1881569" y="1557533"/>
                <a:ext cx="1179491" cy="1179491"/>
              </a:xfrm>
              <a:prstGeom prst="roundRect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shade val="80000"/>
                  <a:hueOff val="77784"/>
                  <a:satOff val="-9074"/>
                  <a:lumOff val="2998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ZoneTexte 43">
                <a:extLst>
                  <a:ext uri="{FF2B5EF4-FFF2-40B4-BE49-F238E27FC236}">
                    <a16:creationId xmlns="" xmlns:a16="http://schemas.microsoft.com/office/drawing/2014/main" id="{A7AFEA41-D2EE-4300-A12F-052195786E47}"/>
                  </a:ext>
                </a:extLst>
              </p:cNvPr>
              <p:cNvSpPr txBox="1"/>
              <p:nvPr/>
            </p:nvSpPr>
            <p:spPr>
              <a:xfrm>
                <a:off x="1939147" y="1615111"/>
                <a:ext cx="1064335" cy="106433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200" b="1">
                    <a:solidFill>
                      <a:schemeClr val="tx1"/>
                    </a:solidFill>
                  </a:rPr>
                  <a:t>S’IMPLIQUER DANS UN PROJET DE SERVICE, DE POLE OU INSTITUTIONNEL</a:t>
                </a: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9721024E-7DF0-48E6-9DA4-BC424F33B800}"/>
              </a:ext>
            </a:extLst>
          </p:cNvPr>
          <p:cNvSpPr/>
          <p:nvPr/>
        </p:nvSpPr>
        <p:spPr>
          <a:xfrm>
            <a:off x="2374900" y="1839913"/>
            <a:ext cx="6627813" cy="2032000"/>
          </a:xfrm>
          <a:prstGeom prst="rect">
            <a:avLst/>
          </a:prstGeom>
          <a:solidFill>
            <a:srgbClr val="F7FFF8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altLang="fr-FR" sz="1400" i="1" u="sng">
                <a:solidFill>
                  <a:srgbClr val="000000"/>
                </a:solidFill>
                <a:cs typeface="Times New Roman" panose="02020603050405020304" pitchFamily="18" charset="0"/>
              </a:rPr>
              <a:t>Préambule :</a:t>
            </a:r>
            <a:r>
              <a:rPr lang="fr-FR" altLang="fr-FR" sz="1400" i="1">
                <a:solidFill>
                  <a:srgbClr val="000000"/>
                </a:solidFill>
                <a:cs typeface="Times New Roman" panose="02020603050405020304" pitchFamily="18" charset="0"/>
              </a:rPr>
              <a:t> Nous parlons ici de contribution active aux différents projets impactant le travail d’un agent, que ce soient des projets de service, de pôle ou des projets institutionnels</a:t>
            </a:r>
          </a:p>
          <a:p>
            <a:pPr algn="just">
              <a:defRPr/>
            </a:pPr>
            <a:endParaRPr lang="fr-FR" altLang="fr-FR" sz="1400" i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altLang="fr-FR" sz="1400">
                <a:solidFill>
                  <a:srgbClr val="000000"/>
                </a:solidFill>
              </a:rPr>
              <a:t>Prendre connaissance et intégrer les évolutions de l’environnement (réglementaires, organisationnelles…), du projet de service, de pôle ou de l’établissement</a:t>
            </a:r>
            <a:endParaRPr lang="fr-FR" altLang="fr-FR" sz="1400" i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altLang="fr-FR" sz="1400">
                <a:solidFill>
                  <a:srgbClr val="000000"/>
                </a:solidFill>
                <a:cs typeface="Times New Roman" panose="02020603050405020304" pitchFamily="18" charset="0"/>
              </a:rPr>
              <a:t>Savoir être force de proposition dans l’amélioration des organisations de son service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altLang="fr-FR" sz="1400">
                <a:solidFill>
                  <a:srgbClr val="000000"/>
                </a:solidFill>
                <a:cs typeface="Calibri" panose="020F0502020204030204" pitchFamily="34" charset="0"/>
              </a:rPr>
              <a:t>S’impliquer concrètement dans des projets de service, de pôle ou au niveau de l’établissement</a:t>
            </a:r>
            <a:endParaRPr lang="fr-FR" altLang="fr-FR" sz="1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013003FB-3989-4F5E-A669-BE8057EDEE7D}"/>
              </a:ext>
            </a:extLst>
          </p:cNvPr>
          <p:cNvSpPr txBox="1"/>
          <p:nvPr/>
        </p:nvSpPr>
        <p:spPr>
          <a:xfrm>
            <a:off x="7319963" y="434975"/>
            <a:ext cx="1214437" cy="6064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255" tIns="8255" rIns="8255" bIns="8255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300" b="1"/>
              <a:t>Exemples de savoir-être</a:t>
            </a:r>
          </a:p>
        </p:txBody>
      </p:sp>
      <p:sp>
        <p:nvSpPr>
          <p:cNvPr id="54" name="Arc plein 53">
            <a:extLst>
              <a:ext uri="{FF2B5EF4-FFF2-40B4-BE49-F238E27FC236}">
                <a16:creationId xmlns="" xmlns:a16="http://schemas.microsoft.com/office/drawing/2014/main" id="{FA3CE6FC-9EAA-4D03-BC59-0577E562A7F1}"/>
              </a:ext>
            </a:extLst>
          </p:cNvPr>
          <p:cNvSpPr/>
          <p:nvPr/>
        </p:nvSpPr>
        <p:spPr>
          <a:xfrm>
            <a:off x="6938963" y="19050"/>
            <a:ext cx="1976437" cy="1577975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328245"/>
              <a:satOff val="-9390"/>
              <a:lumOff val="11568"/>
              <a:alphaOff val="0"/>
            </a:schemeClr>
          </a:effectRef>
          <a:fontRef idx="minor">
            <a:schemeClr val="lt1"/>
          </a:fontRef>
        </p:style>
      </p:sp>
      <p:sp>
        <p:nvSpPr>
          <p:cNvPr id="15366" name="ZoneTexte 49">
            <a:extLst>
              <a:ext uri="{FF2B5EF4-FFF2-40B4-BE49-F238E27FC236}">
                <a16:creationId xmlns="" xmlns:a16="http://schemas.microsoft.com/office/drawing/2014/main" id="{DE3C66BB-91F4-4E30-BC6F-BCE04BCD3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4035425"/>
            <a:ext cx="6540500" cy="2590800"/>
          </a:xfrm>
          <a:prstGeom prst="rect">
            <a:avLst/>
          </a:prstGeom>
          <a:solidFill>
            <a:srgbClr val="F7FF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fr-FR" altLang="fr-FR" sz="1400" i="1" u="sng">
                <a:solidFill>
                  <a:srgbClr val="000000"/>
                </a:solidFill>
              </a:rPr>
              <a:t>Préambule :</a:t>
            </a:r>
            <a:r>
              <a:rPr lang="fr-FR" altLang="fr-FR" sz="1400" i="1">
                <a:solidFill>
                  <a:srgbClr val="000000"/>
                </a:solidFill>
              </a:rPr>
              <a:t> Nous parlons ici de l’équipe composée d’agents du même métier ou d’un autre métier, mais aussi des autres services, voire du réseau d’acteurs avec lesquels l’agent travaille.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altLang="fr-FR" sz="1400">
                <a:solidFill>
                  <a:srgbClr val="000000"/>
                </a:solidFill>
              </a:rPr>
              <a:t>Se positionner, respecter les décisions prises par et pour l’équipe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altLang="fr-FR" sz="1400">
                <a:solidFill>
                  <a:srgbClr val="000000"/>
                </a:solidFill>
              </a:rPr>
              <a:t>Être soucieux de la continuité de service et savoir se rendre disponible, faire preuve de solidarité, collaborer et coopérer</a:t>
            </a:r>
            <a:endParaRPr lang="fr-FR" altLang="fr-FR" sz="140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altLang="fr-FR" sz="1400">
                <a:solidFill>
                  <a:srgbClr val="000000"/>
                </a:solidFill>
              </a:rPr>
              <a:t>Savoir communiquer, transmettre les informations utiles et savoir écouter avec bienveillance, les avis divergents provenant d’autres membres de l’équipe ou d’autres équipes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altLang="fr-FR" sz="1400">
                <a:solidFill>
                  <a:srgbClr val="000000"/>
                </a:solidFill>
              </a:rPr>
              <a:t>Participer aux réflexions et aux travaux de l’équipe, être force de proposition. </a:t>
            </a:r>
          </a:p>
          <a:p>
            <a:pPr algn="just">
              <a:defRPr/>
            </a:pPr>
            <a:endParaRPr lang="fr-FR" altLang="fr-FR" sz="1400"/>
          </a:p>
        </p:txBody>
      </p:sp>
      <p:grpSp>
        <p:nvGrpSpPr>
          <p:cNvPr id="12" name="Diagram group">
            <a:extLst>
              <a:ext uri="{FF2B5EF4-FFF2-40B4-BE49-F238E27FC236}">
                <a16:creationId xmlns="" xmlns:a16="http://schemas.microsoft.com/office/drawing/2014/main" id="{8B6AE2DE-9F66-4D66-A329-874A51CED119}"/>
              </a:ext>
            </a:extLst>
          </p:cNvPr>
          <p:cNvGrpSpPr/>
          <p:nvPr/>
        </p:nvGrpSpPr>
        <p:grpSpPr>
          <a:xfrm>
            <a:off x="370319" y="3771720"/>
            <a:ext cx="1849139" cy="2212573"/>
            <a:chOff x="1881569" y="287311"/>
            <a:chExt cx="1179491" cy="1179491"/>
          </a:xfr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3" name="Groupe 12">
              <a:extLst>
                <a:ext uri="{FF2B5EF4-FFF2-40B4-BE49-F238E27FC236}">
                  <a16:creationId xmlns="" xmlns:a16="http://schemas.microsoft.com/office/drawing/2014/main" id="{CDE44F32-5B21-46D7-AF9D-0060236F2A71}"/>
                </a:ext>
              </a:extLst>
            </p:cNvPr>
            <p:cNvGrpSpPr/>
            <p:nvPr/>
          </p:nvGrpSpPr>
          <p:grpSpPr>
            <a:xfrm>
              <a:off x="1881569" y="287311"/>
              <a:ext cx="1179491" cy="1179491"/>
              <a:chOff x="1881569" y="287311"/>
              <a:chExt cx="1179491" cy="1179491"/>
            </a:xfrm>
            <a:grpFill/>
          </p:grpSpPr>
          <p:sp>
            <p:nvSpPr>
              <p:cNvPr id="14" name="Rectangle à coins arrondis 30">
                <a:extLst>
                  <a:ext uri="{FF2B5EF4-FFF2-40B4-BE49-F238E27FC236}">
                    <a16:creationId xmlns="" xmlns:a16="http://schemas.microsoft.com/office/drawing/2014/main" id="{73985079-4BB5-432C-8840-B3CEBD68BF0F}"/>
                  </a:ext>
                </a:extLst>
              </p:cNvPr>
              <p:cNvSpPr/>
              <p:nvPr/>
            </p:nvSpPr>
            <p:spPr>
              <a:xfrm>
                <a:off x="1881569" y="287311"/>
                <a:ext cx="1179491" cy="1179491"/>
              </a:xfrm>
              <a:prstGeom prst="roundRect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shade val="80000"/>
                  <a:hueOff val="25928"/>
                  <a:satOff val="-3025"/>
                  <a:lumOff val="999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ZoneTexte 14">
                <a:extLst>
                  <a:ext uri="{FF2B5EF4-FFF2-40B4-BE49-F238E27FC236}">
                    <a16:creationId xmlns="" xmlns:a16="http://schemas.microsoft.com/office/drawing/2014/main" id="{0D14F017-8BA0-4A9A-BAFC-B4768E80DCDA}"/>
                  </a:ext>
                </a:extLst>
              </p:cNvPr>
              <p:cNvSpPr txBox="1"/>
              <p:nvPr/>
            </p:nvSpPr>
            <p:spPr>
              <a:xfrm>
                <a:off x="1939147" y="344889"/>
                <a:ext cx="1064335" cy="106433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1200" b="1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SAIT TRAVAILLER EN EQUIPE OU EN RESEAU ET CONTRIBUE CONCRETEMENT A LA COHESION</a:t>
                </a:r>
                <a:endParaRPr lang="fr-FR" sz="12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392" name="Titre 1">
            <a:extLst>
              <a:ext uri="{FF2B5EF4-FFF2-40B4-BE49-F238E27FC236}">
                <a16:creationId xmlns="" xmlns:a16="http://schemas.microsoft.com/office/drawing/2014/main" id="{73AE7AC4-8C97-497E-8C18-013139912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3463" y="85725"/>
            <a:ext cx="4227512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/>
              <a:t>2. Les enjeux globaux entre le Management des métiers, emplois, postes et compétences et l’entretien professionnel</a:t>
            </a:r>
            <a:endParaRPr lang="fr-FR" altLang="fr-FR" sz="2000"/>
          </a:p>
        </p:txBody>
      </p:sp>
      <p:sp>
        <p:nvSpPr>
          <p:cNvPr id="16393" name="ZoneTexte 25">
            <a:extLst>
              <a:ext uri="{FF2B5EF4-FFF2-40B4-BE49-F238E27FC236}">
                <a16:creationId xmlns="" xmlns:a16="http://schemas.microsoft.com/office/drawing/2014/main" id="{CE82AD9A-AF00-4D5A-9BD7-2F610E0CE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3" y="1677200"/>
            <a:ext cx="379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 dirty="0"/>
              <a:t>Le champ lexical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t="-947" r="49095"/>
          <a:stretch/>
        </p:blipFill>
        <p:spPr>
          <a:xfrm>
            <a:off x="370319" y="1117270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Diagram group">
            <a:extLst>
              <a:ext uri="{FF2B5EF4-FFF2-40B4-BE49-F238E27FC236}">
                <a16:creationId xmlns="" xmlns:a16="http://schemas.microsoft.com/office/drawing/2014/main" id="{7EE8887F-5570-42B7-ADFB-991BCB6D984F}"/>
              </a:ext>
            </a:extLst>
          </p:cNvPr>
          <p:cNvGrpSpPr/>
          <p:nvPr/>
        </p:nvGrpSpPr>
        <p:grpSpPr>
          <a:xfrm>
            <a:off x="139522" y="4616511"/>
            <a:ext cx="1500865" cy="1440159"/>
            <a:chOff x="611347" y="1557533"/>
            <a:chExt cx="1179491" cy="1179491"/>
          </a:xfr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8" name="Groupe 37">
              <a:extLst>
                <a:ext uri="{FF2B5EF4-FFF2-40B4-BE49-F238E27FC236}">
                  <a16:creationId xmlns="" xmlns:a16="http://schemas.microsoft.com/office/drawing/2014/main" id="{54023C54-B606-477B-B2F2-07717AF24478}"/>
                </a:ext>
              </a:extLst>
            </p:cNvPr>
            <p:cNvGrpSpPr/>
            <p:nvPr/>
          </p:nvGrpSpPr>
          <p:grpSpPr>
            <a:xfrm>
              <a:off x="611347" y="1557533"/>
              <a:ext cx="1179491" cy="1179491"/>
              <a:chOff x="611347" y="1557533"/>
              <a:chExt cx="1179491" cy="1179491"/>
            </a:xfrm>
            <a:grpFill/>
          </p:grpSpPr>
          <p:sp>
            <p:nvSpPr>
              <p:cNvPr id="39" name="Rectangle à coins arrondis 38">
                <a:extLst>
                  <a:ext uri="{FF2B5EF4-FFF2-40B4-BE49-F238E27FC236}">
                    <a16:creationId xmlns="" xmlns:a16="http://schemas.microsoft.com/office/drawing/2014/main" id="{13761518-1317-49B2-A6AB-EB7B7883C0B8}"/>
                  </a:ext>
                </a:extLst>
              </p:cNvPr>
              <p:cNvSpPr/>
              <p:nvPr/>
            </p:nvSpPr>
            <p:spPr>
              <a:xfrm>
                <a:off x="611347" y="1557533"/>
                <a:ext cx="1179491" cy="1179491"/>
              </a:xfrm>
              <a:prstGeom prst="roundRect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shade val="80000"/>
                  <a:hueOff val="51856"/>
                  <a:satOff val="-6049"/>
                  <a:lumOff val="1998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ZoneTexte 39">
                <a:extLst>
                  <a:ext uri="{FF2B5EF4-FFF2-40B4-BE49-F238E27FC236}">
                    <a16:creationId xmlns="" xmlns:a16="http://schemas.microsoft.com/office/drawing/2014/main" id="{ECFDEFB7-7EB8-4FCD-BE11-A09B2DB85B2E}"/>
                  </a:ext>
                </a:extLst>
              </p:cNvPr>
              <p:cNvSpPr txBox="1"/>
              <p:nvPr/>
            </p:nvSpPr>
            <p:spPr>
              <a:xfrm>
                <a:off x="668925" y="1615111"/>
                <a:ext cx="1064335" cy="106433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1200" b="1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ADAPTER SON COMPORTEMENT A AUTRUI</a:t>
                </a:r>
                <a:endParaRPr lang="fr-FR" sz="12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Diagram group">
            <a:extLst>
              <a:ext uri="{FF2B5EF4-FFF2-40B4-BE49-F238E27FC236}">
                <a16:creationId xmlns="" xmlns:a16="http://schemas.microsoft.com/office/drawing/2014/main" id="{5000EDE3-B199-4BE4-858D-68C6A12769AD}"/>
              </a:ext>
            </a:extLst>
          </p:cNvPr>
          <p:cNvGrpSpPr/>
          <p:nvPr/>
        </p:nvGrpSpPr>
        <p:grpSpPr>
          <a:xfrm>
            <a:off x="139522" y="2241489"/>
            <a:ext cx="1500865" cy="1440159"/>
            <a:chOff x="611347" y="287311"/>
            <a:chExt cx="1179491" cy="1179491"/>
          </a:xfr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4" name="Groupe 33">
              <a:extLst>
                <a:ext uri="{FF2B5EF4-FFF2-40B4-BE49-F238E27FC236}">
                  <a16:creationId xmlns="" xmlns:a16="http://schemas.microsoft.com/office/drawing/2014/main" id="{C0BD347A-E17A-4C93-955E-9369FACC4CC2}"/>
                </a:ext>
              </a:extLst>
            </p:cNvPr>
            <p:cNvGrpSpPr/>
            <p:nvPr/>
          </p:nvGrpSpPr>
          <p:grpSpPr>
            <a:xfrm>
              <a:off x="611347" y="287311"/>
              <a:ext cx="1179491" cy="1179491"/>
              <a:chOff x="611347" y="287311"/>
              <a:chExt cx="1179491" cy="1179491"/>
            </a:xfrm>
            <a:grpFill/>
          </p:grpSpPr>
          <p:sp>
            <p:nvSpPr>
              <p:cNvPr id="35" name="Rectangle à coins arrondis 34">
                <a:extLst>
                  <a:ext uri="{FF2B5EF4-FFF2-40B4-BE49-F238E27FC236}">
                    <a16:creationId xmlns="" xmlns:a16="http://schemas.microsoft.com/office/drawing/2014/main" id="{4DD512E2-4361-42DD-9F95-9E5CA2A0DCDE}"/>
                  </a:ext>
                </a:extLst>
              </p:cNvPr>
              <p:cNvSpPr/>
              <p:nvPr/>
            </p:nvSpPr>
            <p:spPr>
              <a:xfrm>
                <a:off x="611347" y="287311"/>
                <a:ext cx="1179491" cy="1179491"/>
              </a:xfrm>
              <a:prstGeom prst="roundRect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ZoneTexte 35">
                <a:extLst>
                  <a:ext uri="{FF2B5EF4-FFF2-40B4-BE49-F238E27FC236}">
                    <a16:creationId xmlns="" xmlns:a16="http://schemas.microsoft.com/office/drawing/2014/main" id="{6CF4C71C-8FF4-43E7-A4AD-3FB5C8957429}"/>
                  </a:ext>
                </a:extLst>
              </p:cNvPr>
              <p:cNvSpPr txBox="1"/>
              <p:nvPr/>
            </p:nvSpPr>
            <p:spPr>
              <a:xfrm>
                <a:off x="668925" y="344889"/>
                <a:ext cx="1064335" cy="106433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1200" b="1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SAVOIR S’ADAPTER AUX SITUATIONS RENCONTREES</a:t>
                </a:r>
                <a:endParaRPr lang="fr-FR" sz="12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412" name="Rectangle 9">
            <a:extLst>
              <a:ext uri="{FF2B5EF4-FFF2-40B4-BE49-F238E27FC236}">
                <a16:creationId xmlns="" xmlns:a16="http://schemas.microsoft.com/office/drawing/2014/main" id="{C5BF50D2-211E-46E3-81ED-DD2DFD2DD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2025863"/>
            <a:ext cx="6853237" cy="1944688"/>
          </a:xfrm>
          <a:prstGeom prst="rect">
            <a:avLst/>
          </a:prstGeom>
          <a:solidFill>
            <a:srgbClr val="F7FF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fr-FR" altLang="fr-FR" sz="1400" i="1">
                <a:solidFill>
                  <a:srgbClr val="000000"/>
                </a:solidFill>
              </a:rPr>
              <a:t>Préambule : Aptitude à comprendre et à faire évoluer son approche, ses connaissances et modes de fonctionnement au regard des changements de son environnement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S’informer et tenir compte des évolutions de l’environnement (règles, procédures, intégrer organisation de travail) et du métier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Savoir réagir face à une situation problématique (gestion des aléas)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Savoir prendre des initiatives dans la limite de son champ de compétences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Identifier ses limites ou difficultés, définir des axes d’amélioration à mettre en place, solliciter un appui si nécessaire</a:t>
            </a:r>
          </a:p>
        </p:txBody>
      </p:sp>
      <p:sp>
        <p:nvSpPr>
          <p:cNvPr id="17413" name="Rectangle 51">
            <a:extLst>
              <a:ext uri="{FF2B5EF4-FFF2-40B4-BE49-F238E27FC236}">
                <a16:creationId xmlns="" xmlns:a16="http://schemas.microsoft.com/office/drawing/2014/main" id="{C37776A4-9D81-472D-A9FD-2B5C9208D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536491"/>
            <a:ext cx="6838950" cy="1600200"/>
          </a:xfrm>
          <a:prstGeom prst="rect">
            <a:avLst/>
          </a:prstGeom>
          <a:solidFill>
            <a:srgbClr val="F7FF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fr-FR" altLang="fr-FR" sz="1400" i="1" u="sng">
                <a:solidFill>
                  <a:srgbClr val="000000"/>
                </a:solidFill>
                <a:cs typeface="Times New Roman" panose="02020603050405020304" pitchFamily="18" charset="0"/>
              </a:rPr>
              <a:t>Autrui </a:t>
            </a:r>
            <a:r>
              <a:rPr lang="fr-FR" altLang="fr-FR" sz="1400" i="1">
                <a:solidFill>
                  <a:srgbClr val="000000"/>
                </a:solidFill>
                <a:cs typeface="Times New Roman" panose="02020603050405020304" pitchFamily="18" charset="0"/>
              </a:rPr>
              <a:t>: Toute personne avec laquelle nous sommes en relation dans le cadre du travail </a:t>
            </a:r>
          </a:p>
          <a:p>
            <a:pPr algn="just">
              <a:defRPr/>
            </a:pPr>
            <a:endParaRPr lang="fr-FR" altLang="fr-FR" sz="1400" i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Adapter son discours et son attitude à son interlocuteur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Se mettre à la portée de l’autre dans le respect et la juste distance.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Argumenter ses points de vue et expliquer ses positions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Gérer les manifestations de ses émotions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Savoir écouter et accepter l’échange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226F7818-B608-4335-A74D-B81800A255B6}"/>
              </a:ext>
            </a:extLst>
          </p:cNvPr>
          <p:cNvSpPr txBox="1"/>
          <p:nvPr/>
        </p:nvSpPr>
        <p:spPr>
          <a:xfrm>
            <a:off x="6999288" y="498475"/>
            <a:ext cx="1214437" cy="6080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255" tIns="8255" rIns="8255" bIns="8255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300" b="1"/>
              <a:t>Exemples de savoir-être</a:t>
            </a:r>
          </a:p>
        </p:txBody>
      </p:sp>
      <p:sp>
        <p:nvSpPr>
          <p:cNvPr id="54" name="Arc plein 53">
            <a:extLst>
              <a:ext uri="{FF2B5EF4-FFF2-40B4-BE49-F238E27FC236}">
                <a16:creationId xmlns="" xmlns:a16="http://schemas.microsoft.com/office/drawing/2014/main" id="{5579B6FD-7DAB-4CDB-A982-4230DCA95B86}"/>
              </a:ext>
            </a:extLst>
          </p:cNvPr>
          <p:cNvSpPr/>
          <p:nvPr/>
        </p:nvSpPr>
        <p:spPr>
          <a:xfrm>
            <a:off x="6686550" y="36513"/>
            <a:ext cx="1871663" cy="1531937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328245"/>
              <a:satOff val="-9390"/>
              <a:lumOff val="11568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itre 1">
            <a:extLst>
              <a:ext uri="{FF2B5EF4-FFF2-40B4-BE49-F238E27FC236}">
                <a16:creationId xmlns="" xmlns:a16="http://schemas.microsoft.com/office/drawing/2014/main" id="{1D5DE56A-D40A-493B-BD3A-6C95A1F28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3463" y="85725"/>
            <a:ext cx="4227512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/>
              <a:t>2. Les enjeux globaux entre le Management des métiers, emplois, postes et compétences et l’entretien professionnel</a:t>
            </a:r>
            <a:endParaRPr lang="fr-FR" altLang="fr-FR" sz="200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t="-947" r="49095"/>
          <a:stretch/>
        </p:blipFill>
        <p:spPr>
          <a:xfrm>
            <a:off x="332052" y="1106488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="" xmlns:a16="http://schemas.microsoft.com/office/drawing/2014/main" id="{461E1FE4-904E-48EB-B54B-D1CA426B7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0663"/>
            <a:ext cx="8497887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800" b="1" i="1"/>
              <a:t>Sommaire</a:t>
            </a:r>
          </a:p>
        </p:txBody>
      </p:sp>
      <p:sp>
        <p:nvSpPr>
          <p:cNvPr id="10242" name="Espace réservé du contenu 2">
            <a:extLst>
              <a:ext uri="{FF2B5EF4-FFF2-40B4-BE49-F238E27FC236}">
                <a16:creationId xmlns="" xmlns:a16="http://schemas.microsoft.com/office/drawing/2014/main" id="{8F2949F6-F198-442D-89F7-EE546EEA8A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7163" y="1069982"/>
            <a:ext cx="8750300" cy="4514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sz="1800" b="1" dirty="0"/>
              <a:t>1. L’essentiel des évolutions réglementaires (30 mn)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éléments clés du décret du 12 juin 2020 et de la circulaire du 23 novembre 2020 : </a:t>
            </a:r>
            <a:endParaRPr lang="fr-FR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  <a:tabLst>
                <a:tab pos="914400" algn="l"/>
              </a:tabLst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Evaluateur/évalué</a:t>
            </a:r>
            <a:endParaRPr lang="fr-FR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  <a:tabLst>
                <a:tab pos="914400" algn="l"/>
              </a:tabLst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Période de référence</a:t>
            </a:r>
            <a:endParaRPr lang="fr-FR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alibri" panose="020F0502020204030204" pitchFamily="34" charset="0"/>
              <a:buChar char="-"/>
              <a:tabLst>
                <a:tab pos="914400" algn="l"/>
              </a:tabLst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échéances (préparation, animation, signature, recours)</a:t>
            </a:r>
            <a:endParaRPr lang="fr-FR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b="1" dirty="0"/>
              <a:t>2. Les enjeux globaux entre le Management des métiers, emplois, postes et compétences et l’entretien professionnel (30 mn)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champ lexical : Cartographie des métiers / GPMC / notion de compétences / critères liés à l’appréciation de la valeur professionnelle</a:t>
            </a:r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L’exploitation des entretiens professionnels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1800" b="1" dirty="0"/>
              <a:t>3. Les éléments de réflexions à intégrer dans sa politique RH / GPMC (30 mn)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liens et perspectives entre orientations stratégiques des LDG et critères d’avancement de grade</a:t>
            </a:r>
            <a:endParaRPr lang="fr-FR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Modalités de calcul de la valeur professionnelle</a:t>
            </a:r>
            <a:endParaRPr lang="fr-FR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b="1" dirty="0"/>
              <a:t>4. Vision globale des opérations à mener en amont et en aval de la campagne d’entretiens professionnels 2021 (15 mn)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Identification des actions à mener avant et après le lancement de la campagne annuelle d’évaluation (rétroplanning)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Les enjeux de la campagne d’EP de 2022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fr-FR" sz="1800" b="1" dirty="0">
                <a:ea typeface="Calibri" panose="020F0502020204030204" pitchFamily="34" charset="0"/>
              </a:rPr>
              <a:t>5. </a:t>
            </a:r>
            <a:r>
              <a:rPr lang="fr-FR" sz="1800" b="1" dirty="0"/>
              <a:t>Liens avec le dispositif actuel d’accompagnement/formation déployé par l’ANFH</a:t>
            </a:r>
            <a:endParaRPr lang="fr-FR" sz="1800" b="1" dirty="0">
              <a:ea typeface="Calibri" panose="020F0502020204030204" pitchFamily="34" charset="0"/>
            </a:endParaRPr>
          </a:p>
          <a:p>
            <a:pPr marL="114300" indent="0" algn="ctr">
              <a:buFont typeface="Arial" panose="020B0604020202020204" pitchFamily="34" charset="0"/>
              <a:buNone/>
              <a:defRPr/>
            </a:pPr>
            <a:r>
              <a:rPr lang="fr-FR" sz="1800" b="1" dirty="0">
                <a:ea typeface="Calibri" panose="020F0502020204030204" pitchFamily="34" charset="0"/>
              </a:rPr>
              <a:t>									</a:t>
            </a:r>
            <a:r>
              <a:rPr lang="fr-FR" sz="1400" b="1" i="1" dirty="0">
                <a:ea typeface="Calibri" panose="020F0502020204030204" pitchFamily="34" charset="0"/>
              </a:rPr>
              <a:t>Questions / Réponses au fil du webinaire</a:t>
            </a:r>
            <a:r>
              <a:rPr lang="fr-FR" sz="1400" i="1" dirty="0">
                <a:ea typeface="Calibri" panose="020F0502020204030204" pitchFamily="34" charset="0"/>
              </a:rPr>
              <a:t> </a:t>
            </a:r>
            <a:r>
              <a:rPr lang="fr-FR" sz="14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4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fr-FR" altLang="fr-FR" sz="1600" dirty="0">
              <a:ea typeface="MS PGothic" panose="020B0600070205080204" pitchFamily="34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-947" r="49095"/>
          <a:stretch/>
        </p:blipFill>
        <p:spPr>
          <a:xfrm>
            <a:off x="2209800" y="402497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6">
            <a:extLst>
              <a:ext uri="{FF2B5EF4-FFF2-40B4-BE49-F238E27FC236}">
                <a16:creationId xmlns="" xmlns:a16="http://schemas.microsoft.com/office/drawing/2014/main" id="{69FE3DB8-1918-4B14-9412-AEB47D59D2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6913" y="6381750"/>
            <a:ext cx="369887" cy="323850"/>
          </a:xfrm>
          <a:prstGeom prst="rect">
            <a:avLst/>
          </a:prstGeo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72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2AEB2F9-BB28-4065-8D1C-9AF701E8DF58}" type="slidenum">
              <a:rPr lang="fr-FR" altLang="fr-FR" sz="10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/>
              <a:t>20</a:t>
            </a:fld>
            <a:endParaRPr lang="fr-FR" altLang="fr-FR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6" name="Diagramme 25">
            <a:extLst>
              <a:ext uri="{FF2B5EF4-FFF2-40B4-BE49-F238E27FC236}">
                <a16:creationId xmlns="" xmlns:a16="http://schemas.microsoft.com/office/drawing/2014/main" id="{EFC13E54-70E2-4CEB-9961-1A4A24B5AC11}"/>
              </a:ext>
            </a:extLst>
          </p:cNvPr>
          <p:cNvGraphicFramePr/>
          <p:nvPr/>
        </p:nvGraphicFramePr>
        <p:xfrm>
          <a:off x="1151467" y="2151595"/>
          <a:ext cx="6186222" cy="365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Arc plein 12">
            <a:extLst>
              <a:ext uri="{FF2B5EF4-FFF2-40B4-BE49-F238E27FC236}">
                <a16:creationId xmlns="" xmlns:a16="http://schemas.microsoft.com/office/drawing/2014/main" id="{CD645D74-A96A-4D00-9AEB-87675D825065}"/>
              </a:ext>
            </a:extLst>
          </p:cNvPr>
          <p:cNvSpPr/>
          <p:nvPr/>
        </p:nvSpPr>
        <p:spPr>
          <a:xfrm>
            <a:off x="6686550" y="36513"/>
            <a:ext cx="1871663" cy="1531937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328245"/>
              <a:satOff val="-9390"/>
              <a:lumOff val="11568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A3D264D-EA79-4880-9B2D-DE6543276763}"/>
              </a:ext>
            </a:extLst>
          </p:cNvPr>
          <p:cNvSpPr txBox="1"/>
          <p:nvPr/>
        </p:nvSpPr>
        <p:spPr>
          <a:xfrm>
            <a:off x="6999288" y="498475"/>
            <a:ext cx="1214437" cy="6080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255" tIns="8255" rIns="8255" bIns="8255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300" b="1"/>
              <a:t>Les niveaux de savoir-être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C01320F7-8140-4C31-93CB-3E9C03197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3463" y="85725"/>
            <a:ext cx="4227512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/>
              <a:t>2. Les enjeux globaux entre le Management des métiers, emplois, postes et compétences et l’entretien professionnel</a:t>
            </a:r>
            <a:endParaRPr lang="fr-FR" altLang="fr-FR" sz="200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340518" y="1157687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6">
            <a:extLst>
              <a:ext uri="{FF2B5EF4-FFF2-40B4-BE49-F238E27FC236}">
                <a16:creationId xmlns="" xmlns:a16="http://schemas.microsoft.com/office/drawing/2014/main" id="{C44352AF-C562-4176-86DB-D0DDBE5B98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6913" y="6381750"/>
            <a:ext cx="369887" cy="323850"/>
          </a:xfrm>
          <a:prstGeom prst="rect">
            <a:avLst/>
          </a:prstGeo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72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8775BF4-254F-481D-98A4-20490444EF07}" type="slidenum">
              <a:rPr lang="fr-FR" altLang="fr-FR" sz="10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/>
              <a:t>21</a:t>
            </a:fld>
            <a:endParaRPr lang="fr-FR" altLang="fr-FR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1" name="Diagram group">
            <a:extLst>
              <a:ext uri="{FF2B5EF4-FFF2-40B4-BE49-F238E27FC236}">
                <a16:creationId xmlns="" xmlns:a16="http://schemas.microsoft.com/office/drawing/2014/main" id="{8E73893A-9622-4C78-9C40-F5431C85132E}"/>
              </a:ext>
            </a:extLst>
          </p:cNvPr>
          <p:cNvGrpSpPr/>
          <p:nvPr/>
        </p:nvGrpSpPr>
        <p:grpSpPr>
          <a:xfrm>
            <a:off x="293418" y="3031133"/>
            <a:ext cx="1753408" cy="1588339"/>
            <a:chOff x="1881569" y="1557533"/>
            <a:chExt cx="1179491" cy="1179491"/>
          </a:xfr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42" name="Groupe 41">
              <a:extLst>
                <a:ext uri="{FF2B5EF4-FFF2-40B4-BE49-F238E27FC236}">
                  <a16:creationId xmlns="" xmlns:a16="http://schemas.microsoft.com/office/drawing/2014/main" id="{2911BCFE-78E2-4103-B8F2-B83077A9D1F2}"/>
                </a:ext>
              </a:extLst>
            </p:cNvPr>
            <p:cNvGrpSpPr/>
            <p:nvPr/>
          </p:nvGrpSpPr>
          <p:grpSpPr>
            <a:xfrm>
              <a:off x="1881569" y="1557533"/>
              <a:ext cx="1179491" cy="1179491"/>
              <a:chOff x="1881569" y="1557533"/>
              <a:chExt cx="1179491" cy="1179491"/>
            </a:xfrm>
            <a:grpFill/>
          </p:grpSpPr>
          <p:sp>
            <p:nvSpPr>
              <p:cNvPr id="43" name="Rectangle à coins arrondis 42">
                <a:extLst>
                  <a:ext uri="{FF2B5EF4-FFF2-40B4-BE49-F238E27FC236}">
                    <a16:creationId xmlns="" xmlns:a16="http://schemas.microsoft.com/office/drawing/2014/main" id="{59C87A7F-28B0-46E7-ADF9-AA43EA412066}"/>
                  </a:ext>
                </a:extLst>
              </p:cNvPr>
              <p:cNvSpPr/>
              <p:nvPr/>
            </p:nvSpPr>
            <p:spPr>
              <a:xfrm>
                <a:off x="1881569" y="1557533"/>
                <a:ext cx="1179491" cy="1179491"/>
              </a:xfrm>
              <a:prstGeom prst="roundRect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shade val="80000"/>
                  <a:hueOff val="77784"/>
                  <a:satOff val="-9074"/>
                  <a:lumOff val="2998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ZoneTexte 43">
                <a:extLst>
                  <a:ext uri="{FF2B5EF4-FFF2-40B4-BE49-F238E27FC236}">
                    <a16:creationId xmlns="" xmlns:a16="http://schemas.microsoft.com/office/drawing/2014/main" id="{56A84405-3483-442A-B434-69E786412882}"/>
                  </a:ext>
                </a:extLst>
              </p:cNvPr>
              <p:cNvSpPr txBox="1"/>
              <p:nvPr/>
            </p:nvSpPr>
            <p:spPr>
              <a:xfrm>
                <a:off x="1939147" y="1615111"/>
                <a:ext cx="1064335" cy="106433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600" b="1">
                    <a:solidFill>
                      <a:schemeClr val="tx1"/>
                    </a:solidFill>
                  </a:rPr>
                  <a:t>Capacité à transmettre des savoirs</a:t>
                </a: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DCEED5E0-D02A-45C2-9292-66543C61174F}"/>
              </a:ext>
            </a:extLst>
          </p:cNvPr>
          <p:cNvSpPr/>
          <p:nvPr/>
        </p:nvSpPr>
        <p:spPr>
          <a:xfrm>
            <a:off x="2224088" y="2803525"/>
            <a:ext cx="6626225" cy="1816100"/>
          </a:xfrm>
          <a:prstGeom prst="rect">
            <a:avLst/>
          </a:prstGeom>
          <a:solidFill>
            <a:srgbClr val="F7FFF8"/>
          </a:solidFill>
        </p:spPr>
        <p:txBody>
          <a:bodyPr>
            <a:spAutoFit/>
          </a:bodyPr>
          <a:lstStyle/>
          <a:p>
            <a:pPr>
              <a:defRPr/>
            </a:pPr>
            <a:endParaRPr lang="fr-FR" altLang="fr-FR" sz="1400" i="1">
              <a:solidFill>
                <a:srgbClr val="2E2C2E"/>
              </a:solidFill>
            </a:endParaRPr>
          </a:p>
          <a:p>
            <a:pPr>
              <a:defRPr/>
            </a:pPr>
            <a:endParaRPr lang="fr-FR" altLang="fr-FR" sz="1400" i="1">
              <a:solidFill>
                <a:srgbClr val="2E2C2E"/>
              </a:solidFill>
            </a:endParaRPr>
          </a:p>
          <a:p>
            <a:pPr marL="106363" indent="-106363" algn="just" eaLnBrk="1" hangingPunct="1"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fr-FR" altLang="fr-FR" sz="1400"/>
              <a:t>Encadrer l’activité et la montée en compétences de stagiaires</a:t>
            </a:r>
          </a:p>
          <a:p>
            <a:pPr marL="106363" indent="-106363" algn="just" eaLnBrk="1" hangingPunct="1"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fr-FR" altLang="fr-FR" sz="1400"/>
              <a:t>Accompagner ses nouveaux collègues dans la prise en main du poste, venir en soutien et transmettre ses savoirs</a:t>
            </a:r>
          </a:p>
          <a:p>
            <a:pPr marL="106363" indent="-106363" algn="just" eaLnBrk="1" hangingPunct="1"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fr-FR" altLang="fr-FR" sz="1400"/>
              <a:t>Elaborer des documents facilitant le développement des compétences</a:t>
            </a:r>
          </a:p>
          <a:p>
            <a:pPr marL="106363" indent="-106363" algn="just" eaLnBrk="1" hangingPunct="1"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fr-FR" altLang="fr-FR" sz="1400"/>
              <a:t>Transmettre des consignes précises et clairement définies à ses collègues </a:t>
            </a:r>
          </a:p>
          <a:p>
            <a:pPr marL="106363" indent="-106363" algn="just" eaLnBrk="1" hangingPunct="1"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fr-FR" altLang="fr-FR" sz="1400"/>
              <a:t>Savoir établir et partager une veille sur son métier ou son champ d’expertise</a:t>
            </a:r>
          </a:p>
        </p:txBody>
      </p:sp>
      <p:grpSp>
        <p:nvGrpSpPr>
          <p:cNvPr id="17" name="Diagram group">
            <a:extLst>
              <a:ext uri="{FF2B5EF4-FFF2-40B4-BE49-F238E27FC236}">
                <a16:creationId xmlns="" xmlns:a16="http://schemas.microsoft.com/office/drawing/2014/main" id="{0BD6868D-12A3-42D4-A634-C8BA5D477223}"/>
              </a:ext>
            </a:extLst>
          </p:cNvPr>
          <p:cNvGrpSpPr/>
          <p:nvPr/>
        </p:nvGrpSpPr>
        <p:grpSpPr>
          <a:xfrm>
            <a:off x="257929" y="1444359"/>
            <a:ext cx="1788897" cy="1588339"/>
            <a:chOff x="1881569" y="287311"/>
            <a:chExt cx="1179491" cy="1179491"/>
          </a:xfr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8" name="Groupe 17">
              <a:extLst>
                <a:ext uri="{FF2B5EF4-FFF2-40B4-BE49-F238E27FC236}">
                  <a16:creationId xmlns="" xmlns:a16="http://schemas.microsoft.com/office/drawing/2014/main" id="{9F12AB30-73FF-443A-9585-8C506E7A79D2}"/>
                </a:ext>
              </a:extLst>
            </p:cNvPr>
            <p:cNvGrpSpPr/>
            <p:nvPr/>
          </p:nvGrpSpPr>
          <p:grpSpPr>
            <a:xfrm>
              <a:off x="1881569" y="287311"/>
              <a:ext cx="1179491" cy="1179491"/>
              <a:chOff x="1881569" y="287311"/>
              <a:chExt cx="1179491" cy="1179491"/>
            </a:xfrm>
            <a:grpFill/>
          </p:grpSpPr>
          <p:sp>
            <p:nvSpPr>
              <p:cNvPr id="19" name="Rectangle à coins arrondis 30">
                <a:extLst>
                  <a:ext uri="{FF2B5EF4-FFF2-40B4-BE49-F238E27FC236}">
                    <a16:creationId xmlns="" xmlns:a16="http://schemas.microsoft.com/office/drawing/2014/main" id="{1E8685C2-3E86-4086-A6CB-C44B43B63230}"/>
                  </a:ext>
                </a:extLst>
              </p:cNvPr>
              <p:cNvSpPr/>
              <p:nvPr/>
            </p:nvSpPr>
            <p:spPr>
              <a:xfrm>
                <a:off x="1881569" y="287311"/>
                <a:ext cx="1179491" cy="1179491"/>
              </a:xfrm>
              <a:prstGeom prst="roundRect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shade val="80000"/>
                  <a:hueOff val="25928"/>
                  <a:satOff val="-3025"/>
                  <a:lumOff val="999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ZoneTexte 19">
                <a:extLst>
                  <a:ext uri="{FF2B5EF4-FFF2-40B4-BE49-F238E27FC236}">
                    <a16:creationId xmlns="" xmlns:a16="http://schemas.microsoft.com/office/drawing/2014/main" id="{7348BE75-3792-4871-A0E0-2BF3B1D728A3}"/>
                  </a:ext>
                </a:extLst>
              </p:cNvPr>
              <p:cNvSpPr txBox="1"/>
              <p:nvPr/>
            </p:nvSpPr>
            <p:spPr>
              <a:xfrm>
                <a:off x="1939147" y="344889"/>
                <a:ext cx="1064335" cy="106433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1600" b="1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Capacité à organiser l’activité </a:t>
                </a: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EC52F3F5-E325-4F4D-8ECF-570F19F8A0E3}"/>
              </a:ext>
            </a:extLst>
          </p:cNvPr>
          <p:cNvSpPr txBox="1"/>
          <p:nvPr/>
        </p:nvSpPr>
        <p:spPr>
          <a:xfrm>
            <a:off x="2233613" y="1568450"/>
            <a:ext cx="6697662" cy="1339850"/>
          </a:xfrm>
          <a:prstGeom prst="rect">
            <a:avLst/>
          </a:prstGeom>
          <a:solidFill>
            <a:srgbClr val="F7FFF8"/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fr-FR" altLang="fr-FR" sz="11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Avoir une vision globale du service, du pôle… et contribuer activement à la coordination des activités au sein du service ou du pôle (réunion, espaces de discussion, identifier les ressources, gérer les priorités…).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Être force de proposition dans la planification de l’activité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Contribuer activement à l’animation de projets, de réunions de travail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="" xmlns:a16="http://schemas.microsoft.com/office/drawing/2014/main" id="{F548AC72-02A8-4ABA-B1C6-269B1078C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09118"/>
              </p:ext>
            </p:extLst>
          </p:nvPr>
        </p:nvGraphicFramePr>
        <p:xfrm>
          <a:off x="1349376" y="4908550"/>
          <a:ext cx="7534275" cy="177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8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7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4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92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8875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NIVEAUX</a:t>
                      </a:r>
                    </a:p>
                  </a:txBody>
                  <a:tcPr marL="68566" marR="68566" marT="34310" marB="3431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Débutant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Pratique courante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Maîtrise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Expertise</a:t>
                      </a:r>
                    </a:p>
                  </a:txBody>
                  <a:tcPr marL="68566" marR="68566" marT="34310" marB="3431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9125">
                <a:tc v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Appliquer un protocole, une consigne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Savoir adapter sa pratique dans les situations de travail courantes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Optimiser sa pratique dans des situations de travail rares ou complexes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Innover et être en capacité de transmettre sa compétence au niveau « maîtrise »</a:t>
                      </a:r>
                    </a:p>
                  </a:txBody>
                  <a:tcPr marL="68566" marR="68566" marT="34310" marB="3431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Arc plein 22">
            <a:extLst>
              <a:ext uri="{FF2B5EF4-FFF2-40B4-BE49-F238E27FC236}">
                <a16:creationId xmlns="" xmlns:a16="http://schemas.microsoft.com/office/drawing/2014/main" id="{B28F4BFC-1593-43AA-8041-F42C58FC0F3F}"/>
              </a:ext>
            </a:extLst>
          </p:cNvPr>
          <p:cNvSpPr/>
          <p:nvPr/>
        </p:nvSpPr>
        <p:spPr>
          <a:xfrm>
            <a:off x="6686550" y="36513"/>
            <a:ext cx="1871663" cy="1531937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328245"/>
              <a:satOff val="-9390"/>
              <a:lumOff val="11568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9A33B8C7-CAF0-4AA2-841C-520BBFBAFC38}"/>
              </a:ext>
            </a:extLst>
          </p:cNvPr>
          <p:cNvSpPr txBox="1"/>
          <p:nvPr/>
        </p:nvSpPr>
        <p:spPr>
          <a:xfrm>
            <a:off x="6999288" y="498475"/>
            <a:ext cx="1214437" cy="6080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255" tIns="8255" rIns="8255" bIns="8255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300" b="1"/>
              <a:t>Exemples : la capacité d’expertise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="" xmlns:a16="http://schemas.microsoft.com/office/drawing/2014/main" id="{236ECF68-6280-4148-8AFA-3BC8BD22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3463" y="85725"/>
            <a:ext cx="4227512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/>
              <a:t>2. Les enjeux globaux entre le Management des métiers, emplois, postes et compétences et l’entretien professionnel</a:t>
            </a:r>
            <a:endParaRPr lang="fr-FR" altLang="fr-FR" sz="200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/>
          <a:srcRect t="-947" r="49095"/>
          <a:stretch/>
        </p:blipFill>
        <p:spPr>
          <a:xfrm>
            <a:off x="345256" y="1054702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6">
            <a:extLst>
              <a:ext uri="{FF2B5EF4-FFF2-40B4-BE49-F238E27FC236}">
                <a16:creationId xmlns="" xmlns:a16="http://schemas.microsoft.com/office/drawing/2014/main" id="{023765F1-44F4-4302-B1EA-9BEB5C3A67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6913" y="6381750"/>
            <a:ext cx="369887" cy="323850"/>
          </a:xfrm>
          <a:prstGeom prst="rect">
            <a:avLst/>
          </a:prstGeo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72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27E617F-60B5-4B76-AC12-923A4B325E2F}" type="slidenum">
              <a:rPr lang="fr-FR" altLang="fr-FR" sz="10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/>
              <a:t>22</a:t>
            </a:fld>
            <a:endParaRPr lang="fr-FR" altLang="fr-FR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1" name="Diagram group">
            <a:extLst>
              <a:ext uri="{FF2B5EF4-FFF2-40B4-BE49-F238E27FC236}">
                <a16:creationId xmlns="" xmlns:a16="http://schemas.microsoft.com/office/drawing/2014/main" id="{0711C444-70FE-4DE3-8F60-106CE986B36E}"/>
              </a:ext>
            </a:extLst>
          </p:cNvPr>
          <p:cNvGrpSpPr/>
          <p:nvPr/>
        </p:nvGrpSpPr>
        <p:grpSpPr>
          <a:xfrm>
            <a:off x="293418" y="3031133"/>
            <a:ext cx="1753408" cy="1588339"/>
            <a:chOff x="1881569" y="1557533"/>
            <a:chExt cx="1179491" cy="1179491"/>
          </a:xfr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42" name="Groupe 41">
              <a:extLst>
                <a:ext uri="{FF2B5EF4-FFF2-40B4-BE49-F238E27FC236}">
                  <a16:creationId xmlns="" xmlns:a16="http://schemas.microsoft.com/office/drawing/2014/main" id="{659AE53E-09CE-48E2-A7EB-F4C537B0616C}"/>
                </a:ext>
              </a:extLst>
            </p:cNvPr>
            <p:cNvGrpSpPr/>
            <p:nvPr/>
          </p:nvGrpSpPr>
          <p:grpSpPr>
            <a:xfrm>
              <a:off x="1881569" y="1557533"/>
              <a:ext cx="1179491" cy="1179491"/>
              <a:chOff x="1881569" y="1557533"/>
              <a:chExt cx="1179491" cy="1179491"/>
            </a:xfrm>
            <a:grpFill/>
          </p:grpSpPr>
          <p:sp>
            <p:nvSpPr>
              <p:cNvPr id="43" name="Rectangle à coins arrondis 42">
                <a:extLst>
                  <a:ext uri="{FF2B5EF4-FFF2-40B4-BE49-F238E27FC236}">
                    <a16:creationId xmlns="" xmlns:a16="http://schemas.microsoft.com/office/drawing/2014/main" id="{1C87B215-772B-4E01-8BC6-F5D75B3E3E0B}"/>
                  </a:ext>
                </a:extLst>
              </p:cNvPr>
              <p:cNvSpPr/>
              <p:nvPr/>
            </p:nvSpPr>
            <p:spPr>
              <a:xfrm>
                <a:off x="1881569" y="1557533"/>
                <a:ext cx="1179491" cy="1179491"/>
              </a:xfrm>
              <a:prstGeom prst="roundRect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shade val="80000"/>
                  <a:hueOff val="77784"/>
                  <a:satOff val="-9074"/>
                  <a:lumOff val="2998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ZoneTexte 43">
                <a:extLst>
                  <a:ext uri="{FF2B5EF4-FFF2-40B4-BE49-F238E27FC236}">
                    <a16:creationId xmlns="" xmlns:a16="http://schemas.microsoft.com/office/drawing/2014/main" id="{08B916FD-343D-4145-BC47-261779E8FD40}"/>
                  </a:ext>
                </a:extLst>
              </p:cNvPr>
              <p:cNvSpPr txBox="1"/>
              <p:nvPr/>
            </p:nvSpPr>
            <p:spPr>
              <a:xfrm>
                <a:off x="1939147" y="1615111"/>
                <a:ext cx="1064335" cy="106433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600" b="1">
                    <a:solidFill>
                      <a:schemeClr val="tx1"/>
                    </a:solidFill>
                  </a:rPr>
                  <a:t>Capacité à anticiper</a:t>
                </a: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8C27684C-93EE-4D99-8736-FDEB0199BDED}"/>
              </a:ext>
            </a:extLst>
          </p:cNvPr>
          <p:cNvSpPr/>
          <p:nvPr/>
        </p:nvSpPr>
        <p:spPr>
          <a:xfrm>
            <a:off x="2268538" y="2955925"/>
            <a:ext cx="6626225" cy="1384300"/>
          </a:xfrm>
          <a:prstGeom prst="rect">
            <a:avLst/>
          </a:prstGeom>
          <a:solidFill>
            <a:srgbClr val="F7FFF8"/>
          </a:solidFill>
        </p:spPr>
        <p:txBody>
          <a:bodyPr>
            <a:spAutoFit/>
          </a:bodyPr>
          <a:lstStyle/>
          <a:p>
            <a:pPr>
              <a:defRPr/>
            </a:pPr>
            <a:endParaRPr lang="fr-FR" altLang="fr-FR" sz="1400" i="1">
              <a:solidFill>
                <a:srgbClr val="2E2C2E"/>
              </a:solidFill>
            </a:endParaRPr>
          </a:p>
          <a:p>
            <a:pPr>
              <a:defRPr/>
            </a:pPr>
            <a:endParaRPr lang="fr-FR" altLang="fr-FR" sz="1400" i="1">
              <a:solidFill>
                <a:srgbClr val="2E2C2E"/>
              </a:solidFill>
            </a:endParaRPr>
          </a:p>
          <a:p>
            <a:pPr marL="106363" indent="-106363" algn="just" eaLnBrk="1" hangingPunct="1"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fr-FR" altLang="fr-FR" sz="1400"/>
              <a:t>Analyser et améliorer l’organisation pour qu’elle réponde aux exigences de qualité</a:t>
            </a:r>
          </a:p>
          <a:p>
            <a:pPr marL="106363" indent="-106363" algn="just" eaLnBrk="1" hangingPunct="1"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fr-FR" altLang="fr-FR" sz="1400"/>
              <a:t>Anticiper les aléas et imaginer un nouveau cadre d’action</a:t>
            </a:r>
          </a:p>
          <a:p>
            <a:pPr marL="106363" indent="-106363" algn="just" eaLnBrk="1" hangingPunct="1"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fr-FR" altLang="fr-FR" sz="1400"/>
              <a:t>Savoir déléguer et responsabiliser les équipes</a:t>
            </a:r>
          </a:p>
          <a:p>
            <a:pPr marL="106363" indent="-106363" algn="just" eaLnBrk="1" hangingPunct="1"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fr-FR" altLang="fr-FR" sz="1400"/>
              <a:t>Savoir gérer l’imprévu en établissant les priorités entre urgence et importance </a:t>
            </a:r>
          </a:p>
        </p:txBody>
      </p:sp>
      <p:grpSp>
        <p:nvGrpSpPr>
          <p:cNvPr id="17" name="Diagram group">
            <a:extLst>
              <a:ext uri="{FF2B5EF4-FFF2-40B4-BE49-F238E27FC236}">
                <a16:creationId xmlns="" xmlns:a16="http://schemas.microsoft.com/office/drawing/2014/main" id="{453408F0-C6F7-4123-B80B-DEF29964D16E}"/>
              </a:ext>
            </a:extLst>
          </p:cNvPr>
          <p:cNvGrpSpPr/>
          <p:nvPr/>
        </p:nvGrpSpPr>
        <p:grpSpPr>
          <a:xfrm>
            <a:off x="257929" y="1444359"/>
            <a:ext cx="1788897" cy="1588339"/>
            <a:chOff x="1881569" y="287311"/>
            <a:chExt cx="1179491" cy="1179491"/>
          </a:xfr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8" name="Groupe 17">
              <a:extLst>
                <a:ext uri="{FF2B5EF4-FFF2-40B4-BE49-F238E27FC236}">
                  <a16:creationId xmlns="" xmlns:a16="http://schemas.microsoft.com/office/drawing/2014/main" id="{808CB091-C299-4C3D-B304-24DC14E28A71}"/>
                </a:ext>
              </a:extLst>
            </p:cNvPr>
            <p:cNvGrpSpPr/>
            <p:nvPr/>
          </p:nvGrpSpPr>
          <p:grpSpPr>
            <a:xfrm>
              <a:off x="1881569" y="287311"/>
              <a:ext cx="1179491" cy="1179491"/>
              <a:chOff x="1881569" y="287311"/>
              <a:chExt cx="1179491" cy="1179491"/>
            </a:xfrm>
            <a:grpFill/>
          </p:grpSpPr>
          <p:sp>
            <p:nvSpPr>
              <p:cNvPr id="19" name="Rectangle à coins arrondis 30">
                <a:extLst>
                  <a:ext uri="{FF2B5EF4-FFF2-40B4-BE49-F238E27FC236}">
                    <a16:creationId xmlns="" xmlns:a16="http://schemas.microsoft.com/office/drawing/2014/main" id="{F4F748E0-C67F-4CDD-B0A0-7B62BAC3B2CC}"/>
                  </a:ext>
                </a:extLst>
              </p:cNvPr>
              <p:cNvSpPr/>
              <p:nvPr/>
            </p:nvSpPr>
            <p:spPr>
              <a:xfrm>
                <a:off x="1881569" y="287311"/>
                <a:ext cx="1179491" cy="1179491"/>
              </a:xfrm>
              <a:prstGeom prst="roundRect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shade val="80000"/>
                  <a:hueOff val="25928"/>
                  <a:satOff val="-3025"/>
                  <a:lumOff val="999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ZoneTexte 19">
                <a:extLst>
                  <a:ext uri="{FF2B5EF4-FFF2-40B4-BE49-F238E27FC236}">
                    <a16:creationId xmlns="" xmlns:a16="http://schemas.microsoft.com/office/drawing/2014/main" id="{D0C8715C-02E1-40E3-9240-E19795256B64}"/>
                  </a:ext>
                </a:extLst>
              </p:cNvPr>
              <p:cNvSpPr txBox="1"/>
              <p:nvPr/>
            </p:nvSpPr>
            <p:spPr>
              <a:xfrm>
                <a:off x="1939147" y="344889"/>
                <a:ext cx="1064335" cy="106433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1910" tIns="41910" rIns="41910" bIns="41910" spcCol="1270" anchor="ctr"/>
              <a:lstStyle/>
              <a:p>
                <a:pPr algn="ctr"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altLang="fr-FR" sz="1600" b="1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Capacité à décider</a:t>
                </a: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9E53317F-81A6-4954-B8F5-6510D5E597A6}"/>
              </a:ext>
            </a:extLst>
          </p:cNvPr>
          <p:cNvSpPr txBox="1"/>
          <p:nvPr/>
        </p:nvSpPr>
        <p:spPr>
          <a:xfrm>
            <a:off x="2233613" y="1568450"/>
            <a:ext cx="6697662" cy="1123950"/>
          </a:xfrm>
          <a:prstGeom prst="rect">
            <a:avLst/>
          </a:prstGeom>
          <a:solidFill>
            <a:srgbClr val="F7FFF8"/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fr-FR" altLang="fr-FR" sz="11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Savoir prendre les décisions nécessaires dans les délais impartis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Se positionner et s’affirmer en tant qu’encadrant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Savoir repérer, alerter et traiter les situations difficiles et notamment conflictuelles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/>
              <a:t>Ecouter et impliquer les équipes dans ses décisions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="" xmlns:a16="http://schemas.microsoft.com/office/drawing/2014/main" id="{82F512C4-F169-4B4A-B9C3-618E555D0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68029"/>
              </p:ext>
            </p:extLst>
          </p:nvPr>
        </p:nvGraphicFramePr>
        <p:xfrm>
          <a:off x="1206513" y="4908550"/>
          <a:ext cx="7534275" cy="177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8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7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4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92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8875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NIVEAUX</a:t>
                      </a:r>
                    </a:p>
                  </a:txBody>
                  <a:tcPr marL="68566" marR="68566" marT="34310" marB="3431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Débutant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Pratique courante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Maîtrise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Expertise</a:t>
                      </a:r>
                    </a:p>
                  </a:txBody>
                  <a:tcPr marL="68566" marR="68566" marT="34310" marB="3431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9125">
                <a:tc v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Appliquer un protocole, une consigne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Savoir adapter sa pratique dans les situations de travail courantes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Optimiser sa pratique dans des situations de travail rares ou complexes</a:t>
                      </a:r>
                    </a:p>
                  </a:txBody>
                  <a:tcPr marL="68566" marR="68566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Innover et être en capacité de transmettre sa compétence au niveau « maîtrise »</a:t>
                      </a:r>
                    </a:p>
                  </a:txBody>
                  <a:tcPr marL="68566" marR="68566" marT="34310" marB="3431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Arc plein 22">
            <a:extLst>
              <a:ext uri="{FF2B5EF4-FFF2-40B4-BE49-F238E27FC236}">
                <a16:creationId xmlns="" xmlns:a16="http://schemas.microsoft.com/office/drawing/2014/main" id="{F63F8B28-B781-44B4-90EB-B1205DFFF351}"/>
              </a:ext>
            </a:extLst>
          </p:cNvPr>
          <p:cNvSpPr/>
          <p:nvPr/>
        </p:nvSpPr>
        <p:spPr>
          <a:xfrm>
            <a:off x="6686550" y="36513"/>
            <a:ext cx="1871663" cy="1531937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328245"/>
              <a:satOff val="-9390"/>
              <a:lumOff val="11568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A3BCC581-ECAB-4DA3-8A81-686F06073570}"/>
              </a:ext>
            </a:extLst>
          </p:cNvPr>
          <p:cNvSpPr txBox="1"/>
          <p:nvPr/>
        </p:nvSpPr>
        <p:spPr>
          <a:xfrm>
            <a:off x="6999288" y="498475"/>
            <a:ext cx="1214437" cy="6080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255" tIns="8255" rIns="8255" bIns="8255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300" b="1"/>
              <a:t>Exemples : La capacité d’encadrement</a:t>
            </a:r>
          </a:p>
        </p:txBody>
      </p:sp>
      <p:sp>
        <p:nvSpPr>
          <p:cNvPr id="22" name="Titre 1">
            <a:extLst>
              <a:ext uri="{FF2B5EF4-FFF2-40B4-BE49-F238E27FC236}">
                <a16:creationId xmlns="" xmlns:a16="http://schemas.microsoft.com/office/drawing/2014/main" id="{5F6A4683-9336-4D96-A05A-A08F2AC7A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3463" y="85725"/>
            <a:ext cx="4227512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/>
              <a:t>2. Les enjeux globaux entre le Management des métiers, emplois, postes et compétences et l’entretien professionnel</a:t>
            </a:r>
            <a:endParaRPr lang="fr-FR" altLang="fr-FR" sz="200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/>
          <a:srcRect t="-947" r="49095"/>
          <a:stretch/>
        </p:blipFill>
        <p:spPr>
          <a:xfrm>
            <a:off x="379012" y="1095492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oneTexte 6">
            <a:extLst>
              <a:ext uri="{FF2B5EF4-FFF2-40B4-BE49-F238E27FC236}">
                <a16:creationId xmlns="" xmlns:a16="http://schemas.microsoft.com/office/drawing/2014/main" id="{E4FAC882-7D32-4F71-B9B5-9521CFF66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8" y="1924062"/>
            <a:ext cx="7789863" cy="427809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fr-FR" altLang="fr-FR" sz="1600" dirty="0"/>
              <a:t>1. Comment et quand sont définies les orientations stratégiques de la formation ?</a:t>
            </a:r>
          </a:p>
          <a:p>
            <a:pPr marL="263525" indent="-263525" algn="just" eaLnBrk="1" hangingPunct="1">
              <a:defRPr/>
            </a:pPr>
            <a:r>
              <a:rPr lang="fr-FR" altLang="fr-FR" sz="1600" dirty="0"/>
              <a:t>2. Sur quel outil/via quelles informations, l’agent et le cadre déterminent les besoins de formation lors de l’EF ?</a:t>
            </a:r>
          </a:p>
          <a:p>
            <a:pPr algn="just" eaLnBrk="1" hangingPunct="1">
              <a:defRPr/>
            </a:pPr>
            <a:r>
              <a:rPr lang="fr-FR" altLang="fr-FR" sz="1600" dirty="0"/>
              <a:t>3. De quelles informations dispose le cadre pour prioriser les souhaits de formation ?</a:t>
            </a:r>
          </a:p>
          <a:p>
            <a:pPr marL="179388" indent="-179388" algn="just" eaLnBrk="1" hangingPunct="1">
              <a:defRPr/>
            </a:pPr>
            <a:r>
              <a:rPr lang="fr-FR" altLang="fr-FR" sz="1600" dirty="0"/>
              <a:t>4. Quels sont les critères décisifs permettant de transformer un souhait de formation en une action validée du plan de formation ?</a:t>
            </a:r>
          </a:p>
          <a:p>
            <a:pPr algn="just" eaLnBrk="1" hangingPunct="1">
              <a:defRPr/>
            </a:pPr>
            <a:r>
              <a:rPr lang="fr-FR" altLang="fr-FR" sz="1600" dirty="0"/>
              <a:t>5. Comment sont exploités les souhaits/besoins de formation issus des EF et par qui ?</a:t>
            </a:r>
          </a:p>
          <a:p>
            <a:pPr marL="179388" indent="-179388" algn="just" eaLnBrk="1" hangingPunct="1">
              <a:defRPr/>
            </a:pPr>
            <a:r>
              <a:rPr lang="fr-FR" altLang="fr-FR" sz="1600" dirty="0"/>
              <a:t>6. Comment les agents sont-ils informés des décisions prises concernant leurs demandes de formation ? (par qui et quand)</a:t>
            </a:r>
          </a:p>
          <a:p>
            <a:pPr algn="just" eaLnBrk="1" hangingPunct="1">
              <a:defRPr/>
            </a:pPr>
            <a:r>
              <a:rPr lang="fr-FR" altLang="fr-FR" sz="1600" dirty="0"/>
              <a:t>7. Quel est le rôle de l’encadrant dans l’élaboration du projet professionnel de l’agent ?</a:t>
            </a:r>
          </a:p>
          <a:p>
            <a:pPr algn="just" eaLnBrk="1" hangingPunct="1">
              <a:defRPr/>
            </a:pPr>
            <a:r>
              <a:rPr lang="fr-FR" altLang="fr-FR" sz="1600" dirty="0"/>
              <a:t>8. Comment ces éléments seront exploités dans le cadre d’une vacance de poste (recrutement interne) :</a:t>
            </a:r>
          </a:p>
          <a:p>
            <a:pPr indent="-193675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dirty="0"/>
              <a:t>Au sein du même service ?</a:t>
            </a:r>
          </a:p>
          <a:p>
            <a:pPr indent="-193675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dirty="0"/>
              <a:t>Au sein de l’établissement, dans un service ou pôle différent ?</a:t>
            </a:r>
          </a:p>
          <a:p>
            <a:pPr marL="0" indent="0" algn="just" eaLnBrk="1" hangingPunct="1">
              <a:defRPr/>
            </a:pPr>
            <a:r>
              <a:rPr lang="fr-FR" altLang="fr-FR" sz="1600" dirty="0"/>
              <a:t>9. Ces éléments se substituent-ils à une demande formalisée de l’agent (candidature spontanée ou réponse à annonce) ?</a:t>
            </a:r>
          </a:p>
          <a:p>
            <a:pPr eaLnBrk="1" hangingPunct="1">
              <a:defRPr/>
            </a:pPr>
            <a:endParaRPr lang="fr-FR" altLang="fr-FR" sz="1600" dirty="0"/>
          </a:p>
        </p:txBody>
      </p:sp>
      <p:sp>
        <p:nvSpPr>
          <p:cNvPr id="6" name="Titre 4">
            <a:extLst>
              <a:ext uri="{FF2B5EF4-FFF2-40B4-BE49-F238E27FC236}">
                <a16:creationId xmlns="" xmlns:a16="http://schemas.microsoft.com/office/drawing/2014/main" id="{03889376-9CA3-4F02-BE3F-DF9A5711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607" y="1369221"/>
            <a:ext cx="7426325" cy="995362"/>
          </a:xfrm>
        </p:spPr>
        <p:txBody>
          <a:bodyPr anchor="t"/>
          <a:lstStyle/>
          <a:p>
            <a:pPr>
              <a:defRPr/>
            </a:pPr>
            <a:r>
              <a:rPr lang="fr-FR" altLang="fr-FR" sz="2000" i="1" dirty="0">
                <a:solidFill>
                  <a:schemeClr val="accent6"/>
                </a:solidFill>
                <a:cs typeface="Arial" panose="020B0604020202020204" pitchFamily="34" charset="0"/>
              </a:rPr>
              <a:t>Questions à clarifier avant de déployer les </a:t>
            </a:r>
            <a:r>
              <a:rPr lang="fr-FR" altLang="fr-FR" sz="2000" i="1" dirty="0" smtClean="0">
                <a:solidFill>
                  <a:schemeClr val="accent6"/>
                </a:solidFill>
                <a:cs typeface="Arial" panose="020B0604020202020204" pitchFamily="34" charset="0"/>
              </a:rPr>
              <a:t>entretiens</a:t>
            </a:r>
            <a:endParaRPr lang="fr-FR" altLang="fr-FR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C0479F89-3A39-48DB-BD04-FF8A74731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85725"/>
            <a:ext cx="631114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A452A"/>
                </a:solidFill>
                <a:latin typeface="+mj-lt"/>
                <a:ea typeface="ＭＳ Ｐゴシック" panose="020B0600070205080204" pitchFamily="34" charset="-128"/>
                <a:cs typeface="MS PGothic" panose="020B0600070205080204" pitchFamily="34" charset="-128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FR" sz="2000" b="1"/>
              <a:t>2. Les enjeux globaux entre le Management des métiers, emplois, postes et compétences et l’entretien professionnel</a:t>
            </a:r>
            <a:endParaRPr lang="fr-FR" altLang="fr-FR" sz="200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-947" r="49095"/>
          <a:stretch/>
        </p:blipFill>
        <p:spPr>
          <a:xfrm>
            <a:off x="403489" y="1097757"/>
            <a:ext cx="810949" cy="2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42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="" xmlns:a16="http://schemas.microsoft.com/office/drawing/2014/main" id="{1A36510C-2616-4615-AD00-A3A4B95FF4BA}"/>
              </a:ext>
            </a:extLst>
          </p:cNvPr>
          <p:cNvGraphicFramePr/>
          <p:nvPr/>
        </p:nvGraphicFramePr>
        <p:xfrm>
          <a:off x="1771042" y="2679513"/>
          <a:ext cx="6430593" cy="406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ZoneTexte 6">
            <a:extLst>
              <a:ext uri="{FF2B5EF4-FFF2-40B4-BE49-F238E27FC236}">
                <a16:creationId xmlns="" xmlns:a16="http://schemas.microsoft.com/office/drawing/2014/main" id="{F73DB77A-39A3-4743-8290-827E56755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109663"/>
            <a:ext cx="7210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altLang="fr-FR" sz="1600"/>
              <a:t>Parce que l’exploitation des entretiens professionnels est le levier majeur de la réussite de ces derniers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1600"/>
              <a:t>Parce qu’une ou deux réunions de travail sur ce sujet vont permettre d’avancer plus rapidement que par d’innombrables échanges de mails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1600"/>
              <a:t>Parce que votre établissement s’engage dans une politique RH et managériale volontariste </a:t>
            </a:r>
          </a:p>
        </p:txBody>
      </p:sp>
      <p:sp>
        <p:nvSpPr>
          <p:cNvPr id="8" name="Titre 4">
            <a:extLst>
              <a:ext uri="{FF2B5EF4-FFF2-40B4-BE49-F238E27FC236}">
                <a16:creationId xmlns="" xmlns:a16="http://schemas.microsoft.com/office/drawing/2014/main" id="{24A76CA0-17B0-428E-B8D6-8384D492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109546" y="5348293"/>
            <a:ext cx="8497887" cy="649287"/>
          </a:xfrm>
        </p:spPr>
        <p:txBody>
          <a:bodyPr anchor="t"/>
          <a:lstStyle/>
          <a:p>
            <a:pPr>
              <a:defRPr/>
            </a:pPr>
            <a:r>
              <a:rPr lang="fr-FR" altLang="fr-FR" sz="1800" i="1" dirty="0">
                <a:cs typeface="Arial" panose="020B0604020202020204" pitchFamily="34" charset="0"/>
              </a:rPr>
              <a:t>Modalités d’exploitation des entretiens professionnels</a:t>
            </a:r>
            <a:r>
              <a:rPr lang="fr-FR" altLang="fr-FR" sz="1800" b="1" i="1" dirty="0">
                <a:solidFill>
                  <a:schemeClr val="accent6"/>
                </a:solidFill>
                <a:cs typeface="Arial" panose="020B0604020202020204" pitchFamily="34" charset="0"/>
              </a:rPr>
              <a:t/>
            </a:r>
            <a:br>
              <a:rPr lang="fr-FR" altLang="fr-FR" sz="1800" b="1" i="1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fr-FR" altLang="fr-FR" sz="1800" i="1" dirty="0">
                <a:solidFill>
                  <a:schemeClr val="accent6"/>
                </a:solidFill>
                <a:cs typeface="Arial" panose="020B0604020202020204" pitchFamily="34" charset="0"/>
              </a:rPr>
              <a:t>Revue des compétences par pôle</a:t>
            </a:r>
            <a:r>
              <a:rPr lang="fr-FR" altLang="fr-FR" sz="1800" b="1" i="1" dirty="0">
                <a:solidFill>
                  <a:schemeClr val="accent6"/>
                </a:solidFill>
                <a:cs typeface="Arial" panose="020B0604020202020204" pitchFamily="34" charset="0"/>
              </a:rPr>
              <a:t/>
            </a:r>
            <a:br>
              <a:rPr lang="fr-FR" altLang="fr-FR" sz="1800" b="1" i="1" dirty="0">
                <a:solidFill>
                  <a:schemeClr val="accent6"/>
                </a:solidFill>
                <a:cs typeface="Arial" panose="020B0604020202020204" pitchFamily="34" charset="0"/>
              </a:rPr>
            </a:br>
            <a:endParaRPr lang="fr-FR" altLang="fr-FR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1F5AFB78-A8AF-4D56-A97B-0E54424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2" y="85725"/>
            <a:ext cx="64547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A452A"/>
                </a:solidFill>
                <a:latin typeface="+mj-lt"/>
                <a:ea typeface="ＭＳ Ｐゴシック" panose="020B0600070205080204" pitchFamily="34" charset="-128"/>
                <a:cs typeface="MS PGothic" panose="020B0600070205080204" pitchFamily="34" charset="-128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FR" sz="2000" b="1"/>
              <a:t>2. Les enjeux globaux entre le Management des métiers, emplois, postes et compétences et l’entretien professionnel</a:t>
            </a:r>
            <a:endParaRPr lang="fr-FR" altLang="fr-FR" sz="200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328449" y="966854"/>
            <a:ext cx="810949" cy="2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95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="" xmlns:a16="http://schemas.microsoft.com/office/drawing/2014/main" id="{39B63D7A-8322-4B4A-9DE4-67E8411E6A7D}"/>
              </a:ext>
            </a:extLst>
          </p:cNvPr>
          <p:cNvGraphicFramePr/>
          <p:nvPr/>
        </p:nvGraphicFramePr>
        <p:xfrm>
          <a:off x="142875" y="1808819"/>
          <a:ext cx="8858250" cy="479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re 4">
            <a:extLst>
              <a:ext uri="{FF2B5EF4-FFF2-40B4-BE49-F238E27FC236}">
                <a16:creationId xmlns="" xmlns:a16="http://schemas.microsoft.com/office/drawing/2014/main" id="{502B9AF4-3979-464F-B4A6-F9ABF290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5" y="1113005"/>
            <a:ext cx="7886700" cy="995362"/>
          </a:xfrm>
        </p:spPr>
        <p:txBody>
          <a:bodyPr anchor="t"/>
          <a:lstStyle/>
          <a:p>
            <a:pPr>
              <a:defRPr/>
            </a:pPr>
            <a:r>
              <a:rPr lang="fr-FR" altLang="fr-FR" sz="2000" i="1">
                <a:cs typeface="Arial" panose="020B0604020202020204" pitchFamily="34" charset="0"/>
              </a:rPr>
              <a:t>Modalités d’exploitation des entretiens professionnels</a:t>
            </a:r>
            <a:r>
              <a:rPr lang="fr-FR" altLang="fr-FR" sz="2000" i="1">
                <a:solidFill>
                  <a:schemeClr val="accent6"/>
                </a:solidFill>
                <a:cs typeface="Arial" panose="020B0604020202020204" pitchFamily="34" charset="0"/>
              </a:rPr>
              <a:t> </a:t>
            </a:r>
            <a:br>
              <a:rPr lang="fr-FR" altLang="fr-FR" sz="2000" i="1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fr-FR" altLang="fr-FR" sz="2000" i="1">
                <a:solidFill>
                  <a:schemeClr val="accent6"/>
                </a:solidFill>
                <a:cs typeface="Arial" panose="020B0604020202020204" pitchFamily="34" charset="0"/>
              </a:rPr>
              <a:t>Revue des compétences par pôle</a:t>
            </a:r>
            <a:endParaRPr lang="fr-FR" altLang="fr-FR" sz="20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36D34789-4C0F-48B5-8BD9-A8E3068F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2" y="85725"/>
            <a:ext cx="64547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A452A"/>
                </a:solidFill>
                <a:latin typeface="+mj-lt"/>
                <a:ea typeface="ＭＳ Ｐゴシック" panose="020B0600070205080204" pitchFamily="34" charset="-128"/>
                <a:cs typeface="MS PGothic" panose="020B0600070205080204" pitchFamily="34" charset="-128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A452A"/>
                </a:solidFill>
                <a:latin typeface="Calibri" charset="0"/>
                <a:ea typeface="ＭＳ Ｐゴシック" panose="020B0600070205080204" pitchFamily="34" charset="-128"/>
                <a:cs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FR" sz="2000" b="1"/>
              <a:t>2. Les enjeux globaux entre le Management des métiers, emplois, postes et compétences et l’entretien professionnel</a:t>
            </a:r>
            <a:endParaRPr lang="fr-FR" altLang="fr-FR" sz="200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417777" y="1113005"/>
            <a:ext cx="810949" cy="2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3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4">
            <a:extLst>
              <a:ext uri="{FF2B5EF4-FFF2-40B4-BE49-F238E27FC236}">
                <a16:creationId xmlns="" xmlns:a16="http://schemas.microsoft.com/office/drawing/2014/main" id="{AFA5617D-8ED5-4EF6-843C-BC717711897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11450" y="3562350"/>
            <a:ext cx="600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1. Connaître les bases de l’entretien professionnel et de formation</a:t>
            </a:r>
            <a:endParaRPr kumimoji="0" lang="fr-FR" altLang="fr-FR" sz="1600" b="1" i="0" u="none" strike="noStrike" kern="1200" cap="none" spc="0" normalizeH="0" baseline="0" noProof="0">
              <a:ln>
                <a:noFill/>
              </a:ln>
              <a:solidFill>
                <a:srgbClr val="1D1B11"/>
              </a:solidFill>
              <a:effectLst/>
              <a:uLnTx/>
              <a:uFillTx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none" strike="noStrike" kern="1200" cap="none" spc="0" normalizeH="0" baseline="0" noProof="0">
              <a:ln>
                <a:noFill/>
              </a:ln>
              <a:solidFill>
                <a:srgbClr val="2E2C2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E0E76EA-8585-4559-BD76-00E8F691FABC}"/>
              </a:ext>
            </a:extLst>
          </p:cNvPr>
          <p:cNvSpPr txBox="1"/>
          <p:nvPr/>
        </p:nvSpPr>
        <p:spPr>
          <a:xfrm>
            <a:off x="2843868" y="768271"/>
            <a:ext cx="6123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Critères d’avancement de grade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="" xmlns:a16="http://schemas.microsoft.com/office/drawing/2014/main" id="{45A68680-903E-4E5F-A0D3-20F506D0D264}"/>
              </a:ext>
            </a:extLst>
          </p:cNvPr>
          <p:cNvGraphicFramePr/>
          <p:nvPr/>
        </p:nvGraphicFramePr>
        <p:xfrm>
          <a:off x="1057013" y="1365170"/>
          <a:ext cx="80114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8B8829C0-C177-4A5A-AF0D-934862E7C90F}"/>
              </a:ext>
            </a:extLst>
          </p:cNvPr>
          <p:cNvSpPr txBox="1"/>
          <p:nvPr/>
        </p:nvSpPr>
        <p:spPr>
          <a:xfrm>
            <a:off x="5184396" y="1115324"/>
            <a:ext cx="378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A définir dans vos LDG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="" xmlns:a16="http://schemas.microsoft.com/office/drawing/2014/main" id="{14A252AF-CAC7-4347-9177-32DF45CD5791}"/>
              </a:ext>
            </a:extLst>
          </p:cNvPr>
          <p:cNvSpPr/>
          <p:nvPr/>
        </p:nvSpPr>
        <p:spPr>
          <a:xfrm>
            <a:off x="6908333" y="1668564"/>
            <a:ext cx="335560" cy="3775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5143690-6BE0-4D24-B477-DA127E6283DF}"/>
              </a:ext>
            </a:extLst>
          </p:cNvPr>
          <p:cNvSpPr txBox="1"/>
          <p:nvPr/>
        </p:nvSpPr>
        <p:spPr>
          <a:xfrm>
            <a:off x="1009358" y="1134337"/>
            <a:ext cx="378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Décret du 12/06/2020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="" xmlns:a16="http://schemas.microsoft.com/office/drawing/2014/main" id="{CE31CBD8-87BE-45DE-B65A-B26D4B4AE53A}"/>
              </a:ext>
            </a:extLst>
          </p:cNvPr>
          <p:cNvSpPr/>
          <p:nvPr/>
        </p:nvSpPr>
        <p:spPr>
          <a:xfrm>
            <a:off x="2611654" y="1668564"/>
            <a:ext cx="335560" cy="3775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774F96E0-C8ED-4078-95AF-979701ED6EBB}"/>
              </a:ext>
            </a:extLst>
          </p:cNvPr>
          <p:cNvSpPr txBox="1"/>
          <p:nvPr/>
        </p:nvSpPr>
        <p:spPr>
          <a:xfrm>
            <a:off x="906010" y="5627914"/>
            <a:ext cx="3951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Pendant l’entretien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0FC921A6-C0AD-4E83-B176-4B0527334580}"/>
              </a:ext>
            </a:extLst>
          </p:cNvPr>
          <p:cNvSpPr txBox="1"/>
          <p:nvPr/>
        </p:nvSpPr>
        <p:spPr>
          <a:xfrm>
            <a:off x="4857225" y="5510822"/>
            <a:ext cx="395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Exemples de critères complémentaires à analyser pour les agents promouvables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3AE8CA1B-AA2E-47C7-8AA2-41C732F04EE7}"/>
              </a:ext>
            </a:extLst>
          </p:cNvPr>
          <p:cNvSpPr txBox="1"/>
          <p:nvPr/>
        </p:nvSpPr>
        <p:spPr>
          <a:xfrm>
            <a:off x="2097799" y="19303"/>
            <a:ext cx="68700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000" b="1"/>
              <a:t>3. Les éléments de réflexions à intégrer dans sa politique RH / GPMC</a:t>
            </a:r>
            <a:endParaRPr lang="fr-FR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415132" y="1039329"/>
            <a:ext cx="810949" cy="2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15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6">
            <a:extLst>
              <a:ext uri="{FF2B5EF4-FFF2-40B4-BE49-F238E27FC236}">
                <a16:creationId xmlns="" xmlns:a16="http://schemas.microsoft.com/office/drawing/2014/main" id="{EE0055F3-69D5-4100-B21F-2B9F2984E31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16913" y="6381750"/>
            <a:ext cx="369887" cy="323850"/>
          </a:xfrm>
          <a:prstGeom prst="rect">
            <a:avLst/>
          </a:prstGeo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72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D3B41-5E35-4009-AA47-2EFA69434B7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="" xmlns:a16="http://schemas.microsoft.com/office/drawing/2014/main" id="{16A56D5D-FDA3-4544-BF02-62ECA0F399E7}"/>
              </a:ext>
            </a:extLst>
          </p:cNvPr>
          <p:cNvGraphicFramePr/>
          <p:nvPr/>
        </p:nvGraphicFramePr>
        <p:xfrm>
          <a:off x="554564" y="977636"/>
          <a:ext cx="3396547" cy="628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au 2">
            <a:extLst>
              <a:ext uri="{FF2B5EF4-FFF2-40B4-BE49-F238E27FC236}">
                <a16:creationId xmlns="" xmlns:a16="http://schemas.microsoft.com/office/drawing/2014/main" id="{4F0D4780-79BB-4092-ABFF-1425B4944FE1}"/>
              </a:ext>
            </a:extLst>
          </p:cNvPr>
          <p:cNvGraphicFramePr>
            <a:graphicFrameLocks noGrp="1"/>
          </p:cNvGraphicFramePr>
          <p:nvPr/>
        </p:nvGraphicFramePr>
        <p:xfrm>
          <a:off x="3951111" y="1325208"/>
          <a:ext cx="4577556" cy="322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622">
                  <a:extLst>
                    <a:ext uri="{9D8B030D-6E8A-4147-A177-3AD203B41FA5}">
                      <a16:colId xmlns="" xmlns:a16="http://schemas.microsoft.com/office/drawing/2014/main" val="1583031727"/>
                    </a:ext>
                  </a:extLst>
                </a:gridCol>
                <a:gridCol w="1532467">
                  <a:extLst>
                    <a:ext uri="{9D8B030D-6E8A-4147-A177-3AD203B41FA5}">
                      <a16:colId xmlns="" xmlns:a16="http://schemas.microsoft.com/office/drawing/2014/main" val="1348678903"/>
                    </a:ext>
                  </a:extLst>
                </a:gridCol>
                <a:gridCol w="1532467">
                  <a:extLst>
                    <a:ext uri="{9D8B030D-6E8A-4147-A177-3AD203B41FA5}">
                      <a16:colId xmlns="" xmlns:a16="http://schemas.microsoft.com/office/drawing/2014/main" val="623419794"/>
                    </a:ext>
                  </a:extLst>
                </a:gridCol>
              </a:tblGrid>
              <a:tr h="778451">
                <a:tc>
                  <a:txBody>
                    <a:bodyPr/>
                    <a:lstStyle/>
                    <a:p>
                      <a:r>
                        <a:rPr lang="fr-FR" sz="1600"/>
                        <a:t>Niveau en deçà des attendus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Niveau conforme aux attendus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Niveau au-dessus des attendus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167192"/>
                  </a:ext>
                </a:extLst>
              </a:tr>
              <a:tr h="1219464">
                <a:tc>
                  <a:txBody>
                    <a:bodyPr/>
                    <a:lstStyle/>
                    <a:p>
                      <a:r>
                        <a:rPr lang="fr-FR" sz="1400"/>
                        <a:t>Majorité des SF, SE en deçà des niveaux requis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Majorité des SF, SE au niveau requis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Majorité des SF, SE supérieur au niveau requis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3297779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r>
                        <a:rPr lang="fr-FR" sz="1400"/>
                        <a:t>Majorité des objectifs non atteints (à partir de 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Majorité des objectifs atteints </a:t>
                      </a: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2C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(à partir de 2021)</a:t>
                      </a:r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Totalité des objectifs atteints voire dépassé </a:t>
                      </a: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2C2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(à partir de 2021)</a:t>
                      </a:r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490594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D814D00-2E1A-435E-9388-19E77F182B16}"/>
              </a:ext>
            </a:extLst>
          </p:cNvPr>
          <p:cNvSpPr txBox="1"/>
          <p:nvPr/>
        </p:nvSpPr>
        <p:spPr>
          <a:xfrm>
            <a:off x="3924300" y="5117284"/>
            <a:ext cx="4577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Cette année : les résultats des agents au regard des objectifs fixés en 2020 ne rentreront pas dans le calcul de la valeur professionnelle.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E2C2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L’année prochaine : 2 objectifs seront fixés dans l’entretien professionnel pour chaque agent.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D1AEFCD-885E-4155-B95B-240C08F89586}"/>
              </a:ext>
            </a:extLst>
          </p:cNvPr>
          <p:cNvSpPr txBox="1"/>
          <p:nvPr/>
        </p:nvSpPr>
        <p:spPr>
          <a:xfrm>
            <a:off x="2097799" y="19303"/>
            <a:ext cx="68700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b="1"/>
              <a:t>3. Les éléments de réflexions à intégrer dans sa politique RH / GPMC</a:t>
            </a:r>
          </a:p>
          <a:p>
            <a:pPr marL="0" indent="0" algn="ctr">
              <a:buNone/>
            </a:pPr>
            <a:r>
              <a:rPr lang="fr-FR" sz="2000" i="1">
                <a:solidFill>
                  <a:srgbClr val="4A452A"/>
                </a:solidFill>
                <a:latin typeface="+mj-lt"/>
              </a:rPr>
              <a:t>Evaluation de la valeur professionnelle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364238" y="1039591"/>
            <a:ext cx="810949" cy="2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34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4">
            <a:extLst>
              <a:ext uri="{FF2B5EF4-FFF2-40B4-BE49-F238E27FC236}">
                <a16:creationId xmlns="" xmlns:a16="http://schemas.microsoft.com/office/drawing/2014/main" id="{DEFA8404-E817-4473-AA6F-6D76977F2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7787" y="917029"/>
            <a:ext cx="7339013" cy="79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000" i="1"/>
              <a:t>Cotation de valeur professionnelle</a:t>
            </a:r>
          </a:p>
        </p:txBody>
      </p:sp>
      <p:sp>
        <p:nvSpPr>
          <p:cNvPr id="25603" name="Espace réservé du numéro de diapositive 6">
            <a:extLst>
              <a:ext uri="{FF2B5EF4-FFF2-40B4-BE49-F238E27FC236}">
                <a16:creationId xmlns="" xmlns:a16="http://schemas.microsoft.com/office/drawing/2014/main" id="{6BFC41A4-CE08-476E-A9A9-9782955DCC6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16913" y="6381750"/>
            <a:ext cx="369887" cy="323850"/>
          </a:xfrm>
          <a:prstGeom prst="rect">
            <a:avLst/>
          </a:prstGeo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720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BEE089D-CDCF-4F08-8F0C-8B0486CE04A0}" type="slidenum">
              <a:rPr lang="fr-FR" altLang="fr-FR" sz="10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/>
              <a:t>28</a:t>
            </a:fld>
            <a:endParaRPr lang="fr-FR" altLang="fr-FR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="" xmlns:a16="http://schemas.microsoft.com/office/drawing/2014/main" id="{8F3726CA-3EFC-4FD4-A0C3-68A0DF4DA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107495"/>
              </p:ext>
            </p:extLst>
          </p:nvPr>
        </p:nvGraphicFramePr>
        <p:xfrm>
          <a:off x="-218101" y="434801"/>
          <a:ext cx="4521019" cy="695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1" name="Diagramme 30">
            <a:extLst>
              <a:ext uri="{FF2B5EF4-FFF2-40B4-BE49-F238E27FC236}">
                <a16:creationId xmlns="" xmlns:a16="http://schemas.microsoft.com/office/drawing/2014/main" id="{1ED79DE7-0CA4-4DA7-BB54-7C6B0E9BE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675662"/>
              </p:ext>
            </p:extLst>
          </p:nvPr>
        </p:nvGraphicFramePr>
        <p:xfrm>
          <a:off x="3425296" y="1536701"/>
          <a:ext cx="5520267" cy="526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0" name="Flèche droite 49">
            <a:extLst>
              <a:ext uri="{FF2B5EF4-FFF2-40B4-BE49-F238E27FC236}">
                <a16:creationId xmlns="" xmlns:a16="http://schemas.microsoft.com/office/drawing/2014/main" id="{B0EC72CE-43CA-41C7-8A92-3B4BF138837F}"/>
              </a:ext>
            </a:extLst>
          </p:cNvPr>
          <p:cNvSpPr/>
          <p:nvPr/>
        </p:nvSpPr>
        <p:spPr>
          <a:xfrm rot="5400000">
            <a:off x="4241006" y="4044157"/>
            <a:ext cx="123825" cy="125412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Flèche droite 50">
            <a:extLst>
              <a:ext uri="{FF2B5EF4-FFF2-40B4-BE49-F238E27FC236}">
                <a16:creationId xmlns="" xmlns:a16="http://schemas.microsoft.com/office/drawing/2014/main" id="{3BE98D77-0362-41DC-8717-D1B15681A544}"/>
              </a:ext>
            </a:extLst>
          </p:cNvPr>
          <p:cNvSpPr/>
          <p:nvPr/>
        </p:nvSpPr>
        <p:spPr>
          <a:xfrm rot="5400000">
            <a:off x="7488237" y="4057651"/>
            <a:ext cx="125413" cy="125412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Flèche droite 51">
            <a:extLst>
              <a:ext uri="{FF2B5EF4-FFF2-40B4-BE49-F238E27FC236}">
                <a16:creationId xmlns="" xmlns:a16="http://schemas.microsoft.com/office/drawing/2014/main" id="{933FB937-57F9-4F0E-91C1-976F90409373}"/>
              </a:ext>
            </a:extLst>
          </p:cNvPr>
          <p:cNvSpPr/>
          <p:nvPr/>
        </p:nvSpPr>
        <p:spPr>
          <a:xfrm rot="5400000">
            <a:off x="4241006" y="5049045"/>
            <a:ext cx="123825" cy="125412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Flèche droite 52">
            <a:extLst>
              <a:ext uri="{FF2B5EF4-FFF2-40B4-BE49-F238E27FC236}">
                <a16:creationId xmlns="" xmlns:a16="http://schemas.microsoft.com/office/drawing/2014/main" id="{4F0D5A77-1026-4D73-9D6F-065389741F4F}"/>
              </a:ext>
            </a:extLst>
          </p:cNvPr>
          <p:cNvSpPr/>
          <p:nvPr/>
        </p:nvSpPr>
        <p:spPr>
          <a:xfrm rot="5400000">
            <a:off x="7524750" y="5013325"/>
            <a:ext cx="123825" cy="1238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59F1991C-982C-47B9-A3D1-0BAE885C9D58}"/>
              </a:ext>
            </a:extLst>
          </p:cNvPr>
          <p:cNvSpPr txBox="1"/>
          <p:nvPr/>
        </p:nvSpPr>
        <p:spPr>
          <a:xfrm>
            <a:off x="2097799" y="19303"/>
            <a:ext cx="7046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b="1"/>
              <a:t>3. Les éléments de réflexions à intégrer dans sa politique RH / GPMC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3"/>
          <a:srcRect t="-947" r="49095"/>
          <a:stretch/>
        </p:blipFill>
        <p:spPr>
          <a:xfrm>
            <a:off x="474131" y="1064199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BFE5ADAA-41C3-4A36-B735-299F78AB481F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993775"/>
          <a:ext cx="7886700" cy="1838326"/>
        </p:xfrm>
        <a:graphic>
          <a:graphicData uri="http://schemas.openxmlformats.org/drawingml/2006/table">
            <a:tbl>
              <a:tblPr/>
              <a:tblGrid>
                <a:gridCol w="4715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27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1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36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36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85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 - SAVOIR FAIRE </a:t>
                      </a:r>
                    </a:p>
                  </a:txBody>
                  <a:tcPr marL="9213" marR="9213" marT="9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développer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Pratique courante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Maîtrise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Expertise</a:t>
                      </a:r>
                    </a:p>
                  </a:txBody>
                  <a:tcPr marL="9213" marR="9213" marT="9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points </a:t>
                      </a:r>
                    </a:p>
                  </a:txBody>
                  <a:tcPr marL="9213" marR="9213" marT="9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506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Modalités de cotation et de calcul : Chaque savoir-faire est noté selon l'échelle suivante. La note totale est la moyenne des cotations</a:t>
                      </a:r>
                    </a:p>
                  </a:txBody>
                  <a:tcPr marL="9213" marR="9213" marT="9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263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 faire 1</a:t>
                      </a:r>
                    </a:p>
                  </a:txBody>
                  <a:tcPr marL="9213" marR="9213" marT="9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263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 faire 2</a:t>
                      </a:r>
                    </a:p>
                  </a:txBody>
                  <a:tcPr marL="9213" marR="9213" marT="9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263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 faire 3</a:t>
                      </a:r>
                    </a:p>
                  </a:txBody>
                  <a:tcPr marL="9213" marR="9213" marT="9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263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 faire 4</a:t>
                      </a:r>
                    </a:p>
                  </a:txBody>
                  <a:tcPr marL="9213" marR="9213" marT="9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4263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 faire 5</a:t>
                      </a:r>
                    </a:p>
                  </a:txBody>
                  <a:tcPr marL="9213" marR="9213" marT="9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47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SAVOIR FAIRE </a:t>
                      </a:r>
                    </a:p>
                  </a:txBody>
                  <a:tcPr marL="9213" marR="9213" marT="9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213" marR="9213" marT="9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="" xmlns:a16="http://schemas.microsoft.com/office/drawing/2014/main" id="{168A1D20-EC82-470C-A66B-7D5959395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583634"/>
              </p:ext>
            </p:extLst>
          </p:nvPr>
        </p:nvGraphicFramePr>
        <p:xfrm>
          <a:off x="628650" y="4752968"/>
          <a:ext cx="7886700" cy="1814513"/>
        </p:xfrm>
        <a:graphic>
          <a:graphicData uri="http://schemas.openxmlformats.org/drawingml/2006/table">
            <a:tbl>
              <a:tblPr/>
              <a:tblGrid>
                <a:gridCol w="5228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84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77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22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3 - OBJECTIFS 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atteint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Partiellement atteint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Atteint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60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points 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227"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Modalités de cotation et de calcul : Somme des scores acquis sur chaque objectif. 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5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Objectif 1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5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Objectif 2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38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OBJECTIFS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720" name="Titre 4">
            <a:extLst>
              <a:ext uri="{FF2B5EF4-FFF2-40B4-BE49-F238E27FC236}">
                <a16:creationId xmlns="" xmlns:a16="http://schemas.microsoft.com/office/drawing/2014/main" id="{3B763819-5CAC-49CC-A243-DD8BA9731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04987" y="592719"/>
            <a:ext cx="7339013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000" i="1"/>
              <a:t>Exemple de cotation de valeur professionnelle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F218F1F7-2303-4653-99C1-8B9B4698E6C3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2994025"/>
          <a:ext cx="7886700" cy="1549401"/>
        </p:xfrm>
        <a:graphic>
          <a:graphicData uri="http://schemas.openxmlformats.org/drawingml/2006/table">
            <a:tbl>
              <a:tblPr/>
              <a:tblGrid>
                <a:gridCol w="4715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27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1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36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36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80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2 - SAVOIR ÊTRE</a:t>
                      </a:r>
                    </a:p>
                  </a:txBody>
                  <a:tcPr marL="9213" marR="9213" marT="9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Insatisfaisant</a:t>
                      </a:r>
                    </a:p>
                  </a:txBody>
                  <a:tcPr marL="9213" marR="9213" marT="9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améliorer</a:t>
                      </a:r>
                    </a:p>
                  </a:txBody>
                  <a:tcPr marL="9213" marR="9213" marT="9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Satisfaisant</a:t>
                      </a:r>
                    </a:p>
                  </a:txBody>
                  <a:tcPr marL="9213" marR="9213" marT="9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satisfaisant</a:t>
                      </a:r>
                    </a:p>
                  </a:txBody>
                  <a:tcPr marL="9213" marR="9213" marT="9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571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Modalités de cotation et de calcul : Pourcentage de niveau requis (100% = 30 points, 75% = 25 pts, 50% = 15 pts, 25% = 5 pts)</a:t>
                      </a:r>
                    </a:p>
                  </a:txBody>
                  <a:tcPr marL="9213" marR="9213" marT="9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3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 être 1</a:t>
                      </a:r>
                    </a:p>
                  </a:txBody>
                  <a:tcPr marL="9213" marR="9213" marT="9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3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fr-FR" sz="1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Savoir être 2 </a:t>
                      </a:r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3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fr-FR" sz="1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Savoir être 3 </a:t>
                      </a:r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7290">
                <a:tc>
                  <a:txBody>
                    <a:bodyPr/>
                    <a:lstStyle/>
                    <a:p>
                      <a:pPr algn="r" fontAlgn="b"/>
                      <a:r>
                        <a:rPr kumimoji="0" lang="fr-FR" sz="1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Savoir être 4 </a:t>
                      </a:r>
                      <a:endParaRPr lang="fr-FR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546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SAVOIR ÊTRE </a:t>
                      </a:r>
                    </a:p>
                  </a:txBody>
                  <a:tcPr marL="9213" marR="9213" marT="9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213" marR="9213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66B37E4F-C32A-4FE6-88EF-0D07C4386DFB}"/>
              </a:ext>
            </a:extLst>
          </p:cNvPr>
          <p:cNvSpPr txBox="1"/>
          <p:nvPr/>
        </p:nvSpPr>
        <p:spPr>
          <a:xfrm>
            <a:off x="1917326" y="-34710"/>
            <a:ext cx="7226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b="1"/>
              <a:t>3. Les éléments de réflexions à intégrer dans sa politique RH / GPMC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t="-947" r="49095"/>
          <a:stretch/>
        </p:blipFill>
        <p:spPr>
          <a:xfrm>
            <a:off x="2217109" y="461873"/>
            <a:ext cx="743021" cy="2616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4">
            <a:extLst>
              <a:ext uri="{FF2B5EF4-FFF2-40B4-BE49-F238E27FC236}">
                <a16:creationId xmlns="" xmlns:a16="http://schemas.microsoft.com/office/drawing/2014/main" id="{CCBB33FB-789E-4858-8C76-C94F4114657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11450" y="3562350"/>
            <a:ext cx="600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b="1"/>
              <a:t>1. Connaître les bases de l’entretien professionnel et de formation</a:t>
            </a:r>
            <a:endParaRPr lang="fr-FR" altLang="fr-FR" sz="1600" b="1">
              <a:solidFill>
                <a:srgbClr val="1D1B1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fr-FR" altLang="fr-FR" sz="1600" b="1"/>
          </a:p>
        </p:txBody>
      </p:sp>
      <p:sp>
        <p:nvSpPr>
          <p:cNvPr id="7171" name="ZoneTexte 1">
            <a:extLst>
              <a:ext uri="{FF2B5EF4-FFF2-40B4-BE49-F238E27FC236}">
                <a16:creationId xmlns="" xmlns:a16="http://schemas.microsoft.com/office/drawing/2014/main" id="{F5A6AC9E-B619-4433-A3D6-627B3814F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979488"/>
            <a:ext cx="7469187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2011-2013 : Expérimentation de l’entretien professionnel en lieu et place de l’entretien de notation</a:t>
            </a:r>
          </a:p>
          <a:p>
            <a:r>
              <a:rPr lang="fr-FR" altLang="fr-FR" sz="1200">
                <a:hlinkClick r:id="rId3"/>
              </a:rPr>
              <a:t>https://www.legifrance.gouv.fr/loda/id/JORFTEXT000022872229/</a:t>
            </a:r>
            <a:endParaRPr lang="fr-FR" altLang="fr-FR" sz="1200"/>
          </a:p>
          <a:p>
            <a:endParaRPr lang="fr-FR" altLang="fr-FR"/>
          </a:p>
          <a:p>
            <a:r>
              <a:rPr lang="fr-FR" altLang="fr-FR"/>
              <a:t>2019 : Loi de transformation de la FP</a:t>
            </a:r>
          </a:p>
          <a:p>
            <a:r>
              <a:rPr lang="fr-FR" altLang="fr-FR" sz="1200">
                <a:hlinkClick r:id="rId4"/>
              </a:rPr>
              <a:t>https://www.legifrance.gouv.fr/jorf/id/JORFTEXT000038889182/</a:t>
            </a:r>
            <a:endParaRPr lang="fr-FR" altLang="fr-FR" sz="1200"/>
          </a:p>
          <a:p>
            <a:endParaRPr lang="fr-FR" altLang="fr-FR"/>
          </a:p>
          <a:p>
            <a:r>
              <a:rPr lang="fr-FR" altLang="fr-FR"/>
              <a:t>12 Juin 2020 (décret) : Cadre de l’entretien professionnel et sur la valeur professionnelle</a:t>
            </a:r>
          </a:p>
          <a:p>
            <a:r>
              <a:rPr lang="fr-FR" altLang="fr-FR" sz="1200">
                <a:hlinkClick r:id="rId5"/>
              </a:rPr>
              <a:t>https://www.legifrance.gouv.fr/jorf/id/JORFTEXT000041991080/</a:t>
            </a:r>
            <a:endParaRPr lang="fr-FR" altLang="fr-FR" sz="1200"/>
          </a:p>
          <a:p>
            <a:endParaRPr lang="fr-FR" altLang="fr-FR"/>
          </a:p>
          <a:p>
            <a:r>
              <a:rPr lang="fr-FR" altLang="fr-FR"/>
              <a:t>18 novembre 2020 (circulaire DGOS) : Points spécifiques sur le déploiement des EP (et modèle de communication)</a:t>
            </a:r>
          </a:p>
          <a:p>
            <a:endParaRPr lang="fr-FR" altLang="fr-FR"/>
          </a:p>
          <a:p>
            <a:r>
              <a:rPr lang="fr-FR" altLang="fr-FR"/>
              <a:t>23 novembre 2020 : Exemple de compte rendu d’évaluation</a:t>
            </a:r>
          </a:p>
          <a:p>
            <a:r>
              <a:rPr lang="fr-FR" altLang="fr-FR" sz="1200">
                <a:hlinkClick r:id="rId6"/>
              </a:rPr>
              <a:t>https://www.fhf.fr/Ressources-humaines/Gestion-du-personnel-non-medical/Mise-en-oeuvre-de-l-entretien-professionnel-des-agents-de-la-FPH</a:t>
            </a:r>
            <a:endParaRPr lang="fr-FR" altLang="fr-FR" sz="1200"/>
          </a:p>
          <a:p>
            <a:endParaRPr lang="fr-FR" altLang="fr-FR"/>
          </a:p>
          <a:p>
            <a:endParaRPr lang="fr-FR" altLang="fr-FR"/>
          </a:p>
        </p:txBody>
      </p:sp>
      <p:sp>
        <p:nvSpPr>
          <p:cNvPr id="3" name="Flèche : bas 2">
            <a:extLst>
              <a:ext uri="{FF2B5EF4-FFF2-40B4-BE49-F238E27FC236}">
                <a16:creationId xmlns="" xmlns:a16="http://schemas.microsoft.com/office/drawing/2014/main" id="{B225A850-0D00-447A-ABF3-4F99093A28D5}"/>
              </a:ext>
            </a:extLst>
          </p:cNvPr>
          <p:cNvSpPr/>
          <p:nvPr/>
        </p:nvSpPr>
        <p:spPr>
          <a:xfrm>
            <a:off x="772583" y="1136655"/>
            <a:ext cx="596900" cy="4892675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>
            <a:extLst>
              <a:ext uri="{FF2B5EF4-FFF2-40B4-BE49-F238E27FC236}">
                <a16:creationId xmlns="" xmlns:a16="http://schemas.microsoft.com/office/drawing/2014/main" id="{5B5ADA9C-A9C8-492F-866B-0E052E105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0663"/>
            <a:ext cx="8497887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fr-FR" altLang="fr-FR" sz="2800" b="1"/>
              <a:t>L’essentiel des évolutions réglementaires</a:t>
            </a:r>
            <a:endParaRPr lang="fr-FR" altLang="fr-FR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texte 7">
            <a:extLst>
              <a:ext uri="{FF2B5EF4-FFF2-40B4-BE49-F238E27FC236}">
                <a16:creationId xmlns="" xmlns:a16="http://schemas.microsoft.com/office/drawing/2014/main" id="{20FBCAB6-C19E-47FF-9E39-80CB11282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104900" y="1341438"/>
            <a:ext cx="4827588" cy="22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altLang="fr-FR" baseline="0">
              <a:cs typeface="Arial" panose="020B0604020202020204" pitchFamily="34" charset="0"/>
            </a:endParaRPr>
          </a:p>
          <a:p>
            <a:endParaRPr altLang="fr-FR" baseline="0">
              <a:cs typeface="Arial" panose="020B0604020202020204" pitchFamily="34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="" xmlns:a16="http://schemas.microsoft.com/office/drawing/2014/main" id="{9C5A90E6-64CB-4A88-A47A-8A9EA6E83A84}"/>
              </a:ext>
            </a:extLst>
          </p:cNvPr>
          <p:cNvGraphicFramePr/>
          <p:nvPr/>
        </p:nvGraphicFramePr>
        <p:xfrm>
          <a:off x="395425" y="1914258"/>
          <a:ext cx="8624025" cy="261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èche vers la droite 6">
            <a:extLst>
              <a:ext uri="{FF2B5EF4-FFF2-40B4-BE49-F238E27FC236}">
                <a16:creationId xmlns="" xmlns:a16="http://schemas.microsoft.com/office/drawing/2014/main" id="{B4ADD110-8238-4288-9718-B18FA292F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287463"/>
            <a:ext cx="8597900" cy="555625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400" b="1">
                <a:solidFill>
                  <a:srgbClr val="2E2C2E"/>
                </a:solidFill>
              </a:rPr>
              <a:t>EN AMONT DES ENTRETIENS PROFESSIONNELS</a:t>
            </a:r>
          </a:p>
        </p:txBody>
      </p:sp>
      <p:sp>
        <p:nvSpPr>
          <p:cNvPr id="30725" name="ZoneTexte 1">
            <a:extLst>
              <a:ext uri="{FF2B5EF4-FFF2-40B4-BE49-F238E27FC236}">
                <a16:creationId xmlns="" xmlns:a16="http://schemas.microsoft.com/office/drawing/2014/main" id="{C838403E-1964-436A-A38E-E91E8B0D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9050"/>
            <a:ext cx="82819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fr-FR" altLang="fr-FR" sz="2800" b="1">
                <a:solidFill>
                  <a:srgbClr val="4A452A"/>
                </a:solidFill>
                <a:cs typeface="Times New Roman" panose="02020603050405020304" pitchFamily="18" charset="0"/>
              </a:rPr>
              <a:t>4. Vision globale </a:t>
            </a:r>
          </a:p>
          <a:p>
            <a:pPr algn="r"/>
            <a:r>
              <a:rPr lang="fr-FR" altLang="fr-FR" sz="1800" i="1">
                <a:solidFill>
                  <a:srgbClr val="4A452A"/>
                </a:solidFill>
                <a:cs typeface="Times New Roman" panose="02020603050405020304" pitchFamily="18" charset="0"/>
              </a:rPr>
              <a:t>des opérations à mener en amont et en aval </a:t>
            </a:r>
          </a:p>
          <a:p>
            <a:pPr algn="r"/>
            <a:r>
              <a:rPr lang="fr-FR" altLang="fr-FR" sz="1800" i="1">
                <a:solidFill>
                  <a:srgbClr val="4A452A"/>
                </a:solidFill>
                <a:cs typeface="Times New Roman" panose="02020603050405020304" pitchFamily="18" charset="0"/>
              </a:rPr>
              <a:t>de la campagne d’entretiens professionnels 2021</a:t>
            </a:r>
          </a:p>
        </p:txBody>
      </p:sp>
      <p:sp>
        <p:nvSpPr>
          <p:cNvPr id="8" name="Flèche vers la droite 6">
            <a:extLst>
              <a:ext uri="{FF2B5EF4-FFF2-40B4-BE49-F238E27FC236}">
                <a16:creationId xmlns="" xmlns:a16="http://schemas.microsoft.com/office/drawing/2014/main" id="{A9F4228B-0DFC-438D-A5EC-428E00413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4711700"/>
            <a:ext cx="8597900" cy="557213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400" b="1">
                <a:solidFill>
                  <a:srgbClr val="2E2C2E"/>
                </a:solidFill>
              </a:rPr>
              <a:t>EN AVAL DES ENTRETIENS PROFESSIONNELS</a:t>
            </a:r>
          </a:p>
        </p:txBody>
      </p:sp>
      <p:sp>
        <p:nvSpPr>
          <p:cNvPr id="30727" name="ZoneTexte 1">
            <a:extLst>
              <a:ext uri="{FF2B5EF4-FFF2-40B4-BE49-F238E27FC236}">
                <a16:creationId xmlns="" xmlns:a16="http://schemas.microsoft.com/office/drawing/2014/main" id="{F03D6FD4-F14B-44B6-841D-1AE29D128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5394325"/>
            <a:ext cx="85979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altLang="fr-FR" sz="1800"/>
              <a:t>Elaboration, validation et déploiement des plans de développement des compétences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1800"/>
              <a:t>Calcul de la valeur professionnelle et avancement de grades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1800"/>
              <a:t>Mise à jour des fiches métier/emploi/poste et amélioration du processus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395425" y="1072997"/>
            <a:ext cx="812203" cy="28605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B1AECC7-6CF8-412B-B381-11BF50E9E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Dispositif d’accompagnement </a:t>
            </a:r>
            <a:r>
              <a:rPr lang="fr-FR" dirty="0"/>
              <a:t>et de formation </a:t>
            </a:r>
            <a:r>
              <a:rPr lang="fr-FR" dirty="0" smtClean="0"/>
              <a:t>sur  </a:t>
            </a:r>
          </a:p>
          <a:p>
            <a:pPr algn="ctr"/>
            <a:endParaRPr lang="fr-FR" b="0" dirty="0"/>
          </a:p>
          <a:p>
            <a:pPr algn="ctr"/>
            <a:r>
              <a:rPr lang="fr-FR" dirty="0">
                <a:solidFill>
                  <a:schemeClr val="tx2"/>
                </a:solidFill>
              </a:rPr>
              <a:t>L’entretien professionnel </a:t>
            </a:r>
            <a:endParaRPr lang="fr-F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prstClr val="white"/>
              </a:solidFill>
              <a:latin typeface="Futura Hv B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62166" y="661690"/>
            <a:ext cx="8521510" cy="751233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algn="ctr">
              <a:defRPr/>
            </a:pPr>
            <a:r>
              <a:rPr lang="fr-FR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LES EVALUATEURS</a:t>
            </a:r>
            <a: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r-FR" sz="16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 altLang="fr-F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0" y="168556"/>
            <a:ext cx="913950" cy="11562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3900" y="2717198"/>
            <a:ext cx="70491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Arial" panose="020B0604020202020204"/>
              <a:ea typeface="+mn-ea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prstClr val="black"/>
                </a:solidFill>
                <a:latin typeface="Arial" panose="020B0604020202020204"/>
                <a:ea typeface="+mn-ea"/>
              </a:rPr>
              <a:t>Module « Rappel du cadre règlementaire et des enjeux liés à l’entretien professionnel »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Arial" panose="020B0604020202020204"/>
              <a:ea typeface="+mn-ea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prstClr val="black"/>
                </a:solidFill>
                <a:latin typeface="Arial" panose="020B0604020202020204"/>
                <a:ea typeface="+mn-ea"/>
              </a:rPr>
              <a:t>Module « La mise en œuvre de l’entretien professionnel: les étapes clés et les écueils à éviter</a:t>
            </a:r>
            <a:r>
              <a:rPr lang="fr-FR" sz="1800" dirty="0" smtClean="0">
                <a:solidFill>
                  <a:prstClr val="black"/>
                </a:solidFill>
                <a:latin typeface="Georgia" panose="02040502050405020303" pitchFamily="18" charset="0"/>
                <a:ea typeface="+mn-ea"/>
              </a:rPr>
              <a:t> »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Georgia" panose="02040502050405020303" pitchFamily="18" charset="0"/>
              <a:ea typeface="+mn-ea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1CAE83"/>
                </a:solidFill>
                <a:latin typeface="Arial" panose="020B0604020202020204"/>
                <a:ea typeface="+mn-ea"/>
              </a:rPr>
              <a:t>Environ </a:t>
            </a:r>
            <a:r>
              <a:rPr lang="fr-FR" sz="1800" dirty="0" smtClean="0">
                <a:solidFill>
                  <a:srgbClr val="1CAE83"/>
                </a:solidFill>
                <a:latin typeface="Arial" panose="020B0604020202020204"/>
                <a:ea typeface="+mn-ea"/>
              </a:rPr>
              <a:t>35min </a:t>
            </a:r>
            <a:r>
              <a:rPr lang="fr-FR" sz="1800" dirty="0">
                <a:solidFill>
                  <a:srgbClr val="1CAE83"/>
                </a:solidFill>
                <a:latin typeface="Arial" panose="020B0604020202020204"/>
                <a:ea typeface="+mn-ea"/>
              </a:rPr>
              <a:t>par </a:t>
            </a:r>
            <a:r>
              <a:rPr lang="fr-FR" sz="1800" dirty="0" smtClean="0">
                <a:solidFill>
                  <a:srgbClr val="1CAE83"/>
                </a:solidFill>
                <a:latin typeface="Arial" panose="020B0604020202020204"/>
                <a:ea typeface="+mn-ea"/>
              </a:rPr>
              <a:t>parcours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1CAE83"/>
                </a:solidFill>
                <a:latin typeface="Arial" panose="020B0604020202020204"/>
                <a:ea typeface="+mn-ea"/>
              </a:rPr>
              <a:t>Prise en charge fonds mutualisés de l’ANFH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1CAE8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39" y="1486436"/>
            <a:ext cx="1847958" cy="123076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97831" y="1700970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rgbClr val="1CA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modules E-Learning</a:t>
            </a:r>
          </a:p>
        </p:txBody>
      </p:sp>
    </p:spTree>
    <p:extLst>
      <p:ext uri="{BB962C8B-B14F-4D97-AF65-F5344CB8AC3E}">
        <p14:creationId xmlns:p14="http://schemas.microsoft.com/office/powerpoint/2010/main" val="9702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prstClr val="white"/>
              </a:solidFill>
              <a:latin typeface="Futura Hv B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62166" y="433090"/>
            <a:ext cx="8521510" cy="751233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algn="ctr">
              <a:defRPr/>
            </a:pPr>
            <a:r>
              <a:rPr lang="fr-FR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LES EVALUATEURS</a:t>
            </a:r>
            <a: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r-FR" sz="16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r-FR" altLang="fr-F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0" y="16156"/>
            <a:ext cx="913950" cy="11562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97830" y="2127703"/>
            <a:ext cx="7049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prstClr val="black"/>
                </a:solidFill>
                <a:latin typeface="Arial" panose="020B0604020202020204"/>
                <a:ea typeface="+mn-ea"/>
              </a:rPr>
              <a:t>Module </a:t>
            </a:r>
            <a:r>
              <a:rPr lang="fr-FR" sz="1800" b="1" dirty="0">
                <a:solidFill>
                  <a:prstClr val="black"/>
                </a:solidFill>
                <a:latin typeface="Arial" panose="020B0604020202020204"/>
                <a:ea typeface="+mn-ea"/>
              </a:rPr>
              <a:t>1 : La fixation des objectifs / indicateurs et les critères d’évaluation de la valeur professionnelle de l’agent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prstClr val="black"/>
                </a:solidFill>
                <a:latin typeface="Arial" panose="020B0604020202020204"/>
                <a:ea typeface="+mn-ea"/>
              </a:rPr>
              <a:t>Module 2 : La formalisation d’un compte-rendu d’entretien professionnel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prstClr val="black"/>
                </a:solidFill>
                <a:latin typeface="Arial" panose="020B0604020202020204"/>
                <a:ea typeface="+mn-ea"/>
              </a:rPr>
              <a:t>Module 3 : La conduite d’un entretien professionnel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prstClr val="black"/>
                </a:solidFill>
                <a:latin typeface="Arial" panose="020B0604020202020204"/>
                <a:ea typeface="+mn-ea"/>
              </a:rPr>
              <a:t>Module 4 : La préparation d’un entretien professionnel </a:t>
            </a:r>
            <a:r>
              <a:rPr lang="fr-FR" sz="1800" b="1" dirty="0" smtClean="0">
                <a:solidFill>
                  <a:prstClr val="black"/>
                </a:solidFill>
                <a:latin typeface="Arial" panose="020B0604020202020204"/>
                <a:ea typeface="+mn-ea"/>
              </a:rPr>
              <a:t>délicat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200" b="1" dirty="0">
              <a:solidFill>
                <a:prstClr val="black"/>
              </a:solidFill>
              <a:latin typeface="Arial" panose="020B0604020202020204"/>
              <a:ea typeface="+mn-ea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1CAE83"/>
                </a:solidFill>
                <a:latin typeface="Arial" panose="020B0604020202020204"/>
                <a:ea typeface="+mn-ea"/>
              </a:rPr>
              <a:t>½ journée par module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97830" y="1256528"/>
            <a:ext cx="7201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rgbClr val="1CA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formations modulaires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 Se former aux techniques de l’entretien professionnel » 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331525" y="4814760"/>
          <a:ext cx="6324601" cy="13059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4604"/>
                <a:gridCol w="3019997"/>
              </a:tblGrid>
              <a:tr h="3105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INTER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INTRA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06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Distanciel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Prise en charge fonds mutualisés de l’ANFH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prestataire retenu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Distanciel ou présentiel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Prise en charge sur le plan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formation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prestataires au choix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1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prstClr val="white"/>
              </a:solidFill>
              <a:latin typeface="Futura Hv B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7134" y="495440"/>
            <a:ext cx="8521510" cy="751233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algn="ctr">
              <a:defRPr/>
            </a:pPr>
            <a:r>
              <a:rPr lang="fr-FR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LES EVALUATEURS</a:t>
            </a:r>
            <a: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r-FR" sz="16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r-FR" altLang="fr-F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0" y="168556"/>
            <a:ext cx="913950" cy="1156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1939" y="1886111"/>
            <a:ext cx="558083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1CA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Formation </a:t>
            </a:r>
            <a:r>
              <a:rPr lang="fr-FR" altLang="fr-FR" sz="2000" b="1" dirty="0">
                <a:solidFill>
                  <a:prstClr val="black"/>
                </a:solidFill>
                <a:latin typeface="Arial" panose="020B0604020202020204"/>
                <a:ea typeface="+mn-ea"/>
              </a:rPr>
              <a:t>à la réalisation des entretiens professionnels et de formation et à l’intégration du management des compétences dans leurs pratiques managériales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1CA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fr-FR" sz="1800" dirty="0">
              <a:solidFill>
                <a:srgbClr val="1CAE8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34502"/>
              </p:ext>
            </p:extLst>
          </p:nvPr>
        </p:nvGraphicFramePr>
        <p:xfrm>
          <a:off x="1445420" y="4027780"/>
          <a:ext cx="6324601" cy="13059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4604"/>
                <a:gridCol w="3019997"/>
              </a:tblGrid>
              <a:tr h="3105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INTER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INTRA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06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Prise en charge fonds mutualisés de l’ANFH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prestataire retenu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2j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Prise en charge sur le plan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formation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prestataires au choix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 rot="758809">
            <a:off x="5985270" y="1920261"/>
            <a:ext cx="2578147" cy="1205629"/>
          </a:xfrm>
          <a:prstGeom prst="ellipse">
            <a:avLst/>
          </a:prstGeom>
          <a:noFill/>
          <a:ln w="19050">
            <a:solidFill>
              <a:srgbClr val="D37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srgbClr val="D37053"/>
                </a:solidFill>
              </a:rPr>
              <a:t>GPMC et entretien professionnel </a:t>
            </a:r>
            <a:endParaRPr lang="fr-FR" sz="1800" b="1" dirty="0">
              <a:solidFill>
                <a:srgbClr val="D370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prstClr val="white"/>
              </a:solidFill>
              <a:latin typeface="Futura Hv B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62166" y="571112"/>
            <a:ext cx="8521510" cy="751233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algn="ctr">
              <a:defRPr/>
            </a:pPr>
            <a:r>
              <a:rPr lang="fr-FR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LES EVALUATEURS</a:t>
            </a:r>
            <a: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r-FR" sz="16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fr-FR" altLang="fr-F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0" y="171433"/>
            <a:ext cx="913950" cy="115629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305050" y="1876561"/>
            <a:ext cx="74786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rgbClr val="1CAE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Formation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prstClr val="black"/>
                </a:solidFill>
                <a:latin typeface="Arial" panose="020B0604020202020204"/>
                <a:ea typeface="+mn-ea"/>
              </a:rPr>
              <a:t>« Être formateur interne à la conduite de l’entretien professionnel </a:t>
            </a:r>
            <a:r>
              <a:rPr lang="fr-FR" b="1" dirty="0" smtClean="0">
                <a:solidFill>
                  <a:prstClr val="black"/>
                </a:solidFill>
                <a:latin typeface="Arial" panose="020B0604020202020204"/>
                <a:ea typeface="+mn-ea"/>
              </a:rPr>
              <a:t>»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000" b="1" dirty="0">
              <a:solidFill>
                <a:prstClr val="black"/>
              </a:solidFill>
              <a:latin typeface="Arial" panose="020B0604020202020204"/>
              <a:ea typeface="+mn-ea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srgbClr val="1CAE83"/>
                </a:solidFill>
                <a:latin typeface="Arial" panose="020B0604020202020204"/>
                <a:ea typeface="+mn-ea"/>
              </a:rPr>
              <a:t>En présentiel ou distanciel </a:t>
            </a:r>
            <a:r>
              <a:rPr lang="fr-FR" sz="1800" dirty="0">
                <a:solidFill>
                  <a:srgbClr val="1CAE83"/>
                </a:solidFill>
                <a:latin typeface="Arial" panose="020B0604020202020204"/>
                <a:ea typeface="+mn-ea"/>
              </a:rPr>
              <a:t>	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445420" y="3931330"/>
          <a:ext cx="6324601" cy="13059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4604"/>
                <a:gridCol w="3019997"/>
              </a:tblGrid>
              <a:tr h="31055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INTER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INTRA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06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Prise en charge fonds mutualisés de l’ANFH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prestataire retenu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Prise en charge sur le plan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formation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prestataires au choix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5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prstClr val="white"/>
              </a:solidFill>
              <a:latin typeface="Futura Hv B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90182" y="470719"/>
            <a:ext cx="8521510" cy="751233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algn="ctr">
              <a:defRPr/>
            </a:pPr>
            <a:r>
              <a:rPr lang="fr-FR" sz="2800" dirty="0" smtClean="0">
                <a:solidFill>
                  <a:srgbClr val="D370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LES AGENTS EVALUES</a:t>
            </a:r>
            <a: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r-FR" sz="16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r-FR" altLang="fr-F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82" y="945"/>
            <a:ext cx="956893" cy="1097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429" y="1436808"/>
            <a:ext cx="835279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D37053"/>
                </a:solidFill>
                <a:latin typeface="Arial" panose="020B0604020202020204" pitchFamily="34" charset="0"/>
                <a:ea typeface="+mn-ea"/>
              </a:rPr>
              <a:t>A</a:t>
            </a:r>
            <a:r>
              <a:rPr lang="fr-FR" dirty="0" smtClean="0">
                <a:solidFill>
                  <a:srgbClr val="D37053"/>
                </a:solidFill>
                <a:latin typeface="Arial" panose="020B0604020202020204" pitchFamily="34" charset="0"/>
                <a:ea typeface="+mn-ea"/>
              </a:rPr>
              <a:t>pplication mobil-</a:t>
            </a:r>
            <a:r>
              <a:rPr lang="fr-FR" dirty="0" err="1" smtClean="0">
                <a:solidFill>
                  <a:srgbClr val="D37053"/>
                </a:solidFill>
                <a:latin typeface="Arial" panose="020B0604020202020204" pitchFamily="34" charset="0"/>
                <a:ea typeface="+mn-ea"/>
              </a:rPr>
              <a:t>learning</a:t>
            </a:r>
            <a:r>
              <a:rPr lang="fr-FR" dirty="0" smtClean="0">
                <a:solidFill>
                  <a:srgbClr val="D37053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« Se préparer à son entretien professionnel » </a:t>
            </a:r>
            <a:endParaRPr lang="fr-FR" b="1" dirty="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D37053"/>
                </a:solidFill>
                <a:latin typeface="Arial" panose="020B0604020202020204" pitchFamily="34" charset="0"/>
                <a:ea typeface="+mn-ea"/>
              </a:rPr>
              <a:t>10 min environ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D</a:t>
            </a:r>
            <a:r>
              <a:rPr lang="fr-FR" sz="18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isponible sur 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smartphone, tablette ou </a:t>
            </a:r>
            <a:r>
              <a:rPr lang="fr-FR" sz="18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ordinateur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Prise en charge sur les fonds mutualisés de l’ANFH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rgbClr val="D37053"/>
                </a:solidFill>
                <a:latin typeface="Arial" panose="020B0604020202020204" pitchFamily="34" charset="0"/>
                <a:ea typeface="+mn-ea"/>
              </a:rPr>
              <a:t>Formation </a:t>
            </a:r>
            <a:r>
              <a:rPr lang="fr-FR" altLang="fr-FR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« 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Se préparer à son entretien professionnel </a:t>
            </a:r>
            <a:r>
              <a:rPr lang="fr-FR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»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D37053"/>
                </a:solidFill>
                <a:latin typeface="Arial" panose="020B0604020202020204" pitchFamily="34" charset="0"/>
                <a:ea typeface="+mn-ea"/>
              </a:rPr>
              <a:t>2h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10 à 100 agents par session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Présentiel ou distanciel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Organisation en intra exclusivement – prise en charge sur le plan de formation</a:t>
            </a:r>
            <a:endParaRPr lang="fr-FR" sz="1800" dirty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5440" t="3361" r="12296" b="8433"/>
          <a:stretch/>
        </p:blipFill>
        <p:spPr>
          <a:xfrm rot="440395">
            <a:off x="6803394" y="2144039"/>
            <a:ext cx="867324" cy="12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prstClr val="white"/>
              </a:solidFill>
              <a:latin typeface="Futura Hv B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90182" y="332695"/>
            <a:ext cx="8521510" cy="751233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algn="ctr">
              <a:defRPr/>
            </a:pPr>
            <a:r>
              <a:rPr lang="fr-FR" sz="2800" dirty="0" smtClean="0">
                <a:solidFill>
                  <a:srgbClr val="EEE5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OUTILS A DISPOSITION </a:t>
            </a:r>
            <a:endParaRPr lang="fr-FR" sz="1600" b="1" dirty="0">
              <a:solidFill>
                <a:srgbClr val="EEE53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r-FR" altLang="fr-F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9" name="Image 14">
            <a:extLst>
              <a:ext uri="{FF2B5EF4-FFF2-40B4-BE49-F238E27FC236}">
                <a16:creationId xmlns:a16="http://schemas.microsoft.com/office/drawing/2014/main" xmlns="" id="{AFA5FDFA-C9C6-4412-A5A9-17CB9603C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76" y="1538982"/>
            <a:ext cx="1797943" cy="123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3">
            <a:extLst>
              <a:ext uri="{FF2B5EF4-FFF2-40B4-BE49-F238E27FC236}">
                <a16:creationId xmlns:a16="http://schemas.microsoft.com/office/drawing/2014/main" xmlns="" id="{16B13812-9690-4035-87ED-A48F9112E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256852"/>
            <a:ext cx="3053753" cy="75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AC53BAA-E8A2-4D5C-871A-293D05EB0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467" y="4479205"/>
            <a:ext cx="1052513" cy="1495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">
            <a:extLst>
              <a:ext uri="{FF2B5EF4-FFF2-40B4-BE49-F238E27FC236}">
                <a16:creationId xmlns:a16="http://schemas.microsoft.com/office/drawing/2014/main" xmlns="" id="{3F816569-2DA5-42E8-A790-4589475AB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1" y="184436"/>
            <a:ext cx="91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53197" y="1832149"/>
            <a:ext cx="4749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19396A"/>
                </a:solidFill>
                <a:latin typeface="Arial" panose="020B0604020202020204"/>
              </a:rPr>
              <a:t>Deux guides : Evaluateur et Evalué </a:t>
            </a:r>
            <a:endParaRPr lang="fr-FR" sz="6600" dirty="0">
              <a:solidFill>
                <a:srgbClr val="19396A"/>
              </a:solidFill>
              <a:latin typeface="Arial" panose="020B0604020202020204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3197" y="3340343"/>
            <a:ext cx="437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19396A"/>
                </a:solidFill>
                <a:latin typeface="Arial" panose="020B0604020202020204"/>
              </a:rPr>
              <a:t>Des vidéos-témoignages</a:t>
            </a:r>
            <a:r>
              <a:rPr lang="fr-FR" dirty="0">
                <a:solidFill>
                  <a:prstClr val="black"/>
                </a:solidFill>
                <a:latin typeface="Arial" panose="020B0604020202020204"/>
                <a:ea typeface="+mn-ea"/>
              </a:rPr>
              <a:t>	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53197" y="4601145"/>
            <a:ext cx="5474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19396A"/>
                </a:solidFill>
                <a:latin typeface="Arial" panose="020B0604020202020204"/>
              </a:rPr>
              <a:t>Des affiches de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19396A"/>
                </a:solidFill>
                <a:latin typeface="Arial" panose="020B0604020202020204"/>
              </a:rPr>
              <a:t>communication</a:t>
            </a:r>
            <a:endParaRPr lang="fr-FR" dirty="0">
              <a:solidFill>
                <a:prstClr val="black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072997" y="4601144"/>
            <a:ext cx="1587264" cy="1274309"/>
          </a:xfrm>
          <a:prstGeom prst="ellipse">
            <a:avLst/>
          </a:prstGeom>
          <a:solidFill>
            <a:srgbClr val="EEE53B"/>
          </a:solidFill>
          <a:ln>
            <a:solidFill>
              <a:srgbClr val="EEE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white"/>
                </a:solidFill>
                <a:hlinkClick r:id="rId7"/>
              </a:rPr>
              <a:t>RDV sur notre site !</a:t>
            </a:r>
            <a:endParaRPr lang="fr-FR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/>
          <p:cNvSpPr txBox="1">
            <a:spLocks/>
          </p:cNvSpPr>
          <p:nvPr/>
        </p:nvSpPr>
        <p:spPr>
          <a:xfrm>
            <a:off x="122731" y="2028775"/>
            <a:ext cx="8784976" cy="222733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rgbClr val="19396A"/>
                </a:solidFill>
              </a:rPr>
              <a:t>Paramétrage</a:t>
            </a:r>
            <a:r>
              <a:rPr lang="fr-FR" sz="1800" dirty="0">
                <a:solidFill>
                  <a:srgbClr val="19396A"/>
                </a:solidFill>
              </a:rPr>
              <a:t>, ouverture et pilotage de la </a:t>
            </a:r>
            <a:r>
              <a:rPr lang="fr-FR" sz="1800" dirty="0" smtClean="0">
                <a:solidFill>
                  <a:srgbClr val="19396A"/>
                </a:solidFill>
              </a:rPr>
              <a:t>campagne</a:t>
            </a:r>
          </a:p>
          <a:p>
            <a:pPr defTabSz="9144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rgbClr val="19396A"/>
                </a:solidFill>
              </a:rPr>
              <a:t>Saisie </a:t>
            </a:r>
            <a:r>
              <a:rPr lang="fr-FR" sz="1800" dirty="0">
                <a:solidFill>
                  <a:srgbClr val="19396A"/>
                </a:solidFill>
              </a:rPr>
              <a:t>du compte-rendu de l’entretien professionnel par les </a:t>
            </a:r>
            <a:r>
              <a:rPr lang="fr-FR" sz="1800" dirty="0" smtClean="0">
                <a:solidFill>
                  <a:srgbClr val="19396A"/>
                </a:solidFill>
              </a:rPr>
              <a:t>évaluateurs</a:t>
            </a:r>
          </a:p>
          <a:p>
            <a:pPr defTabSz="9144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rgbClr val="19396A"/>
                </a:solidFill>
              </a:rPr>
              <a:t>Intégration </a:t>
            </a:r>
            <a:r>
              <a:rPr lang="fr-FR" sz="1800" dirty="0">
                <a:solidFill>
                  <a:srgbClr val="19396A"/>
                </a:solidFill>
              </a:rPr>
              <a:t>d’un système de calcul automatique de cotation permettant aux établissements d’extraire des éléments sur la valeur </a:t>
            </a:r>
            <a:r>
              <a:rPr lang="fr-FR" sz="1800" dirty="0" smtClean="0">
                <a:solidFill>
                  <a:srgbClr val="19396A"/>
                </a:solidFill>
              </a:rPr>
              <a:t>professionnelle</a:t>
            </a:r>
          </a:p>
          <a:p>
            <a:pPr defTabSz="9144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rgbClr val="19396A"/>
                </a:solidFill>
              </a:rPr>
              <a:t>Exploitation </a:t>
            </a:r>
            <a:r>
              <a:rPr lang="fr-FR" sz="1800" dirty="0">
                <a:solidFill>
                  <a:srgbClr val="19396A"/>
                </a:solidFill>
              </a:rPr>
              <a:t>du contenu issu des entretiens en lien avec sa politique RH, </a:t>
            </a:r>
            <a:r>
              <a:rPr lang="fr-FR" sz="1800" dirty="0" smtClean="0">
                <a:solidFill>
                  <a:srgbClr val="19396A"/>
                </a:solidFill>
              </a:rPr>
              <a:t>GPMC…</a:t>
            </a:r>
            <a:endParaRPr lang="fr-FR" sz="1800" b="1" dirty="0">
              <a:solidFill>
                <a:srgbClr val="19396A"/>
              </a:solidFill>
              <a:latin typeface="Futura Hv BT"/>
            </a:endParaRPr>
          </a:p>
          <a:p>
            <a:pPr marL="1371600" lvl="3" indent="0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solidFill>
                <a:prstClr val="black"/>
              </a:solidFill>
              <a:latin typeface="Futura Hv BT"/>
            </a:endParaRPr>
          </a:p>
          <a:p>
            <a:pPr marL="1371600" lvl="3" indent="0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solidFill>
                <a:prstClr val="black"/>
              </a:solidFill>
              <a:latin typeface="Futura Hv BT"/>
            </a:endParaRPr>
          </a:p>
          <a:p>
            <a:pPr marL="1371600" lvl="3" indent="0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solidFill>
                <a:prstClr val="black"/>
              </a:solidFill>
              <a:latin typeface="Futura Hv B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fr-FR" altLang="fr-F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48393" y="369994"/>
            <a:ext cx="8136832" cy="977154"/>
          </a:xfrm>
        </p:spPr>
        <p:txBody>
          <a:bodyPr/>
          <a:lstStyle/>
          <a:p>
            <a:r>
              <a:rPr lang="fr-FR" dirty="0" smtClean="0"/>
              <a:t>Gesform Evolution : un logiciel pour gérer les entretiens professionnels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807354" y="4178859"/>
            <a:ext cx="5818909" cy="864524"/>
          </a:xfrm>
          <a:prstGeom prst="roundRect">
            <a:avLst/>
          </a:prstGeom>
          <a:solidFill>
            <a:srgbClr val="D7E3F5"/>
          </a:solidFill>
          <a:ln>
            <a:solidFill>
              <a:srgbClr val="D7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19396A"/>
                </a:solidFill>
              </a:rPr>
              <a:t>Mise à disposition de tutoriels et vidéos de présentation du </a:t>
            </a:r>
            <a:r>
              <a:rPr lang="fr-FR" sz="1800" dirty="0" smtClean="0">
                <a:solidFill>
                  <a:srgbClr val="19396A"/>
                </a:solidFill>
              </a:rPr>
              <a:t>logiciel</a:t>
            </a:r>
            <a:endParaRPr lang="fr-FR" altLang="fr-FR" sz="1800" b="1" dirty="0">
              <a:solidFill>
                <a:srgbClr val="19396A"/>
              </a:solidFill>
              <a:latin typeface="Futura Hv B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27091" t="39899" r="55273" b="47172"/>
          <a:stretch/>
        </p:blipFill>
        <p:spPr>
          <a:xfrm rot="735702">
            <a:off x="6562646" y="1253721"/>
            <a:ext cx="2005386" cy="8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texte 7">
            <a:extLst>
              <a:ext uri="{FF2B5EF4-FFF2-40B4-BE49-F238E27FC236}">
                <a16:creationId xmlns="" xmlns:a16="http://schemas.microsoft.com/office/drawing/2014/main" id="{F7B3250E-BB07-4BA0-9927-AE1410C96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104900" y="1341438"/>
            <a:ext cx="4827588" cy="22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altLang="fr-FR" baseline="0">
              <a:cs typeface="Arial" panose="020B0604020202020204" pitchFamily="34" charset="0"/>
            </a:endParaRPr>
          </a:p>
          <a:p>
            <a:endParaRPr altLang="fr-FR" baseline="0">
              <a:cs typeface="Arial" panose="020B0604020202020204" pitchFamily="34" charset="0"/>
            </a:endParaRPr>
          </a:p>
        </p:txBody>
      </p:sp>
      <p:sp>
        <p:nvSpPr>
          <p:cNvPr id="73731" name="ZoneTexte 1">
            <a:extLst>
              <a:ext uri="{FF2B5EF4-FFF2-40B4-BE49-F238E27FC236}">
                <a16:creationId xmlns="" xmlns:a16="http://schemas.microsoft.com/office/drawing/2014/main" id="{49D469F3-882D-446F-B549-345AAAF00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0025" y="2190750"/>
            <a:ext cx="118332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1430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Un grand merci pour votre participation !</a:t>
            </a:r>
          </a:p>
          <a:p>
            <a:pPr marL="11430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1" i="1" u="none" strike="noStrike" kern="1200" cap="none" spc="0" normalizeH="0" baseline="0" noProof="0" dirty="0">
              <a:ln>
                <a:noFill/>
              </a:ln>
              <a:solidFill>
                <a:srgbClr val="2E2C2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1430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Pour toute question complémentaire :</a:t>
            </a:r>
          </a:p>
          <a:p>
            <a:pPr marL="11430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  <a:hlinkClick r:id="rId3"/>
              </a:rPr>
              <a:t>a.charlet@capitan-conseil.fr</a:t>
            </a:r>
            <a:endParaRPr kumimoji="0" lang="fr-FR" altLang="fr-FR" sz="2800" b="1" i="1" u="none" strike="noStrike" kern="1200" cap="none" spc="0" normalizeH="0" baseline="0" noProof="0" dirty="0">
              <a:ln>
                <a:noFill/>
              </a:ln>
              <a:solidFill>
                <a:srgbClr val="2E2C2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1430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07 86 59 22 </a:t>
            </a:r>
            <a:r>
              <a:rPr kumimoji="0" lang="fr-FR" alt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38</a:t>
            </a:r>
          </a:p>
          <a:p>
            <a:pPr marL="11430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2800" b="1" i="1" dirty="0">
              <a:solidFill>
                <a:srgbClr val="2E2C2E"/>
              </a:solidFill>
            </a:endParaRPr>
          </a:p>
          <a:p>
            <a:pPr marL="11430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Pôle formation</a:t>
            </a:r>
            <a:r>
              <a:rPr kumimoji="0" lang="fr-FR" altLang="fr-FR" sz="2800" b="1" i="1" u="none" strike="noStrike" kern="1200" cap="none" spc="0" normalizeH="0" noProof="0" dirty="0" smtClean="0">
                <a:ln>
                  <a:noFill/>
                </a:ln>
                <a:solidFill>
                  <a:srgbClr val="2E2C2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ANFH</a:t>
            </a:r>
          </a:p>
          <a:p>
            <a:pPr marL="11430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800" b="1" i="1" baseline="0" dirty="0" smtClean="0">
                <a:solidFill>
                  <a:srgbClr val="2E2C2E"/>
                </a:solidFill>
                <a:hlinkClick r:id="rId4"/>
              </a:rPr>
              <a:t>rhone.formation@anfh.fr</a:t>
            </a:r>
            <a:r>
              <a:rPr lang="fr-FR" altLang="fr-FR" sz="2800" b="1" i="1" dirty="0" smtClean="0">
                <a:solidFill>
                  <a:srgbClr val="2E2C2E"/>
                </a:solidFill>
              </a:rPr>
              <a:t> </a:t>
            </a:r>
            <a:endParaRPr kumimoji="0" lang="fr-FR" altLang="fr-FR" sz="2800" b="1" i="1" u="none" strike="noStrike" kern="1200" cap="none" spc="0" normalizeH="0" baseline="0" noProof="0" dirty="0">
              <a:ln>
                <a:noFill/>
              </a:ln>
              <a:solidFill>
                <a:srgbClr val="2E2C2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1430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1" i="1" u="none" strike="noStrike" kern="1200" cap="none" spc="0" normalizeH="0" baseline="0" noProof="0" dirty="0">
              <a:ln>
                <a:noFill/>
              </a:ln>
              <a:solidFill>
                <a:srgbClr val="2E2C2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3732" name="Image 2">
            <a:extLst>
              <a:ext uri="{FF2B5EF4-FFF2-40B4-BE49-F238E27FC236}">
                <a16:creationId xmlns="" xmlns:a16="http://schemas.microsoft.com/office/drawing/2014/main" id="{DED8B52F-C15C-47E9-B988-D0997B5E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43" y="403224"/>
            <a:ext cx="2266540" cy="4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4">
            <a:extLst>
              <a:ext uri="{FF2B5EF4-FFF2-40B4-BE49-F238E27FC236}">
                <a16:creationId xmlns="" xmlns:a16="http://schemas.microsoft.com/office/drawing/2014/main" id="{D9CAC557-90E1-4A15-A222-88FEF72ABC2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11450" y="3562350"/>
            <a:ext cx="600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b="1"/>
              <a:t>1. Connaître les bases de l’entretien professionnel et de formation</a:t>
            </a:r>
            <a:endParaRPr lang="fr-FR" altLang="fr-FR" sz="1600" b="1">
              <a:solidFill>
                <a:srgbClr val="1D1B1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fr-FR" altLang="fr-FR" sz="1600" b="1"/>
          </a:p>
        </p:txBody>
      </p:sp>
      <p:sp>
        <p:nvSpPr>
          <p:cNvPr id="8195" name="Titre 1">
            <a:extLst>
              <a:ext uri="{FF2B5EF4-FFF2-40B4-BE49-F238E27FC236}">
                <a16:creationId xmlns="" xmlns:a16="http://schemas.microsoft.com/office/drawing/2014/main" id="{61296E1D-7BBF-4B2D-9A13-4A3201169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0663"/>
            <a:ext cx="8497887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fr-FR" altLang="fr-FR" sz="2800" b="1"/>
              <a:t>L’essentiel des évolutions réglementaires</a:t>
            </a:r>
            <a:endParaRPr lang="fr-FR" altLang="fr-FR" sz="280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C42347F8-D035-4BA8-A950-16D8BF5AAD97}"/>
              </a:ext>
            </a:extLst>
          </p:cNvPr>
          <p:cNvGraphicFramePr/>
          <p:nvPr/>
        </p:nvGraphicFramePr>
        <p:xfrm>
          <a:off x="1596231" y="1968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7" name="ZoneTexte 9">
            <a:extLst>
              <a:ext uri="{FF2B5EF4-FFF2-40B4-BE49-F238E27FC236}">
                <a16:creationId xmlns="" xmlns:a16="http://schemas.microsoft.com/office/drawing/2014/main" id="{C1AE5D5A-952A-4975-B117-5C8FD73D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55625"/>
            <a:ext cx="6792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/>
              <a:t>Les éléments clés du décret du 12 juin 2020 et de la circulaire du 23 novembre 2020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395288" y="1060516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4">
            <a:extLst>
              <a:ext uri="{FF2B5EF4-FFF2-40B4-BE49-F238E27FC236}">
                <a16:creationId xmlns="" xmlns:a16="http://schemas.microsoft.com/office/drawing/2014/main" id="{A9438F11-79E1-4DE4-83FE-043484943BF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11450" y="3562350"/>
            <a:ext cx="600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b="1"/>
              <a:t>1. Connaître les bases de l’entretien professionnel et de formation</a:t>
            </a:r>
            <a:endParaRPr lang="fr-FR" altLang="fr-FR" sz="1600" b="1">
              <a:solidFill>
                <a:srgbClr val="1D1B1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fr-FR" altLang="fr-FR" sz="1600" b="1"/>
          </a:p>
        </p:txBody>
      </p:sp>
      <p:sp>
        <p:nvSpPr>
          <p:cNvPr id="9219" name="Titre 1">
            <a:extLst>
              <a:ext uri="{FF2B5EF4-FFF2-40B4-BE49-F238E27FC236}">
                <a16:creationId xmlns="" xmlns:a16="http://schemas.microsoft.com/office/drawing/2014/main" id="{FF596163-5C95-4694-A6F9-DF7AFC0CF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0663"/>
            <a:ext cx="8497887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fr-FR" altLang="fr-FR" sz="2800" b="1"/>
              <a:t>L’essentiel des évolutions réglementaires</a:t>
            </a:r>
            <a:endParaRPr lang="fr-FR" altLang="fr-FR" sz="2800"/>
          </a:p>
        </p:txBody>
      </p:sp>
      <p:sp>
        <p:nvSpPr>
          <p:cNvPr id="9220" name="ZoneTexte 9">
            <a:extLst>
              <a:ext uri="{FF2B5EF4-FFF2-40B4-BE49-F238E27FC236}">
                <a16:creationId xmlns="" xmlns:a16="http://schemas.microsoft.com/office/drawing/2014/main" id="{A2FD97DD-93D0-4F41-838A-792B9060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55625"/>
            <a:ext cx="6792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/>
              <a:t>Les éléments clés du décret du 12 juin 2020 et de la circulaire du 23 novembre 2020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="" xmlns:a16="http://schemas.microsoft.com/office/drawing/2014/main" id="{5C5A502C-7AC4-41BF-92B6-FFEF065D09CB}"/>
              </a:ext>
            </a:extLst>
          </p:cNvPr>
          <p:cNvGraphicFramePr/>
          <p:nvPr/>
        </p:nvGraphicFramePr>
        <p:xfrm>
          <a:off x="1523999" y="1701800"/>
          <a:ext cx="7247467" cy="502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2" name="ZoneTexte 3">
            <a:extLst>
              <a:ext uri="{FF2B5EF4-FFF2-40B4-BE49-F238E27FC236}">
                <a16:creationId xmlns="" xmlns:a16="http://schemas.microsoft.com/office/drawing/2014/main" id="{62E6D234-CE49-4B74-A755-322F40CF6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1127125"/>
            <a:ext cx="18732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/>
              <a:t>Avant 2021</a:t>
            </a:r>
          </a:p>
        </p:txBody>
      </p:sp>
      <p:sp>
        <p:nvSpPr>
          <p:cNvPr id="9223" name="ZoneTexte 7">
            <a:extLst>
              <a:ext uri="{FF2B5EF4-FFF2-40B4-BE49-F238E27FC236}">
                <a16:creationId xmlns="" xmlns:a16="http://schemas.microsoft.com/office/drawing/2014/main" id="{6F5CD1B2-E574-4F2C-8BC2-A30ED7D9D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950913"/>
            <a:ext cx="1874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/>
              <a:t>Depuis le 01/01/2021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713050" y="1042460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4">
            <a:extLst>
              <a:ext uri="{FF2B5EF4-FFF2-40B4-BE49-F238E27FC236}">
                <a16:creationId xmlns="" xmlns:a16="http://schemas.microsoft.com/office/drawing/2014/main" id="{34E0C83A-8A1F-40AB-9A52-F05FD89433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11450" y="3562350"/>
            <a:ext cx="600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b="1"/>
              <a:t>1. Connaître les bases de l’entretien professionnel et de formation</a:t>
            </a:r>
            <a:endParaRPr lang="fr-FR" altLang="fr-FR" sz="1600" b="1">
              <a:solidFill>
                <a:srgbClr val="1D1B1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fr-FR" altLang="fr-FR" sz="1600" b="1"/>
          </a:p>
        </p:txBody>
      </p:sp>
      <p:sp>
        <p:nvSpPr>
          <p:cNvPr id="10243" name="Titre 1">
            <a:extLst>
              <a:ext uri="{FF2B5EF4-FFF2-40B4-BE49-F238E27FC236}">
                <a16:creationId xmlns="" xmlns:a16="http://schemas.microsoft.com/office/drawing/2014/main" id="{62F2EDA9-700D-49F1-85E5-399802C67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0663"/>
            <a:ext cx="8497887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fr-FR" altLang="fr-FR" sz="2800" b="1"/>
              <a:t>L’essentiel des évolutions réglementaires</a:t>
            </a:r>
            <a:endParaRPr lang="fr-FR" altLang="fr-FR" sz="2800"/>
          </a:p>
        </p:txBody>
      </p:sp>
      <p:sp>
        <p:nvSpPr>
          <p:cNvPr id="10244" name="ZoneTexte 9">
            <a:extLst>
              <a:ext uri="{FF2B5EF4-FFF2-40B4-BE49-F238E27FC236}">
                <a16:creationId xmlns="" xmlns:a16="http://schemas.microsoft.com/office/drawing/2014/main" id="{BBB1487E-007A-4F28-9F7F-AB4CD6476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55625"/>
            <a:ext cx="6792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/>
              <a:t>Les éléments clés du décret du 12 juin 2020 et de la circulaire du 23 novembre 2020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="" xmlns:a16="http://schemas.microsoft.com/office/drawing/2014/main" id="{C1A6A444-6869-484E-BC0B-19FC49CF77D9}"/>
              </a:ext>
            </a:extLst>
          </p:cNvPr>
          <p:cNvGraphicFramePr/>
          <p:nvPr/>
        </p:nvGraphicFramePr>
        <p:xfrm>
          <a:off x="1523999" y="1701800"/>
          <a:ext cx="7247467" cy="502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6" name="ZoneTexte 3">
            <a:extLst>
              <a:ext uri="{FF2B5EF4-FFF2-40B4-BE49-F238E27FC236}">
                <a16:creationId xmlns="" xmlns:a16="http://schemas.microsoft.com/office/drawing/2014/main" id="{93D997CC-1E60-4D6A-BC1E-5363B509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1127125"/>
            <a:ext cx="18732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/>
              <a:t>Avant 2021</a:t>
            </a:r>
          </a:p>
        </p:txBody>
      </p:sp>
      <p:sp>
        <p:nvSpPr>
          <p:cNvPr id="10247" name="ZoneTexte 7">
            <a:extLst>
              <a:ext uri="{FF2B5EF4-FFF2-40B4-BE49-F238E27FC236}">
                <a16:creationId xmlns="" xmlns:a16="http://schemas.microsoft.com/office/drawing/2014/main" id="{67AE4E99-BB10-47B6-8BFF-EEDF26F6A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950913"/>
            <a:ext cx="1874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/>
              <a:t>Depuis le 01/01/2021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656694" y="1056748"/>
            <a:ext cx="810949" cy="28561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4">
            <a:extLst>
              <a:ext uri="{FF2B5EF4-FFF2-40B4-BE49-F238E27FC236}">
                <a16:creationId xmlns="" xmlns:a16="http://schemas.microsoft.com/office/drawing/2014/main" id="{E8CFA378-8C81-4D54-8684-19EC81A1493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11450" y="3562350"/>
            <a:ext cx="600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b="1"/>
              <a:t>1. Connaître les bases de l’entretien professionnel et de formation</a:t>
            </a:r>
            <a:endParaRPr lang="fr-FR" altLang="fr-FR" sz="1600" b="1">
              <a:solidFill>
                <a:srgbClr val="1D1B1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fr-FR" altLang="fr-FR" sz="1600" b="1"/>
          </a:p>
        </p:txBody>
      </p:sp>
      <p:pic>
        <p:nvPicPr>
          <p:cNvPr id="11267" name="Image 5">
            <a:extLst>
              <a:ext uri="{FF2B5EF4-FFF2-40B4-BE49-F238E27FC236}">
                <a16:creationId xmlns="" xmlns:a16="http://schemas.microsoft.com/office/drawing/2014/main" id="{B67C5379-0EF0-4362-BD64-6B71EE3B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28738"/>
            <a:ext cx="8631237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re 1">
            <a:extLst>
              <a:ext uri="{FF2B5EF4-FFF2-40B4-BE49-F238E27FC236}">
                <a16:creationId xmlns="" xmlns:a16="http://schemas.microsoft.com/office/drawing/2014/main" id="{22BF41AD-DC60-4205-A708-86C61227A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988"/>
            <a:ext cx="8497887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fr-FR" altLang="fr-FR" sz="2800" b="1"/>
              <a:t>L’essentiel des évolutions réglementaires</a:t>
            </a:r>
            <a:endParaRPr lang="fr-FR" altLang="fr-FR" sz="2800"/>
          </a:p>
        </p:txBody>
      </p:sp>
      <p:sp>
        <p:nvSpPr>
          <p:cNvPr id="11269" name="ZoneTexte 6">
            <a:extLst>
              <a:ext uri="{FF2B5EF4-FFF2-40B4-BE49-F238E27FC236}">
                <a16:creationId xmlns="" xmlns:a16="http://schemas.microsoft.com/office/drawing/2014/main" id="{D4F985DB-AF80-4271-A94D-BF5AFCBA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54013"/>
            <a:ext cx="6792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/>
              <a:t>Les éléments clés du décret du 12 juin 2020 et de la circulaire du 23 novembre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4">
            <a:extLst>
              <a:ext uri="{FF2B5EF4-FFF2-40B4-BE49-F238E27FC236}">
                <a16:creationId xmlns="" xmlns:a16="http://schemas.microsoft.com/office/drawing/2014/main" id="{EE48606B-C9F6-4A2E-B863-EA52F89AF69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11450" y="3562350"/>
            <a:ext cx="600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b="1"/>
              <a:t>1. Connaître les bases de l’entretien professionnel et de formation</a:t>
            </a:r>
            <a:endParaRPr lang="fr-FR" altLang="fr-FR" sz="1600" b="1">
              <a:solidFill>
                <a:srgbClr val="1D1B1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fr-FR" altLang="fr-FR" sz="1600" b="1"/>
          </a:p>
        </p:txBody>
      </p:sp>
      <p:sp>
        <p:nvSpPr>
          <p:cNvPr id="12291" name="Titre 1">
            <a:extLst>
              <a:ext uri="{FF2B5EF4-FFF2-40B4-BE49-F238E27FC236}">
                <a16:creationId xmlns="" xmlns:a16="http://schemas.microsoft.com/office/drawing/2014/main" id="{F2841DCF-14A9-4699-8785-3411E0AB5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0663"/>
            <a:ext cx="8497887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fr-FR" altLang="fr-FR" sz="2800" b="1"/>
              <a:t>L’essentiel des évolutions réglementaires</a:t>
            </a:r>
            <a:endParaRPr lang="fr-FR" altLang="fr-FR" sz="2800"/>
          </a:p>
        </p:txBody>
      </p:sp>
      <p:graphicFrame>
        <p:nvGraphicFramePr>
          <p:cNvPr id="12292" name="Objet 1">
            <a:extLst>
              <a:ext uri="{FF2B5EF4-FFF2-40B4-BE49-F238E27FC236}">
                <a16:creationId xmlns="" xmlns:a16="http://schemas.microsoft.com/office/drawing/2014/main" id="{9AA7FE34-AE2B-4C41-8343-F6D9750778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981200"/>
          <a:ext cx="8748712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5" imgW="8906542" imgH="4334588" progId="Word.Document.12">
                  <p:embed/>
                </p:oleObj>
              </mc:Choice>
              <mc:Fallback>
                <p:oleObj name="Document" r:id="rId5" imgW="8906542" imgH="4334588" progId="Word.Document.12">
                  <p:embed/>
                  <p:pic>
                    <p:nvPicPr>
                      <p:cNvPr id="12292" name="Objet 1">
                        <a:extLst>
                          <a:ext uri="{FF2B5EF4-FFF2-40B4-BE49-F238E27FC236}">
                            <a16:creationId xmlns="" xmlns:a16="http://schemas.microsoft.com/office/drawing/2014/main" id="{9AA7FE34-AE2B-4C41-8343-F6D9750778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81200"/>
                        <a:ext cx="8748712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ZoneTexte 6">
            <a:extLst>
              <a:ext uri="{FF2B5EF4-FFF2-40B4-BE49-F238E27FC236}">
                <a16:creationId xmlns="" xmlns:a16="http://schemas.microsoft.com/office/drawing/2014/main" id="{D8D394F5-9A18-499B-8457-CE97340A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55625"/>
            <a:ext cx="6792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/>
              <a:t>Les éléments clés du décret du 12 juin 2020 et de la circulaire du 23 novembre 2020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/>
          <a:srcRect t="-947" r="49095"/>
          <a:stretch/>
        </p:blipFill>
        <p:spPr>
          <a:xfrm>
            <a:off x="656694" y="1139957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4">
            <a:extLst>
              <a:ext uri="{FF2B5EF4-FFF2-40B4-BE49-F238E27FC236}">
                <a16:creationId xmlns="" xmlns:a16="http://schemas.microsoft.com/office/drawing/2014/main" id="{1DCDB2D9-1E76-45CA-96B0-F58D2242AFB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11450" y="3562350"/>
            <a:ext cx="600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b="1"/>
              <a:t>1. Connaître les bases de l’entretien professionnel et de formation</a:t>
            </a:r>
            <a:endParaRPr lang="fr-FR" altLang="fr-FR" sz="1600" b="1">
              <a:solidFill>
                <a:srgbClr val="1D1B1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fr-FR" altLang="fr-FR" sz="1600" b="1"/>
          </a:p>
        </p:txBody>
      </p:sp>
      <p:sp>
        <p:nvSpPr>
          <p:cNvPr id="13315" name="Titre 1">
            <a:extLst>
              <a:ext uri="{FF2B5EF4-FFF2-40B4-BE49-F238E27FC236}">
                <a16:creationId xmlns="" xmlns:a16="http://schemas.microsoft.com/office/drawing/2014/main" id="{405A7E96-A881-4311-9DCC-EA0D0EAA5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0663"/>
            <a:ext cx="8497887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fr-FR" altLang="fr-FR" sz="2800" b="1"/>
              <a:t>L’essentiel des évolutions réglementaires</a:t>
            </a:r>
            <a:endParaRPr lang="fr-FR" altLang="fr-FR" sz="2800"/>
          </a:p>
        </p:txBody>
      </p:sp>
      <p:sp>
        <p:nvSpPr>
          <p:cNvPr id="13316" name="ZoneTexte 6">
            <a:extLst>
              <a:ext uri="{FF2B5EF4-FFF2-40B4-BE49-F238E27FC236}">
                <a16:creationId xmlns="" xmlns:a16="http://schemas.microsoft.com/office/drawing/2014/main" id="{DCB75DB4-F263-4317-B141-97C2126A4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608013"/>
            <a:ext cx="646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/>
              <a:t>Les échéances (préparation, animation, signature, recours)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="" xmlns:a16="http://schemas.microsoft.com/office/drawing/2014/main" id="{C11CEFDA-6433-4545-9A79-D68DE4ADFD7B}"/>
              </a:ext>
            </a:extLst>
          </p:cNvPr>
          <p:cNvGraphicFramePr/>
          <p:nvPr/>
        </p:nvGraphicFramePr>
        <p:xfrm>
          <a:off x="1524000" y="1397000"/>
          <a:ext cx="6762750" cy="421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 : double flèche horizontale 8">
            <a:extLst>
              <a:ext uri="{FF2B5EF4-FFF2-40B4-BE49-F238E27FC236}">
                <a16:creationId xmlns="" xmlns:a16="http://schemas.microsoft.com/office/drawing/2014/main" id="{A5F402EE-C259-4EE0-AE8C-BA38CC1AF834}"/>
              </a:ext>
            </a:extLst>
          </p:cNvPr>
          <p:cNvSpPr/>
          <p:nvPr/>
        </p:nvSpPr>
        <p:spPr>
          <a:xfrm>
            <a:off x="2671763" y="5343525"/>
            <a:ext cx="3086100" cy="1293813"/>
          </a:xfrm>
          <a:prstGeom prst="left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/>
              <a:t>Essayer de finaliser compte-rendu et observation à l’issue de la majeure partie des entretiens professionnels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/>
          <a:srcRect t="-947" r="49095"/>
          <a:stretch/>
        </p:blipFill>
        <p:spPr>
          <a:xfrm>
            <a:off x="713051" y="1146241"/>
            <a:ext cx="810949" cy="2856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ZCAPITAN">
  <a:themeElements>
    <a:clrScheme name="Personnalisée 2">
      <a:dk1>
        <a:srgbClr val="2E2C2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F22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Personnalisé 84">
      <a:dk1>
        <a:sysClr val="windowText" lastClr="000000"/>
      </a:dk1>
      <a:lt1>
        <a:sysClr val="window" lastClr="FFFFFF"/>
      </a:lt1>
      <a:dk2>
        <a:srgbClr val="1CAE83"/>
      </a:dk2>
      <a:lt2>
        <a:srgbClr val="E7E6E6"/>
      </a:lt2>
      <a:accent1>
        <a:srgbClr val="1939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28600" indent="-228600" algn="l">
          <a:buAutoNum type="arabicPeriod"/>
          <a:defRPr sz="800" dirty="0" smtClean="0"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30E88B6F2EDE478ED4A83D352F9552" ma:contentTypeVersion="13" ma:contentTypeDescription="Crée un document." ma:contentTypeScope="" ma:versionID="2247acef426f45034819db498ebb07ef">
  <xsd:schema xmlns:xsd="http://www.w3.org/2001/XMLSchema" xmlns:xs="http://www.w3.org/2001/XMLSchema" xmlns:p="http://schemas.microsoft.com/office/2006/metadata/properties" xmlns:ns3="6ceb110a-0862-4e21-94b4-2d933c1222a2" xmlns:ns4="038df03b-4b0c-42e5-baaa-75dbc4197115" targetNamespace="http://schemas.microsoft.com/office/2006/metadata/properties" ma:root="true" ma:fieldsID="a3722d37bc5858909ae88763282b1f44" ns3:_="" ns4:_="">
    <xsd:import namespace="6ceb110a-0862-4e21-94b4-2d933c1222a2"/>
    <xsd:import namespace="038df03b-4b0c-42e5-baaa-75dbc419711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b110a-0862-4e21-94b4-2d933c1222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df03b-4b0c-42e5-baaa-75dbc4197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EED21E-1445-46BB-8A6E-DA637837B58A}">
  <ds:schemaRefs>
    <ds:schemaRef ds:uri="038df03b-4b0c-42e5-baaa-75dbc4197115"/>
    <ds:schemaRef ds:uri="6ceb110a-0862-4e21-94b4-2d933c1222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PREZCAPITAN.thmx</Template>
  <TotalTime>30</TotalTime>
  <Words>3899</Words>
  <Application>Microsoft Office PowerPoint</Application>
  <PresentationFormat>Affichage à l'écran (4:3)</PresentationFormat>
  <Paragraphs>666</Paragraphs>
  <Slides>39</Slides>
  <Notes>39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57" baseType="lpstr">
      <vt:lpstr>MS Mincho</vt:lpstr>
      <vt:lpstr>ＭＳ Ｐゴシック</vt:lpstr>
      <vt:lpstr>ＭＳ Ｐゴシック</vt:lpstr>
      <vt:lpstr>Arial</vt:lpstr>
      <vt:lpstr>Calibri</vt:lpstr>
      <vt:lpstr>Futura Hv BT</vt:lpstr>
      <vt:lpstr>Georgia</vt:lpstr>
      <vt:lpstr>Symbol</vt:lpstr>
      <vt:lpstr>Times New Roman</vt:lpstr>
      <vt:lpstr>Wingdings</vt:lpstr>
      <vt:lpstr>Wingdings 3</vt:lpstr>
      <vt:lpstr>Conception personnalisée</vt:lpstr>
      <vt:lpstr>PREZCAPITAN</vt:lpstr>
      <vt:lpstr>1_Conception personnalisée</vt:lpstr>
      <vt:lpstr>2_Conception personnalisée</vt:lpstr>
      <vt:lpstr>3_Conception personnalisée</vt:lpstr>
      <vt:lpstr>Thème Office</vt:lpstr>
      <vt:lpstr>Document</vt:lpstr>
      <vt:lpstr> PREPARER SA PROCHAINE CAMPAGNE  D’ENTRETIENS PROFESSIONNELS  AU REGARD DES  EVOLUTIONS REGLEMENTAIRES                  Classe Virtuelle Teams</vt:lpstr>
      <vt:lpstr>Sommaire</vt:lpstr>
      <vt:lpstr>L’essentiel des évolutions réglementaires</vt:lpstr>
      <vt:lpstr>L’essentiel des évolutions réglementaires</vt:lpstr>
      <vt:lpstr>L’essentiel des évolutions réglementaires</vt:lpstr>
      <vt:lpstr>L’essentiel des évolutions réglementaires</vt:lpstr>
      <vt:lpstr>L’essentiel des évolutions réglementaires</vt:lpstr>
      <vt:lpstr>L’essentiel des évolutions réglementaires</vt:lpstr>
      <vt:lpstr>L’essentiel des évolutions réglementaires</vt:lpstr>
      <vt:lpstr>L’essentiel des évolutions réglementaires</vt:lpstr>
      <vt:lpstr>L’essentiel des évolutions réglementaires</vt:lpstr>
      <vt:lpstr>Présentation PowerPoint</vt:lpstr>
      <vt:lpstr>Présentation PowerPoint</vt:lpstr>
      <vt:lpstr>2. Les enjeux globaux entre le Management des métiers, emplois, postes et compétences et l’entretien professionnel</vt:lpstr>
      <vt:lpstr>2. Les enjeux globaux entre le Management des métiers, emplois, postes et compétences et l’entretien professionnel</vt:lpstr>
      <vt:lpstr>2. Les enjeux globaux entre le Management des métiers, emplois, postes et compétences et l’entretien professionnel</vt:lpstr>
      <vt:lpstr>2. L’ingénierie préparatoire</vt:lpstr>
      <vt:lpstr>2. Les enjeux globaux entre le Management des métiers, emplois, postes et compétences et l’entretien professionnel</vt:lpstr>
      <vt:lpstr>2. Les enjeux globaux entre le Management des métiers, emplois, postes et compétences et l’entretien professionnel</vt:lpstr>
      <vt:lpstr>2. Les enjeux globaux entre le Management des métiers, emplois, postes et compétences et l’entretien professionnel</vt:lpstr>
      <vt:lpstr>2. Les enjeux globaux entre le Management des métiers, emplois, postes et compétences et l’entretien professionnel</vt:lpstr>
      <vt:lpstr>2. Les enjeux globaux entre le Management des métiers, emplois, postes et compétences et l’entretien professionnel</vt:lpstr>
      <vt:lpstr>Questions à clarifier avant de déployer les entretiens</vt:lpstr>
      <vt:lpstr>Modalités d’exploitation des entretiens professionnels Revue des compétences par pôle </vt:lpstr>
      <vt:lpstr>Modalités d’exploitation des entretiens professionnels  Revue des compétences par pôle</vt:lpstr>
      <vt:lpstr>Présentation PowerPoint</vt:lpstr>
      <vt:lpstr>Présentation PowerPoint</vt:lpstr>
      <vt:lpstr>Cotation de valeur professionnelle</vt:lpstr>
      <vt:lpstr>Exemple de cotation de valeur professionnelle</vt:lpstr>
      <vt:lpstr>Présentation PowerPoint</vt:lpstr>
      <vt:lpstr>Présentation PowerPoint</vt:lpstr>
      <vt:lpstr>POUR LES EVALUATEURS </vt:lpstr>
      <vt:lpstr>POUR LES EVALUATEURS </vt:lpstr>
      <vt:lpstr>POUR LES EVALUATEURS </vt:lpstr>
      <vt:lpstr>POUR LES EVALUATEURS </vt:lpstr>
      <vt:lpstr>POUR LES AGENTS EVALUES </vt:lpstr>
      <vt:lpstr>DES OUTILS A DISPOSITION </vt:lpstr>
      <vt:lpstr>Gesform Evolution : un logiciel pour gérer les entretiens professionnels</vt:lpstr>
      <vt:lpstr>Présentation PowerPoint</vt:lpstr>
    </vt:vector>
  </TitlesOfParts>
  <Company>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Mister C</dc:creator>
  <cp:lastModifiedBy>DUMONT Clélia</cp:lastModifiedBy>
  <cp:revision>10</cp:revision>
  <cp:lastPrinted>2021-05-20T13:11:40Z</cp:lastPrinted>
  <dcterms:created xsi:type="dcterms:W3CDTF">2016-04-27T09:41:05Z</dcterms:created>
  <dcterms:modified xsi:type="dcterms:W3CDTF">2021-05-25T12:59:24Z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0x0101003B30E88B6F2EDE478ED4A83D352F9552</vt:lpwstr>
  </property>
</Properties>
</file>