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67" r:id="rId2"/>
    <p:sldId id="266" r:id="rId3"/>
    <p:sldId id="268" r:id="rId4"/>
    <p:sldId id="257" r:id="rId5"/>
    <p:sldId id="269" r:id="rId6"/>
    <p:sldId id="270" r:id="rId7"/>
    <p:sldId id="287" r:id="rId8"/>
    <p:sldId id="271" r:id="rId9"/>
    <p:sldId id="288" r:id="rId10"/>
    <p:sldId id="272" r:id="rId11"/>
    <p:sldId id="274" r:id="rId12"/>
    <p:sldId id="291" r:id="rId13"/>
    <p:sldId id="284" r:id="rId14"/>
    <p:sldId id="283" r:id="rId15"/>
    <p:sldId id="275" r:id="rId16"/>
    <p:sldId id="277" r:id="rId17"/>
    <p:sldId id="276" r:id="rId18"/>
    <p:sldId id="280" r:id="rId19"/>
    <p:sldId id="290" r:id="rId20"/>
    <p:sldId id="285" r:id="rId21"/>
    <p:sldId id="281" r:id="rId22"/>
    <p:sldId id="282" r:id="rId2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LANDY Stéphanie" initials="RS" lastIdx="12" clrIdx="0">
    <p:extLst>
      <p:ext uri="{19B8F6BF-5375-455C-9EA6-DF929625EA0E}">
        <p15:presenceInfo xmlns:p15="http://schemas.microsoft.com/office/powerpoint/2012/main" userId="S-1-5-21-3391398649-2886088469-1846163005-10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96A"/>
    <a:srgbClr val="53D2EB"/>
    <a:srgbClr val="549D87"/>
    <a:srgbClr val="D37053"/>
    <a:srgbClr val="EEE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870" autoAdjust="0"/>
  </p:normalViewPr>
  <p:slideViewPr>
    <p:cSldViewPr snapToGrid="0" showGuides="1">
      <p:cViewPr varScale="1">
        <p:scale>
          <a:sx n="59" d="100"/>
          <a:sy n="59" d="100"/>
        </p:scale>
        <p:origin x="172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9" d="100"/>
        <a:sy n="59" d="100"/>
      </p:scale>
      <p:origin x="0" y="-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E25EA-89A7-4AB2-851D-1154288F5E87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B862CBD9-89DD-4168-AE86-05CD3E8544B9}">
      <dgm:prSet phldrT="[Texte]" custT="1"/>
      <dgm:spPr/>
      <dgm:t>
        <a:bodyPr/>
        <a:lstStyle/>
        <a:p>
          <a:r>
            <a: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Projet</a:t>
          </a:r>
          <a:r>
            <a: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ANFH</a:t>
          </a:r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	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2A4527A-6A73-45F2-9C92-C361FF4DDB1A}" type="parTrans" cxnId="{52BBF202-F75C-486F-859F-ECAA8E9B10AE}">
      <dgm:prSet/>
      <dgm:spPr/>
      <dgm:t>
        <a:bodyPr/>
        <a:lstStyle/>
        <a:p>
          <a:endParaRPr lang="fr-FR"/>
        </a:p>
      </dgm:t>
    </dgm:pt>
    <dgm:pt modelId="{93385BB2-F712-4BB9-A5D4-FDDE30431FE9}" type="sibTrans" cxnId="{52BBF202-F75C-486F-859F-ECAA8E9B10AE}">
      <dgm:prSet/>
      <dgm:spPr/>
      <dgm:t>
        <a:bodyPr/>
        <a:lstStyle/>
        <a:p>
          <a:endParaRPr lang="fr-FR"/>
        </a:p>
      </dgm:t>
    </dgm:pt>
    <dgm:pt modelId="{DCA06A99-2251-456B-8536-925FDBDF2B8C}">
      <dgm:prSet phldrT="[Texte]" custT="1"/>
      <dgm:spPr/>
      <dgm:t>
        <a:bodyPr/>
        <a:lstStyle/>
        <a:p>
          <a:r>
            <a:rPr lang="fr-FR" sz="1100" b="1" dirty="0" smtClean="0">
              <a:latin typeface="Century Gothic" panose="020B0502020202020204" pitchFamily="34" charset="0"/>
            </a:rPr>
            <a:t>Mise en relation avec les prestataires</a:t>
          </a:r>
          <a:endParaRPr lang="fr-FR" sz="1100" b="1" dirty="0">
            <a:latin typeface="Century Gothic" panose="020B0502020202020204" pitchFamily="34" charset="0"/>
          </a:endParaRPr>
        </a:p>
      </dgm:t>
    </dgm:pt>
    <dgm:pt modelId="{54B6F1AF-2B89-49B5-8740-156705526717}" type="parTrans" cxnId="{EB75470C-3832-4629-B4F7-97FCEF48BAEB}">
      <dgm:prSet/>
      <dgm:spPr/>
      <dgm:t>
        <a:bodyPr/>
        <a:lstStyle/>
        <a:p>
          <a:endParaRPr lang="fr-FR"/>
        </a:p>
      </dgm:t>
    </dgm:pt>
    <dgm:pt modelId="{487719EB-723D-453C-842F-681AA58D87DE}" type="sibTrans" cxnId="{EB75470C-3832-4629-B4F7-97FCEF48BAEB}">
      <dgm:prSet/>
      <dgm:spPr/>
      <dgm:t>
        <a:bodyPr/>
        <a:lstStyle/>
        <a:p>
          <a:endParaRPr lang="fr-FR"/>
        </a:p>
      </dgm:t>
    </dgm:pt>
    <dgm:pt modelId="{E65371F9-D3DE-4447-A005-C4DE17DB6EBD}">
      <dgm:prSet phldrT="[Texte]" custT="1"/>
      <dgm:spPr/>
      <dgm:t>
        <a:bodyPr/>
        <a:lstStyle/>
        <a:p>
          <a:r>
            <a:rPr lang="fr-FR" sz="1200" b="1" dirty="0" smtClean="0">
              <a:latin typeface="Century Gothic" panose="020B0502020202020204" pitchFamily="34" charset="0"/>
            </a:rPr>
            <a:t>Mise en œuvre</a:t>
          </a:r>
          <a:endParaRPr lang="fr-FR" sz="1200" b="1" dirty="0">
            <a:latin typeface="Century Gothic" panose="020B0502020202020204" pitchFamily="34" charset="0"/>
          </a:endParaRPr>
        </a:p>
      </dgm:t>
    </dgm:pt>
    <dgm:pt modelId="{B06712D4-6282-49D9-8CD3-2FD8527AA441}" type="parTrans" cxnId="{1F0034C4-BC40-469B-9A87-D26B7044AE20}">
      <dgm:prSet/>
      <dgm:spPr/>
      <dgm:t>
        <a:bodyPr/>
        <a:lstStyle/>
        <a:p>
          <a:endParaRPr lang="fr-FR"/>
        </a:p>
      </dgm:t>
    </dgm:pt>
    <dgm:pt modelId="{C5CC66D0-BA9D-42E0-9ED9-6FEC0DF6DB77}" type="sibTrans" cxnId="{1F0034C4-BC40-469B-9A87-D26B7044AE20}">
      <dgm:prSet/>
      <dgm:spPr/>
      <dgm:t>
        <a:bodyPr/>
        <a:lstStyle/>
        <a:p>
          <a:endParaRPr lang="fr-FR"/>
        </a:p>
      </dgm:t>
    </dgm:pt>
    <dgm:pt modelId="{9479E3C0-5C03-418E-BF8A-EA0805BB8D58}">
      <dgm:prSet phldrT="[Texte]" custT="1"/>
      <dgm:spPr/>
      <dgm:t>
        <a:bodyPr/>
        <a:lstStyle/>
        <a:p>
          <a:r>
            <a:rPr lang="fr-FR" sz="1200" b="1" dirty="0" smtClean="0">
              <a:latin typeface="Century Gothic" panose="020B0502020202020204" pitchFamily="34" charset="0"/>
            </a:rPr>
            <a:t>Lettre d’engagement</a:t>
          </a:r>
          <a:endParaRPr lang="fr-FR" sz="1200" b="1" dirty="0">
            <a:latin typeface="Century Gothic" panose="020B0502020202020204" pitchFamily="34" charset="0"/>
          </a:endParaRPr>
        </a:p>
      </dgm:t>
    </dgm:pt>
    <dgm:pt modelId="{96E93108-A2DF-4A7A-9B8B-685038AC5945}" type="parTrans" cxnId="{C6A180FB-4208-4D25-9D00-2F24B6462584}">
      <dgm:prSet/>
      <dgm:spPr/>
      <dgm:t>
        <a:bodyPr/>
        <a:lstStyle/>
        <a:p>
          <a:endParaRPr lang="fr-FR"/>
        </a:p>
      </dgm:t>
    </dgm:pt>
    <dgm:pt modelId="{B4ED00B8-9FEA-4B2E-BCFA-3B1CDF171AFF}" type="sibTrans" cxnId="{C6A180FB-4208-4D25-9D00-2F24B6462584}">
      <dgm:prSet/>
      <dgm:spPr/>
      <dgm:t>
        <a:bodyPr/>
        <a:lstStyle/>
        <a:p>
          <a:endParaRPr lang="fr-FR"/>
        </a:p>
      </dgm:t>
    </dgm:pt>
    <dgm:pt modelId="{48F0F94C-501F-4613-A1E1-5BA3A17B6D32}">
      <dgm:prSet phldrT="[Texte]" custT="1"/>
      <dgm:spPr/>
      <dgm:t>
        <a:bodyPr/>
        <a:lstStyle/>
        <a:p>
          <a:r>
            <a:rPr lang="fr-FR" sz="1200" b="1" dirty="0" smtClean="0">
              <a:latin typeface="Century Gothic" panose="020B0502020202020204" pitchFamily="34" charset="0"/>
            </a:rPr>
            <a:t>Présentation du projet aux établissements</a:t>
          </a:r>
          <a:endParaRPr lang="fr-FR" sz="1200" b="1" dirty="0">
            <a:latin typeface="Century Gothic" panose="020B0502020202020204" pitchFamily="34" charset="0"/>
          </a:endParaRPr>
        </a:p>
      </dgm:t>
    </dgm:pt>
    <dgm:pt modelId="{EB7E1C9C-3375-4967-B232-006DA8197765}" type="parTrans" cxnId="{CC673C5E-D594-4671-A952-A6F719E94353}">
      <dgm:prSet/>
      <dgm:spPr/>
      <dgm:t>
        <a:bodyPr/>
        <a:lstStyle/>
        <a:p>
          <a:endParaRPr lang="fr-FR"/>
        </a:p>
      </dgm:t>
    </dgm:pt>
    <dgm:pt modelId="{C6972B63-2E49-42FB-B6A4-C079B1C76F8E}" type="sibTrans" cxnId="{CC673C5E-D594-4671-A952-A6F719E94353}">
      <dgm:prSet/>
      <dgm:spPr/>
      <dgm:t>
        <a:bodyPr/>
        <a:lstStyle/>
        <a:p>
          <a:endParaRPr lang="fr-FR"/>
        </a:p>
      </dgm:t>
    </dgm:pt>
    <dgm:pt modelId="{31F237E4-B275-428B-84CF-ACE6E0E4970E}">
      <dgm:prSet phldrT="[Texte]"/>
      <dgm:spPr/>
      <dgm:t>
        <a:bodyPr/>
        <a:lstStyle/>
        <a:p>
          <a:r>
            <a:rPr lang="fr-FR" b="1" dirty="0" smtClean="0">
              <a:latin typeface="Century Gothic" panose="020B0502020202020204" pitchFamily="34" charset="0"/>
            </a:rPr>
            <a:t>Suivi de la réalisation des prestations</a:t>
          </a:r>
          <a:endParaRPr lang="fr-FR" b="1" dirty="0">
            <a:latin typeface="Century Gothic" panose="020B0502020202020204" pitchFamily="34" charset="0"/>
          </a:endParaRPr>
        </a:p>
      </dgm:t>
    </dgm:pt>
    <dgm:pt modelId="{0CF5138F-1C19-4293-BB56-6F13A13A446E}" type="parTrans" cxnId="{6BFD248B-30B5-4A2A-93CB-AD727EEFB8F1}">
      <dgm:prSet/>
      <dgm:spPr/>
      <dgm:t>
        <a:bodyPr/>
        <a:lstStyle/>
        <a:p>
          <a:endParaRPr lang="fr-FR"/>
        </a:p>
      </dgm:t>
    </dgm:pt>
    <dgm:pt modelId="{753B6BFD-EFF2-4588-8130-061A6AAEE4E4}" type="sibTrans" cxnId="{6BFD248B-30B5-4A2A-93CB-AD727EEFB8F1}">
      <dgm:prSet/>
      <dgm:spPr/>
      <dgm:t>
        <a:bodyPr/>
        <a:lstStyle/>
        <a:p>
          <a:endParaRPr lang="fr-FR"/>
        </a:p>
      </dgm:t>
    </dgm:pt>
    <dgm:pt modelId="{7277E170-0536-4F26-BB58-5AC497435733}" type="pres">
      <dgm:prSet presAssocID="{95AE25EA-89A7-4AB2-851D-1154288F5E87}" presName="Name0" presStyleCnt="0">
        <dgm:presLayoutVars>
          <dgm:dir/>
          <dgm:animLvl val="lvl"/>
          <dgm:resizeHandles val="exact"/>
        </dgm:presLayoutVars>
      </dgm:prSet>
      <dgm:spPr/>
    </dgm:pt>
    <dgm:pt modelId="{61FFBBEF-C0FD-4645-9353-BDA4626DF15F}" type="pres">
      <dgm:prSet presAssocID="{B862CBD9-89DD-4168-AE86-05CD3E8544B9}" presName="parTxOnly" presStyleLbl="node1" presStyleIdx="0" presStyleCnt="6" custScaleX="159664" custScaleY="183557" custLinFactX="376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8A8044-64F2-4D8A-B8A5-2317690B5A47}" type="pres">
      <dgm:prSet presAssocID="{93385BB2-F712-4BB9-A5D4-FDDE30431FE9}" presName="parTxOnlySpace" presStyleCnt="0"/>
      <dgm:spPr/>
    </dgm:pt>
    <dgm:pt modelId="{C89CD155-7091-4F40-A6FE-9F51497BCFA8}" type="pres">
      <dgm:prSet presAssocID="{48F0F94C-501F-4613-A1E1-5BA3A17B6D32}" presName="parTxOnly" presStyleLbl="node1" presStyleIdx="1" presStyleCnt="6" custScaleX="198674" custScaleY="184171" custLinFactNeighborX="-72745" custLinFactNeighborY="3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1771C4-9A97-423F-912B-F023025412EC}" type="pres">
      <dgm:prSet presAssocID="{C6972B63-2E49-42FB-B6A4-C079B1C76F8E}" presName="parTxOnlySpace" presStyleCnt="0"/>
      <dgm:spPr/>
    </dgm:pt>
    <dgm:pt modelId="{071F5799-ECCD-424B-A45E-42C2E6DB3A1F}" type="pres">
      <dgm:prSet presAssocID="{9479E3C0-5C03-418E-BF8A-EA0805BB8D58}" presName="parTxOnly" presStyleLbl="node1" presStyleIdx="2" presStyleCnt="6" custScaleX="163337" custScaleY="181514" custLinFactX="-12482" custLinFactNeighborX="-100000" custLinFactNeighborY="-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182916-D17E-42FD-8E64-95694DFDB0FD}" type="pres">
      <dgm:prSet presAssocID="{B4ED00B8-9FEA-4B2E-BCFA-3B1CDF171AFF}" presName="parTxOnlySpace" presStyleCnt="0"/>
      <dgm:spPr/>
    </dgm:pt>
    <dgm:pt modelId="{ED64BC45-CDC6-4CD6-93B2-70E053E5AFAC}" type="pres">
      <dgm:prSet presAssocID="{DCA06A99-2251-456B-8536-925FDBDF2B8C}" presName="parTxOnly" presStyleLbl="node1" presStyleIdx="3" presStyleCnt="6" custScaleX="167072" custScaleY="184489" custLinFactX="-22504" custLinFactNeighborX="-100000" custLinFactNeighborY="4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AA2455-DDB2-4AAE-B08A-FBB3F7A48BA4}" type="pres">
      <dgm:prSet presAssocID="{487719EB-723D-453C-842F-681AA58D87DE}" presName="parTxOnlySpace" presStyleCnt="0"/>
      <dgm:spPr/>
    </dgm:pt>
    <dgm:pt modelId="{7DD2A0D8-2DF8-436A-B067-04A1642E5240}" type="pres">
      <dgm:prSet presAssocID="{E65371F9-D3DE-4447-A005-C4DE17DB6EBD}" presName="parTxOnly" presStyleLbl="node1" presStyleIdx="4" presStyleCnt="6" custScaleX="135212" custScaleY="183426" custLinFactX="-33258" custLinFactNeighborX="-100000" custLinFactNeighborY="4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12E27A-8FEE-45BE-8673-ED21C611ED80}" type="pres">
      <dgm:prSet presAssocID="{C5CC66D0-BA9D-42E0-9ED9-6FEC0DF6DB77}" presName="parTxOnlySpace" presStyleCnt="0"/>
      <dgm:spPr/>
    </dgm:pt>
    <dgm:pt modelId="{EA153684-252A-43B2-8BF1-B5EDE588E7F5}" type="pres">
      <dgm:prSet presAssocID="{31F237E4-B275-428B-84CF-ACE6E0E4970E}" presName="parTxOnly" presStyleLbl="node1" presStyleIdx="5" presStyleCnt="6" custScaleX="175687" custScaleY="174776" custLinFactX="-43608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C673C5E-D594-4671-A952-A6F719E94353}" srcId="{95AE25EA-89A7-4AB2-851D-1154288F5E87}" destId="{48F0F94C-501F-4613-A1E1-5BA3A17B6D32}" srcOrd="1" destOrd="0" parTransId="{EB7E1C9C-3375-4967-B232-006DA8197765}" sibTransId="{C6972B63-2E49-42FB-B6A4-C079B1C76F8E}"/>
    <dgm:cxn modelId="{C6A180FB-4208-4D25-9D00-2F24B6462584}" srcId="{95AE25EA-89A7-4AB2-851D-1154288F5E87}" destId="{9479E3C0-5C03-418E-BF8A-EA0805BB8D58}" srcOrd="2" destOrd="0" parTransId="{96E93108-A2DF-4A7A-9B8B-685038AC5945}" sibTransId="{B4ED00B8-9FEA-4B2E-BCFA-3B1CDF171AFF}"/>
    <dgm:cxn modelId="{EB75470C-3832-4629-B4F7-97FCEF48BAEB}" srcId="{95AE25EA-89A7-4AB2-851D-1154288F5E87}" destId="{DCA06A99-2251-456B-8536-925FDBDF2B8C}" srcOrd="3" destOrd="0" parTransId="{54B6F1AF-2B89-49B5-8740-156705526717}" sibTransId="{487719EB-723D-453C-842F-681AA58D87DE}"/>
    <dgm:cxn modelId="{6BFD248B-30B5-4A2A-93CB-AD727EEFB8F1}" srcId="{95AE25EA-89A7-4AB2-851D-1154288F5E87}" destId="{31F237E4-B275-428B-84CF-ACE6E0E4970E}" srcOrd="5" destOrd="0" parTransId="{0CF5138F-1C19-4293-BB56-6F13A13A446E}" sibTransId="{753B6BFD-EFF2-4588-8130-061A6AAEE4E4}"/>
    <dgm:cxn modelId="{AF8343F4-340A-49A2-81A5-9AA51133F835}" type="presOf" srcId="{31F237E4-B275-428B-84CF-ACE6E0E4970E}" destId="{EA153684-252A-43B2-8BF1-B5EDE588E7F5}" srcOrd="0" destOrd="0" presId="urn:microsoft.com/office/officeart/2005/8/layout/chevron1"/>
    <dgm:cxn modelId="{1F0034C4-BC40-469B-9A87-D26B7044AE20}" srcId="{95AE25EA-89A7-4AB2-851D-1154288F5E87}" destId="{E65371F9-D3DE-4447-A005-C4DE17DB6EBD}" srcOrd="4" destOrd="0" parTransId="{B06712D4-6282-49D9-8CD3-2FD8527AA441}" sibTransId="{C5CC66D0-BA9D-42E0-9ED9-6FEC0DF6DB77}"/>
    <dgm:cxn modelId="{8935D046-B029-4752-8E73-71A2F44D3BDC}" type="presOf" srcId="{9479E3C0-5C03-418E-BF8A-EA0805BB8D58}" destId="{071F5799-ECCD-424B-A45E-42C2E6DB3A1F}" srcOrd="0" destOrd="0" presId="urn:microsoft.com/office/officeart/2005/8/layout/chevron1"/>
    <dgm:cxn modelId="{6C8BC7D5-AF33-4F2C-B559-AEF91EB1EDDE}" type="presOf" srcId="{DCA06A99-2251-456B-8536-925FDBDF2B8C}" destId="{ED64BC45-CDC6-4CD6-93B2-70E053E5AFAC}" srcOrd="0" destOrd="0" presId="urn:microsoft.com/office/officeart/2005/8/layout/chevron1"/>
    <dgm:cxn modelId="{0264D1EA-3543-4479-9CD7-BC943367C44D}" type="presOf" srcId="{E65371F9-D3DE-4447-A005-C4DE17DB6EBD}" destId="{7DD2A0D8-2DF8-436A-B067-04A1642E5240}" srcOrd="0" destOrd="0" presId="urn:microsoft.com/office/officeart/2005/8/layout/chevron1"/>
    <dgm:cxn modelId="{5176AC80-1F32-4C95-B8B0-CB0DEED387A0}" type="presOf" srcId="{B862CBD9-89DD-4168-AE86-05CD3E8544B9}" destId="{61FFBBEF-C0FD-4645-9353-BDA4626DF15F}" srcOrd="0" destOrd="0" presId="urn:microsoft.com/office/officeart/2005/8/layout/chevron1"/>
    <dgm:cxn modelId="{52BBF202-F75C-486F-859F-ECAA8E9B10AE}" srcId="{95AE25EA-89A7-4AB2-851D-1154288F5E87}" destId="{B862CBD9-89DD-4168-AE86-05CD3E8544B9}" srcOrd="0" destOrd="0" parTransId="{52A4527A-6A73-45F2-9C92-C361FF4DDB1A}" sibTransId="{93385BB2-F712-4BB9-A5D4-FDDE30431FE9}"/>
    <dgm:cxn modelId="{47CAC10E-B4D0-4AE7-93FE-9CF5FCF46776}" type="presOf" srcId="{48F0F94C-501F-4613-A1E1-5BA3A17B6D32}" destId="{C89CD155-7091-4F40-A6FE-9F51497BCFA8}" srcOrd="0" destOrd="0" presId="urn:microsoft.com/office/officeart/2005/8/layout/chevron1"/>
    <dgm:cxn modelId="{CF152F75-A0C3-4989-B17C-A272ED7BB55C}" type="presOf" srcId="{95AE25EA-89A7-4AB2-851D-1154288F5E87}" destId="{7277E170-0536-4F26-BB58-5AC497435733}" srcOrd="0" destOrd="0" presId="urn:microsoft.com/office/officeart/2005/8/layout/chevron1"/>
    <dgm:cxn modelId="{AB6F56F8-A93D-4BB5-BC19-71EBDFFBF160}" type="presParOf" srcId="{7277E170-0536-4F26-BB58-5AC497435733}" destId="{61FFBBEF-C0FD-4645-9353-BDA4626DF15F}" srcOrd="0" destOrd="0" presId="urn:microsoft.com/office/officeart/2005/8/layout/chevron1"/>
    <dgm:cxn modelId="{7E449EB4-1FB1-4CB1-B211-4DB40820F987}" type="presParOf" srcId="{7277E170-0536-4F26-BB58-5AC497435733}" destId="{468A8044-64F2-4D8A-B8A5-2317690B5A47}" srcOrd="1" destOrd="0" presId="urn:microsoft.com/office/officeart/2005/8/layout/chevron1"/>
    <dgm:cxn modelId="{E1F41965-88B3-4F01-9F22-9B41B8D43085}" type="presParOf" srcId="{7277E170-0536-4F26-BB58-5AC497435733}" destId="{C89CD155-7091-4F40-A6FE-9F51497BCFA8}" srcOrd="2" destOrd="0" presId="urn:microsoft.com/office/officeart/2005/8/layout/chevron1"/>
    <dgm:cxn modelId="{1AA2E2CC-F413-403B-BC56-02E78BF9501C}" type="presParOf" srcId="{7277E170-0536-4F26-BB58-5AC497435733}" destId="{141771C4-9A97-423F-912B-F023025412EC}" srcOrd="3" destOrd="0" presId="urn:microsoft.com/office/officeart/2005/8/layout/chevron1"/>
    <dgm:cxn modelId="{C6170537-36F4-468E-8521-BC79ECE1FEC0}" type="presParOf" srcId="{7277E170-0536-4F26-BB58-5AC497435733}" destId="{071F5799-ECCD-424B-A45E-42C2E6DB3A1F}" srcOrd="4" destOrd="0" presId="urn:microsoft.com/office/officeart/2005/8/layout/chevron1"/>
    <dgm:cxn modelId="{CDF9FB3E-C4DA-4C6D-813C-55415A7860AD}" type="presParOf" srcId="{7277E170-0536-4F26-BB58-5AC497435733}" destId="{E7182916-D17E-42FD-8E64-95694DFDB0FD}" srcOrd="5" destOrd="0" presId="urn:microsoft.com/office/officeart/2005/8/layout/chevron1"/>
    <dgm:cxn modelId="{43E9EFCD-CB53-47A2-9E8E-366BCFF67A22}" type="presParOf" srcId="{7277E170-0536-4F26-BB58-5AC497435733}" destId="{ED64BC45-CDC6-4CD6-93B2-70E053E5AFAC}" srcOrd="6" destOrd="0" presId="urn:microsoft.com/office/officeart/2005/8/layout/chevron1"/>
    <dgm:cxn modelId="{6F0C97E3-FCEB-4929-AC19-7575BF32673D}" type="presParOf" srcId="{7277E170-0536-4F26-BB58-5AC497435733}" destId="{A2AA2455-DDB2-4AAE-B08A-FBB3F7A48BA4}" srcOrd="7" destOrd="0" presId="urn:microsoft.com/office/officeart/2005/8/layout/chevron1"/>
    <dgm:cxn modelId="{FA3649CD-B0D6-4D06-84A0-DC4DB434899A}" type="presParOf" srcId="{7277E170-0536-4F26-BB58-5AC497435733}" destId="{7DD2A0D8-2DF8-436A-B067-04A1642E5240}" srcOrd="8" destOrd="0" presId="urn:microsoft.com/office/officeart/2005/8/layout/chevron1"/>
    <dgm:cxn modelId="{77A393EC-AD00-44FA-92FF-774D287B262A}" type="presParOf" srcId="{7277E170-0536-4F26-BB58-5AC497435733}" destId="{0912E27A-8FEE-45BE-8673-ED21C611ED80}" srcOrd="9" destOrd="0" presId="urn:microsoft.com/office/officeart/2005/8/layout/chevron1"/>
    <dgm:cxn modelId="{B65AF3D1-F0AF-4085-9A45-E6885E1DF499}" type="presParOf" srcId="{7277E170-0536-4F26-BB58-5AC497435733}" destId="{EA153684-252A-43B2-8BF1-B5EDE588E7F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FBBEF-C0FD-4645-9353-BDA4626DF15F}">
      <dsp:nvSpPr>
        <dsp:cNvPr id="0" name=""/>
        <dsp:cNvSpPr/>
      </dsp:nvSpPr>
      <dsp:spPr>
        <a:xfrm>
          <a:off x="106556" y="1337551"/>
          <a:ext cx="1586010" cy="7293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Projet</a:t>
          </a:r>
          <a:r>
            <a:rPr lang="fr-F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fr-F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ANFH</a:t>
          </a: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	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471226" y="1337551"/>
        <a:ext cx="856670" cy="729340"/>
      </dsp:txXfrm>
    </dsp:sp>
    <dsp:sp modelId="{C89CD155-7091-4F40-A6FE-9F51497BCFA8}">
      <dsp:nvSpPr>
        <dsp:cNvPr id="0" name=""/>
        <dsp:cNvSpPr/>
      </dsp:nvSpPr>
      <dsp:spPr>
        <a:xfrm>
          <a:off x="1417902" y="1349372"/>
          <a:ext cx="1973513" cy="73177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Century Gothic" panose="020B0502020202020204" pitchFamily="34" charset="0"/>
            </a:rPr>
            <a:t>Présentation du projet aux établissements</a:t>
          </a: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1783792" y="1349372"/>
        <a:ext cx="1241734" cy="731779"/>
      </dsp:txXfrm>
    </dsp:sp>
    <dsp:sp modelId="{071F5799-ECCD-424B-A45E-42C2E6DB3A1F}">
      <dsp:nvSpPr>
        <dsp:cNvPr id="0" name=""/>
        <dsp:cNvSpPr/>
      </dsp:nvSpPr>
      <dsp:spPr>
        <a:xfrm>
          <a:off x="3141019" y="1334971"/>
          <a:ext cx="1622496" cy="72122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Century Gothic" panose="020B0502020202020204" pitchFamily="34" charset="0"/>
            </a:rPr>
            <a:t>Lettre d’engagement</a:t>
          </a: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3501630" y="1334971"/>
        <a:ext cx="901274" cy="721222"/>
      </dsp:txXfrm>
    </dsp:sp>
    <dsp:sp modelId="{ED64BC45-CDC6-4CD6-93B2-70E053E5AFAC}">
      <dsp:nvSpPr>
        <dsp:cNvPr id="0" name=""/>
        <dsp:cNvSpPr/>
      </dsp:nvSpPr>
      <dsp:spPr>
        <a:xfrm>
          <a:off x="4564628" y="1352205"/>
          <a:ext cx="1659597" cy="73304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Century Gothic" panose="020B0502020202020204" pitchFamily="34" charset="0"/>
            </a:rPr>
            <a:t>Mise en relation avec les prestataires</a:t>
          </a:r>
          <a:endParaRPr lang="fr-FR" sz="1100" b="1" kern="1200" dirty="0">
            <a:latin typeface="Century Gothic" panose="020B0502020202020204" pitchFamily="34" charset="0"/>
          </a:endParaRPr>
        </a:p>
      </dsp:txBody>
      <dsp:txXfrm>
        <a:off x="4931150" y="1352205"/>
        <a:ext cx="926554" cy="733043"/>
      </dsp:txXfrm>
    </dsp:sp>
    <dsp:sp modelId="{7DD2A0D8-2DF8-436A-B067-04A1642E5240}">
      <dsp:nvSpPr>
        <dsp:cNvPr id="0" name=""/>
        <dsp:cNvSpPr/>
      </dsp:nvSpPr>
      <dsp:spPr>
        <a:xfrm>
          <a:off x="6018068" y="1354997"/>
          <a:ext cx="1343118" cy="72881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Century Gothic" panose="020B0502020202020204" pitchFamily="34" charset="0"/>
            </a:rPr>
            <a:t>Mise en œuvre</a:t>
          </a: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6382478" y="1354997"/>
        <a:ext cx="614299" cy="728819"/>
      </dsp:txXfrm>
    </dsp:sp>
    <dsp:sp modelId="{EA153684-252A-43B2-8BF1-B5EDE588E7F5}">
      <dsp:nvSpPr>
        <dsp:cNvPr id="0" name=""/>
        <dsp:cNvSpPr/>
      </dsp:nvSpPr>
      <dsp:spPr>
        <a:xfrm>
          <a:off x="7159041" y="1354997"/>
          <a:ext cx="1745174" cy="69444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Century Gothic" panose="020B0502020202020204" pitchFamily="34" charset="0"/>
            </a:rPr>
            <a:t>Suivi de la réalisation des prestations</a:t>
          </a:r>
          <a:endParaRPr lang="fr-FR" sz="1100" b="1" kern="1200" dirty="0">
            <a:latin typeface="Century Gothic" panose="020B0502020202020204" pitchFamily="34" charset="0"/>
          </a:endParaRPr>
        </a:p>
      </dsp:txBody>
      <dsp:txXfrm>
        <a:off x="7506266" y="1354997"/>
        <a:ext cx="1050725" cy="694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59CAF-9468-4E1A-A5F0-115DAA790345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A7303-DA1C-46CD-83BA-8B7A229B9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62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59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6447-4F28-44D8-A5CD-FFDCFF99A73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55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6447-4F28-44D8-A5CD-FFDCFF99A73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213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235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374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044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879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6447-4F28-44D8-A5CD-FFDCFF99A73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720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222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39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46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57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2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5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532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32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32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94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B766E70-300F-4A8E-8BAA-29417E2F91D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62D424C-FFE2-42C5-B59D-31FC8EEF7ED4}"/>
              </a:ext>
            </a:extLst>
          </p:cNvPr>
          <p:cNvSpPr/>
          <p:nvPr userDrawn="1"/>
        </p:nvSpPr>
        <p:spPr>
          <a:xfrm>
            <a:off x="367553" y="1246094"/>
            <a:ext cx="8417672" cy="32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aphique 9">
            <a:extLst>
              <a:ext uri="{FF2B5EF4-FFF2-40B4-BE49-F238E27FC236}">
                <a16:creationId xmlns:a16="http://schemas.microsoft.com/office/drawing/2014/main" xmlns="" id="{A308F71F-D095-4F8E-B812-9512CC457381}"/>
              </a:ext>
            </a:extLst>
          </p:cNvPr>
          <p:cNvGrpSpPr/>
          <p:nvPr userDrawn="1"/>
        </p:nvGrpSpPr>
        <p:grpSpPr>
          <a:xfrm>
            <a:off x="307945" y="324820"/>
            <a:ext cx="2829702" cy="1009322"/>
            <a:chOff x="177332" y="100852"/>
            <a:chExt cx="1561821" cy="557083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74C1C489-1C86-49AF-84D3-F4E0B06C785F}"/>
                </a:ext>
              </a:extLst>
            </p:cNvPr>
            <p:cNvSpPr/>
            <p:nvPr/>
          </p:nvSpPr>
          <p:spPr>
            <a:xfrm>
              <a:off x="493775" y="324282"/>
              <a:ext cx="145903" cy="159167"/>
            </a:xfrm>
            <a:custGeom>
              <a:avLst/>
              <a:gdLst>
                <a:gd name="connsiteX0" fmla="*/ 41383 w 145902"/>
                <a:gd name="connsiteY0" fmla="*/ 162383 h 159166"/>
                <a:gd name="connsiteX1" fmla="*/ 0 w 145902"/>
                <a:gd name="connsiteY1" fmla="*/ 162383 h 159166"/>
                <a:gd name="connsiteX2" fmla="*/ 0 w 145902"/>
                <a:gd name="connsiteY2" fmla="*/ 3183 h 159166"/>
                <a:gd name="connsiteX3" fmla="*/ 41383 w 145902"/>
                <a:gd name="connsiteY3" fmla="*/ 3183 h 159166"/>
                <a:gd name="connsiteX4" fmla="*/ 41383 w 145902"/>
                <a:gd name="connsiteY4" fmla="*/ 19100 h 159166"/>
                <a:gd name="connsiteX5" fmla="*/ 84358 w 145902"/>
                <a:gd name="connsiteY5" fmla="*/ 0 h 159166"/>
                <a:gd name="connsiteX6" fmla="*/ 148356 w 145902"/>
                <a:gd name="connsiteY6" fmla="*/ 69735 h 159166"/>
                <a:gd name="connsiteX7" fmla="*/ 148356 w 145902"/>
                <a:gd name="connsiteY7" fmla="*/ 162383 h 159166"/>
                <a:gd name="connsiteX8" fmla="*/ 106973 w 145902"/>
                <a:gd name="connsiteY8" fmla="*/ 162383 h 159166"/>
                <a:gd name="connsiteX9" fmla="*/ 106973 w 145902"/>
                <a:gd name="connsiteY9" fmla="*/ 72288 h 159166"/>
                <a:gd name="connsiteX10" fmla="*/ 74178 w 145902"/>
                <a:gd name="connsiteY10" fmla="*/ 38863 h 159166"/>
                <a:gd name="connsiteX11" fmla="*/ 41383 w 145902"/>
                <a:gd name="connsiteY11" fmla="*/ 77063 h 159166"/>
                <a:gd name="connsiteX12" fmla="*/ 41383 w 145902"/>
                <a:gd name="connsiteY12" fmla="*/ 162383 h 1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159166">
                  <a:moveTo>
                    <a:pt x="41383" y="162383"/>
                  </a:moveTo>
                  <a:lnTo>
                    <a:pt x="0" y="162383"/>
                  </a:lnTo>
                  <a:lnTo>
                    <a:pt x="0" y="3183"/>
                  </a:lnTo>
                  <a:lnTo>
                    <a:pt x="41383" y="3183"/>
                  </a:lnTo>
                  <a:lnTo>
                    <a:pt x="41383" y="19100"/>
                  </a:lnTo>
                  <a:cubicBezTo>
                    <a:pt x="51895" y="5405"/>
                    <a:pt x="67182" y="0"/>
                    <a:pt x="84358" y="0"/>
                  </a:cubicBezTo>
                  <a:cubicBezTo>
                    <a:pt x="123818" y="0"/>
                    <a:pt x="148356" y="29943"/>
                    <a:pt x="148356" y="69735"/>
                  </a:cubicBezTo>
                  <a:lnTo>
                    <a:pt x="148356" y="162383"/>
                  </a:lnTo>
                  <a:lnTo>
                    <a:pt x="106973" y="162383"/>
                  </a:lnTo>
                  <a:lnTo>
                    <a:pt x="106973" y="72288"/>
                  </a:lnTo>
                  <a:cubicBezTo>
                    <a:pt x="106973" y="53487"/>
                    <a:pt x="94870" y="38863"/>
                    <a:pt x="74178" y="38863"/>
                  </a:cubicBezTo>
                  <a:cubicBezTo>
                    <a:pt x="55078" y="38863"/>
                    <a:pt x="41383" y="54150"/>
                    <a:pt x="41383" y="77063"/>
                  </a:cubicBezTo>
                  <a:lnTo>
                    <a:pt x="41383" y="162383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A06C6CE-C33D-4135-BA29-90931AA2BD77}"/>
                </a:ext>
              </a:extLst>
            </p:cNvPr>
            <p:cNvSpPr/>
            <p:nvPr/>
          </p:nvSpPr>
          <p:spPr>
            <a:xfrm>
              <a:off x="806040" y="252657"/>
              <a:ext cx="145903" cy="232118"/>
            </a:xfrm>
            <a:custGeom>
              <a:avLst/>
              <a:gdLst>
                <a:gd name="connsiteX0" fmla="*/ 41416 w 145902"/>
                <a:gd name="connsiteY0" fmla="*/ 234008 h 232117"/>
                <a:gd name="connsiteX1" fmla="*/ 0 w 145902"/>
                <a:gd name="connsiteY1" fmla="*/ 234008 h 232117"/>
                <a:gd name="connsiteX2" fmla="*/ 0 w 145902"/>
                <a:gd name="connsiteY2" fmla="*/ 0 h 232117"/>
                <a:gd name="connsiteX3" fmla="*/ 41383 w 145902"/>
                <a:gd name="connsiteY3" fmla="*/ 0 h 232117"/>
                <a:gd name="connsiteX4" fmla="*/ 41383 w 145902"/>
                <a:gd name="connsiteY4" fmla="*/ 91687 h 232117"/>
                <a:gd name="connsiteX5" fmla="*/ 84358 w 145902"/>
                <a:gd name="connsiteY5" fmla="*/ 71625 h 232117"/>
                <a:gd name="connsiteX6" fmla="*/ 148356 w 145902"/>
                <a:gd name="connsiteY6" fmla="*/ 141360 h 232117"/>
                <a:gd name="connsiteX7" fmla="*/ 148356 w 145902"/>
                <a:gd name="connsiteY7" fmla="*/ 234008 h 232117"/>
                <a:gd name="connsiteX8" fmla="*/ 106973 w 145902"/>
                <a:gd name="connsiteY8" fmla="*/ 234008 h 232117"/>
                <a:gd name="connsiteX9" fmla="*/ 106973 w 145902"/>
                <a:gd name="connsiteY9" fmla="*/ 143913 h 232117"/>
                <a:gd name="connsiteX10" fmla="*/ 74178 w 145902"/>
                <a:gd name="connsiteY10" fmla="*/ 110488 h 232117"/>
                <a:gd name="connsiteX11" fmla="*/ 41383 w 145902"/>
                <a:gd name="connsiteY11" fmla="*/ 148688 h 232117"/>
                <a:gd name="connsiteX12" fmla="*/ 41383 w 145902"/>
                <a:gd name="connsiteY12" fmla="*/ 234008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232117">
                  <a:moveTo>
                    <a:pt x="41416" y="234008"/>
                  </a:moveTo>
                  <a:lnTo>
                    <a:pt x="0" y="234008"/>
                  </a:lnTo>
                  <a:lnTo>
                    <a:pt x="0" y="0"/>
                  </a:lnTo>
                  <a:lnTo>
                    <a:pt x="41383" y="0"/>
                  </a:lnTo>
                  <a:lnTo>
                    <a:pt x="41383" y="91687"/>
                  </a:lnTo>
                  <a:cubicBezTo>
                    <a:pt x="51563" y="77362"/>
                    <a:pt x="66850" y="71625"/>
                    <a:pt x="84358" y="71625"/>
                  </a:cubicBezTo>
                  <a:cubicBezTo>
                    <a:pt x="123818" y="71625"/>
                    <a:pt x="148356" y="101568"/>
                    <a:pt x="148356" y="141360"/>
                  </a:cubicBezTo>
                  <a:lnTo>
                    <a:pt x="148356" y="234008"/>
                  </a:lnTo>
                  <a:lnTo>
                    <a:pt x="106973" y="234008"/>
                  </a:lnTo>
                  <a:lnTo>
                    <a:pt x="106973" y="143913"/>
                  </a:lnTo>
                  <a:cubicBezTo>
                    <a:pt x="106973" y="125112"/>
                    <a:pt x="94870" y="110488"/>
                    <a:pt x="74178" y="110488"/>
                  </a:cubicBezTo>
                  <a:cubicBezTo>
                    <a:pt x="55078" y="110488"/>
                    <a:pt x="41383" y="125775"/>
                    <a:pt x="41383" y="148688"/>
                  </a:cubicBezTo>
                  <a:lnTo>
                    <a:pt x="41383" y="234008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48C1BACF-1809-4F3F-99B6-839D1B0608C1}"/>
                </a:ext>
              </a:extLst>
            </p:cNvPr>
            <p:cNvSpPr/>
            <p:nvPr/>
          </p:nvSpPr>
          <p:spPr>
            <a:xfrm>
              <a:off x="257578" y="252524"/>
              <a:ext cx="208906" cy="232118"/>
            </a:xfrm>
            <a:custGeom>
              <a:avLst/>
              <a:gdLst>
                <a:gd name="connsiteX0" fmla="*/ 103160 w 208905"/>
                <a:gd name="connsiteY0" fmla="*/ 48513 h 232117"/>
                <a:gd name="connsiteX1" fmla="*/ 131246 w 208905"/>
                <a:gd name="connsiteY1" fmla="*/ 140199 h 232117"/>
                <a:gd name="connsiteX2" fmla="*/ 74841 w 208905"/>
                <a:gd name="connsiteY2" fmla="*/ 140199 h 232117"/>
                <a:gd name="connsiteX3" fmla="*/ 103160 w 208905"/>
                <a:gd name="connsiteY3" fmla="*/ 48513 h 232117"/>
                <a:gd name="connsiteX4" fmla="*/ 74112 w 208905"/>
                <a:gd name="connsiteY4" fmla="*/ 0 h 232117"/>
                <a:gd name="connsiteX5" fmla="*/ 0 w 208905"/>
                <a:gd name="connsiteY5" fmla="*/ 234141 h 232117"/>
                <a:gd name="connsiteX6" fmla="*/ 46026 w 208905"/>
                <a:gd name="connsiteY6" fmla="*/ 234141 h 232117"/>
                <a:gd name="connsiteX7" fmla="*/ 63236 w 208905"/>
                <a:gd name="connsiteY7" fmla="*/ 177404 h 232117"/>
                <a:gd name="connsiteX8" fmla="*/ 142885 w 208905"/>
                <a:gd name="connsiteY8" fmla="*/ 177404 h 232117"/>
                <a:gd name="connsiteX9" fmla="*/ 160062 w 208905"/>
                <a:gd name="connsiteY9" fmla="*/ 234141 h 232117"/>
                <a:gd name="connsiteX10" fmla="*/ 211194 w 208905"/>
                <a:gd name="connsiteY10" fmla="*/ 234141 h 232117"/>
                <a:gd name="connsiteX11" fmla="*/ 137977 w 208905"/>
                <a:gd name="connsiteY11" fmla="*/ 0 h 232117"/>
                <a:gd name="connsiteX12" fmla="*/ 74112 w 208905"/>
                <a:gd name="connsiteY12" fmla="*/ 0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905" h="232117">
                  <a:moveTo>
                    <a:pt x="103160" y="48513"/>
                  </a:moveTo>
                  <a:lnTo>
                    <a:pt x="131246" y="140199"/>
                  </a:lnTo>
                  <a:lnTo>
                    <a:pt x="74841" y="140199"/>
                  </a:lnTo>
                  <a:lnTo>
                    <a:pt x="103160" y="48513"/>
                  </a:lnTo>
                  <a:close/>
                  <a:moveTo>
                    <a:pt x="74112" y="0"/>
                  </a:moveTo>
                  <a:lnTo>
                    <a:pt x="0" y="234141"/>
                  </a:lnTo>
                  <a:lnTo>
                    <a:pt x="46026" y="234141"/>
                  </a:lnTo>
                  <a:lnTo>
                    <a:pt x="63236" y="177404"/>
                  </a:lnTo>
                  <a:lnTo>
                    <a:pt x="142885" y="177404"/>
                  </a:lnTo>
                  <a:lnTo>
                    <a:pt x="160062" y="234141"/>
                  </a:lnTo>
                  <a:lnTo>
                    <a:pt x="211194" y="234141"/>
                  </a:lnTo>
                  <a:lnTo>
                    <a:pt x="137977" y="0"/>
                  </a:lnTo>
                  <a:lnTo>
                    <a:pt x="74112" y="0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FFF85D3-2A6A-47E0-94A3-E05F1B40BC33}"/>
                </a:ext>
              </a:extLst>
            </p:cNvPr>
            <p:cNvSpPr/>
            <p:nvPr/>
          </p:nvSpPr>
          <p:spPr>
            <a:xfrm>
              <a:off x="177332" y="100852"/>
              <a:ext cx="3316" cy="331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5C4388C0-EB79-4644-AC4E-FA6BC59C06DC}"/>
                </a:ext>
              </a:extLst>
            </p:cNvPr>
            <p:cNvSpPr/>
            <p:nvPr/>
          </p:nvSpPr>
          <p:spPr>
            <a:xfrm>
              <a:off x="697607" y="252657"/>
              <a:ext cx="82899" cy="232118"/>
            </a:xfrm>
            <a:custGeom>
              <a:avLst/>
              <a:gdLst>
                <a:gd name="connsiteX0" fmla="*/ 0 w 82899"/>
                <a:gd name="connsiteY0" fmla="*/ 74808 h 232117"/>
                <a:gd name="connsiteX1" fmla="*/ 0 w 82899"/>
                <a:gd name="connsiteY1" fmla="*/ 66850 h 232117"/>
                <a:gd name="connsiteX2" fmla="*/ 65258 w 82899"/>
                <a:gd name="connsiteY2" fmla="*/ 0 h 232117"/>
                <a:gd name="connsiteX3" fmla="*/ 84789 w 82899"/>
                <a:gd name="connsiteY3" fmla="*/ 0 h 232117"/>
                <a:gd name="connsiteX4" fmla="*/ 84789 w 82899"/>
                <a:gd name="connsiteY4" fmla="*/ 36608 h 232117"/>
                <a:gd name="connsiteX5" fmla="*/ 77163 w 82899"/>
                <a:gd name="connsiteY5" fmla="*/ 36608 h 232117"/>
                <a:gd name="connsiteX6" fmla="*/ 41383 w 82899"/>
                <a:gd name="connsiteY6" fmla="*/ 66552 h 232117"/>
                <a:gd name="connsiteX7" fmla="*/ 41383 w 82899"/>
                <a:gd name="connsiteY7" fmla="*/ 74841 h 232117"/>
                <a:gd name="connsiteX8" fmla="*/ 41383 w 82899"/>
                <a:gd name="connsiteY8" fmla="*/ 112179 h 232117"/>
                <a:gd name="connsiteX9" fmla="*/ 41383 w 82899"/>
                <a:gd name="connsiteY9" fmla="*/ 234041 h 232117"/>
                <a:gd name="connsiteX10" fmla="*/ 0 w 82899"/>
                <a:gd name="connsiteY10" fmla="*/ 234041 h 232117"/>
                <a:gd name="connsiteX11" fmla="*/ 0 w 82899"/>
                <a:gd name="connsiteY11" fmla="*/ 112179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99" h="232117">
                  <a:moveTo>
                    <a:pt x="0" y="74808"/>
                  </a:moveTo>
                  <a:lnTo>
                    <a:pt x="0" y="66850"/>
                  </a:lnTo>
                  <a:cubicBezTo>
                    <a:pt x="0" y="25467"/>
                    <a:pt x="23245" y="0"/>
                    <a:pt x="65258" y="0"/>
                  </a:cubicBezTo>
                  <a:lnTo>
                    <a:pt x="84789" y="0"/>
                  </a:lnTo>
                  <a:lnTo>
                    <a:pt x="84789" y="36608"/>
                  </a:lnTo>
                  <a:lnTo>
                    <a:pt x="77163" y="36608"/>
                  </a:lnTo>
                  <a:cubicBezTo>
                    <a:pt x="56803" y="36608"/>
                    <a:pt x="41383" y="45197"/>
                    <a:pt x="41383" y="66552"/>
                  </a:cubicBezTo>
                  <a:lnTo>
                    <a:pt x="41383" y="74841"/>
                  </a:lnTo>
                  <a:lnTo>
                    <a:pt x="41383" y="112179"/>
                  </a:lnTo>
                  <a:lnTo>
                    <a:pt x="41383" y="234041"/>
                  </a:lnTo>
                  <a:lnTo>
                    <a:pt x="0" y="234041"/>
                  </a:lnTo>
                  <a:lnTo>
                    <a:pt x="0" y="112179"/>
                  </a:ln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89650296-C59A-4150-84BA-DE6919BF1952}"/>
                </a:ext>
              </a:extLst>
            </p:cNvPr>
            <p:cNvSpPr/>
            <p:nvPr/>
          </p:nvSpPr>
          <p:spPr>
            <a:xfrm>
              <a:off x="659308" y="327432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1CAE8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58349540-8E1D-464A-AED7-C64FE4C2CA37}"/>
                </a:ext>
              </a:extLst>
            </p:cNvPr>
            <p:cNvSpPr/>
            <p:nvPr/>
          </p:nvSpPr>
          <p:spPr>
            <a:xfrm>
              <a:off x="999858" y="449493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172 h 36475"/>
                <a:gd name="connsiteX3" fmla="*/ 0 w 122690"/>
                <a:gd name="connsiteY3" fmla="*/ 37172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172"/>
                  </a:lnTo>
                  <a:lnTo>
                    <a:pt x="0" y="37172"/>
                  </a:lnTo>
                  <a:close/>
                </a:path>
              </a:pathLst>
            </a:custGeom>
            <a:solidFill>
              <a:srgbClr val="D3705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577B67FD-4DA4-47DB-8782-9D9138C1CF74}"/>
                </a:ext>
              </a:extLst>
            </p:cNvPr>
            <p:cNvSpPr/>
            <p:nvPr/>
          </p:nvSpPr>
          <p:spPr>
            <a:xfrm>
              <a:off x="237882" y="392724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EEE53B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>
                <a:solidFill>
                  <a:srgbClr val="EEE53B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EA163469-1046-421E-A84C-72FA7AB40B92}"/>
                </a:ext>
              </a:extLst>
            </p:cNvPr>
            <p:cNvSpPr/>
            <p:nvPr/>
          </p:nvSpPr>
          <p:spPr>
            <a:xfrm>
              <a:off x="999891" y="362184"/>
              <a:ext cx="547135" cy="43108"/>
            </a:xfrm>
            <a:custGeom>
              <a:avLst/>
              <a:gdLst>
                <a:gd name="connsiteX0" fmla="*/ 534335 w 547134"/>
                <a:gd name="connsiteY0" fmla="*/ 35912 h 43107"/>
                <a:gd name="connsiteX1" fmla="*/ 541199 w 547134"/>
                <a:gd name="connsiteY1" fmla="*/ 35912 h 43107"/>
                <a:gd name="connsiteX2" fmla="*/ 541199 w 547134"/>
                <a:gd name="connsiteY2" fmla="*/ 23543 h 43107"/>
                <a:gd name="connsiteX3" fmla="*/ 549191 w 547134"/>
                <a:gd name="connsiteY3" fmla="*/ 17210 h 43107"/>
                <a:gd name="connsiteX4" fmla="*/ 549191 w 547134"/>
                <a:gd name="connsiteY4" fmla="*/ 10843 h 43107"/>
                <a:gd name="connsiteX5" fmla="*/ 541199 w 547134"/>
                <a:gd name="connsiteY5" fmla="*/ 15950 h 43107"/>
                <a:gd name="connsiteX6" fmla="*/ 541199 w 547134"/>
                <a:gd name="connsiteY6" fmla="*/ 11241 h 43107"/>
                <a:gd name="connsiteX7" fmla="*/ 534335 w 547134"/>
                <a:gd name="connsiteY7" fmla="*/ 11241 h 43107"/>
                <a:gd name="connsiteX8" fmla="*/ 534335 w 547134"/>
                <a:gd name="connsiteY8" fmla="*/ 35912 h 43107"/>
                <a:gd name="connsiteX9" fmla="*/ 512118 w 547134"/>
                <a:gd name="connsiteY9" fmla="*/ 20891 h 43107"/>
                <a:gd name="connsiteX10" fmla="*/ 517788 w 547134"/>
                <a:gd name="connsiteY10" fmla="*/ 15353 h 43107"/>
                <a:gd name="connsiteX11" fmla="*/ 523160 w 547134"/>
                <a:gd name="connsiteY11" fmla="*/ 20891 h 43107"/>
                <a:gd name="connsiteX12" fmla="*/ 512118 w 547134"/>
                <a:gd name="connsiteY12" fmla="*/ 20891 h 43107"/>
                <a:gd name="connsiteX13" fmla="*/ 517987 w 547134"/>
                <a:gd name="connsiteY13" fmla="*/ 36443 h 43107"/>
                <a:gd name="connsiteX14" fmla="*/ 529792 w 547134"/>
                <a:gd name="connsiteY14" fmla="*/ 28119 h 43107"/>
                <a:gd name="connsiteX15" fmla="*/ 523326 w 547134"/>
                <a:gd name="connsiteY15" fmla="*/ 28119 h 43107"/>
                <a:gd name="connsiteX16" fmla="*/ 518186 w 547134"/>
                <a:gd name="connsiteY16" fmla="*/ 31568 h 43107"/>
                <a:gd name="connsiteX17" fmla="*/ 512052 w 547134"/>
                <a:gd name="connsiteY17" fmla="*/ 25102 h 43107"/>
                <a:gd name="connsiteX18" fmla="*/ 529859 w 547134"/>
                <a:gd name="connsiteY18" fmla="*/ 25102 h 43107"/>
                <a:gd name="connsiteX19" fmla="*/ 529859 w 547134"/>
                <a:gd name="connsiteY19" fmla="*/ 23212 h 43107"/>
                <a:gd name="connsiteX20" fmla="*/ 517822 w 547134"/>
                <a:gd name="connsiteY20" fmla="*/ 10644 h 43107"/>
                <a:gd name="connsiteX21" fmla="*/ 505122 w 547134"/>
                <a:gd name="connsiteY21" fmla="*/ 23477 h 43107"/>
                <a:gd name="connsiteX22" fmla="*/ 505122 w 547134"/>
                <a:gd name="connsiteY22" fmla="*/ 23842 h 43107"/>
                <a:gd name="connsiteX23" fmla="*/ 517987 w 547134"/>
                <a:gd name="connsiteY23" fmla="*/ 36443 h 43107"/>
                <a:gd name="connsiteX24" fmla="*/ 496898 w 547134"/>
                <a:gd name="connsiteY24" fmla="*/ 7892 h 43107"/>
                <a:gd name="connsiteX25" fmla="*/ 500811 w 547134"/>
                <a:gd name="connsiteY25" fmla="*/ 4145 h 43107"/>
                <a:gd name="connsiteX26" fmla="*/ 496898 w 547134"/>
                <a:gd name="connsiteY26" fmla="*/ 398 h 43107"/>
                <a:gd name="connsiteX27" fmla="*/ 493018 w 547134"/>
                <a:gd name="connsiteY27" fmla="*/ 4145 h 43107"/>
                <a:gd name="connsiteX28" fmla="*/ 496898 w 547134"/>
                <a:gd name="connsiteY28" fmla="*/ 7892 h 43107"/>
                <a:gd name="connsiteX29" fmla="*/ 493549 w 547134"/>
                <a:gd name="connsiteY29" fmla="*/ 35912 h 43107"/>
                <a:gd name="connsiteX30" fmla="*/ 500346 w 547134"/>
                <a:gd name="connsiteY30" fmla="*/ 35912 h 43107"/>
                <a:gd name="connsiteX31" fmla="*/ 500346 w 547134"/>
                <a:gd name="connsiteY31" fmla="*/ 11241 h 43107"/>
                <a:gd name="connsiteX32" fmla="*/ 493549 w 547134"/>
                <a:gd name="connsiteY32" fmla="*/ 11241 h 43107"/>
                <a:gd name="connsiteX33" fmla="*/ 493549 w 547134"/>
                <a:gd name="connsiteY33" fmla="*/ 35912 h 43107"/>
                <a:gd name="connsiteX34" fmla="*/ 480318 w 547134"/>
                <a:gd name="connsiteY34" fmla="*/ 35912 h 43107"/>
                <a:gd name="connsiteX35" fmla="*/ 487116 w 547134"/>
                <a:gd name="connsiteY35" fmla="*/ 35912 h 43107"/>
                <a:gd name="connsiteX36" fmla="*/ 487116 w 547134"/>
                <a:gd name="connsiteY36" fmla="*/ 33 h 43107"/>
                <a:gd name="connsiteX37" fmla="*/ 480318 w 547134"/>
                <a:gd name="connsiteY37" fmla="*/ 33 h 43107"/>
                <a:gd name="connsiteX38" fmla="*/ 480318 w 547134"/>
                <a:gd name="connsiteY38" fmla="*/ 35912 h 43107"/>
                <a:gd name="connsiteX39" fmla="*/ 462180 w 547134"/>
                <a:gd name="connsiteY39" fmla="*/ 31668 h 43107"/>
                <a:gd name="connsiteX40" fmla="*/ 458598 w 547134"/>
                <a:gd name="connsiteY40" fmla="*/ 28683 h 43107"/>
                <a:gd name="connsiteX41" fmla="*/ 464866 w 547134"/>
                <a:gd name="connsiteY41" fmla="*/ 25201 h 43107"/>
                <a:gd name="connsiteX42" fmla="*/ 467518 w 547134"/>
                <a:gd name="connsiteY42" fmla="*/ 25201 h 43107"/>
                <a:gd name="connsiteX43" fmla="*/ 467518 w 547134"/>
                <a:gd name="connsiteY43" fmla="*/ 27290 h 43107"/>
                <a:gd name="connsiteX44" fmla="*/ 462180 w 547134"/>
                <a:gd name="connsiteY44" fmla="*/ 31668 h 43107"/>
                <a:gd name="connsiteX45" fmla="*/ 460157 w 547134"/>
                <a:gd name="connsiteY45" fmla="*/ 36443 h 43107"/>
                <a:gd name="connsiteX46" fmla="*/ 467618 w 547134"/>
                <a:gd name="connsiteY46" fmla="*/ 32961 h 43107"/>
                <a:gd name="connsiteX47" fmla="*/ 467618 w 547134"/>
                <a:gd name="connsiteY47" fmla="*/ 35945 h 43107"/>
                <a:gd name="connsiteX48" fmla="*/ 474283 w 547134"/>
                <a:gd name="connsiteY48" fmla="*/ 35945 h 43107"/>
                <a:gd name="connsiteX49" fmla="*/ 474283 w 547134"/>
                <a:gd name="connsiteY49" fmla="*/ 19863 h 43107"/>
                <a:gd name="connsiteX50" fmla="*/ 463937 w 547134"/>
                <a:gd name="connsiteY50" fmla="*/ 10711 h 43107"/>
                <a:gd name="connsiteX51" fmla="*/ 452829 w 547134"/>
                <a:gd name="connsiteY51" fmla="*/ 19166 h 43107"/>
                <a:gd name="connsiteX52" fmla="*/ 459295 w 547134"/>
                <a:gd name="connsiteY52" fmla="*/ 19166 h 43107"/>
                <a:gd name="connsiteX53" fmla="*/ 463506 w 547134"/>
                <a:gd name="connsiteY53" fmla="*/ 15685 h 43107"/>
                <a:gd name="connsiteX54" fmla="*/ 467518 w 547134"/>
                <a:gd name="connsiteY54" fmla="*/ 20227 h 43107"/>
                <a:gd name="connsiteX55" fmla="*/ 467518 w 547134"/>
                <a:gd name="connsiteY55" fmla="*/ 21222 h 43107"/>
                <a:gd name="connsiteX56" fmla="*/ 464733 w 547134"/>
                <a:gd name="connsiteY56" fmla="*/ 21222 h 43107"/>
                <a:gd name="connsiteX57" fmla="*/ 451900 w 547134"/>
                <a:gd name="connsiteY57" fmla="*/ 29147 h 43107"/>
                <a:gd name="connsiteX58" fmla="*/ 460157 w 547134"/>
                <a:gd name="connsiteY58" fmla="*/ 36443 h 43107"/>
                <a:gd name="connsiteX59" fmla="*/ 444472 w 547134"/>
                <a:gd name="connsiteY59" fmla="*/ 36376 h 43107"/>
                <a:gd name="connsiteX60" fmla="*/ 448617 w 547134"/>
                <a:gd name="connsiteY60" fmla="*/ 35713 h 43107"/>
                <a:gd name="connsiteX61" fmla="*/ 448617 w 547134"/>
                <a:gd name="connsiteY61" fmla="*/ 30441 h 43107"/>
                <a:gd name="connsiteX62" fmla="*/ 446031 w 547134"/>
                <a:gd name="connsiteY62" fmla="*/ 30905 h 43107"/>
                <a:gd name="connsiteX63" fmla="*/ 443279 w 547134"/>
                <a:gd name="connsiteY63" fmla="*/ 27987 h 43107"/>
                <a:gd name="connsiteX64" fmla="*/ 443279 w 547134"/>
                <a:gd name="connsiteY64" fmla="*/ 16082 h 43107"/>
                <a:gd name="connsiteX65" fmla="*/ 448485 w 547134"/>
                <a:gd name="connsiteY65" fmla="*/ 16082 h 43107"/>
                <a:gd name="connsiteX66" fmla="*/ 448485 w 547134"/>
                <a:gd name="connsiteY66" fmla="*/ 11241 h 43107"/>
                <a:gd name="connsiteX67" fmla="*/ 443279 w 547134"/>
                <a:gd name="connsiteY67" fmla="*/ 11241 h 43107"/>
                <a:gd name="connsiteX68" fmla="*/ 443279 w 547134"/>
                <a:gd name="connsiteY68" fmla="*/ 5902 h 43107"/>
                <a:gd name="connsiteX69" fmla="*/ 436481 w 547134"/>
                <a:gd name="connsiteY69" fmla="*/ 5902 h 43107"/>
                <a:gd name="connsiteX70" fmla="*/ 436481 w 547134"/>
                <a:gd name="connsiteY70" fmla="*/ 11241 h 43107"/>
                <a:gd name="connsiteX71" fmla="*/ 433298 w 547134"/>
                <a:gd name="connsiteY71" fmla="*/ 11241 h 43107"/>
                <a:gd name="connsiteX72" fmla="*/ 433298 w 547134"/>
                <a:gd name="connsiteY72" fmla="*/ 16116 h 43107"/>
                <a:gd name="connsiteX73" fmla="*/ 436481 w 547134"/>
                <a:gd name="connsiteY73" fmla="*/ 16116 h 43107"/>
                <a:gd name="connsiteX74" fmla="*/ 436481 w 547134"/>
                <a:gd name="connsiteY74" fmla="*/ 28617 h 43107"/>
                <a:gd name="connsiteX75" fmla="*/ 444472 w 547134"/>
                <a:gd name="connsiteY75" fmla="*/ 36376 h 43107"/>
                <a:gd name="connsiteX76" fmla="*/ 425737 w 547134"/>
                <a:gd name="connsiteY76" fmla="*/ 7892 h 43107"/>
                <a:gd name="connsiteX77" fmla="*/ 429650 w 547134"/>
                <a:gd name="connsiteY77" fmla="*/ 4145 h 43107"/>
                <a:gd name="connsiteX78" fmla="*/ 425737 w 547134"/>
                <a:gd name="connsiteY78" fmla="*/ 398 h 43107"/>
                <a:gd name="connsiteX79" fmla="*/ 421857 w 547134"/>
                <a:gd name="connsiteY79" fmla="*/ 4145 h 43107"/>
                <a:gd name="connsiteX80" fmla="*/ 425737 w 547134"/>
                <a:gd name="connsiteY80" fmla="*/ 7892 h 43107"/>
                <a:gd name="connsiteX81" fmla="*/ 422388 w 547134"/>
                <a:gd name="connsiteY81" fmla="*/ 35912 h 43107"/>
                <a:gd name="connsiteX82" fmla="*/ 429186 w 547134"/>
                <a:gd name="connsiteY82" fmla="*/ 35912 h 43107"/>
                <a:gd name="connsiteX83" fmla="*/ 429186 w 547134"/>
                <a:gd name="connsiteY83" fmla="*/ 11241 h 43107"/>
                <a:gd name="connsiteX84" fmla="*/ 422388 w 547134"/>
                <a:gd name="connsiteY84" fmla="*/ 11241 h 43107"/>
                <a:gd name="connsiteX85" fmla="*/ 422388 w 547134"/>
                <a:gd name="connsiteY85" fmla="*/ 35912 h 43107"/>
                <a:gd name="connsiteX86" fmla="*/ 404813 w 547134"/>
                <a:gd name="connsiteY86" fmla="*/ 31104 h 43107"/>
                <a:gd name="connsiteX87" fmla="*/ 398712 w 547134"/>
                <a:gd name="connsiteY87" fmla="*/ 23742 h 43107"/>
                <a:gd name="connsiteX88" fmla="*/ 398712 w 547134"/>
                <a:gd name="connsiteY88" fmla="*/ 23378 h 43107"/>
                <a:gd name="connsiteX89" fmla="*/ 404747 w 547134"/>
                <a:gd name="connsiteY89" fmla="*/ 15917 h 43107"/>
                <a:gd name="connsiteX90" fmla="*/ 410649 w 547134"/>
                <a:gd name="connsiteY90" fmla="*/ 23378 h 43107"/>
                <a:gd name="connsiteX91" fmla="*/ 410649 w 547134"/>
                <a:gd name="connsiteY91" fmla="*/ 23742 h 43107"/>
                <a:gd name="connsiteX92" fmla="*/ 404813 w 547134"/>
                <a:gd name="connsiteY92" fmla="*/ 31104 h 43107"/>
                <a:gd name="connsiteX93" fmla="*/ 392113 w 547134"/>
                <a:gd name="connsiteY93" fmla="*/ 44335 h 43107"/>
                <a:gd name="connsiteX94" fmla="*/ 398944 w 547134"/>
                <a:gd name="connsiteY94" fmla="*/ 44335 h 43107"/>
                <a:gd name="connsiteX95" fmla="*/ 398944 w 547134"/>
                <a:gd name="connsiteY95" fmla="*/ 32132 h 43107"/>
                <a:gd name="connsiteX96" fmla="*/ 406836 w 547134"/>
                <a:gd name="connsiteY96" fmla="*/ 36409 h 43107"/>
                <a:gd name="connsiteX97" fmla="*/ 417613 w 547134"/>
                <a:gd name="connsiteY97" fmla="*/ 23676 h 43107"/>
                <a:gd name="connsiteX98" fmla="*/ 417613 w 547134"/>
                <a:gd name="connsiteY98" fmla="*/ 23311 h 43107"/>
                <a:gd name="connsiteX99" fmla="*/ 406836 w 547134"/>
                <a:gd name="connsiteY99" fmla="*/ 10644 h 43107"/>
                <a:gd name="connsiteX100" fmla="*/ 398944 w 547134"/>
                <a:gd name="connsiteY100" fmla="*/ 15088 h 43107"/>
                <a:gd name="connsiteX101" fmla="*/ 398944 w 547134"/>
                <a:gd name="connsiteY101" fmla="*/ 11241 h 43107"/>
                <a:gd name="connsiteX102" fmla="*/ 392113 w 547134"/>
                <a:gd name="connsiteY102" fmla="*/ 11241 h 43107"/>
                <a:gd name="connsiteX103" fmla="*/ 392113 w 547134"/>
                <a:gd name="connsiteY103" fmla="*/ 44335 h 43107"/>
                <a:gd name="connsiteX104" fmla="*/ 377390 w 547134"/>
                <a:gd name="connsiteY104" fmla="*/ 36443 h 43107"/>
                <a:gd name="connsiteX105" fmla="*/ 387769 w 547134"/>
                <a:gd name="connsiteY105" fmla="*/ 28318 h 43107"/>
                <a:gd name="connsiteX106" fmla="*/ 378186 w 547134"/>
                <a:gd name="connsiteY106" fmla="*/ 20592 h 43107"/>
                <a:gd name="connsiteX107" fmla="*/ 373411 w 547134"/>
                <a:gd name="connsiteY107" fmla="*/ 17906 h 43107"/>
                <a:gd name="connsiteX108" fmla="*/ 376893 w 547134"/>
                <a:gd name="connsiteY108" fmla="*/ 15353 h 43107"/>
                <a:gd name="connsiteX109" fmla="*/ 380773 w 547134"/>
                <a:gd name="connsiteY109" fmla="*/ 18337 h 43107"/>
                <a:gd name="connsiteX110" fmla="*/ 387040 w 547134"/>
                <a:gd name="connsiteY110" fmla="*/ 18337 h 43107"/>
                <a:gd name="connsiteX111" fmla="*/ 376827 w 547134"/>
                <a:gd name="connsiteY111" fmla="*/ 10677 h 43107"/>
                <a:gd name="connsiteX112" fmla="*/ 367045 w 547134"/>
                <a:gd name="connsiteY112" fmla="*/ 18370 h 43107"/>
                <a:gd name="connsiteX113" fmla="*/ 376163 w 547134"/>
                <a:gd name="connsiteY113" fmla="*/ 26064 h 43107"/>
                <a:gd name="connsiteX114" fmla="*/ 381171 w 547134"/>
                <a:gd name="connsiteY114" fmla="*/ 28982 h 43107"/>
                <a:gd name="connsiteX115" fmla="*/ 377291 w 547134"/>
                <a:gd name="connsiteY115" fmla="*/ 31668 h 43107"/>
                <a:gd name="connsiteX116" fmla="*/ 372947 w 547134"/>
                <a:gd name="connsiteY116" fmla="*/ 28186 h 43107"/>
                <a:gd name="connsiteX117" fmla="*/ 366580 w 547134"/>
                <a:gd name="connsiteY117" fmla="*/ 28186 h 43107"/>
                <a:gd name="connsiteX118" fmla="*/ 377390 w 547134"/>
                <a:gd name="connsiteY118" fmla="*/ 36443 h 43107"/>
                <a:gd name="connsiteX119" fmla="*/ 350796 w 547134"/>
                <a:gd name="connsiteY119" fmla="*/ 36443 h 43107"/>
                <a:gd name="connsiteX120" fmla="*/ 363828 w 547134"/>
                <a:gd name="connsiteY120" fmla="*/ 23709 h 43107"/>
                <a:gd name="connsiteX121" fmla="*/ 363828 w 547134"/>
                <a:gd name="connsiteY121" fmla="*/ 23344 h 43107"/>
                <a:gd name="connsiteX122" fmla="*/ 350829 w 547134"/>
                <a:gd name="connsiteY122" fmla="*/ 10677 h 43107"/>
                <a:gd name="connsiteX123" fmla="*/ 337798 w 547134"/>
                <a:gd name="connsiteY123" fmla="*/ 23477 h 43107"/>
                <a:gd name="connsiteX124" fmla="*/ 337798 w 547134"/>
                <a:gd name="connsiteY124" fmla="*/ 23842 h 43107"/>
                <a:gd name="connsiteX125" fmla="*/ 350796 w 547134"/>
                <a:gd name="connsiteY125" fmla="*/ 36443 h 43107"/>
                <a:gd name="connsiteX126" fmla="*/ 350863 w 547134"/>
                <a:gd name="connsiteY126" fmla="*/ 31236 h 43107"/>
                <a:gd name="connsiteX127" fmla="*/ 344828 w 547134"/>
                <a:gd name="connsiteY127" fmla="*/ 23676 h 43107"/>
                <a:gd name="connsiteX128" fmla="*/ 344828 w 547134"/>
                <a:gd name="connsiteY128" fmla="*/ 23311 h 43107"/>
                <a:gd name="connsiteX129" fmla="*/ 350863 w 547134"/>
                <a:gd name="connsiteY129" fmla="*/ 15850 h 43107"/>
                <a:gd name="connsiteX130" fmla="*/ 356898 w 547134"/>
                <a:gd name="connsiteY130" fmla="*/ 23411 h 43107"/>
                <a:gd name="connsiteX131" fmla="*/ 356898 w 547134"/>
                <a:gd name="connsiteY131" fmla="*/ 23742 h 43107"/>
                <a:gd name="connsiteX132" fmla="*/ 350863 w 547134"/>
                <a:gd name="connsiteY132" fmla="*/ 31236 h 43107"/>
                <a:gd name="connsiteX133" fmla="*/ 310308 w 547134"/>
                <a:gd name="connsiteY133" fmla="*/ 35912 h 43107"/>
                <a:gd name="connsiteX134" fmla="*/ 317139 w 547134"/>
                <a:gd name="connsiteY134" fmla="*/ 35912 h 43107"/>
                <a:gd name="connsiteX135" fmla="*/ 317139 w 547134"/>
                <a:gd name="connsiteY135" fmla="*/ 21653 h 43107"/>
                <a:gd name="connsiteX136" fmla="*/ 322279 w 547134"/>
                <a:gd name="connsiteY136" fmla="*/ 16215 h 43107"/>
                <a:gd name="connsiteX137" fmla="*/ 326623 w 547134"/>
                <a:gd name="connsiteY137" fmla="*/ 21189 h 43107"/>
                <a:gd name="connsiteX138" fmla="*/ 326623 w 547134"/>
                <a:gd name="connsiteY138" fmla="*/ 35912 h 43107"/>
                <a:gd name="connsiteX139" fmla="*/ 333487 w 547134"/>
                <a:gd name="connsiteY139" fmla="*/ 35912 h 43107"/>
                <a:gd name="connsiteX140" fmla="*/ 333487 w 547134"/>
                <a:gd name="connsiteY140" fmla="*/ 20194 h 43107"/>
                <a:gd name="connsiteX141" fmla="*/ 325164 w 547134"/>
                <a:gd name="connsiteY141" fmla="*/ 10644 h 43107"/>
                <a:gd name="connsiteX142" fmla="*/ 317139 w 547134"/>
                <a:gd name="connsiteY142" fmla="*/ 15121 h 43107"/>
                <a:gd name="connsiteX143" fmla="*/ 317139 w 547134"/>
                <a:gd name="connsiteY143" fmla="*/ 0 h 43107"/>
                <a:gd name="connsiteX144" fmla="*/ 310308 w 547134"/>
                <a:gd name="connsiteY144" fmla="*/ 0 h 43107"/>
                <a:gd name="connsiteX145" fmla="*/ 310308 w 547134"/>
                <a:gd name="connsiteY145" fmla="*/ 35912 h 43107"/>
                <a:gd name="connsiteX146" fmla="*/ 286798 w 547134"/>
                <a:gd name="connsiteY146" fmla="*/ 35912 h 43107"/>
                <a:gd name="connsiteX147" fmla="*/ 293596 w 547134"/>
                <a:gd name="connsiteY147" fmla="*/ 35912 h 43107"/>
                <a:gd name="connsiteX148" fmla="*/ 293596 w 547134"/>
                <a:gd name="connsiteY148" fmla="*/ 33 h 43107"/>
                <a:gd name="connsiteX149" fmla="*/ 286798 w 547134"/>
                <a:gd name="connsiteY149" fmla="*/ 33 h 43107"/>
                <a:gd name="connsiteX150" fmla="*/ 286798 w 547134"/>
                <a:gd name="connsiteY150" fmla="*/ 35912 h 43107"/>
                <a:gd name="connsiteX151" fmla="*/ 264415 w 547134"/>
                <a:gd name="connsiteY151" fmla="*/ 20891 h 43107"/>
                <a:gd name="connsiteX152" fmla="*/ 270086 w 547134"/>
                <a:gd name="connsiteY152" fmla="*/ 15353 h 43107"/>
                <a:gd name="connsiteX153" fmla="*/ 275458 w 547134"/>
                <a:gd name="connsiteY153" fmla="*/ 20891 h 43107"/>
                <a:gd name="connsiteX154" fmla="*/ 264415 w 547134"/>
                <a:gd name="connsiteY154" fmla="*/ 20891 h 43107"/>
                <a:gd name="connsiteX155" fmla="*/ 270251 w 547134"/>
                <a:gd name="connsiteY155" fmla="*/ 36443 h 43107"/>
                <a:gd name="connsiteX156" fmla="*/ 282056 w 547134"/>
                <a:gd name="connsiteY156" fmla="*/ 28119 h 43107"/>
                <a:gd name="connsiteX157" fmla="*/ 275590 w 547134"/>
                <a:gd name="connsiteY157" fmla="*/ 28119 h 43107"/>
                <a:gd name="connsiteX158" fmla="*/ 270450 w 547134"/>
                <a:gd name="connsiteY158" fmla="*/ 31568 h 43107"/>
                <a:gd name="connsiteX159" fmla="*/ 264316 w 547134"/>
                <a:gd name="connsiteY159" fmla="*/ 25102 h 43107"/>
                <a:gd name="connsiteX160" fmla="*/ 282123 w 547134"/>
                <a:gd name="connsiteY160" fmla="*/ 25102 h 43107"/>
                <a:gd name="connsiteX161" fmla="*/ 282123 w 547134"/>
                <a:gd name="connsiteY161" fmla="*/ 23212 h 43107"/>
                <a:gd name="connsiteX162" fmla="*/ 270086 w 547134"/>
                <a:gd name="connsiteY162" fmla="*/ 10644 h 43107"/>
                <a:gd name="connsiteX163" fmla="*/ 257385 w 547134"/>
                <a:gd name="connsiteY163" fmla="*/ 23477 h 43107"/>
                <a:gd name="connsiteX164" fmla="*/ 257385 w 547134"/>
                <a:gd name="connsiteY164" fmla="*/ 23842 h 43107"/>
                <a:gd name="connsiteX165" fmla="*/ 270251 w 547134"/>
                <a:gd name="connsiteY165" fmla="*/ 36443 h 43107"/>
                <a:gd name="connsiteX166" fmla="*/ 229830 w 547134"/>
                <a:gd name="connsiteY166" fmla="*/ 35912 h 43107"/>
                <a:gd name="connsiteX167" fmla="*/ 236661 w 547134"/>
                <a:gd name="connsiteY167" fmla="*/ 35912 h 43107"/>
                <a:gd name="connsiteX168" fmla="*/ 236661 w 547134"/>
                <a:gd name="connsiteY168" fmla="*/ 21653 h 43107"/>
                <a:gd name="connsiteX169" fmla="*/ 241800 w 547134"/>
                <a:gd name="connsiteY169" fmla="*/ 16215 h 43107"/>
                <a:gd name="connsiteX170" fmla="*/ 246144 w 547134"/>
                <a:gd name="connsiteY170" fmla="*/ 21189 h 43107"/>
                <a:gd name="connsiteX171" fmla="*/ 246144 w 547134"/>
                <a:gd name="connsiteY171" fmla="*/ 35912 h 43107"/>
                <a:gd name="connsiteX172" fmla="*/ 253008 w 547134"/>
                <a:gd name="connsiteY172" fmla="*/ 35912 h 43107"/>
                <a:gd name="connsiteX173" fmla="*/ 253008 w 547134"/>
                <a:gd name="connsiteY173" fmla="*/ 20194 h 43107"/>
                <a:gd name="connsiteX174" fmla="*/ 244685 w 547134"/>
                <a:gd name="connsiteY174" fmla="*/ 10644 h 43107"/>
                <a:gd name="connsiteX175" fmla="*/ 236661 w 547134"/>
                <a:gd name="connsiteY175" fmla="*/ 15121 h 43107"/>
                <a:gd name="connsiteX176" fmla="*/ 236661 w 547134"/>
                <a:gd name="connsiteY176" fmla="*/ 11241 h 43107"/>
                <a:gd name="connsiteX177" fmla="*/ 229830 w 547134"/>
                <a:gd name="connsiteY177" fmla="*/ 11241 h 43107"/>
                <a:gd name="connsiteX178" fmla="*/ 229830 w 547134"/>
                <a:gd name="connsiteY178" fmla="*/ 35912 h 43107"/>
                <a:gd name="connsiteX179" fmla="*/ 200815 w 547134"/>
                <a:gd name="connsiteY179" fmla="*/ 35912 h 43107"/>
                <a:gd name="connsiteX180" fmla="*/ 207646 w 547134"/>
                <a:gd name="connsiteY180" fmla="*/ 35912 h 43107"/>
                <a:gd name="connsiteX181" fmla="*/ 207646 w 547134"/>
                <a:gd name="connsiteY181" fmla="*/ 21653 h 43107"/>
                <a:gd name="connsiteX182" fmla="*/ 212786 w 547134"/>
                <a:gd name="connsiteY182" fmla="*/ 16215 h 43107"/>
                <a:gd name="connsiteX183" fmla="*/ 217130 w 547134"/>
                <a:gd name="connsiteY183" fmla="*/ 21189 h 43107"/>
                <a:gd name="connsiteX184" fmla="*/ 217130 w 547134"/>
                <a:gd name="connsiteY184" fmla="*/ 35912 h 43107"/>
                <a:gd name="connsiteX185" fmla="*/ 223961 w 547134"/>
                <a:gd name="connsiteY185" fmla="*/ 35912 h 43107"/>
                <a:gd name="connsiteX186" fmla="*/ 223961 w 547134"/>
                <a:gd name="connsiteY186" fmla="*/ 20194 h 43107"/>
                <a:gd name="connsiteX187" fmla="*/ 215637 w 547134"/>
                <a:gd name="connsiteY187" fmla="*/ 10644 h 43107"/>
                <a:gd name="connsiteX188" fmla="*/ 207613 w 547134"/>
                <a:gd name="connsiteY188" fmla="*/ 15121 h 43107"/>
                <a:gd name="connsiteX189" fmla="*/ 207613 w 547134"/>
                <a:gd name="connsiteY189" fmla="*/ 11241 h 43107"/>
                <a:gd name="connsiteX190" fmla="*/ 200782 w 547134"/>
                <a:gd name="connsiteY190" fmla="*/ 11241 h 43107"/>
                <a:gd name="connsiteX191" fmla="*/ 200782 w 547134"/>
                <a:gd name="connsiteY191" fmla="*/ 35912 h 43107"/>
                <a:gd name="connsiteX192" fmla="*/ 183207 w 547134"/>
                <a:gd name="connsiteY192" fmla="*/ 36443 h 43107"/>
                <a:gd name="connsiteX193" fmla="*/ 196239 w 547134"/>
                <a:gd name="connsiteY193" fmla="*/ 23709 h 43107"/>
                <a:gd name="connsiteX194" fmla="*/ 196239 w 547134"/>
                <a:gd name="connsiteY194" fmla="*/ 23344 h 43107"/>
                <a:gd name="connsiteX195" fmla="*/ 183274 w 547134"/>
                <a:gd name="connsiteY195" fmla="*/ 10677 h 43107"/>
                <a:gd name="connsiteX196" fmla="*/ 170242 w 547134"/>
                <a:gd name="connsiteY196" fmla="*/ 23477 h 43107"/>
                <a:gd name="connsiteX197" fmla="*/ 170242 w 547134"/>
                <a:gd name="connsiteY197" fmla="*/ 23842 h 43107"/>
                <a:gd name="connsiteX198" fmla="*/ 183207 w 547134"/>
                <a:gd name="connsiteY198" fmla="*/ 36443 h 43107"/>
                <a:gd name="connsiteX199" fmla="*/ 183240 w 547134"/>
                <a:gd name="connsiteY199" fmla="*/ 31236 h 43107"/>
                <a:gd name="connsiteX200" fmla="*/ 177205 w 547134"/>
                <a:gd name="connsiteY200" fmla="*/ 23676 h 43107"/>
                <a:gd name="connsiteX201" fmla="*/ 177205 w 547134"/>
                <a:gd name="connsiteY201" fmla="*/ 23311 h 43107"/>
                <a:gd name="connsiteX202" fmla="*/ 183240 w 547134"/>
                <a:gd name="connsiteY202" fmla="*/ 15850 h 43107"/>
                <a:gd name="connsiteX203" fmla="*/ 189276 w 547134"/>
                <a:gd name="connsiteY203" fmla="*/ 23411 h 43107"/>
                <a:gd name="connsiteX204" fmla="*/ 189276 w 547134"/>
                <a:gd name="connsiteY204" fmla="*/ 23742 h 43107"/>
                <a:gd name="connsiteX205" fmla="*/ 183240 w 547134"/>
                <a:gd name="connsiteY205" fmla="*/ 31236 h 43107"/>
                <a:gd name="connsiteX206" fmla="*/ 156978 w 547134"/>
                <a:gd name="connsiteY206" fmla="*/ 36443 h 43107"/>
                <a:gd name="connsiteX207" fmla="*/ 167357 w 547134"/>
                <a:gd name="connsiteY207" fmla="*/ 28318 h 43107"/>
                <a:gd name="connsiteX208" fmla="*/ 157774 w 547134"/>
                <a:gd name="connsiteY208" fmla="*/ 20592 h 43107"/>
                <a:gd name="connsiteX209" fmla="*/ 152999 w 547134"/>
                <a:gd name="connsiteY209" fmla="*/ 17906 h 43107"/>
                <a:gd name="connsiteX210" fmla="*/ 156481 w 547134"/>
                <a:gd name="connsiteY210" fmla="*/ 15353 h 43107"/>
                <a:gd name="connsiteX211" fmla="*/ 160360 w 547134"/>
                <a:gd name="connsiteY211" fmla="*/ 18337 h 43107"/>
                <a:gd name="connsiteX212" fmla="*/ 166627 w 547134"/>
                <a:gd name="connsiteY212" fmla="*/ 18337 h 43107"/>
                <a:gd name="connsiteX213" fmla="*/ 156414 w 547134"/>
                <a:gd name="connsiteY213" fmla="*/ 10677 h 43107"/>
                <a:gd name="connsiteX214" fmla="*/ 146632 w 547134"/>
                <a:gd name="connsiteY214" fmla="*/ 18370 h 43107"/>
                <a:gd name="connsiteX215" fmla="*/ 155751 w 547134"/>
                <a:gd name="connsiteY215" fmla="*/ 26064 h 43107"/>
                <a:gd name="connsiteX216" fmla="*/ 160758 w 547134"/>
                <a:gd name="connsiteY216" fmla="*/ 28982 h 43107"/>
                <a:gd name="connsiteX217" fmla="*/ 156878 w 547134"/>
                <a:gd name="connsiteY217" fmla="*/ 31668 h 43107"/>
                <a:gd name="connsiteX218" fmla="*/ 152535 w 547134"/>
                <a:gd name="connsiteY218" fmla="*/ 28186 h 43107"/>
                <a:gd name="connsiteX219" fmla="*/ 146168 w 547134"/>
                <a:gd name="connsiteY219" fmla="*/ 28186 h 43107"/>
                <a:gd name="connsiteX220" fmla="*/ 156978 w 547134"/>
                <a:gd name="connsiteY220" fmla="*/ 36443 h 43107"/>
                <a:gd name="connsiteX221" fmla="*/ 128693 w 547134"/>
                <a:gd name="connsiteY221" fmla="*/ 35912 h 43107"/>
                <a:gd name="connsiteX222" fmla="*/ 135557 w 547134"/>
                <a:gd name="connsiteY222" fmla="*/ 35912 h 43107"/>
                <a:gd name="connsiteX223" fmla="*/ 135557 w 547134"/>
                <a:gd name="connsiteY223" fmla="*/ 23543 h 43107"/>
                <a:gd name="connsiteX224" fmla="*/ 143548 w 547134"/>
                <a:gd name="connsiteY224" fmla="*/ 17210 h 43107"/>
                <a:gd name="connsiteX225" fmla="*/ 143548 w 547134"/>
                <a:gd name="connsiteY225" fmla="*/ 10843 h 43107"/>
                <a:gd name="connsiteX226" fmla="*/ 135557 w 547134"/>
                <a:gd name="connsiteY226" fmla="*/ 15950 h 43107"/>
                <a:gd name="connsiteX227" fmla="*/ 135557 w 547134"/>
                <a:gd name="connsiteY227" fmla="*/ 11241 h 43107"/>
                <a:gd name="connsiteX228" fmla="*/ 128693 w 547134"/>
                <a:gd name="connsiteY228" fmla="*/ 11241 h 43107"/>
                <a:gd name="connsiteX229" fmla="*/ 128693 w 547134"/>
                <a:gd name="connsiteY229" fmla="*/ 35912 h 43107"/>
                <a:gd name="connsiteX230" fmla="*/ 106509 w 547134"/>
                <a:gd name="connsiteY230" fmla="*/ 20891 h 43107"/>
                <a:gd name="connsiteX231" fmla="*/ 112179 w 547134"/>
                <a:gd name="connsiteY231" fmla="*/ 15353 h 43107"/>
                <a:gd name="connsiteX232" fmla="*/ 117551 w 547134"/>
                <a:gd name="connsiteY232" fmla="*/ 20891 h 43107"/>
                <a:gd name="connsiteX233" fmla="*/ 106509 w 547134"/>
                <a:gd name="connsiteY233" fmla="*/ 20891 h 43107"/>
                <a:gd name="connsiteX234" fmla="*/ 112378 w 547134"/>
                <a:gd name="connsiteY234" fmla="*/ 36443 h 43107"/>
                <a:gd name="connsiteX235" fmla="*/ 124183 w 547134"/>
                <a:gd name="connsiteY235" fmla="*/ 28119 h 43107"/>
                <a:gd name="connsiteX236" fmla="*/ 117717 w 547134"/>
                <a:gd name="connsiteY236" fmla="*/ 28119 h 43107"/>
                <a:gd name="connsiteX237" fmla="*/ 112577 w 547134"/>
                <a:gd name="connsiteY237" fmla="*/ 31568 h 43107"/>
                <a:gd name="connsiteX238" fmla="*/ 106443 w 547134"/>
                <a:gd name="connsiteY238" fmla="*/ 25102 h 43107"/>
                <a:gd name="connsiteX239" fmla="*/ 124249 w 547134"/>
                <a:gd name="connsiteY239" fmla="*/ 25102 h 43107"/>
                <a:gd name="connsiteX240" fmla="*/ 124249 w 547134"/>
                <a:gd name="connsiteY240" fmla="*/ 23212 h 43107"/>
                <a:gd name="connsiteX241" fmla="*/ 112212 w 547134"/>
                <a:gd name="connsiteY241" fmla="*/ 10644 h 43107"/>
                <a:gd name="connsiteX242" fmla="*/ 99512 w 547134"/>
                <a:gd name="connsiteY242" fmla="*/ 23477 h 43107"/>
                <a:gd name="connsiteX243" fmla="*/ 99512 w 547134"/>
                <a:gd name="connsiteY243" fmla="*/ 23842 h 43107"/>
                <a:gd name="connsiteX244" fmla="*/ 112378 w 547134"/>
                <a:gd name="connsiteY244" fmla="*/ 36443 h 43107"/>
                <a:gd name="connsiteX245" fmla="*/ 83629 w 547134"/>
                <a:gd name="connsiteY245" fmla="*/ 31104 h 43107"/>
                <a:gd name="connsiteX246" fmla="*/ 77527 w 547134"/>
                <a:gd name="connsiteY246" fmla="*/ 23742 h 43107"/>
                <a:gd name="connsiteX247" fmla="*/ 77527 w 547134"/>
                <a:gd name="connsiteY247" fmla="*/ 23378 h 43107"/>
                <a:gd name="connsiteX248" fmla="*/ 83562 w 547134"/>
                <a:gd name="connsiteY248" fmla="*/ 15917 h 43107"/>
                <a:gd name="connsiteX249" fmla="*/ 89465 w 547134"/>
                <a:gd name="connsiteY249" fmla="*/ 23378 h 43107"/>
                <a:gd name="connsiteX250" fmla="*/ 89465 w 547134"/>
                <a:gd name="connsiteY250" fmla="*/ 23742 h 43107"/>
                <a:gd name="connsiteX251" fmla="*/ 83629 w 547134"/>
                <a:gd name="connsiteY251" fmla="*/ 31104 h 43107"/>
                <a:gd name="connsiteX252" fmla="*/ 70929 w 547134"/>
                <a:gd name="connsiteY252" fmla="*/ 44335 h 43107"/>
                <a:gd name="connsiteX253" fmla="*/ 77759 w 547134"/>
                <a:gd name="connsiteY253" fmla="*/ 44335 h 43107"/>
                <a:gd name="connsiteX254" fmla="*/ 77759 w 547134"/>
                <a:gd name="connsiteY254" fmla="*/ 32132 h 43107"/>
                <a:gd name="connsiteX255" fmla="*/ 85652 w 547134"/>
                <a:gd name="connsiteY255" fmla="*/ 36409 h 43107"/>
                <a:gd name="connsiteX256" fmla="*/ 96428 w 547134"/>
                <a:gd name="connsiteY256" fmla="*/ 23676 h 43107"/>
                <a:gd name="connsiteX257" fmla="*/ 96428 w 547134"/>
                <a:gd name="connsiteY257" fmla="*/ 23311 h 43107"/>
                <a:gd name="connsiteX258" fmla="*/ 85652 w 547134"/>
                <a:gd name="connsiteY258" fmla="*/ 10644 h 43107"/>
                <a:gd name="connsiteX259" fmla="*/ 77759 w 547134"/>
                <a:gd name="connsiteY259" fmla="*/ 15088 h 43107"/>
                <a:gd name="connsiteX260" fmla="*/ 77759 w 547134"/>
                <a:gd name="connsiteY260" fmla="*/ 11241 h 43107"/>
                <a:gd name="connsiteX261" fmla="*/ 70929 w 547134"/>
                <a:gd name="connsiteY261" fmla="*/ 11241 h 43107"/>
                <a:gd name="connsiteX262" fmla="*/ 70929 w 547134"/>
                <a:gd name="connsiteY262" fmla="*/ 44335 h 43107"/>
                <a:gd name="connsiteX263" fmla="*/ 39758 w 547134"/>
                <a:gd name="connsiteY263" fmla="*/ 36443 h 43107"/>
                <a:gd name="connsiteX264" fmla="*/ 47584 w 547134"/>
                <a:gd name="connsiteY264" fmla="*/ 32065 h 43107"/>
                <a:gd name="connsiteX265" fmla="*/ 47584 w 547134"/>
                <a:gd name="connsiteY265" fmla="*/ 35945 h 43107"/>
                <a:gd name="connsiteX266" fmla="*/ 54382 w 547134"/>
                <a:gd name="connsiteY266" fmla="*/ 35945 h 43107"/>
                <a:gd name="connsiteX267" fmla="*/ 54382 w 547134"/>
                <a:gd name="connsiteY267" fmla="*/ 11241 h 43107"/>
                <a:gd name="connsiteX268" fmla="*/ 47584 w 547134"/>
                <a:gd name="connsiteY268" fmla="*/ 11241 h 43107"/>
                <a:gd name="connsiteX269" fmla="*/ 47584 w 547134"/>
                <a:gd name="connsiteY269" fmla="*/ 25732 h 43107"/>
                <a:gd name="connsiteX270" fmla="*/ 42444 w 547134"/>
                <a:gd name="connsiteY270" fmla="*/ 31170 h 43107"/>
                <a:gd name="connsiteX271" fmla="*/ 38134 w 547134"/>
                <a:gd name="connsiteY271" fmla="*/ 26196 h 43107"/>
                <a:gd name="connsiteX272" fmla="*/ 38134 w 547134"/>
                <a:gd name="connsiteY272" fmla="*/ 11241 h 43107"/>
                <a:gd name="connsiteX273" fmla="*/ 31336 w 547134"/>
                <a:gd name="connsiteY273" fmla="*/ 11241 h 43107"/>
                <a:gd name="connsiteX274" fmla="*/ 31336 w 547134"/>
                <a:gd name="connsiteY274" fmla="*/ 27158 h 43107"/>
                <a:gd name="connsiteX275" fmla="*/ 39758 w 547134"/>
                <a:gd name="connsiteY275" fmla="*/ 36443 h 43107"/>
                <a:gd name="connsiteX276" fmla="*/ 12766 w 547134"/>
                <a:gd name="connsiteY276" fmla="*/ 31104 h 43107"/>
                <a:gd name="connsiteX277" fmla="*/ 6997 w 547134"/>
                <a:gd name="connsiteY277" fmla="*/ 23776 h 43107"/>
                <a:gd name="connsiteX278" fmla="*/ 6997 w 547134"/>
                <a:gd name="connsiteY278" fmla="*/ 23378 h 43107"/>
                <a:gd name="connsiteX279" fmla="*/ 12932 w 547134"/>
                <a:gd name="connsiteY279" fmla="*/ 15884 h 43107"/>
                <a:gd name="connsiteX280" fmla="*/ 18835 w 547134"/>
                <a:gd name="connsiteY280" fmla="*/ 23311 h 43107"/>
                <a:gd name="connsiteX281" fmla="*/ 18835 w 547134"/>
                <a:gd name="connsiteY281" fmla="*/ 23676 h 43107"/>
                <a:gd name="connsiteX282" fmla="*/ 12766 w 547134"/>
                <a:gd name="connsiteY282" fmla="*/ 31104 h 43107"/>
                <a:gd name="connsiteX283" fmla="*/ 10711 w 547134"/>
                <a:gd name="connsiteY283" fmla="*/ 36443 h 43107"/>
                <a:gd name="connsiteX284" fmla="*/ 18636 w 547134"/>
                <a:gd name="connsiteY284" fmla="*/ 31800 h 43107"/>
                <a:gd name="connsiteX285" fmla="*/ 18636 w 547134"/>
                <a:gd name="connsiteY285" fmla="*/ 35912 h 43107"/>
                <a:gd name="connsiteX286" fmla="*/ 25433 w 547134"/>
                <a:gd name="connsiteY286" fmla="*/ 35912 h 43107"/>
                <a:gd name="connsiteX287" fmla="*/ 25433 w 547134"/>
                <a:gd name="connsiteY287" fmla="*/ 33 h 43107"/>
                <a:gd name="connsiteX288" fmla="*/ 18636 w 547134"/>
                <a:gd name="connsiteY288" fmla="*/ 33 h 43107"/>
                <a:gd name="connsiteX289" fmla="*/ 18636 w 547134"/>
                <a:gd name="connsiteY289" fmla="*/ 14922 h 43107"/>
                <a:gd name="connsiteX290" fmla="*/ 10843 w 547134"/>
                <a:gd name="connsiteY290" fmla="*/ 10677 h 43107"/>
                <a:gd name="connsiteX291" fmla="*/ 0 w 547134"/>
                <a:gd name="connsiteY291" fmla="*/ 23577 h 43107"/>
                <a:gd name="connsiteX292" fmla="*/ 0 w 547134"/>
                <a:gd name="connsiteY292" fmla="*/ 23941 h 43107"/>
                <a:gd name="connsiteX293" fmla="*/ 10711 w 547134"/>
                <a:gd name="connsiteY293" fmla="*/ 36443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547134" h="43107">
                  <a:moveTo>
                    <a:pt x="534335" y="35912"/>
                  </a:moveTo>
                  <a:lnTo>
                    <a:pt x="541199" y="35912"/>
                  </a:lnTo>
                  <a:lnTo>
                    <a:pt x="541199" y="23543"/>
                  </a:lnTo>
                  <a:cubicBezTo>
                    <a:pt x="541199" y="18835"/>
                    <a:pt x="544117" y="17177"/>
                    <a:pt x="549191" y="17210"/>
                  </a:cubicBezTo>
                  <a:lnTo>
                    <a:pt x="549191" y="10843"/>
                  </a:lnTo>
                  <a:cubicBezTo>
                    <a:pt x="545178" y="10876"/>
                    <a:pt x="542758" y="12634"/>
                    <a:pt x="541199" y="15950"/>
                  </a:cubicBezTo>
                  <a:lnTo>
                    <a:pt x="541199" y="11241"/>
                  </a:lnTo>
                  <a:lnTo>
                    <a:pt x="534335" y="11241"/>
                  </a:lnTo>
                  <a:lnTo>
                    <a:pt x="534335" y="35912"/>
                  </a:lnTo>
                  <a:close/>
                  <a:moveTo>
                    <a:pt x="512118" y="20891"/>
                  </a:moveTo>
                  <a:cubicBezTo>
                    <a:pt x="512649" y="17409"/>
                    <a:pt x="514705" y="15353"/>
                    <a:pt x="517788" y="15353"/>
                  </a:cubicBezTo>
                  <a:cubicBezTo>
                    <a:pt x="521038" y="15353"/>
                    <a:pt x="522928" y="17144"/>
                    <a:pt x="523160" y="20891"/>
                  </a:cubicBezTo>
                  <a:lnTo>
                    <a:pt x="512118" y="20891"/>
                  </a:lnTo>
                  <a:close/>
                  <a:moveTo>
                    <a:pt x="517987" y="36443"/>
                  </a:moveTo>
                  <a:cubicBezTo>
                    <a:pt x="524752" y="36443"/>
                    <a:pt x="528996" y="33458"/>
                    <a:pt x="529792" y="28119"/>
                  </a:cubicBezTo>
                  <a:lnTo>
                    <a:pt x="523326" y="28119"/>
                  </a:lnTo>
                  <a:cubicBezTo>
                    <a:pt x="522895" y="30208"/>
                    <a:pt x="521337" y="31568"/>
                    <a:pt x="518186" y="31568"/>
                  </a:cubicBezTo>
                  <a:cubicBezTo>
                    <a:pt x="514439" y="31568"/>
                    <a:pt x="512251" y="29214"/>
                    <a:pt x="512052" y="25102"/>
                  </a:cubicBezTo>
                  <a:lnTo>
                    <a:pt x="529859" y="25102"/>
                  </a:lnTo>
                  <a:lnTo>
                    <a:pt x="529859" y="23212"/>
                  </a:lnTo>
                  <a:cubicBezTo>
                    <a:pt x="529859" y="14391"/>
                    <a:pt x="524188" y="10644"/>
                    <a:pt x="517822" y="10644"/>
                  </a:cubicBezTo>
                  <a:cubicBezTo>
                    <a:pt x="510659" y="10644"/>
                    <a:pt x="505122" y="15718"/>
                    <a:pt x="505122" y="23477"/>
                  </a:cubicBezTo>
                  <a:lnTo>
                    <a:pt x="505122" y="23842"/>
                  </a:lnTo>
                  <a:cubicBezTo>
                    <a:pt x="505088" y="31767"/>
                    <a:pt x="510526" y="36443"/>
                    <a:pt x="517987" y="36443"/>
                  </a:cubicBezTo>
                  <a:moveTo>
                    <a:pt x="496898" y="7892"/>
                  </a:moveTo>
                  <a:cubicBezTo>
                    <a:pt x="499120" y="7892"/>
                    <a:pt x="500811" y="6267"/>
                    <a:pt x="500811" y="4145"/>
                  </a:cubicBezTo>
                  <a:cubicBezTo>
                    <a:pt x="500811" y="2023"/>
                    <a:pt x="499120" y="398"/>
                    <a:pt x="496898" y="398"/>
                  </a:cubicBezTo>
                  <a:cubicBezTo>
                    <a:pt x="494743" y="398"/>
                    <a:pt x="493018" y="1990"/>
                    <a:pt x="493018" y="4145"/>
                  </a:cubicBezTo>
                  <a:cubicBezTo>
                    <a:pt x="493018" y="6267"/>
                    <a:pt x="494709" y="7892"/>
                    <a:pt x="496898" y="7892"/>
                  </a:cubicBezTo>
                  <a:moveTo>
                    <a:pt x="493549" y="35912"/>
                  </a:moveTo>
                  <a:lnTo>
                    <a:pt x="500346" y="35912"/>
                  </a:lnTo>
                  <a:lnTo>
                    <a:pt x="500346" y="11241"/>
                  </a:lnTo>
                  <a:lnTo>
                    <a:pt x="493549" y="11241"/>
                  </a:lnTo>
                  <a:lnTo>
                    <a:pt x="493549" y="35912"/>
                  </a:lnTo>
                  <a:close/>
                  <a:moveTo>
                    <a:pt x="480318" y="35912"/>
                  </a:moveTo>
                  <a:lnTo>
                    <a:pt x="487116" y="35912"/>
                  </a:lnTo>
                  <a:lnTo>
                    <a:pt x="487116" y="33"/>
                  </a:lnTo>
                  <a:lnTo>
                    <a:pt x="480318" y="33"/>
                  </a:lnTo>
                  <a:lnTo>
                    <a:pt x="480318" y="35912"/>
                  </a:lnTo>
                  <a:close/>
                  <a:moveTo>
                    <a:pt x="462180" y="31668"/>
                  </a:moveTo>
                  <a:cubicBezTo>
                    <a:pt x="459660" y="31668"/>
                    <a:pt x="458598" y="30474"/>
                    <a:pt x="458598" y="28683"/>
                  </a:cubicBezTo>
                  <a:cubicBezTo>
                    <a:pt x="458598" y="26030"/>
                    <a:pt x="460920" y="25201"/>
                    <a:pt x="464866" y="25201"/>
                  </a:cubicBezTo>
                  <a:lnTo>
                    <a:pt x="467518" y="25201"/>
                  </a:lnTo>
                  <a:lnTo>
                    <a:pt x="467518" y="27290"/>
                  </a:lnTo>
                  <a:cubicBezTo>
                    <a:pt x="467518" y="30010"/>
                    <a:pt x="465197" y="31668"/>
                    <a:pt x="462180" y="31668"/>
                  </a:cubicBezTo>
                  <a:moveTo>
                    <a:pt x="460157" y="36443"/>
                  </a:moveTo>
                  <a:cubicBezTo>
                    <a:pt x="464037" y="36443"/>
                    <a:pt x="466192" y="34950"/>
                    <a:pt x="467618" y="32961"/>
                  </a:cubicBezTo>
                  <a:lnTo>
                    <a:pt x="467618" y="35945"/>
                  </a:lnTo>
                  <a:lnTo>
                    <a:pt x="474283" y="35945"/>
                  </a:lnTo>
                  <a:lnTo>
                    <a:pt x="474283" y="19863"/>
                  </a:lnTo>
                  <a:cubicBezTo>
                    <a:pt x="474283" y="13164"/>
                    <a:pt x="470005" y="10711"/>
                    <a:pt x="463937" y="10711"/>
                  </a:cubicBezTo>
                  <a:cubicBezTo>
                    <a:pt x="457869" y="10711"/>
                    <a:pt x="453260" y="13297"/>
                    <a:pt x="452829" y="19166"/>
                  </a:cubicBezTo>
                  <a:lnTo>
                    <a:pt x="459295" y="19166"/>
                  </a:lnTo>
                  <a:cubicBezTo>
                    <a:pt x="459593" y="17044"/>
                    <a:pt x="460820" y="15685"/>
                    <a:pt x="463506" y="15685"/>
                  </a:cubicBezTo>
                  <a:cubicBezTo>
                    <a:pt x="466623" y="15685"/>
                    <a:pt x="467518" y="17276"/>
                    <a:pt x="467518" y="20227"/>
                  </a:cubicBezTo>
                  <a:lnTo>
                    <a:pt x="467518" y="21222"/>
                  </a:lnTo>
                  <a:lnTo>
                    <a:pt x="464733" y="21222"/>
                  </a:lnTo>
                  <a:cubicBezTo>
                    <a:pt x="457173" y="21222"/>
                    <a:pt x="451900" y="23411"/>
                    <a:pt x="451900" y="29147"/>
                  </a:cubicBezTo>
                  <a:cubicBezTo>
                    <a:pt x="451900" y="34254"/>
                    <a:pt x="455680" y="36443"/>
                    <a:pt x="460157" y="36443"/>
                  </a:cubicBezTo>
                  <a:moveTo>
                    <a:pt x="444472" y="36376"/>
                  </a:moveTo>
                  <a:cubicBezTo>
                    <a:pt x="446329" y="36376"/>
                    <a:pt x="447689" y="36045"/>
                    <a:pt x="448617" y="35713"/>
                  </a:cubicBezTo>
                  <a:lnTo>
                    <a:pt x="448617" y="30441"/>
                  </a:lnTo>
                  <a:cubicBezTo>
                    <a:pt x="447821" y="30772"/>
                    <a:pt x="447059" y="30905"/>
                    <a:pt x="446031" y="30905"/>
                  </a:cubicBezTo>
                  <a:cubicBezTo>
                    <a:pt x="444273" y="30905"/>
                    <a:pt x="443279" y="29976"/>
                    <a:pt x="443279" y="27987"/>
                  </a:cubicBezTo>
                  <a:lnTo>
                    <a:pt x="443279" y="16082"/>
                  </a:lnTo>
                  <a:lnTo>
                    <a:pt x="448485" y="16082"/>
                  </a:lnTo>
                  <a:lnTo>
                    <a:pt x="448485" y="11241"/>
                  </a:lnTo>
                  <a:lnTo>
                    <a:pt x="443279" y="11241"/>
                  </a:lnTo>
                  <a:lnTo>
                    <a:pt x="443279" y="5902"/>
                  </a:lnTo>
                  <a:lnTo>
                    <a:pt x="436481" y="5902"/>
                  </a:lnTo>
                  <a:lnTo>
                    <a:pt x="436481" y="11241"/>
                  </a:lnTo>
                  <a:lnTo>
                    <a:pt x="433298" y="11241"/>
                  </a:lnTo>
                  <a:lnTo>
                    <a:pt x="433298" y="16116"/>
                  </a:lnTo>
                  <a:lnTo>
                    <a:pt x="436481" y="16116"/>
                  </a:lnTo>
                  <a:lnTo>
                    <a:pt x="436481" y="28617"/>
                  </a:lnTo>
                  <a:cubicBezTo>
                    <a:pt x="436514" y="33757"/>
                    <a:pt x="439300" y="36376"/>
                    <a:pt x="444472" y="36376"/>
                  </a:cubicBezTo>
                  <a:moveTo>
                    <a:pt x="425737" y="7892"/>
                  </a:moveTo>
                  <a:cubicBezTo>
                    <a:pt x="427959" y="7892"/>
                    <a:pt x="429650" y="6267"/>
                    <a:pt x="429650" y="4145"/>
                  </a:cubicBezTo>
                  <a:cubicBezTo>
                    <a:pt x="429650" y="2023"/>
                    <a:pt x="427959" y="398"/>
                    <a:pt x="425737" y="398"/>
                  </a:cubicBezTo>
                  <a:cubicBezTo>
                    <a:pt x="423582" y="398"/>
                    <a:pt x="421857" y="1990"/>
                    <a:pt x="421857" y="4145"/>
                  </a:cubicBezTo>
                  <a:cubicBezTo>
                    <a:pt x="421857" y="6267"/>
                    <a:pt x="423549" y="7892"/>
                    <a:pt x="425737" y="7892"/>
                  </a:cubicBezTo>
                  <a:moveTo>
                    <a:pt x="422388" y="35912"/>
                  </a:moveTo>
                  <a:lnTo>
                    <a:pt x="429186" y="35912"/>
                  </a:lnTo>
                  <a:lnTo>
                    <a:pt x="429186" y="11241"/>
                  </a:lnTo>
                  <a:lnTo>
                    <a:pt x="422388" y="11241"/>
                  </a:lnTo>
                  <a:lnTo>
                    <a:pt x="422388" y="35912"/>
                  </a:lnTo>
                  <a:close/>
                  <a:moveTo>
                    <a:pt x="404813" y="31104"/>
                  </a:moveTo>
                  <a:cubicBezTo>
                    <a:pt x="401066" y="31104"/>
                    <a:pt x="398712" y="28683"/>
                    <a:pt x="398712" y="23742"/>
                  </a:cubicBezTo>
                  <a:lnTo>
                    <a:pt x="398712" y="23378"/>
                  </a:lnTo>
                  <a:cubicBezTo>
                    <a:pt x="398712" y="18404"/>
                    <a:pt x="401166" y="15917"/>
                    <a:pt x="404747" y="15917"/>
                  </a:cubicBezTo>
                  <a:cubicBezTo>
                    <a:pt x="408196" y="15917"/>
                    <a:pt x="410649" y="18370"/>
                    <a:pt x="410649" y="23378"/>
                  </a:cubicBezTo>
                  <a:lnTo>
                    <a:pt x="410649" y="23742"/>
                  </a:lnTo>
                  <a:cubicBezTo>
                    <a:pt x="410683" y="28551"/>
                    <a:pt x="408594" y="31104"/>
                    <a:pt x="404813" y="31104"/>
                  </a:cubicBezTo>
                  <a:moveTo>
                    <a:pt x="392113" y="44335"/>
                  </a:moveTo>
                  <a:lnTo>
                    <a:pt x="398944" y="44335"/>
                  </a:lnTo>
                  <a:lnTo>
                    <a:pt x="398944" y="32132"/>
                  </a:lnTo>
                  <a:cubicBezTo>
                    <a:pt x="400237" y="34519"/>
                    <a:pt x="403023" y="36409"/>
                    <a:pt x="406836" y="36409"/>
                  </a:cubicBezTo>
                  <a:cubicBezTo>
                    <a:pt x="412971" y="36409"/>
                    <a:pt x="417613" y="31833"/>
                    <a:pt x="417613" y="23676"/>
                  </a:cubicBezTo>
                  <a:lnTo>
                    <a:pt x="417613" y="23311"/>
                  </a:lnTo>
                  <a:cubicBezTo>
                    <a:pt x="417613" y="15154"/>
                    <a:pt x="412904" y="10644"/>
                    <a:pt x="406836" y="10644"/>
                  </a:cubicBezTo>
                  <a:cubicBezTo>
                    <a:pt x="403189" y="10644"/>
                    <a:pt x="400304" y="12733"/>
                    <a:pt x="398944" y="15088"/>
                  </a:cubicBezTo>
                  <a:lnTo>
                    <a:pt x="398944" y="11241"/>
                  </a:lnTo>
                  <a:lnTo>
                    <a:pt x="392113" y="11241"/>
                  </a:lnTo>
                  <a:lnTo>
                    <a:pt x="392113" y="44335"/>
                  </a:lnTo>
                  <a:close/>
                  <a:moveTo>
                    <a:pt x="377390" y="36443"/>
                  </a:moveTo>
                  <a:cubicBezTo>
                    <a:pt x="383890" y="36443"/>
                    <a:pt x="387769" y="33657"/>
                    <a:pt x="387769" y="28318"/>
                  </a:cubicBezTo>
                  <a:cubicBezTo>
                    <a:pt x="387769" y="23046"/>
                    <a:pt x="384354" y="21487"/>
                    <a:pt x="378186" y="20592"/>
                  </a:cubicBezTo>
                  <a:cubicBezTo>
                    <a:pt x="374605" y="20062"/>
                    <a:pt x="373411" y="19465"/>
                    <a:pt x="373411" y="17906"/>
                  </a:cubicBezTo>
                  <a:cubicBezTo>
                    <a:pt x="373411" y="16414"/>
                    <a:pt x="374671" y="15353"/>
                    <a:pt x="376893" y="15353"/>
                  </a:cubicBezTo>
                  <a:cubicBezTo>
                    <a:pt x="379247" y="15353"/>
                    <a:pt x="380375" y="16281"/>
                    <a:pt x="380773" y="18337"/>
                  </a:cubicBezTo>
                  <a:lnTo>
                    <a:pt x="387040" y="18337"/>
                  </a:lnTo>
                  <a:cubicBezTo>
                    <a:pt x="386410" y="12667"/>
                    <a:pt x="382331" y="10677"/>
                    <a:pt x="376827" y="10677"/>
                  </a:cubicBezTo>
                  <a:cubicBezTo>
                    <a:pt x="371786" y="10677"/>
                    <a:pt x="367045" y="13231"/>
                    <a:pt x="367045" y="18370"/>
                  </a:cubicBezTo>
                  <a:cubicBezTo>
                    <a:pt x="367045" y="23179"/>
                    <a:pt x="369598" y="25069"/>
                    <a:pt x="376163" y="26064"/>
                  </a:cubicBezTo>
                  <a:cubicBezTo>
                    <a:pt x="379712" y="26594"/>
                    <a:pt x="381171" y="27290"/>
                    <a:pt x="381171" y="28982"/>
                  </a:cubicBezTo>
                  <a:cubicBezTo>
                    <a:pt x="381171" y="30673"/>
                    <a:pt x="379944" y="31668"/>
                    <a:pt x="377291" y="31668"/>
                  </a:cubicBezTo>
                  <a:cubicBezTo>
                    <a:pt x="374307" y="31668"/>
                    <a:pt x="373212" y="30374"/>
                    <a:pt x="372947" y="28186"/>
                  </a:cubicBezTo>
                  <a:lnTo>
                    <a:pt x="366580" y="28186"/>
                  </a:lnTo>
                  <a:cubicBezTo>
                    <a:pt x="366846" y="33524"/>
                    <a:pt x="370725" y="36443"/>
                    <a:pt x="377390" y="36443"/>
                  </a:cubicBezTo>
                  <a:moveTo>
                    <a:pt x="350796" y="36443"/>
                  </a:moveTo>
                  <a:cubicBezTo>
                    <a:pt x="358191" y="36443"/>
                    <a:pt x="363828" y="31469"/>
                    <a:pt x="363828" y="23709"/>
                  </a:cubicBezTo>
                  <a:lnTo>
                    <a:pt x="363828" y="23344"/>
                  </a:lnTo>
                  <a:cubicBezTo>
                    <a:pt x="363828" y="15651"/>
                    <a:pt x="358257" y="10677"/>
                    <a:pt x="350829" y="10677"/>
                  </a:cubicBezTo>
                  <a:cubicBezTo>
                    <a:pt x="343402" y="10677"/>
                    <a:pt x="337798" y="15751"/>
                    <a:pt x="337798" y="23477"/>
                  </a:cubicBezTo>
                  <a:lnTo>
                    <a:pt x="337798" y="23842"/>
                  </a:lnTo>
                  <a:cubicBezTo>
                    <a:pt x="337831" y="31535"/>
                    <a:pt x="343435" y="36443"/>
                    <a:pt x="350796" y="36443"/>
                  </a:cubicBezTo>
                  <a:moveTo>
                    <a:pt x="350863" y="31236"/>
                  </a:moveTo>
                  <a:cubicBezTo>
                    <a:pt x="346983" y="31236"/>
                    <a:pt x="344828" y="28418"/>
                    <a:pt x="344828" y="23676"/>
                  </a:cubicBezTo>
                  <a:lnTo>
                    <a:pt x="344828" y="23311"/>
                  </a:lnTo>
                  <a:cubicBezTo>
                    <a:pt x="344828" y="18603"/>
                    <a:pt x="347116" y="15850"/>
                    <a:pt x="350863" y="15850"/>
                  </a:cubicBezTo>
                  <a:cubicBezTo>
                    <a:pt x="354676" y="15850"/>
                    <a:pt x="356898" y="18669"/>
                    <a:pt x="356898" y="23411"/>
                  </a:cubicBezTo>
                  <a:lnTo>
                    <a:pt x="356898" y="23742"/>
                  </a:lnTo>
                  <a:cubicBezTo>
                    <a:pt x="356898" y="28418"/>
                    <a:pt x="354676" y="31236"/>
                    <a:pt x="350863" y="31236"/>
                  </a:cubicBezTo>
                  <a:moveTo>
                    <a:pt x="310308" y="35912"/>
                  </a:moveTo>
                  <a:lnTo>
                    <a:pt x="317139" y="35912"/>
                  </a:lnTo>
                  <a:lnTo>
                    <a:pt x="317139" y="21653"/>
                  </a:lnTo>
                  <a:cubicBezTo>
                    <a:pt x="317139" y="18006"/>
                    <a:pt x="319361" y="16215"/>
                    <a:pt x="322279" y="16215"/>
                  </a:cubicBezTo>
                  <a:cubicBezTo>
                    <a:pt x="325297" y="16215"/>
                    <a:pt x="326623" y="17807"/>
                    <a:pt x="326623" y="21189"/>
                  </a:cubicBezTo>
                  <a:lnTo>
                    <a:pt x="326623" y="35912"/>
                  </a:lnTo>
                  <a:lnTo>
                    <a:pt x="333487" y="35912"/>
                  </a:lnTo>
                  <a:lnTo>
                    <a:pt x="333487" y="20194"/>
                  </a:lnTo>
                  <a:cubicBezTo>
                    <a:pt x="333487" y="13595"/>
                    <a:pt x="330038" y="10644"/>
                    <a:pt x="325164" y="10644"/>
                  </a:cubicBezTo>
                  <a:cubicBezTo>
                    <a:pt x="321052" y="10644"/>
                    <a:pt x="318366" y="12667"/>
                    <a:pt x="317139" y="15121"/>
                  </a:cubicBezTo>
                  <a:lnTo>
                    <a:pt x="317139" y="0"/>
                  </a:lnTo>
                  <a:lnTo>
                    <a:pt x="310308" y="0"/>
                  </a:lnTo>
                  <a:lnTo>
                    <a:pt x="310308" y="35912"/>
                  </a:lnTo>
                  <a:close/>
                  <a:moveTo>
                    <a:pt x="286798" y="35912"/>
                  </a:moveTo>
                  <a:lnTo>
                    <a:pt x="293596" y="35912"/>
                  </a:lnTo>
                  <a:lnTo>
                    <a:pt x="293596" y="33"/>
                  </a:lnTo>
                  <a:lnTo>
                    <a:pt x="286798" y="33"/>
                  </a:lnTo>
                  <a:lnTo>
                    <a:pt x="286798" y="35912"/>
                  </a:lnTo>
                  <a:close/>
                  <a:moveTo>
                    <a:pt x="264415" y="20891"/>
                  </a:moveTo>
                  <a:cubicBezTo>
                    <a:pt x="264946" y="17409"/>
                    <a:pt x="267002" y="15353"/>
                    <a:pt x="270086" y="15353"/>
                  </a:cubicBezTo>
                  <a:cubicBezTo>
                    <a:pt x="273335" y="15353"/>
                    <a:pt x="275225" y="17144"/>
                    <a:pt x="275458" y="20891"/>
                  </a:cubicBezTo>
                  <a:lnTo>
                    <a:pt x="264415" y="20891"/>
                  </a:lnTo>
                  <a:close/>
                  <a:moveTo>
                    <a:pt x="270251" y="36443"/>
                  </a:moveTo>
                  <a:cubicBezTo>
                    <a:pt x="277016" y="36443"/>
                    <a:pt x="281260" y="33458"/>
                    <a:pt x="282056" y="28119"/>
                  </a:cubicBezTo>
                  <a:lnTo>
                    <a:pt x="275590" y="28119"/>
                  </a:lnTo>
                  <a:cubicBezTo>
                    <a:pt x="275159" y="30208"/>
                    <a:pt x="273601" y="31568"/>
                    <a:pt x="270450" y="31568"/>
                  </a:cubicBezTo>
                  <a:cubicBezTo>
                    <a:pt x="266703" y="31568"/>
                    <a:pt x="264515" y="29214"/>
                    <a:pt x="264316" y="25102"/>
                  </a:cubicBezTo>
                  <a:lnTo>
                    <a:pt x="282123" y="25102"/>
                  </a:lnTo>
                  <a:lnTo>
                    <a:pt x="282123" y="23212"/>
                  </a:lnTo>
                  <a:cubicBezTo>
                    <a:pt x="282123" y="14391"/>
                    <a:pt x="276452" y="10644"/>
                    <a:pt x="270086" y="10644"/>
                  </a:cubicBezTo>
                  <a:cubicBezTo>
                    <a:pt x="262923" y="10644"/>
                    <a:pt x="257385" y="15718"/>
                    <a:pt x="257385" y="23477"/>
                  </a:cubicBezTo>
                  <a:lnTo>
                    <a:pt x="257385" y="23842"/>
                  </a:lnTo>
                  <a:cubicBezTo>
                    <a:pt x="257385" y="31767"/>
                    <a:pt x="262790" y="36443"/>
                    <a:pt x="270251" y="36443"/>
                  </a:cubicBezTo>
                  <a:moveTo>
                    <a:pt x="229830" y="35912"/>
                  </a:moveTo>
                  <a:lnTo>
                    <a:pt x="236661" y="35912"/>
                  </a:lnTo>
                  <a:lnTo>
                    <a:pt x="236661" y="21653"/>
                  </a:lnTo>
                  <a:cubicBezTo>
                    <a:pt x="236661" y="18006"/>
                    <a:pt x="238882" y="16215"/>
                    <a:pt x="241800" y="16215"/>
                  </a:cubicBezTo>
                  <a:cubicBezTo>
                    <a:pt x="244818" y="16215"/>
                    <a:pt x="246144" y="17807"/>
                    <a:pt x="246144" y="21189"/>
                  </a:cubicBezTo>
                  <a:lnTo>
                    <a:pt x="246144" y="35912"/>
                  </a:lnTo>
                  <a:lnTo>
                    <a:pt x="253008" y="35912"/>
                  </a:lnTo>
                  <a:lnTo>
                    <a:pt x="253008" y="20194"/>
                  </a:lnTo>
                  <a:cubicBezTo>
                    <a:pt x="253008" y="13595"/>
                    <a:pt x="249560" y="10644"/>
                    <a:pt x="244685" y="10644"/>
                  </a:cubicBezTo>
                  <a:cubicBezTo>
                    <a:pt x="240573" y="10644"/>
                    <a:pt x="237888" y="12667"/>
                    <a:pt x="236661" y="15121"/>
                  </a:cubicBezTo>
                  <a:lnTo>
                    <a:pt x="236661" y="11241"/>
                  </a:lnTo>
                  <a:lnTo>
                    <a:pt x="229830" y="11241"/>
                  </a:lnTo>
                  <a:lnTo>
                    <a:pt x="229830" y="35912"/>
                  </a:lnTo>
                  <a:close/>
                  <a:moveTo>
                    <a:pt x="200815" y="35912"/>
                  </a:moveTo>
                  <a:lnTo>
                    <a:pt x="207646" y="35912"/>
                  </a:lnTo>
                  <a:lnTo>
                    <a:pt x="207646" y="21653"/>
                  </a:lnTo>
                  <a:cubicBezTo>
                    <a:pt x="207646" y="18006"/>
                    <a:pt x="209868" y="16215"/>
                    <a:pt x="212786" y="16215"/>
                  </a:cubicBezTo>
                  <a:cubicBezTo>
                    <a:pt x="215803" y="16215"/>
                    <a:pt x="217130" y="17807"/>
                    <a:pt x="217130" y="21189"/>
                  </a:cubicBezTo>
                  <a:lnTo>
                    <a:pt x="217130" y="35912"/>
                  </a:lnTo>
                  <a:lnTo>
                    <a:pt x="223961" y="35912"/>
                  </a:lnTo>
                  <a:lnTo>
                    <a:pt x="223961" y="20194"/>
                  </a:lnTo>
                  <a:cubicBezTo>
                    <a:pt x="223961" y="13595"/>
                    <a:pt x="220512" y="10644"/>
                    <a:pt x="215637" y="10644"/>
                  </a:cubicBezTo>
                  <a:cubicBezTo>
                    <a:pt x="211526" y="10644"/>
                    <a:pt x="208840" y="12667"/>
                    <a:pt x="207613" y="15121"/>
                  </a:cubicBezTo>
                  <a:lnTo>
                    <a:pt x="207613" y="11241"/>
                  </a:lnTo>
                  <a:lnTo>
                    <a:pt x="200782" y="11241"/>
                  </a:lnTo>
                  <a:lnTo>
                    <a:pt x="200782" y="35912"/>
                  </a:lnTo>
                  <a:close/>
                  <a:moveTo>
                    <a:pt x="183207" y="36443"/>
                  </a:moveTo>
                  <a:cubicBezTo>
                    <a:pt x="190635" y="36443"/>
                    <a:pt x="196239" y="31469"/>
                    <a:pt x="196239" y="23709"/>
                  </a:cubicBezTo>
                  <a:lnTo>
                    <a:pt x="196239" y="23344"/>
                  </a:lnTo>
                  <a:cubicBezTo>
                    <a:pt x="196239" y="15651"/>
                    <a:pt x="190668" y="10677"/>
                    <a:pt x="183274" y="10677"/>
                  </a:cubicBezTo>
                  <a:cubicBezTo>
                    <a:pt x="175846" y="10677"/>
                    <a:pt x="170242" y="15751"/>
                    <a:pt x="170242" y="23477"/>
                  </a:cubicBezTo>
                  <a:lnTo>
                    <a:pt x="170242" y="23842"/>
                  </a:lnTo>
                  <a:cubicBezTo>
                    <a:pt x="170209" y="31535"/>
                    <a:pt x="175846" y="36443"/>
                    <a:pt x="183207" y="36443"/>
                  </a:cubicBezTo>
                  <a:moveTo>
                    <a:pt x="183240" y="31236"/>
                  </a:moveTo>
                  <a:cubicBezTo>
                    <a:pt x="179361" y="31236"/>
                    <a:pt x="177205" y="28418"/>
                    <a:pt x="177205" y="23676"/>
                  </a:cubicBezTo>
                  <a:lnTo>
                    <a:pt x="177205" y="23311"/>
                  </a:lnTo>
                  <a:cubicBezTo>
                    <a:pt x="177205" y="18603"/>
                    <a:pt x="179460" y="15850"/>
                    <a:pt x="183240" y="15850"/>
                  </a:cubicBezTo>
                  <a:cubicBezTo>
                    <a:pt x="187054" y="15850"/>
                    <a:pt x="189276" y="18669"/>
                    <a:pt x="189276" y="23411"/>
                  </a:cubicBezTo>
                  <a:lnTo>
                    <a:pt x="189276" y="23742"/>
                  </a:lnTo>
                  <a:cubicBezTo>
                    <a:pt x="189276" y="28418"/>
                    <a:pt x="187054" y="31236"/>
                    <a:pt x="183240" y="31236"/>
                  </a:cubicBezTo>
                  <a:moveTo>
                    <a:pt x="156978" y="36443"/>
                  </a:moveTo>
                  <a:cubicBezTo>
                    <a:pt x="163510" y="36443"/>
                    <a:pt x="167357" y="33657"/>
                    <a:pt x="167357" y="28318"/>
                  </a:cubicBezTo>
                  <a:cubicBezTo>
                    <a:pt x="167357" y="23046"/>
                    <a:pt x="163975" y="21487"/>
                    <a:pt x="157774" y="20592"/>
                  </a:cubicBezTo>
                  <a:cubicBezTo>
                    <a:pt x="154193" y="20062"/>
                    <a:pt x="152999" y="19465"/>
                    <a:pt x="152999" y="17906"/>
                  </a:cubicBezTo>
                  <a:cubicBezTo>
                    <a:pt x="152999" y="16414"/>
                    <a:pt x="154292" y="15353"/>
                    <a:pt x="156481" y="15353"/>
                  </a:cubicBezTo>
                  <a:cubicBezTo>
                    <a:pt x="158835" y="15353"/>
                    <a:pt x="159962" y="16281"/>
                    <a:pt x="160360" y="18337"/>
                  </a:cubicBezTo>
                  <a:lnTo>
                    <a:pt x="166627" y="18337"/>
                  </a:lnTo>
                  <a:cubicBezTo>
                    <a:pt x="166031" y="12667"/>
                    <a:pt x="161919" y="10677"/>
                    <a:pt x="156414" y="10677"/>
                  </a:cubicBezTo>
                  <a:cubicBezTo>
                    <a:pt x="151374" y="10677"/>
                    <a:pt x="146632" y="13231"/>
                    <a:pt x="146632" y="18370"/>
                  </a:cubicBezTo>
                  <a:cubicBezTo>
                    <a:pt x="146632" y="23179"/>
                    <a:pt x="149185" y="25069"/>
                    <a:pt x="155751" y="26064"/>
                  </a:cubicBezTo>
                  <a:cubicBezTo>
                    <a:pt x="159299" y="26594"/>
                    <a:pt x="160758" y="27290"/>
                    <a:pt x="160758" y="28982"/>
                  </a:cubicBezTo>
                  <a:cubicBezTo>
                    <a:pt x="160758" y="30673"/>
                    <a:pt x="159531" y="31668"/>
                    <a:pt x="156878" y="31668"/>
                  </a:cubicBezTo>
                  <a:cubicBezTo>
                    <a:pt x="153894" y="31668"/>
                    <a:pt x="152833" y="30374"/>
                    <a:pt x="152535" y="28186"/>
                  </a:cubicBezTo>
                  <a:lnTo>
                    <a:pt x="146168" y="28186"/>
                  </a:lnTo>
                  <a:cubicBezTo>
                    <a:pt x="146466" y="33524"/>
                    <a:pt x="150346" y="36443"/>
                    <a:pt x="156978" y="36443"/>
                  </a:cubicBezTo>
                  <a:moveTo>
                    <a:pt x="128693" y="35912"/>
                  </a:moveTo>
                  <a:lnTo>
                    <a:pt x="135557" y="35912"/>
                  </a:lnTo>
                  <a:lnTo>
                    <a:pt x="135557" y="23543"/>
                  </a:lnTo>
                  <a:cubicBezTo>
                    <a:pt x="135557" y="18835"/>
                    <a:pt x="138475" y="17177"/>
                    <a:pt x="143548" y="17210"/>
                  </a:cubicBezTo>
                  <a:lnTo>
                    <a:pt x="143548" y="10843"/>
                  </a:lnTo>
                  <a:cubicBezTo>
                    <a:pt x="139536" y="10876"/>
                    <a:pt x="137115" y="12634"/>
                    <a:pt x="135557" y="15950"/>
                  </a:cubicBezTo>
                  <a:lnTo>
                    <a:pt x="135557" y="11241"/>
                  </a:lnTo>
                  <a:lnTo>
                    <a:pt x="128693" y="11241"/>
                  </a:lnTo>
                  <a:lnTo>
                    <a:pt x="128693" y="35912"/>
                  </a:lnTo>
                  <a:close/>
                  <a:moveTo>
                    <a:pt x="106509" y="20891"/>
                  </a:moveTo>
                  <a:cubicBezTo>
                    <a:pt x="107039" y="17409"/>
                    <a:pt x="109095" y="15353"/>
                    <a:pt x="112179" y="15353"/>
                  </a:cubicBezTo>
                  <a:cubicBezTo>
                    <a:pt x="115429" y="15353"/>
                    <a:pt x="117319" y="17144"/>
                    <a:pt x="117551" y="20891"/>
                  </a:cubicBezTo>
                  <a:lnTo>
                    <a:pt x="106509" y="20891"/>
                  </a:lnTo>
                  <a:close/>
                  <a:moveTo>
                    <a:pt x="112378" y="36443"/>
                  </a:moveTo>
                  <a:cubicBezTo>
                    <a:pt x="119143" y="36443"/>
                    <a:pt x="123387" y="33458"/>
                    <a:pt x="124183" y="28119"/>
                  </a:cubicBezTo>
                  <a:lnTo>
                    <a:pt x="117717" y="28119"/>
                  </a:lnTo>
                  <a:cubicBezTo>
                    <a:pt x="117286" y="30208"/>
                    <a:pt x="115727" y="31568"/>
                    <a:pt x="112577" y="31568"/>
                  </a:cubicBezTo>
                  <a:cubicBezTo>
                    <a:pt x="108830" y="31568"/>
                    <a:pt x="106642" y="29214"/>
                    <a:pt x="106443" y="25102"/>
                  </a:cubicBezTo>
                  <a:lnTo>
                    <a:pt x="124249" y="25102"/>
                  </a:lnTo>
                  <a:lnTo>
                    <a:pt x="124249" y="23212"/>
                  </a:lnTo>
                  <a:cubicBezTo>
                    <a:pt x="124249" y="14391"/>
                    <a:pt x="118579" y="10644"/>
                    <a:pt x="112212" y="10644"/>
                  </a:cubicBezTo>
                  <a:cubicBezTo>
                    <a:pt x="105050" y="10644"/>
                    <a:pt x="99512" y="15718"/>
                    <a:pt x="99512" y="23477"/>
                  </a:cubicBezTo>
                  <a:lnTo>
                    <a:pt x="99512" y="23842"/>
                  </a:lnTo>
                  <a:cubicBezTo>
                    <a:pt x="99479" y="31767"/>
                    <a:pt x="104917" y="36443"/>
                    <a:pt x="112378" y="36443"/>
                  </a:cubicBezTo>
                  <a:moveTo>
                    <a:pt x="83629" y="31104"/>
                  </a:moveTo>
                  <a:cubicBezTo>
                    <a:pt x="79882" y="31104"/>
                    <a:pt x="77527" y="28683"/>
                    <a:pt x="77527" y="23742"/>
                  </a:cubicBezTo>
                  <a:lnTo>
                    <a:pt x="77527" y="23378"/>
                  </a:lnTo>
                  <a:cubicBezTo>
                    <a:pt x="77527" y="18404"/>
                    <a:pt x="79981" y="15917"/>
                    <a:pt x="83562" y="15917"/>
                  </a:cubicBezTo>
                  <a:cubicBezTo>
                    <a:pt x="87011" y="15917"/>
                    <a:pt x="89465" y="18370"/>
                    <a:pt x="89465" y="23378"/>
                  </a:cubicBezTo>
                  <a:lnTo>
                    <a:pt x="89465" y="23742"/>
                  </a:lnTo>
                  <a:cubicBezTo>
                    <a:pt x="89465" y="28551"/>
                    <a:pt x="87409" y="31104"/>
                    <a:pt x="83629" y="31104"/>
                  </a:cubicBezTo>
                  <a:moveTo>
                    <a:pt x="70929" y="44335"/>
                  </a:moveTo>
                  <a:lnTo>
                    <a:pt x="77759" y="44335"/>
                  </a:lnTo>
                  <a:lnTo>
                    <a:pt x="77759" y="32132"/>
                  </a:lnTo>
                  <a:cubicBezTo>
                    <a:pt x="79020" y="34519"/>
                    <a:pt x="81805" y="36409"/>
                    <a:pt x="85652" y="36409"/>
                  </a:cubicBezTo>
                  <a:cubicBezTo>
                    <a:pt x="91786" y="36409"/>
                    <a:pt x="96428" y="31833"/>
                    <a:pt x="96428" y="23676"/>
                  </a:cubicBezTo>
                  <a:lnTo>
                    <a:pt x="96428" y="23311"/>
                  </a:lnTo>
                  <a:cubicBezTo>
                    <a:pt x="96428" y="15154"/>
                    <a:pt x="91720" y="10644"/>
                    <a:pt x="85652" y="10644"/>
                  </a:cubicBezTo>
                  <a:cubicBezTo>
                    <a:pt x="82004" y="10644"/>
                    <a:pt x="79119" y="12733"/>
                    <a:pt x="77759" y="15088"/>
                  </a:cubicBezTo>
                  <a:lnTo>
                    <a:pt x="77759" y="11241"/>
                  </a:lnTo>
                  <a:lnTo>
                    <a:pt x="70929" y="11241"/>
                  </a:lnTo>
                  <a:lnTo>
                    <a:pt x="70929" y="44335"/>
                  </a:lnTo>
                  <a:close/>
                  <a:moveTo>
                    <a:pt x="39758" y="36443"/>
                  </a:moveTo>
                  <a:cubicBezTo>
                    <a:pt x="43837" y="36443"/>
                    <a:pt x="46324" y="34552"/>
                    <a:pt x="47584" y="32065"/>
                  </a:cubicBezTo>
                  <a:lnTo>
                    <a:pt x="47584" y="35945"/>
                  </a:lnTo>
                  <a:lnTo>
                    <a:pt x="54382" y="35945"/>
                  </a:lnTo>
                  <a:lnTo>
                    <a:pt x="54382" y="11241"/>
                  </a:lnTo>
                  <a:lnTo>
                    <a:pt x="47584" y="11241"/>
                  </a:lnTo>
                  <a:lnTo>
                    <a:pt x="47584" y="25732"/>
                  </a:lnTo>
                  <a:cubicBezTo>
                    <a:pt x="47584" y="29379"/>
                    <a:pt x="45329" y="31170"/>
                    <a:pt x="42444" y="31170"/>
                  </a:cubicBezTo>
                  <a:cubicBezTo>
                    <a:pt x="39526" y="31170"/>
                    <a:pt x="38134" y="29578"/>
                    <a:pt x="38134" y="26196"/>
                  </a:cubicBezTo>
                  <a:lnTo>
                    <a:pt x="38134" y="11241"/>
                  </a:lnTo>
                  <a:lnTo>
                    <a:pt x="31336" y="11241"/>
                  </a:lnTo>
                  <a:lnTo>
                    <a:pt x="31336" y="27158"/>
                  </a:lnTo>
                  <a:cubicBezTo>
                    <a:pt x="31369" y="33591"/>
                    <a:pt x="34950" y="36443"/>
                    <a:pt x="39758" y="36443"/>
                  </a:cubicBezTo>
                  <a:moveTo>
                    <a:pt x="12766" y="31104"/>
                  </a:moveTo>
                  <a:cubicBezTo>
                    <a:pt x="9384" y="31104"/>
                    <a:pt x="6997" y="28683"/>
                    <a:pt x="6997" y="23776"/>
                  </a:cubicBezTo>
                  <a:lnTo>
                    <a:pt x="6997" y="23378"/>
                  </a:lnTo>
                  <a:cubicBezTo>
                    <a:pt x="6997" y="18470"/>
                    <a:pt x="9119" y="15884"/>
                    <a:pt x="12932" y="15884"/>
                  </a:cubicBezTo>
                  <a:cubicBezTo>
                    <a:pt x="16679" y="15884"/>
                    <a:pt x="18835" y="18370"/>
                    <a:pt x="18835" y="23311"/>
                  </a:cubicBezTo>
                  <a:lnTo>
                    <a:pt x="18835" y="23676"/>
                  </a:lnTo>
                  <a:cubicBezTo>
                    <a:pt x="18835" y="28683"/>
                    <a:pt x="16348" y="31104"/>
                    <a:pt x="12766" y="31104"/>
                  </a:cubicBezTo>
                  <a:moveTo>
                    <a:pt x="10711" y="36443"/>
                  </a:moveTo>
                  <a:cubicBezTo>
                    <a:pt x="14358" y="36443"/>
                    <a:pt x="17376" y="34320"/>
                    <a:pt x="18636" y="31800"/>
                  </a:cubicBezTo>
                  <a:lnTo>
                    <a:pt x="18636" y="35912"/>
                  </a:lnTo>
                  <a:lnTo>
                    <a:pt x="25433" y="35912"/>
                  </a:lnTo>
                  <a:lnTo>
                    <a:pt x="25433" y="33"/>
                  </a:lnTo>
                  <a:lnTo>
                    <a:pt x="18636" y="33"/>
                  </a:lnTo>
                  <a:lnTo>
                    <a:pt x="18636" y="14922"/>
                  </a:lnTo>
                  <a:cubicBezTo>
                    <a:pt x="17276" y="12435"/>
                    <a:pt x="14822" y="10677"/>
                    <a:pt x="10843" y="10677"/>
                  </a:cubicBezTo>
                  <a:cubicBezTo>
                    <a:pt x="4676" y="10677"/>
                    <a:pt x="0" y="15452"/>
                    <a:pt x="0" y="23577"/>
                  </a:cubicBezTo>
                  <a:lnTo>
                    <a:pt x="0" y="23941"/>
                  </a:lnTo>
                  <a:cubicBezTo>
                    <a:pt x="0" y="32132"/>
                    <a:pt x="4742" y="36443"/>
                    <a:pt x="10711" y="36443"/>
                  </a:cubicBez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D71D6419-3AE0-48F6-8ED5-B9297DCF7C6F}"/>
                </a:ext>
              </a:extLst>
            </p:cNvPr>
            <p:cNvSpPr/>
            <p:nvPr/>
          </p:nvSpPr>
          <p:spPr>
            <a:xfrm>
              <a:off x="1001350" y="306044"/>
              <a:ext cx="676458" cy="43108"/>
            </a:xfrm>
            <a:custGeom>
              <a:avLst/>
              <a:gdLst>
                <a:gd name="connsiteX0" fmla="*/ 659447 w 676457"/>
                <a:gd name="connsiteY0" fmla="*/ 21123 h 43107"/>
                <a:gd name="connsiteX1" fmla="*/ 665117 w 676457"/>
                <a:gd name="connsiteY1" fmla="*/ 15585 h 43107"/>
                <a:gd name="connsiteX2" fmla="*/ 670489 w 676457"/>
                <a:gd name="connsiteY2" fmla="*/ 21123 h 43107"/>
                <a:gd name="connsiteX3" fmla="*/ 659447 w 676457"/>
                <a:gd name="connsiteY3" fmla="*/ 21123 h 43107"/>
                <a:gd name="connsiteX4" fmla="*/ 665316 w 676457"/>
                <a:gd name="connsiteY4" fmla="*/ 36675 h 43107"/>
                <a:gd name="connsiteX5" fmla="*/ 677121 w 676457"/>
                <a:gd name="connsiteY5" fmla="*/ 28352 h 43107"/>
                <a:gd name="connsiteX6" fmla="*/ 670655 w 676457"/>
                <a:gd name="connsiteY6" fmla="*/ 28352 h 43107"/>
                <a:gd name="connsiteX7" fmla="*/ 665515 w 676457"/>
                <a:gd name="connsiteY7" fmla="*/ 31800 h 43107"/>
                <a:gd name="connsiteX8" fmla="*/ 659380 w 676457"/>
                <a:gd name="connsiteY8" fmla="*/ 25334 h 43107"/>
                <a:gd name="connsiteX9" fmla="*/ 677187 w 676457"/>
                <a:gd name="connsiteY9" fmla="*/ 25334 h 43107"/>
                <a:gd name="connsiteX10" fmla="*/ 677187 w 676457"/>
                <a:gd name="connsiteY10" fmla="*/ 23444 h 43107"/>
                <a:gd name="connsiteX11" fmla="*/ 665150 w 676457"/>
                <a:gd name="connsiteY11" fmla="*/ 10876 h 43107"/>
                <a:gd name="connsiteX12" fmla="*/ 652450 w 676457"/>
                <a:gd name="connsiteY12" fmla="*/ 23709 h 43107"/>
                <a:gd name="connsiteX13" fmla="*/ 652450 w 676457"/>
                <a:gd name="connsiteY13" fmla="*/ 24074 h 43107"/>
                <a:gd name="connsiteX14" fmla="*/ 665316 w 676457"/>
                <a:gd name="connsiteY14" fmla="*/ 36675 h 43107"/>
                <a:gd name="connsiteX15" fmla="*/ 645155 w 676457"/>
                <a:gd name="connsiteY15" fmla="*/ 36608 h 43107"/>
                <a:gd name="connsiteX16" fmla="*/ 649300 w 676457"/>
                <a:gd name="connsiteY16" fmla="*/ 35945 h 43107"/>
                <a:gd name="connsiteX17" fmla="*/ 649300 w 676457"/>
                <a:gd name="connsiteY17" fmla="*/ 30673 h 43107"/>
                <a:gd name="connsiteX18" fmla="*/ 646713 w 676457"/>
                <a:gd name="connsiteY18" fmla="*/ 31137 h 43107"/>
                <a:gd name="connsiteX19" fmla="*/ 643961 w 676457"/>
                <a:gd name="connsiteY19" fmla="*/ 28219 h 43107"/>
                <a:gd name="connsiteX20" fmla="*/ 643961 w 676457"/>
                <a:gd name="connsiteY20" fmla="*/ 16315 h 43107"/>
                <a:gd name="connsiteX21" fmla="*/ 649167 w 676457"/>
                <a:gd name="connsiteY21" fmla="*/ 16315 h 43107"/>
                <a:gd name="connsiteX22" fmla="*/ 649167 w 676457"/>
                <a:gd name="connsiteY22" fmla="*/ 11440 h 43107"/>
                <a:gd name="connsiteX23" fmla="*/ 643961 w 676457"/>
                <a:gd name="connsiteY23" fmla="*/ 11440 h 43107"/>
                <a:gd name="connsiteX24" fmla="*/ 643961 w 676457"/>
                <a:gd name="connsiteY24" fmla="*/ 6101 h 43107"/>
                <a:gd name="connsiteX25" fmla="*/ 637163 w 676457"/>
                <a:gd name="connsiteY25" fmla="*/ 6101 h 43107"/>
                <a:gd name="connsiteX26" fmla="*/ 637163 w 676457"/>
                <a:gd name="connsiteY26" fmla="*/ 11440 h 43107"/>
                <a:gd name="connsiteX27" fmla="*/ 634013 w 676457"/>
                <a:gd name="connsiteY27" fmla="*/ 11440 h 43107"/>
                <a:gd name="connsiteX28" fmla="*/ 634013 w 676457"/>
                <a:gd name="connsiteY28" fmla="*/ 16315 h 43107"/>
                <a:gd name="connsiteX29" fmla="*/ 637163 w 676457"/>
                <a:gd name="connsiteY29" fmla="*/ 16315 h 43107"/>
                <a:gd name="connsiteX30" fmla="*/ 637163 w 676457"/>
                <a:gd name="connsiteY30" fmla="*/ 28816 h 43107"/>
                <a:gd name="connsiteX31" fmla="*/ 645155 w 676457"/>
                <a:gd name="connsiteY31" fmla="*/ 36608 h 43107"/>
                <a:gd name="connsiteX32" fmla="*/ 607087 w 676457"/>
                <a:gd name="connsiteY32" fmla="*/ 36144 h 43107"/>
                <a:gd name="connsiteX33" fmla="*/ 613952 w 676457"/>
                <a:gd name="connsiteY33" fmla="*/ 36144 h 43107"/>
                <a:gd name="connsiteX34" fmla="*/ 613952 w 676457"/>
                <a:gd name="connsiteY34" fmla="*/ 21885 h 43107"/>
                <a:gd name="connsiteX35" fmla="*/ 619091 w 676457"/>
                <a:gd name="connsiteY35" fmla="*/ 16447 h 43107"/>
                <a:gd name="connsiteX36" fmla="*/ 623435 w 676457"/>
                <a:gd name="connsiteY36" fmla="*/ 21421 h 43107"/>
                <a:gd name="connsiteX37" fmla="*/ 623435 w 676457"/>
                <a:gd name="connsiteY37" fmla="*/ 36144 h 43107"/>
                <a:gd name="connsiteX38" fmla="*/ 630266 w 676457"/>
                <a:gd name="connsiteY38" fmla="*/ 36144 h 43107"/>
                <a:gd name="connsiteX39" fmla="*/ 630266 w 676457"/>
                <a:gd name="connsiteY39" fmla="*/ 20426 h 43107"/>
                <a:gd name="connsiteX40" fmla="*/ 621943 w 676457"/>
                <a:gd name="connsiteY40" fmla="*/ 10910 h 43107"/>
                <a:gd name="connsiteX41" fmla="*/ 613918 w 676457"/>
                <a:gd name="connsiteY41" fmla="*/ 15386 h 43107"/>
                <a:gd name="connsiteX42" fmla="*/ 613918 w 676457"/>
                <a:gd name="connsiteY42" fmla="*/ 11473 h 43107"/>
                <a:gd name="connsiteX43" fmla="*/ 607054 w 676457"/>
                <a:gd name="connsiteY43" fmla="*/ 11473 h 43107"/>
                <a:gd name="connsiteX44" fmla="*/ 607054 w 676457"/>
                <a:gd name="connsiteY44" fmla="*/ 36144 h 43107"/>
                <a:gd name="connsiteX45" fmla="*/ 584904 w 676457"/>
                <a:gd name="connsiteY45" fmla="*/ 21123 h 43107"/>
                <a:gd name="connsiteX46" fmla="*/ 590574 w 676457"/>
                <a:gd name="connsiteY46" fmla="*/ 15585 h 43107"/>
                <a:gd name="connsiteX47" fmla="*/ 595946 w 676457"/>
                <a:gd name="connsiteY47" fmla="*/ 21123 h 43107"/>
                <a:gd name="connsiteX48" fmla="*/ 584904 w 676457"/>
                <a:gd name="connsiteY48" fmla="*/ 21123 h 43107"/>
                <a:gd name="connsiteX49" fmla="*/ 590740 w 676457"/>
                <a:gd name="connsiteY49" fmla="*/ 36675 h 43107"/>
                <a:gd name="connsiteX50" fmla="*/ 602545 w 676457"/>
                <a:gd name="connsiteY50" fmla="*/ 28352 h 43107"/>
                <a:gd name="connsiteX51" fmla="*/ 596078 w 676457"/>
                <a:gd name="connsiteY51" fmla="*/ 28352 h 43107"/>
                <a:gd name="connsiteX52" fmla="*/ 590939 w 676457"/>
                <a:gd name="connsiteY52" fmla="*/ 31800 h 43107"/>
                <a:gd name="connsiteX53" fmla="*/ 584804 w 676457"/>
                <a:gd name="connsiteY53" fmla="*/ 25334 h 43107"/>
                <a:gd name="connsiteX54" fmla="*/ 602611 w 676457"/>
                <a:gd name="connsiteY54" fmla="*/ 25334 h 43107"/>
                <a:gd name="connsiteX55" fmla="*/ 602611 w 676457"/>
                <a:gd name="connsiteY55" fmla="*/ 23444 h 43107"/>
                <a:gd name="connsiteX56" fmla="*/ 590574 w 676457"/>
                <a:gd name="connsiteY56" fmla="*/ 10876 h 43107"/>
                <a:gd name="connsiteX57" fmla="*/ 577874 w 676457"/>
                <a:gd name="connsiteY57" fmla="*/ 23709 h 43107"/>
                <a:gd name="connsiteX58" fmla="*/ 577874 w 676457"/>
                <a:gd name="connsiteY58" fmla="*/ 24074 h 43107"/>
                <a:gd name="connsiteX59" fmla="*/ 590740 w 676457"/>
                <a:gd name="connsiteY59" fmla="*/ 36675 h 43107"/>
                <a:gd name="connsiteX60" fmla="*/ 550351 w 676457"/>
                <a:gd name="connsiteY60" fmla="*/ 36144 h 43107"/>
                <a:gd name="connsiteX61" fmla="*/ 557182 w 676457"/>
                <a:gd name="connsiteY61" fmla="*/ 36144 h 43107"/>
                <a:gd name="connsiteX62" fmla="*/ 557182 w 676457"/>
                <a:gd name="connsiteY62" fmla="*/ 21885 h 43107"/>
                <a:gd name="connsiteX63" fmla="*/ 562322 w 676457"/>
                <a:gd name="connsiteY63" fmla="*/ 16447 h 43107"/>
                <a:gd name="connsiteX64" fmla="*/ 566666 w 676457"/>
                <a:gd name="connsiteY64" fmla="*/ 21421 h 43107"/>
                <a:gd name="connsiteX65" fmla="*/ 566666 w 676457"/>
                <a:gd name="connsiteY65" fmla="*/ 36144 h 43107"/>
                <a:gd name="connsiteX66" fmla="*/ 573530 w 676457"/>
                <a:gd name="connsiteY66" fmla="*/ 36144 h 43107"/>
                <a:gd name="connsiteX67" fmla="*/ 573530 w 676457"/>
                <a:gd name="connsiteY67" fmla="*/ 20426 h 43107"/>
                <a:gd name="connsiteX68" fmla="*/ 565207 w 676457"/>
                <a:gd name="connsiteY68" fmla="*/ 10910 h 43107"/>
                <a:gd name="connsiteX69" fmla="*/ 557182 w 676457"/>
                <a:gd name="connsiteY69" fmla="*/ 15386 h 43107"/>
                <a:gd name="connsiteX70" fmla="*/ 557182 w 676457"/>
                <a:gd name="connsiteY70" fmla="*/ 11473 h 43107"/>
                <a:gd name="connsiteX71" fmla="*/ 550351 w 676457"/>
                <a:gd name="connsiteY71" fmla="*/ 11473 h 43107"/>
                <a:gd name="connsiteX72" fmla="*/ 550351 w 676457"/>
                <a:gd name="connsiteY72" fmla="*/ 36144 h 43107"/>
                <a:gd name="connsiteX73" fmla="*/ 532412 w 676457"/>
                <a:gd name="connsiteY73" fmla="*/ 31900 h 43107"/>
                <a:gd name="connsiteX74" fmla="*/ 528831 w 676457"/>
                <a:gd name="connsiteY74" fmla="*/ 28915 h 43107"/>
                <a:gd name="connsiteX75" fmla="*/ 535098 w 676457"/>
                <a:gd name="connsiteY75" fmla="*/ 25433 h 43107"/>
                <a:gd name="connsiteX76" fmla="*/ 537751 w 676457"/>
                <a:gd name="connsiteY76" fmla="*/ 25433 h 43107"/>
                <a:gd name="connsiteX77" fmla="*/ 537751 w 676457"/>
                <a:gd name="connsiteY77" fmla="*/ 27523 h 43107"/>
                <a:gd name="connsiteX78" fmla="*/ 532412 w 676457"/>
                <a:gd name="connsiteY78" fmla="*/ 31900 h 43107"/>
                <a:gd name="connsiteX79" fmla="*/ 530356 w 676457"/>
                <a:gd name="connsiteY79" fmla="*/ 36675 h 43107"/>
                <a:gd name="connsiteX80" fmla="*/ 537817 w 676457"/>
                <a:gd name="connsiteY80" fmla="*/ 33193 h 43107"/>
                <a:gd name="connsiteX81" fmla="*/ 537817 w 676457"/>
                <a:gd name="connsiteY81" fmla="*/ 36177 h 43107"/>
                <a:gd name="connsiteX82" fmla="*/ 544482 w 676457"/>
                <a:gd name="connsiteY82" fmla="*/ 36177 h 43107"/>
                <a:gd name="connsiteX83" fmla="*/ 544482 w 676457"/>
                <a:gd name="connsiteY83" fmla="*/ 20095 h 43107"/>
                <a:gd name="connsiteX84" fmla="*/ 534136 w 676457"/>
                <a:gd name="connsiteY84" fmla="*/ 10943 h 43107"/>
                <a:gd name="connsiteX85" fmla="*/ 523028 w 676457"/>
                <a:gd name="connsiteY85" fmla="*/ 19398 h 43107"/>
                <a:gd name="connsiteX86" fmla="*/ 529494 w 676457"/>
                <a:gd name="connsiteY86" fmla="*/ 19398 h 43107"/>
                <a:gd name="connsiteX87" fmla="*/ 533705 w 676457"/>
                <a:gd name="connsiteY87" fmla="*/ 15917 h 43107"/>
                <a:gd name="connsiteX88" fmla="*/ 537717 w 676457"/>
                <a:gd name="connsiteY88" fmla="*/ 20460 h 43107"/>
                <a:gd name="connsiteX89" fmla="*/ 537717 w 676457"/>
                <a:gd name="connsiteY89" fmla="*/ 21454 h 43107"/>
                <a:gd name="connsiteX90" fmla="*/ 534932 w 676457"/>
                <a:gd name="connsiteY90" fmla="*/ 21454 h 43107"/>
                <a:gd name="connsiteX91" fmla="*/ 522099 w 676457"/>
                <a:gd name="connsiteY91" fmla="*/ 29379 h 43107"/>
                <a:gd name="connsiteX92" fmla="*/ 530356 w 676457"/>
                <a:gd name="connsiteY92" fmla="*/ 36675 h 43107"/>
                <a:gd name="connsiteX93" fmla="*/ 480119 w 676457"/>
                <a:gd name="connsiteY93" fmla="*/ 36144 h 43107"/>
                <a:gd name="connsiteX94" fmla="*/ 486950 w 676457"/>
                <a:gd name="connsiteY94" fmla="*/ 36144 h 43107"/>
                <a:gd name="connsiteX95" fmla="*/ 486950 w 676457"/>
                <a:gd name="connsiteY95" fmla="*/ 21554 h 43107"/>
                <a:gd name="connsiteX96" fmla="*/ 491725 w 676457"/>
                <a:gd name="connsiteY96" fmla="*/ 16514 h 43107"/>
                <a:gd name="connsiteX97" fmla="*/ 495605 w 676457"/>
                <a:gd name="connsiteY97" fmla="*/ 21090 h 43107"/>
                <a:gd name="connsiteX98" fmla="*/ 495605 w 676457"/>
                <a:gd name="connsiteY98" fmla="*/ 36144 h 43107"/>
                <a:gd name="connsiteX99" fmla="*/ 502402 w 676457"/>
                <a:gd name="connsiteY99" fmla="*/ 36144 h 43107"/>
                <a:gd name="connsiteX100" fmla="*/ 502402 w 676457"/>
                <a:gd name="connsiteY100" fmla="*/ 21554 h 43107"/>
                <a:gd name="connsiteX101" fmla="*/ 507177 w 676457"/>
                <a:gd name="connsiteY101" fmla="*/ 16514 h 43107"/>
                <a:gd name="connsiteX102" fmla="*/ 511057 w 676457"/>
                <a:gd name="connsiteY102" fmla="*/ 21090 h 43107"/>
                <a:gd name="connsiteX103" fmla="*/ 511057 w 676457"/>
                <a:gd name="connsiteY103" fmla="*/ 36144 h 43107"/>
                <a:gd name="connsiteX104" fmla="*/ 517855 w 676457"/>
                <a:gd name="connsiteY104" fmla="*/ 36144 h 43107"/>
                <a:gd name="connsiteX105" fmla="*/ 517855 w 676457"/>
                <a:gd name="connsiteY105" fmla="*/ 20327 h 43107"/>
                <a:gd name="connsiteX106" fmla="*/ 509731 w 676457"/>
                <a:gd name="connsiteY106" fmla="*/ 10876 h 43107"/>
                <a:gd name="connsiteX107" fmla="*/ 501408 w 676457"/>
                <a:gd name="connsiteY107" fmla="*/ 15154 h 43107"/>
                <a:gd name="connsiteX108" fmla="*/ 494510 w 676457"/>
                <a:gd name="connsiteY108" fmla="*/ 10876 h 43107"/>
                <a:gd name="connsiteX109" fmla="*/ 486950 w 676457"/>
                <a:gd name="connsiteY109" fmla="*/ 15220 h 43107"/>
                <a:gd name="connsiteX110" fmla="*/ 486950 w 676457"/>
                <a:gd name="connsiteY110" fmla="*/ 11440 h 43107"/>
                <a:gd name="connsiteX111" fmla="*/ 480119 w 676457"/>
                <a:gd name="connsiteY111" fmla="*/ 11440 h 43107"/>
                <a:gd name="connsiteX112" fmla="*/ 480119 w 676457"/>
                <a:gd name="connsiteY112" fmla="*/ 36144 h 43107"/>
                <a:gd name="connsiteX113" fmla="*/ 460820 w 676457"/>
                <a:gd name="connsiteY113" fmla="*/ 36144 h 43107"/>
                <a:gd name="connsiteX114" fmla="*/ 467684 w 676457"/>
                <a:gd name="connsiteY114" fmla="*/ 36144 h 43107"/>
                <a:gd name="connsiteX115" fmla="*/ 467684 w 676457"/>
                <a:gd name="connsiteY115" fmla="*/ 23776 h 43107"/>
                <a:gd name="connsiteX116" fmla="*/ 475676 w 676457"/>
                <a:gd name="connsiteY116" fmla="*/ 17442 h 43107"/>
                <a:gd name="connsiteX117" fmla="*/ 475676 w 676457"/>
                <a:gd name="connsiteY117" fmla="*/ 11075 h 43107"/>
                <a:gd name="connsiteX118" fmla="*/ 467684 w 676457"/>
                <a:gd name="connsiteY118" fmla="*/ 16182 h 43107"/>
                <a:gd name="connsiteX119" fmla="*/ 467684 w 676457"/>
                <a:gd name="connsiteY119" fmla="*/ 11473 h 43107"/>
                <a:gd name="connsiteX120" fmla="*/ 460820 w 676457"/>
                <a:gd name="connsiteY120" fmla="*/ 11473 h 43107"/>
                <a:gd name="connsiteX121" fmla="*/ 460820 w 676457"/>
                <a:gd name="connsiteY121" fmla="*/ 36144 h 43107"/>
                <a:gd name="connsiteX122" fmla="*/ 438636 w 676457"/>
                <a:gd name="connsiteY122" fmla="*/ 21123 h 43107"/>
                <a:gd name="connsiteX123" fmla="*/ 444307 w 676457"/>
                <a:gd name="connsiteY123" fmla="*/ 15585 h 43107"/>
                <a:gd name="connsiteX124" fmla="*/ 449678 w 676457"/>
                <a:gd name="connsiteY124" fmla="*/ 21123 h 43107"/>
                <a:gd name="connsiteX125" fmla="*/ 438636 w 676457"/>
                <a:gd name="connsiteY125" fmla="*/ 21123 h 43107"/>
                <a:gd name="connsiteX126" fmla="*/ 444472 w 676457"/>
                <a:gd name="connsiteY126" fmla="*/ 36675 h 43107"/>
                <a:gd name="connsiteX127" fmla="*/ 456277 w 676457"/>
                <a:gd name="connsiteY127" fmla="*/ 28352 h 43107"/>
                <a:gd name="connsiteX128" fmla="*/ 449811 w 676457"/>
                <a:gd name="connsiteY128" fmla="*/ 28352 h 43107"/>
                <a:gd name="connsiteX129" fmla="*/ 444671 w 676457"/>
                <a:gd name="connsiteY129" fmla="*/ 31800 h 43107"/>
                <a:gd name="connsiteX130" fmla="*/ 438537 w 676457"/>
                <a:gd name="connsiteY130" fmla="*/ 25334 h 43107"/>
                <a:gd name="connsiteX131" fmla="*/ 456344 w 676457"/>
                <a:gd name="connsiteY131" fmla="*/ 25334 h 43107"/>
                <a:gd name="connsiteX132" fmla="*/ 456344 w 676457"/>
                <a:gd name="connsiteY132" fmla="*/ 23444 h 43107"/>
                <a:gd name="connsiteX133" fmla="*/ 444307 w 676457"/>
                <a:gd name="connsiteY133" fmla="*/ 10876 h 43107"/>
                <a:gd name="connsiteX134" fmla="*/ 431606 w 676457"/>
                <a:gd name="connsiteY134" fmla="*/ 23709 h 43107"/>
                <a:gd name="connsiteX135" fmla="*/ 431606 w 676457"/>
                <a:gd name="connsiteY135" fmla="*/ 24074 h 43107"/>
                <a:gd name="connsiteX136" fmla="*/ 444472 w 676457"/>
                <a:gd name="connsiteY136" fmla="*/ 36675 h 43107"/>
                <a:gd name="connsiteX137" fmla="*/ 415723 w 676457"/>
                <a:gd name="connsiteY137" fmla="*/ 31336 h 43107"/>
                <a:gd name="connsiteX138" fmla="*/ 409622 w 676457"/>
                <a:gd name="connsiteY138" fmla="*/ 23974 h 43107"/>
                <a:gd name="connsiteX139" fmla="*/ 409622 w 676457"/>
                <a:gd name="connsiteY139" fmla="*/ 23610 h 43107"/>
                <a:gd name="connsiteX140" fmla="*/ 415657 w 676457"/>
                <a:gd name="connsiteY140" fmla="*/ 16149 h 43107"/>
                <a:gd name="connsiteX141" fmla="*/ 421559 w 676457"/>
                <a:gd name="connsiteY141" fmla="*/ 23610 h 43107"/>
                <a:gd name="connsiteX142" fmla="*/ 421559 w 676457"/>
                <a:gd name="connsiteY142" fmla="*/ 23974 h 43107"/>
                <a:gd name="connsiteX143" fmla="*/ 415723 w 676457"/>
                <a:gd name="connsiteY143" fmla="*/ 31336 h 43107"/>
                <a:gd name="connsiteX144" fmla="*/ 403023 w 676457"/>
                <a:gd name="connsiteY144" fmla="*/ 44567 h 43107"/>
                <a:gd name="connsiteX145" fmla="*/ 409887 w 676457"/>
                <a:gd name="connsiteY145" fmla="*/ 44567 h 43107"/>
                <a:gd name="connsiteX146" fmla="*/ 409887 w 676457"/>
                <a:gd name="connsiteY146" fmla="*/ 32397 h 43107"/>
                <a:gd name="connsiteX147" fmla="*/ 417779 w 676457"/>
                <a:gd name="connsiteY147" fmla="*/ 36675 h 43107"/>
                <a:gd name="connsiteX148" fmla="*/ 428556 w 676457"/>
                <a:gd name="connsiteY148" fmla="*/ 23941 h 43107"/>
                <a:gd name="connsiteX149" fmla="*/ 428556 w 676457"/>
                <a:gd name="connsiteY149" fmla="*/ 23577 h 43107"/>
                <a:gd name="connsiteX150" fmla="*/ 417779 w 676457"/>
                <a:gd name="connsiteY150" fmla="*/ 10910 h 43107"/>
                <a:gd name="connsiteX151" fmla="*/ 409887 w 676457"/>
                <a:gd name="connsiteY151" fmla="*/ 15353 h 43107"/>
                <a:gd name="connsiteX152" fmla="*/ 409887 w 676457"/>
                <a:gd name="connsiteY152" fmla="*/ 11473 h 43107"/>
                <a:gd name="connsiteX153" fmla="*/ 403023 w 676457"/>
                <a:gd name="connsiteY153" fmla="*/ 11473 h 43107"/>
                <a:gd name="connsiteX154" fmla="*/ 403023 w 676457"/>
                <a:gd name="connsiteY154" fmla="*/ 44567 h 43107"/>
                <a:gd name="connsiteX155" fmla="*/ 363496 w 676457"/>
                <a:gd name="connsiteY155" fmla="*/ 36144 h 43107"/>
                <a:gd name="connsiteX156" fmla="*/ 370361 w 676457"/>
                <a:gd name="connsiteY156" fmla="*/ 36144 h 43107"/>
                <a:gd name="connsiteX157" fmla="*/ 370361 w 676457"/>
                <a:gd name="connsiteY157" fmla="*/ 21885 h 43107"/>
                <a:gd name="connsiteX158" fmla="*/ 375500 w 676457"/>
                <a:gd name="connsiteY158" fmla="*/ 16447 h 43107"/>
                <a:gd name="connsiteX159" fmla="*/ 379844 w 676457"/>
                <a:gd name="connsiteY159" fmla="*/ 21421 h 43107"/>
                <a:gd name="connsiteX160" fmla="*/ 379844 w 676457"/>
                <a:gd name="connsiteY160" fmla="*/ 36144 h 43107"/>
                <a:gd name="connsiteX161" fmla="*/ 386675 w 676457"/>
                <a:gd name="connsiteY161" fmla="*/ 36144 h 43107"/>
                <a:gd name="connsiteX162" fmla="*/ 386675 w 676457"/>
                <a:gd name="connsiteY162" fmla="*/ 20426 h 43107"/>
                <a:gd name="connsiteX163" fmla="*/ 378352 w 676457"/>
                <a:gd name="connsiteY163" fmla="*/ 10910 h 43107"/>
                <a:gd name="connsiteX164" fmla="*/ 370327 w 676457"/>
                <a:gd name="connsiteY164" fmla="*/ 15386 h 43107"/>
                <a:gd name="connsiteX165" fmla="*/ 370327 w 676457"/>
                <a:gd name="connsiteY165" fmla="*/ 11473 h 43107"/>
                <a:gd name="connsiteX166" fmla="*/ 363463 w 676457"/>
                <a:gd name="connsiteY166" fmla="*/ 11473 h 43107"/>
                <a:gd name="connsiteX167" fmla="*/ 363463 w 676457"/>
                <a:gd name="connsiteY167" fmla="*/ 36144 h 43107"/>
                <a:gd name="connsiteX168" fmla="*/ 345889 w 676457"/>
                <a:gd name="connsiteY168" fmla="*/ 36675 h 43107"/>
                <a:gd name="connsiteX169" fmla="*/ 358920 w 676457"/>
                <a:gd name="connsiteY169" fmla="*/ 23941 h 43107"/>
                <a:gd name="connsiteX170" fmla="*/ 358920 w 676457"/>
                <a:gd name="connsiteY170" fmla="*/ 23577 h 43107"/>
                <a:gd name="connsiteX171" fmla="*/ 345922 w 676457"/>
                <a:gd name="connsiteY171" fmla="*/ 10910 h 43107"/>
                <a:gd name="connsiteX172" fmla="*/ 332890 w 676457"/>
                <a:gd name="connsiteY172" fmla="*/ 23709 h 43107"/>
                <a:gd name="connsiteX173" fmla="*/ 332890 w 676457"/>
                <a:gd name="connsiteY173" fmla="*/ 24107 h 43107"/>
                <a:gd name="connsiteX174" fmla="*/ 345889 w 676457"/>
                <a:gd name="connsiteY174" fmla="*/ 36675 h 43107"/>
                <a:gd name="connsiteX175" fmla="*/ 345955 w 676457"/>
                <a:gd name="connsiteY175" fmla="*/ 31469 h 43107"/>
                <a:gd name="connsiteX176" fmla="*/ 339920 w 676457"/>
                <a:gd name="connsiteY176" fmla="*/ 23908 h 43107"/>
                <a:gd name="connsiteX177" fmla="*/ 339920 w 676457"/>
                <a:gd name="connsiteY177" fmla="*/ 23543 h 43107"/>
                <a:gd name="connsiteX178" fmla="*/ 345955 w 676457"/>
                <a:gd name="connsiteY178" fmla="*/ 16082 h 43107"/>
                <a:gd name="connsiteX179" fmla="*/ 351990 w 676457"/>
                <a:gd name="connsiteY179" fmla="*/ 23643 h 43107"/>
                <a:gd name="connsiteX180" fmla="*/ 351990 w 676457"/>
                <a:gd name="connsiteY180" fmla="*/ 23974 h 43107"/>
                <a:gd name="connsiteX181" fmla="*/ 345955 w 676457"/>
                <a:gd name="connsiteY181" fmla="*/ 31469 h 43107"/>
                <a:gd name="connsiteX182" fmla="*/ 324700 w 676457"/>
                <a:gd name="connsiteY182" fmla="*/ 8091 h 43107"/>
                <a:gd name="connsiteX183" fmla="*/ 328612 w 676457"/>
                <a:gd name="connsiteY183" fmla="*/ 4344 h 43107"/>
                <a:gd name="connsiteX184" fmla="*/ 324700 w 676457"/>
                <a:gd name="connsiteY184" fmla="*/ 597 h 43107"/>
                <a:gd name="connsiteX185" fmla="*/ 320820 w 676457"/>
                <a:gd name="connsiteY185" fmla="*/ 4344 h 43107"/>
                <a:gd name="connsiteX186" fmla="*/ 324700 w 676457"/>
                <a:gd name="connsiteY186" fmla="*/ 8091 h 43107"/>
                <a:gd name="connsiteX187" fmla="*/ 321351 w 676457"/>
                <a:gd name="connsiteY187" fmla="*/ 36144 h 43107"/>
                <a:gd name="connsiteX188" fmla="*/ 328148 w 676457"/>
                <a:gd name="connsiteY188" fmla="*/ 36144 h 43107"/>
                <a:gd name="connsiteX189" fmla="*/ 328148 w 676457"/>
                <a:gd name="connsiteY189" fmla="*/ 11440 h 43107"/>
                <a:gd name="connsiteX190" fmla="*/ 321351 w 676457"/>
                <a:gd name="connsiteY190" fmla="*/ 11440 h 43107"/>
                <a:gd name="connsiteX191" fmla="*/ 321351 w 676457"/>
                <a:gd name="connsiteY191" fmla="*/ 36144 h 43107"/>
                <a:gd name="connsiteX192" fmla="*/ 312397 w 676457"/>
                <a:gd name="connsiteY192" fmla="*/ 36608 h 43107"/>
                <a:gd name="connsiteX193" fmla="*/ 316542 w 676457"/>
                <a:gd name="connsiteY193" fmla="*/ 35945 h 43107"/>
                <a:gd name="connsiteX194" fmla="*/ 316542 w 676457"/>
                <a:gd name="connsiteY194" fmla="*/ 30673 h 43107"/>
                <a:gd name="connsiteX195" fmla="*/ 313956 w 676457"/>
                <a:gd name="connsiteY195" fmla="*/ 31137 h 43107"/>
                <a:gd name="connsiteX196" fmla="*/ 311204 w 676457"/>
                <a:gd name="connsiteY196" fmla="*/ 28219 h 43107"/>
                <a:gd name="connsiteX197" fmla="*/ 311204 w 676457"/>
                <a:gd name="connsiteY197" fmla="*/ 16315 h 43107"/>
                <a:gd name="connsiteX198" fmla="*/ 316410 w 676457"/>
                <a:gd name="connsiteY198" fmla="*/ 16315 h 43107"/>
                <a:gd name="connsiteX199" fmla="*/ 316410 w 676457"/>
                <a:gd name="connsiteY199" fmla="*/ 11440 h 43107"/>
                <a:gd name="connsiteX200" fmla="*/ 311204 w 676457"/>
                <a:gd name="connsiteY200" fmla="*/ 11440 h 43107"/>
                <a:gd name="connsiteX201" fmla="*/ 311204 w 676457"/>
                <a:gd name="connsiteY201" fmla="*/ 6101 h 43107"/>
                <a:gd name="connsiteX202" fmla="*/ 304406 w 676457"/>
                <a:gd name="connsiteY202" fmla="*/ 6101 h 43107"/>
                <a:gd name="connsiteX203" fmla="*/ 304406 w 676457"/>
                <a:gd name="connsiteY203" fmla="*/ 11440 h 43107"/>
                <a:gd name="connsiteX204" fmla="*/ 301256 w 676457"/>
                <a:gd name="connsiteY204" fmla="*/ 11440 h 43107"/>
                <a:gd name="connsiteX205" fmla="*/ 301256 w 676457"/>
                <a:gd name="connsiteY205" fmla="*/ 16315 h 43107"/>
                <a:gd name="connsiteX206" fmla="*/ 304406 w 676457"/>
                <a:gd name="connsiteY206" fmla="*/ 16315 h 43107"/>
                <a:gd name="connsiteX207" fmla="*/ 304406 w 676457"/>
                <a:gd name="connsiteY207" fmla="*/ 28816 h 43107"/>
                <a:gd name="connsiteX208" fmla="*/ 312397 w 676457"/>
                <a:gd name="connsiteY208" fmla="*/ 36608 h 43107"/>
                <a:gd name="connsiteX209" fmla="*/ 285405 w 676457"/>
                <a:gd name="connsiteY209" fmla="*/ 31900 h 43107"/>
                <a:gd name="connsiteX210" fmla="*/ 281824 w 676457"/>
                <a:gd name="connsiteY210" fmla="*/ 28915 h 43107"/>
                <a:gd name="connsiteX211" fmla="*/ 288091 w 676457"/>
                <a:gd name="connsiteY211" fmla="*/ 25433 h 43107"/>
                <a:gd name="connsiteX212" fmla="*/ 290744 w 676457"/>
                <a:gd name="connsiteY212" fmla="*/ 25433 h 43107"/>
                <a:gd name="connsiteX213" fmla="*/ 290744 w 676457"/>
                <a:gd name="connsiteY213" fmla="*/ 27523 h 43107"/>
                <a:gd name="connsiteX214" fmla="*/ 285405 w 676457"/>
                <a:gd name="connsiteY214" fmla="*/ 31900 h 43107"/>
                <a:gd name="connsiteX215" fmla="*/ 283383 w 676457"/>
                <a:gd name="connsiteY215" fmla="*/ 36675 h 43107"/>
                <a:gd name="connsiteX216" fmla="*/ 290844 w 676457"/>
                <a:gd name="connsiteY216" fmla="*/ 33193 h 43107"/>
                <a:gd name="connsiteX217" fmla="*/ 290844 w 676457"/>
                <a:gd name="connsiteY217" fmla="*/ 36177 h 43107"/>
                <a:gd name="connsiteX218" fmla="*/ 297509 w 676457"/>
                <a:gd name="connsiteY218" fmla="*/ 36177 h 43107"/>
                <a:gd name="connsiteX219" fmla="*/ 297509 w 676457"/>
                <a:gd name="connsiteY219" fmla="*/ 20095 h 43107"/>
                <a:gd name="connsiteX220" fmla="*/ 287163 w 676457"/>
                <a:gd name="connsiteY220" fmla="*/ 10943 h 43107"/>
                <a:gd name="connsiteX221" fmla="*/ 276054 w 676457"/>
                <a:gd name="connsiteY221" fmla="*/ 19398 h 43107"/>
                <a:gd name="connsiteX222" fmla="*/ 282521 w 676457"/>
                <a:gd name="connsiteY222" fmla="*/ 19398 h 43107"/>
                <a:gd name="connsiteX223" fmla="*/ 286732 w 676457"/>
                <a:gd name="connsiteY223" fmla="*/ 15917 h 43107"/>
                <a:gd name="connsiteX224" fmla="*/ 290744 w 676457"/>
                <a:gd name="connsiteY224" fmla="*/ 20460 h 43107"/>
                <a:gd name="connsiteX225" fmla="*/ 290744 w 676457"/>
                <a:gd name="connsiteY225" fmla="*/ 21454 h 43107"/>
                <a:gd name="connsiteX226" fmla="*/ 287959 w 676457"/>
                <a:gd name="connsiteY226" fmla="*/ 21454 h 43107"/>
                <a:gd name="connsiteX227" fmla="*/ 275126 w 676457"/>
                <a:gd name="connsiteY227" fmla="*/ 29379 h 43107"/>
                <a:gd name="connsiteX228" fmla="*/ 283383 w 676457"/>
                <a:gd name="connsiteY228" fmla="*/ 36675 h 43107"/>
                <a:gd name="connsiteX229" fmla="*/ 233146 w 676457"/>
                <a:gd name="connsiteY229" fmla="*/ 36144 h 43107"/>
                <a:gd name="connsiteX230" fmla="*/ 240010 w 676457"/>
                <a:gd name="connsiteY230" fmla="*/ 36144 h 43107"/>
                <a:gd name="connsiteX231" fmla="*/ 240010 w 676457"/>
                <a:gd name="connsiteY231" fmla="*/ 21554 h 43107"/>
                <a:gd name="connsiteX232" fmla="*/ 244785 w 676457"/>
                <a:gd name="connsiteY232" fmla="*/ 16514 h 43107"/>
                <a:gd name="connsiteX233" fmla="*/ 248664 w 676457"/>
                <a:gd name="connsiteY233" fmla="*/ 21090 h 43107"/>
                <a:gd name="connsiteX234" fmla="*/ 248664 w 676457"/>
                <a:gd name="connsiteY234" fmla="*/ 36144 h 43107"/>
                <a:gd name="connsiteX235" fmla="*/ 255462 w 676457"/>
                <a:gd name="connsiteY235" fmla="*/ 36144 h 43107"/>
                <a:gd name="connsiteX236" fmla="*/ 255462 w 676457"/>
                <a:gd name="connsiteY236" fmla="*/ 21554 h 43107"/>
                <a:gd name="connsiteX237" fmla="*/ 260237 w 676457"/>
                <a:gd name="connsiteY237" fmla="*/ 16514 h 43107"/>
                <a:gd name="connsiteX238" fmla="*/ 264117 w 676457"/>
                <a:gd name="connsiteY238" fmla="*/ 21090 h 43107"/>
                <a:gd name="connsiteX239" fmla="*/ 264117 w 676457"/>
                <a:gd name="connsiteY239" fmla="*/ 36144 h 43107"/>
                <a:gd name="connsiteX240" fmla="*/ 270915 w 676457"/>
                <a:gd name="connsiteY240" fmla="*/ 36144 h 43107"/>
                <a:gd name="connsiteX241" fmla="*/ 270915 w 676457"/>
                <a:gd name="connsiteY241" fmla="*/ 20327 h 43107"/>
                <a:gd name="connsiteX242" fmla="*/ 262790 w 676457"/>
                <a:gd name="connsiteY242" fmla="*/ 10876 h 43107"/>
                <a:gd name="connsiteX243" fmla="*/ 254467 w 676457"/>
                <a:gd name="connsiteY243" fmla="*/ 15154 h 43107"/>
                <a:gd name="connsiteX244" fmla="*/ 247570 w 676457"/>
                <a:gd name="connsiteY244" fmla="*/ 10876 h 43107"/>
                <a:gd name="connsiteX245" fmla="*/ 240010 w 676457"/>
                <a:gd name="connsiteY245" fmla="*/ 15220 h 43107"/>
                <a:gd name="connsiteX246" fmla="*/ 240010 w 676457"/>
                <a:gd name="connsiteY246" fmla="*/ 11440 h 43107"/>
                <a:gd name="connsiteX247" fmla="*/ 233146 w 676457"/>
                <a:gd name="connsiteY247" fmla="*/ 11440 h 43107"/>
                <a:gd name="connsiteX248" fmla="*/ 233146 w 676457"/>
                <a:gd name="connsiteY248" fmla="*/ 36144 h 43107"/>
                <a:gd name="connsiteX249" fmla="*/ 213847 w 676457"/>
                <a:gd name="connsiteY249" fmla="*/ 36144 h 43107"/>
                <a:gd name="connsiteX250" fmla="*/ 220678 w 676457"/>
                <a:gd name="connsiteY250" fmla="*/ 36144 h 43107"/>
                <a:gd name="connsiteX251" fmla="*/ 220678 w 676457"/>
                <a:gd name="connsiteY251" fmla="*/ 23776 h 43107"/>
                <a:gd name="connsiteX252" fmla="*/ 228669 w 676457"/>
                <a:gd name="connsiteY252" fmla="*/ 17442 h 43107"/>
                <a:gd name="connsiteX253" fmla="*/ 228669 w 676457"/>
                <a:gd name="connsiteY253" fmla="*/ 11075 h 43107"/>
                <a:gd name="connsiteX254" fmla="*/ 220678 w 676457"/>
                <a:gd name="connsiteY254" fmla="*/ 16182 h 43107"/>
                <a:gd name="connsiteX255" fmla="*/ 220678 w 676457"/>
                <a:gd name="connsiteY255" fmla="*/ 11473 h 43107"/>
                <a:gd name="connsiteX256" fmla="*/ 213847 w 676457"/>
                <a:gd name="connsiteY256" fmla="*/ 11473 h 43107"/>
                <a:gd name="connsiteX257" fmla="*/ 213847 w 676457"/>
                <a:gd name="connsiteY257" fmla="*/ 36144 h 43107"/>
                <a:gd name="connsiteX258" fmla="*/ 196239 w 676457"/>
                <a:gd name="connsiteY258" fmla="*/ 36675 h 43107"/>
                <a:gd name="connsiteX259" fmla="*/ 209271 w 676457"/>
                <a:gd name="connsiteY259" fmla="*/ 23941 h 43107"/>
                <a:gd name="connsiteX260" fmla="*/ 209271 w 676457"/>
                <a:gd name="connsiteY260" fmla="*/ 23577 h 43107"/>
                <a:gd name="connsiteX261" fmla="*/ 196272 w 676457"/>
                <a:gd name="connsiteY261" fmla="*/ 10910 h 43107"/>
                <a:gd name="connsiteX262" fmla="*/ 183240 w 676457"/>
                <a:gd name="connsiteY262" fmla="*/ 23709 h 43107"/>
                <a:gd name="connsiteX263" fmla="*/ 183240 w 676457"/>
                <a:gd name="connsiteY263" fmla="*/ 24107 h 43107"/>
                <a:gd name="connsiteX264" fmla="*/ 196239 w 676457"/>
                <a:gd name="connsiteY264" fmla="*/ 36675 h 43107"/>
                <a:gd name="connsiteX265" fmla="*/ 196272 w 676457"/>
                <a:gd name="connsiteY265" fmla="*/ 31469 h 43107"/>
                <a:gd name="connsiteX266" fmla="*/ 190237 w 676457"/>
                <a:gd name="connsiteY266" fmla="*/ 23908 h 43107"/>
                <a:gd name="connsiteX267" fmla="*/ 190237 w 676457"/>
                <a:gd name="connsiteY267" fmla="*/ 23543 h 43107"/>
                <a:gd name="connsiteX268" fmla="*/ 196272 w 676457"/>
                <a:gd name="connsiteY268" fmla="*/ 16082 h 43107"/>
                <a:gd name="connsiteX269" fmla="*/ 202307 w 676457"/>
                <a:gd name="connsiteY269" fmla="*/ 23643 h 43107"/>
                <a:gd name="connsiteX270" fmla="*/ 202307 w 676457"/>
                <a:gd name="connsiteY270" fmla="*/ 23974 h 43107"/>
                <a:gd name="connsiteX271" fmla="*/ 196272 w 676457"/>
                <a:gd name="connsiteY271" fmla="*/ 31469 h 43107"/>
                <a:gd name="connsiteX272" fmla="*/ 169313 w 676457"/>
                <a:gd name="connsiteY272" fmla="*/ 36144 h 43107"/>
                <a:gd name="connsiteX273" fmla="*/ 176111 w 676457"/>
                <a:gd name="connsiteY273" fmla="*/ 36144 h 43107"/>
                <a:gd name="connsiteX274" fmla="*/ 176111 w 676457"/>
                <a:gd name="connsiteY274" fmla="*/ 16315 h 43107"/>
                <a:gd name="connsiteX275" fmla="*/ 181483 w 676457"/>
                <a:gd name="connsiteY275" fmla="*/ 16315 h 43107"/>
                <a:gd name="connsiteX276" fmla="*/ 181483 w 676457"/>
                <a:gd name="connsiteY276" fmla="*/ 11440 h 43107"/>
                <a:gd name="connsiteX277" fmla="*/ 176111 w 676457"/>
                <a:gd name="connsiteY277" fmla="*/ 11440 h 43107"/>
                <a:gd name="connsiteX278" fmla="*/ 176111 w 676457"/>
                <a:gd name="connsiteY278" fmla="*/ 8423 h 43107"/>
                <a:gd name="connsiteX279" fmla="*/ 179195 w 676457"/>
                <a:gd name="connsiteY279" fmla="*/ 5173 h 43107"/>
                <a:gd name="connsiteX280" fmla="*/ 181682 w 676457"/>
                <a:gd name="connsiteY280" fmla="*/ 5604 h 43107"/>
                <a:gd name="connsiteX281" fmla="*/ 181682 w 676457"/>
                <a:gd name="connsiteY281" fmla="*/ 464 h 43107"/>
                <a:gd name="connsiteX282" fmla="*/ 178134 w 676457"/>
                <a:gd name="connsiteY282" fmla="*/ 0 h 43107"/>
                <a:gd name="connsiteX283" fmla="*/ 169313 w 676457"/>
                <a:gd name="connsiteY283" fmla="*/ 8622 h 43107"/>
                <a:gd name="connsiteX284" fmla="*/ 169313 w 676457"/>
                <a:gd name="connsiteY284" fmla="*/ 11440 h 43107"/>
                <a:gd name="connsiteX285" fmla="*/ 166064 w 676457"/>
                <a:gd name="connsiteY285" fmla="*/ 11440 h 43107"/>
                <a:gd name="connsiteX286" fmla="*/ 166064 w 676457"/>
                <a:gd name="connsiteY286" fmla="*/ 16315 h 43107"/>
                <a:gd name="connsiteX287" fmla="*/ 169313 w 676457"/>
                <a:gd name="connsiteY287" fmla="*/ 16315 h 43107"/>
                <a:gd name="connsiteX288" fmla="*/ 169313 w 676457"/>
                <a:gd name="connsiteY288" fmla="*/ 36144 h 43107"/>
                <a:gd name="connsiteX289" fmla="*/ 139768 w 676457"/>
                <a:gd name="connsiteY289" fmla="*/ 31900 h 43107"/>
                <a:gd name="connsiteX290" fmla="*/ 136187 w 676457"/>
                <a:gd name="connsiteY290" fmla="*/ 28915 h 43107"/>
                <a:gd name="connsiteX291" fmla="*/ 142454 w 676457"/>
                <a:gd name="connsiteY291" fmla="*/ 25433 h 43107"/>
                <a:gd name="connsiteX292" fmla="*/ 145107 w 676457"/>
                <a:gd name="connsiteY292" fmla="*/ 25433 h 43107"/>
                <a:gd name="connsiteX293" fmla="*/ 145107 w 676457"/>
                <a:gd name="connsiteY293" fmla="*/ 27523 h 43107"/>
                <a:gd name="connsiteX294" fmla="*/ 139768 w 676457"/>
                <a:gd name="connsiteY294" fmla="*/ 31900 h 43107"/>
                <a:gd name="connsiteX295" fmla="*/ 137745 w 676457"/>
                <a:gd name="connsiteY295" fmla="*/ 36675 h 43107"/>
                <a:gd name="connsiteX296" fmla="*/ 145206 w 676457"/>
                <a:gd name="connsiteY296" fmla="*/ 33193 h 43107"/>
                <a:gd name="connsiteX297" fmla="*/ 145206 w 676457"/>
                <a:gd name="connsiteY297" fmla="*/ 36177 h 43107"/>
                <a:gd name="connsiteX298" fmla="*/ 151871 w 676457"/>
                <a:gd name="connsiteY298" fmla="*/ 36177 h 43107"/>
                <a:gd name="connsiteX299" fmla="*/ 151871 w 676457"/>
                <a:gd name="connsiteY299" fmla="*/ 20095 h 43107"/>
                <a:gd name="connsiteX300" fmla="*/ 141526 w 676457"/>
                <a:gd name="connsiteY300" fmla="*/ 10943 h 43107"/>
                <a:gd name="connsiteX301" fmla="*/ 130417 w 676457"/>
                <a:gd name="connsiteY301" fmla="*/ 19398 h 43107"/>
                <a:gd name="connsiteX302" fmla="*/ 136883 w 676457"/>
                <a:gd name="connsiteY302" fmla="*/ 19398 h 43107"/>
                <a:gd name="connsiteX303" fmla="*/ 141094 w 676457"/>
                <a:gd name="connsiteY303" fmla="*/ 15917 h 43107"/>
                <a:gd name="connsiteX304" fmla="*/ 145107 w 676457"/>
                <a:gd name="connsiteY304" fmla="*/ 20460 h 43107"/>
                <a:gd name="connsiteX305" fmla="*/ 145107 w 676457"/>
                <a:gd name="connsiteY305" fmla="*/ 21454 h 43107"/>
                <a:gd name="connsiteX306" fmla="*/ 142321 w 676457"/>
                <a:gd name="connsiteY306" fmla="*/ 21454 h 43107"/>
                <a:gd name="connsiteX307" fmla="*/ 129489 w 676457"/>
                <a:gd name="connsiteY307" fmla="*/ 29379 h 43107"/>
                <a:gd name="connsiteX308" fmla="*/ 137745 w 676457"/>
                <a:gd name="connsiteY308" fmla="*/ 36675 h 43107"/>
                <a:gd name="connsiteX309" fmla="*/ 118048 w 676457"/>
                <a:gd name="connsiteY309" fmla="*/ 36144 h 43107"/>
                <a:gd name="connsiteX310" fmla="*/ 124846 w 676457"/>
                <a:gd name="connsiteY310" fmla="*/ 36144 h 43107"/>
                <a:gd name="connsiteX311" fmla="*/ 124846 w 676457"/>
                <a:gd name="connsiteY311" fmla="*/ 265 h 43107"/>
                <a:gd name="connsiteX312" fmla="*/ 118048 w 676457"/>
                <a:gd name="connsiteY312" fmla="*/ 265 h 43107"/>
                <a:gd name="connsiteX313" fmla="*/ 118048 w 676457"/>
                <a:gd name="connsiteY313" fmla="*/ 36144 h 43107"/>
                <a:gd name="connsiteX314" fmla="*/ 88072 w 676457"/>
                <a:gd name="connsiteY314" fmla="*/ 36144 h 43107"/>
                <a:gd name="connsiteX315" fmla="*/ 94936 w 676457"/>
                <a:gd name="connsiteY315" fmla="*/ 36144 h 43107"/>
                <a:gd name="connsiteX316" fmla="*/ 94936 w 676457"/>
                <a:gd name="connsiteY316" fmla="*/ 23776 h 43107"/>
                <a:gd name="connsiteX317" fmla="*/ 102928 w 676457"/>
                <a:gd name="connsiteY317" fmla="*/ 17442 h 43107"/>
                <a:gd name="connsiteX318" fmla="*/ 102928 w 676457"/>
                <a:gd name="connsiteY318" fmla="*/ 11075 h 43107"/>
                <a:gd name="connsiteX319" fmla="*/ 94936 w 676457"/>
                <a:gd name="connsiteY319" fmla="*/ 16182 h 43107"/>
                <a:gd name="connsiteX320" fmla="*/ 94936 w 676457"/>
                <a:gd name="connsiteY320" fmla="*/ 11473 h 43107"/>
                <a:gd name="connsiteX321" fmla="*/ 88072 w 676457"/>
                <a:gd name="connsiteY321" fmla="*/ 11473 h 43107"/>
                <a:gd name="connsiteX322" fmla="*/ 88072 w 676457"/>
                <a:gd name="connsiteY322" fmla="*/ 36144 h 43107"/>
                <a:gd name="connsiteX323" fmla="*/ 67381 w 676457"/>
                <a:gd name="connsiteY323" fmla="*/ 36675 h 43107"/>
                <a:gd name="connsiteX324" fmla="*/ 75206 w 676457"/>
                <a:gd name="connsiteY324" fmla="*/ 32298 h 43107"/>
                <a:gd name="connsiteX325" fmla="*/ 75206 w 676457"/>
                <a:gd name="connsiteY325" fmla="*/ 36177 h 43107"/>
                <a:gd name="connsiteX326" fmla="*/ 82004 w 676457"/>
                <a:gd name="connsiteY326" fmla="*/ 36177 h 43107"/>
                <a:gd name="connsiteX327" fmla="*/ 82004 w 676457"/>
                <a:gd name="connsiteY327" fmla="*/ 11473 h 43107"/>
                <a:gd name="connsiteX328" fmla="*/ 75206 w 676457"/>
                <a:gd name="connsiteY328" fmla="*/ 11473 h 43107"/>
                <a:gd name="connsiteX329" fmla="*/ 75206 w 676457"/>
                <a:gd name="connsiteY329" fmla="*/ 25964 h 43107"/>
                <a:gd name="connsiteX330" fmla="*/ 70066 w 676457"/>
                <a:gd name="connsiteY330" fmla="*/ 31402 h 43107"/>
                <a:gd name="connsiteX331" fmla="*/ 65789 w 676457"/>
                <a:gd name="connsiteY331" fmla="*/ 26428 h 43107"/>
                <a:gd name="connsiteX332" fmla="*/ 65789 w 676457"/>
                <a:gd name="connsiteY332" fmla="*/ 11473 h 43107"/>
                <a:gd name="connsiteX333" fmla="*/ 58991 w 676457"/>
                <a:gd name="connsiteY333" fmla="*/ 11473 h 43107"/>
                <a:gd name="connsiteX334" fmla="*/ 58991 w 676457"/>
                <a:gd name="connsiteY334" fmla="*/ 27390 h 43107"/>
                <a:gd name="connsiteX335" fmla="*/ 67381 w 676457"/>
                <a:gd name="connsiteY335" fmla="*/ 36675 h 43107"/>
                <a:gd name="connsiteX336" fmla="*/ 41549 w 676457"/>
                <a:gd name="connsiteY336" fmla="*/ 36675 h 43107"/>
                <a:gd name="connsiteX337" fmla="*/ 54581 w 676457"/>
                <a:gd name="connsiteY337" fmla="*/ 23941 h 43107"/>
                <a:gd name="connsiteX338" fmla="*/ 54581 w 676457"/>
                <a:gd name="connsiteY338" fmla="*/ 23577 h 43107"/>
                <a:gd name="connsiteX339" fmla="*/ 41582 w 676457"/>
                <a:gd name="connsiteY339" fmla="*/ 10910 h 43107"/>
                <a:gd name="connsiteX340" fmla="*/ 28550 w 676457"/>
                <a:gd name="connsiteY340" fmla="*/ 23709 h 43107"/>
                <a:gd name="connsiteX341" fmla="*/ 28550 w 676457"/>
                <a:gd name="connsiteY341" fmla="*/ 24107 h 43107"/>
                <a:gd name="connsiteX342" fmla="*/ 41549 w 676457"/>
                <a:gd name="connsiteY342" fmla="*/ 36675 h 43107"/>
                <a:gd name="connsiteX343" fmla="*/ 41615 w 676457"/>
                <a:gd name="connsiteY343" fmla="*/ 31469 h 43107"/>
                <a:gd name="connsiteX344" fmla="*/ 35580 w 676457"/>
                <a:gd name="connsiteY344" fmla="*/ 23908 h 43107"/>
                <a:gd name="connsiteX345" fmla="*/ 35580 w 676457"/>
                <a:gd name="connsiteY345" fmla="*/ 23543 h 43107"/>
                <a:gd name="connsiteX346" fmla="*/ 41615 w 676457"/>
                <a:gd name="connsiteY346" fmla="*/ 16082 h 43107"/>
                <a:gd name="connsiteX347" fmla="*/ 47650 w 676457"/>
                <a:gd name="connsiteY347" fmla="*/ 23643 h 43107"/>
                <a:gd name="connsiteX348" fmla="*/ 47650 w 676457"/>
                <a:gd name="connsiteY348" fmla="*/ 23974 h 43107"/>
                <a:gd name="connsiteX349" fmla="*/ 41615 w 676457"/>
                <a:gd name="connsiteY349" fmla="*/ 31469 h 43107"/>
                <a:gd name="connsiteX350" fmla="*/ 12700 w 676457"/>
                <a:gd name="connsiteY350" fmla="*/ 31336 h 43107"/>
                <a:gd name="connsiteX351" fmla="*/ 6599 w 676457"/>
                <a:gd name="connsiteY351" fmla="*/ 23974 h 43107"/>
                <a:gd name="connsiteX352" fmla="*/ 6599 w 676457"/>
                <a:gd name="connsiteY352" fmla="*/ 23610 h 43107"/>
                <a:gd name="connsiteX353" fmla="*/ 12634 w 676457"/>
                <a:gd name="connsiteY353" fmla="*/ 16149 h 43107"/>
                <a:gd name="connsiteX354" fmla="*/ 18536 w 676457"/>
                <a:gd name="connsiteY354" fmla="*/ 23610 h 43107"/>
                <a:gd name="connsiteX355" fmla="*/ 18536 w 676457"/>
                <a:gd name="connsiteY355" fmla="*/ 23974 h 43107"/>
                <a:gd name="connsiteX356" fmla="*/ 12700 w 676457"/>
                <a:gd name="connsiteY356" fmla="*/ 31336 h 43107"/>
                <a:gd name="connsiteX357" fmla="*/ 0 w 676457"/>
                <a:gd name="connsiteY357" fmla="*/ 44567 h 43107"/>
                <a:gd name="connsiteX358" fmla="*/ 6831 w 676457"/>
                <a:gd name="connsiteY358" fmla="*/ 44567 h 43107"/>
                <a:gd name="connsiteX359" fmla="*/ 6831 w 676457"/>
                <a:gd name="connsiteY359" fmla="*/ 32397 h 43107"/>
                <a:gd name="connsiteX360" fmla="*/ 14723 w 676457"/>
                <a:gd name="connsiteY360" fmla="*/ 36675 h 43107"/>
                <a:gd name="connsiteX361" fmla="*/ 25500 w 676457"/>
                <a:gd name="connsiteY361" fmla="*/ 23941 h 43107"/>
                <a:gd name="connsiteX362" fmla="*/ 25500 w 676457"/>
                <a:gd name="connsiteY362" fmla="*/ 23577 h 43107"/>
                <a:gd name="connsiteX363" fmla="*/ 14723 w 676457"/>
                <a:gd name="connsiteY363" fmla="*/ 10910 h 43107"/>
                <a:gd name="connsiteX364" fmla="*/ 6831 w 676457"/>
                <a:gd name="connsiteY364" fmla="*/ 15353 h 43107"/>
                <a:gd name="connsiteX365" fmla="*/ 6831 w 676457"/>
                <a:gd name="connsiteY365" fmla="*/ 11473 h 43107"/>
                <a:gd name="connsiteX366" fmla="*/ 0 w 676457"/>
                <a:gd name="connsiteY366" fmla="*/ 11473 h 43107"/>
                <a:gd name="connsiteX367" fmla="*/ 0 w 676457"/>
                <a:gd name="connsiteY367" fmla="*/ 4456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676457" h="43107">
                  <a:moveTo>
                    <a:pt x="659447" y="21123"/>
                  </a:moveTo>
                  <a:cubicBezTo>
                    <a:pt x="659977" y="17641"/>
                    <a:pt x="662033" y="15585"/>
                    <a:pt x="665117" y="15585"/>
                  </a:cubicBezTo>
                  <a:cubicBezTo>
                    <a:pt x="668367" y="15585"/>
                    <a:pt x="670257" y="17376"/>
                    <a:pt x="670489" y="21123"/>
                  </a:cubicBezTo>
                  <a:lnTo>
                    <a:pt x="659447" y="21123"/>
                  </a:lnTo>
                  <a:close/>
                  <a:moveTo>
                    <a:pt x="665316" y="36675"/>
                  </a:moveTo>
                  <a:cubicBezTo>
                    <a:pt x="672047" y="36675"/>
                    <a:pt x="676325" y="33690"/>
                    <a:pt x="677121" y="28352"/>
                  </a:cubicBezTo>
                  <a:lnTo>
                    <a:pt x="670655" y="28352"/>
                  </a:lnTo>
                  <a:cubicBezTo>
                    <a:pt x="670223" y="30441"/>
                    <a:pt x="668665" y="31800"/>
                    <a:pt x="665515" y="31800"/>
                  </a:cubicBezTo>
                  <a:cubicBezTo>
                    <a:pt x="661768" y="31800"/>
                    <a:pt x="659546" y="29446"/>
                    <a:pt x="659380" y="25334"/>
                  </a:cubicBezTo>
                  <a:lnTo>
                    <a:pt x="677187" y="25334"/>
                  </a:lnTo>
                  <a:lnTo>
                    <a:pt x="677187" y="23444"/>
                  </a:lnTo>
                  <a:cubicBezTo>
                    <a:pt x="677187" y="14623"/>
                    <a:pt x="671517" y="10876"/>
                    <a:pt x="665150" y="10876"/>
                  </a:cubicBezTo>
                  <a:cubicBezTo>
                    <a:pt x="657988" y="10876"/>
                    <a:pt x="652450" y="15917"/>
                    <a:pt x="652450" y="23709"/>
                  </a:cubicBezTo>
                  <a:lnTo>
                    <a:pt x="652450" y="24074"/>
                  </a:lnTo>
                  <a:cubicBezTo>
                    <a:pt x="652417" y="31999"/>
                    <a:pt x="657855" y="36675"/>
                    <a:pt x="665316" y="36675"/>
                  </a:cubicBezTo>
                  <a:moveTo>
                    <a:pt x="645155" y="36608"/>
                  </a:moveTo>
                  <a:cubicBezTo>
                    <a:pt x="647012" y="36608"/>
                    <a:pt x="648371" y="36277"/>
                    <a:pt x="649300" y="35945"/>
                  </a:cubicBezTo>
                  <a:lnTo>
                    <a:pt x="649300" y="30673"/>
                  </a:lnTo>
                  <a:cubicBezTo>
                    <a:pt x="648504" y="31004"/>
                    <a:pt x="647741" y="31137"/>
                    <a:pt x="646713" y="31137"/>
                  </a:cubicBezTo>
                  <a:cubicBezTo>
                    <a:pt x="644956" y="31137"/>
                    <a:pt x="643961" y="30208"/>
                    <a:pt x="643961" y="28219"/>
                  </a:cubicBezTo>
                  <a:lnTo>
                    <a:pt x="643961" y="16315"/>
                  </a:lnTo>
                  <a:lnTo>
                    <a:pt x="649167" y="16315"/>
                  </a:lnTo>
                  <a:lnTo>
                    <a:pt x="649167" y="11440"/>
                  </a:lnTo>
                  <a:lnTo>
                    <a:pt x="643961" y="11440"/>
                  </a:lnTo>
                  <a:lnTo>
                    <a:pt x="643961" y="6101"/>
                  </a:lnTo>
                  <a:lnTo>
                    <a:pt x="637163" y="6101"/>
                  </a:lnTo>
                  <a:lnTo>
                    <a:pt x="637163" y="11440"/>
                  </a:lnTo>
                  <a:lnTo>
                    <a:pt x="634013" y="11440"/>
                  </a:lnTo>
                  <a:lnTo>
                    <a:pt x="634013" y="16315"/>
                  </a:lnTo>
                  <a:lnTo>
                    <a:pt x="637163" y="16315"/>
                  </a:lnTo>
                  <a:lnTo>
                    <a:pt x="637163" y="28816"/>
                  </a:lnTo>
                  <a:cubicBezTo>
                    <a:pt x="637163" y="33989"/>
                    <a:pt x="639949" y="36608"/>
                    <a:pt x="645155" y="36608"/>
                  </a:cubicBezTo>
                  <a:moveTo>
                    <a:pt x="607087" y="36144"/>
                  </a:moveTo>
                  <a:lnTo>
                    <a:pt x="613952" y="36144"/>
                  </a:lnTo>
                  <a:lnTo>
                    <a:pt x="613952" y="21885"/>
                  </a:lnTo>
                  <a:cubicBezTo>
                    <a:pt x="613952" y="18238"/>
                    <a:pt x="616173" y="16447"/>
                    <a:pt x="619091" y="16447"/>
                  </a:cubicBezTo>
                  <a:cubicBezTo>
                    <a:pt x="622109" y="16447"/>
                    <a:pt x="623435" y="18072"/>
                    <a:pt x="623435" y="21421"/>
                  </a:cubicBezTo>
                  <a:lnTo>
                    <a:pt x="623435" y="36144"/>
                  </a:lnTo>
                  <a:lnTo>
                    <a:pt x="630266" y="36144"/>
                  </a:lnTo>
                  <a:lnTo>
                    <a:pt x="630266" y="20426"/>
                  </a:lnTo>
                  <a:cubicBezTo>
                    <a:pt x="630266" y="13828"/>
                    <a:pt x="626817" y="10910"/>
                    <a:pt x="621943" y="10910"/>
                  </a:cubicBezTo>
                  <a:cubicBezTo>
                    <a:pt x="617831" y="10910"/>
                    <a:pt x="615145" y="12932"/>
                    <a:pt x="613918" y="15386"/>
                  </a:cubicBezTo>
                  <a:lnTo>
                    <a:pt x="613918" y="11473"/>
                  </a:lnTo>
                  <a:lnTo>
                    <a:pt x="607054" y="11473"/>
                  </a:lnTo>
                  <a:lnTo>
                    <a:pt x="607054" y="36144"/>
                  </a:lnTo>
                  <a:close/>
                  <a:moveTo>
                    <a:pt x="584904" y="21123"/>
                  </a:moveTo>
                  <a:cubicBezTo>
                    <a:pt x="585434" y="17641"/>
                    <a:pt x="587490" y="15585"/>
                    <a:pt x="590574" y="15585"/>
                  </a:cubicBezTo>
                  <a:cubicBezTo>
                    <a:pt x="593824" y="15585"/>
                    <a:pt x="595714" y="17376"/>
                    <a:pt x="595946" y="21123"/>
                  </a:cubicBezTo>
                  <a:lnTo>
                    <a:pt x="584904" y="21123"/>
                  </a:lnTo>
                  <a:close/>
                  <a:moveTo>
                    <a:pt x="590740" y="36675"/>
                  </a:moveTo>
                  <a:cubicBezTo>
                    <a:pt x="597504" y="36675"/>
                    <a:pt x="601749" y="33690"/>
                    <a:pt x="602545" y="28352"/>
                  </a:cubicBezTo>
                  <a:lnTo>
                    <a:pt x="596078" y="28352"/>
                  </a:lnTo>
                  <a:cubicBezTo>
                    <a:pt x="595647" y="30441"/>
                    <a:pt x="594089" y="31800"/>
                    <a:pt x="590939" y="31800"/>
                  </a:cubicBezTo>
                  <a:cubicBezTo>
                    <a:pt x="587192" y="31800"/>
                    <a:pt x="585003" y="29446"/>
                    <a:pt x="584804" y="25334"/>
                  </a:cubicBezTo>
                  <a:lnTo>
                    <a:pt x="602611" y="25334"/>
                  </a:lnTo>
                  <a:lnTo>
                    <a:pt x="602611" y="23444"/>
                  </a:lnTo>
                  <a:cubicBezTo>
                    <a:pt x="602611" y="14623"/>
                    <a:pt x="596941" y="10876"/>
                    <a:pt x="590574" y="10876"/>
                  </a:cubicBezTo>
                  <a:cubicBezTo>
                    <a:pt x="583411" y="10876"/>
                    <a:pt x="577874" y="15917"/>
                    <a:pt x="577874" y="23709"/>
                  </a:cubicBezTo>
                  <a:lnTo>
                    <a:pt x="577874" y="24074"/>
                  </a:lnTo>
                  <a:cubicBezTo>
                    <a:pt x="577874" y="31999"/>
                    <a:pt x="583279" y="36675"/>
                    <a:pt x="590740" y="36675"/>
                  </a:cubicBezTo>
                  <a:moveTo>
                    <a:pt x="550351" y="36144"/>
                  </a:moveTo>
                  <a:lnTo>
                    <a:pt x="557182" y="36144"/>
                  </a:lnTo>
                  <a:lnTo>
                    <a:pt x="557182" y="21885"/>
                  </a:lnTo>
                  <a:cubicBezTo>
                    <a:pt x="557182" y="18238"/>
                    <a:pt x="559404" y="16447"/>
                    <a:pt x="562322" y="16447"/>
                  </a:cubicBezTo>
                  <a:cubicBezTo>
                    <a:pt x="565339" y="16447"/>
                    <a:pt x="566666" y="18072"/>
                    <a:pt x="566666" y="21421"/>
                  </a:cubicBezTo>
                  <a:lnTo>
                    <a:pt x="566666" y="36144"/>
                  </a:lnTo>
                  <a:lnTo>
                    <a:pt x="573530" y="36144"/>
                  </a:lnTo>
                  <a:lnTo>
                    <a:pt x="573530" y="20426"/>
                  </a:lnTo>
                  <a:cubicBezTo>
                    <a:pt x="573530" y="13828"/>
                    <a:pt x="570081" y="10910"/>
                    <a:pt x="565207" y="10910"/>
                  </a:cubicBezTo>
                  <a:cubicBezTo>
                    <a:pt x="561095" y="10910"/>
                    <a:pt x="558409" y="12932"/>
                    <a:pt x="557182" y="15386"/>
                  </a:cubicBezTo>
                  <a:lnTo>
                    <a:pt x="557182" y="11473"/>
                  </a:lnTo>
                  <a:lnTo>
                    <a:pt x="550351" y="11473"/>
                  </a:lnTo>
                  <a:lnTo>
                    <a:pt x="550351" y="36144"/>
                  </a:lnTo>
                  <a:close/>
                  <a:moveTo>
                    <a:pt x="532412" y="31900"/>
                  </a:moveTo>
                  <a:cubicBezTo>
                    <a:pt x="529892" y="31900"/>
                    <a:pt x="528831" y="30706"/>
                    <a:pt x="528831" y="28915"/>
                  </a:cubicBezTo>
                  <a:cubicBezTo>
                    <a:pt x="528831" y="26262"/>
                    <a:pt x="531152" y="25433"/>
                    <a:pt x="535098" y="25433"/>
                  </a:cubicBezTo>
                  <a:lnTo>
                    <a:pt x="537751" y="25433"/>
                  </a:lnTo>
                  <a:lnTo>
                    <a:pt x="537751" y="27523"/>
                  </a:lnTo>
                  <a:cubicBezTo>
                    <a:pt x="537717" y="30242"/>
                    <a:pt x="535429" y="31900"/>
                    <a:pt x="532412" y="31900"/>
                  </a:cubicBezTo>
                  <a:moveTo>
                    <a:pt x="530356" y="36675"/>
                  </a:moveTo>
                  <a:cubicBezTo>
                    <a:pt x="534236" y="36675"/>
                    <a:pt x="536391" y="35182"/>
                    <a:pt x="537817" y="33193"/>
                  </a:cubicBezTo>
                  <a:lnTo>
                    <a:pt x="537817" y="36177"/>
                  </a:lnTo>
                  <a:lnTo>
                    <a:pt x="544482" y="36177"/>
                  </a:lnTo>
                  <a:lnTo>
                    <a:pt x="544482" y="20095"/>
                  </a:lnTo>
                  <a:cubicBezTo>
                    <a:pt x="544482" y="13397"/>
                    <a:pt x="540204" y="10943"/>
                    <a:pt x="534136" y="10943"/>
                  </a:cubicBezTo>
                  <a:cubicBezTo>
                    <a:pt x="528101" y="10943"/>
                    <a:pt x="523459" y="13529"/>
                    <a:pt x="523028" y="19398"/>
                  </a:cubicBezTo>
                  <a:lnTo>
                    <a:pt x="529494" y="19398"/>
                  </a:lnTo>
                  <a:cubicBezTo>
                    <a:pt x="529792" y="17276"/>
                    <a:pt x="531019" y="15917"/>
                    <a:pt x="533705" y="15917"/>
                  </a:cubicBezTo>
                  <a:cubicBezTo>
                    <a:pt x="536822" y="15917"/>
                    <a:pt x="537717" y="17508"/>
                    <a:pt x="537717" y="20460"/>
                  </a:cubicBezTo>
                  <a:lnTo>
                    <a:pt x="537717" y="21454"/>
                  </a:lnTo>
                  <a:lnTo>
                    <a:pt x="534932" y="21454"/>
                  </a:lnTo>
                  <a:cubicBezTo>
                    <a:pt x="527372" y="21454"/>
                    <a:pt x="522099" y="23643"/>
                    <a:pt x="522099" y="29379"/>
                  </a:cubicBezTo>
                  <a:cubicBezTo>
                    <a:pt x="522099" y="34486"/>
                    <a:pt x="525879" y="36675"/>
                    <a:pt x="530356" y="36675"/>
                  </a:cubicBezTo>
                  <a:moveTo>
                    <a:pt x="480119" y="36144"/>
                  </a:moveTo>
                  <a:lnTo>
                    <a:pt x="486950" y="36144"/>
                  </a:lnTo>
                  <a:lnTo>
                    <a:pt x="486950" y="21554"/>
                  </a:lnTo>
                  <a:cubicBezTo>
                    <a:pt x="486950" y="18205"/>
                    <a:pt x="489072" y="16514"/>
                    <a:pt x="491725" y="16514"/>
                  </a:cubicBezTo>
                  <a:cubicBezTo>
                    <a:pt x="494146" y="16514"/>
                    <a:pt x="495605" y="17939"/>
                    <a:pt x="495605" y="21090"/>
                  </a:cubicBezTo>
                  <a:lnTo>
                    <a:pt x="495605" y="36144"/>
                  </a:lnTo>
                  <a:lnTo>
                    <a:pt x="502402" y="36144"/>
                  </a:lnTo>
                  <a:lnTo>
                    <a:pt x="502402" y="21554"/>
                  </a:lnTo>
                  <a:cubicBezTo>
                    <a:pt x="502402" y="18205"/>
                    <a:pt x="504525" y="16514"/>
                    <a:pt x="507177" y="16514"/>
                  </a:cubicBezTo>
                  <a:cubicBezTo>
                    <a:pt x="509631" y="16514"/>
                    <a:pt x="511057" y="17939"/>
                    <a:pt x="511057" y="21090"/>
                  </a:cubicBezTo>
                  <a:lnTo>
                    <a:pt x="511057" y="36144"/>
                  </a:lnTo>
                  <a:lnTo>
                    <a:pt x="517855" y="36144"/>
                  </a:lnTo>
                  <a:lnTo>
                    <a:pt x="517855" y="20327"/>
                  </a:lnTo>
                  <a:cubicBezTo>
                    <a:pt x="517855" y="13761"/>
                    <a:pt x="514307" y="10876"/>
                    <a:pt x="509731" y="10876"/>
                  </a:cubicBezTo>
                  <a:cubicBezTo>
                    <a:pt x="506614" y="10876"/>
                    <a:pt x="503397" y="12203"/>
                    <a:pt x="501408" y="15154"/>
                  </a:cubicBezTo>
                  <a:cubicBezTo>
                    <a:pt x="500214" y="12236"/>
                    <a:pt x="497760" y="10876"/>
                    <a:pt x="494510" y="10876"/>
                  </a:cubicBezTo>
                  <a:cubicBezTo>
                    <a:pt x="490830" y="10876"/>
                    <a:pt x="488177" y="12899"/>
                    <a:pt x="486950" y="15220"/>
                  </a:cubicBezTo>
                  <a:lnTo>
                    <a:pt x="486950" y="11440"/>
                  </a:lnTo>
                  <a:lnTo>
                    <a:pt x="480119" y="11440"/>
                  </a:lnTo>
                  <a:lnTo>
                    <a:pt x="480119" y="36144"/>
                  </a:lnTo>
                  <a:close/>
                  <a:moveTo>
                    <a:pt x="460820" y="36144"/>
                  </a:moveTo>
                  <a:lnTo>
                    <a:pt x="467684" y="36144"/>
                  </a:lnTo>
                  <a:lnTo>
                    <a:pt x="467684" y="23776"/>
                  </a:lnTo>
                  <a:cubicBezTo>
                    <a:pt x="467684" y="19067"/>
                    <a:pt x="470602" y="17409"/>
                    <a:pt x="475676" y="17442"/>
                  </a:cubicBezTo>
                  <a:lnTo>
                    <a:pt x="475676" y="11075"/>
                  </a:lnTo>
                  <a:cubicBezTo>
                    <a:pt x="471663" y="11109"/>
                    <a:pt x="469243" y="12866"/>
                    <a:pt x="467684" y="16182"/>
                  </a:cubicBezTo>
                  <a:lnTo>
                    <a:pt x="467684" y="11473"/>
                  </a:lnTo>
                  <a:lnTo>
                    <a:pt x="460820" y="11473"/>
                  </a:lnTo>
                  <a:lnTo>
                    <a:pt x="460820" y="36144"/>
                  </a:lnTo>
                  <a:close/>
                  <a:moveTo>
                    <a:pt x="438636" y="21123"/>
                  </a:moveTo>
                  <a:cubicBezTo>
                    <a:pt x="439167" y="17641"/>
                    <a:pt x="441223" y="15585"/>
                    <a:pt x="444307" y="15585"/>
                  </a:cubicBezTo>
                  <a:cubicBezTo>
                    <a:pt x="447556" y="15585"/>
                    <a:pt x="449446" y="17376"/>
                    <a:pt x="449678" y="21123"/>
                  </a:cubicBezTo>
                  <a:lnTo>
                    <a:pt x="438636" y="21123"/>
                  </a:lnTo>
                  <a:close/>
                  <a:moveTo>
                    <a:pt x="444472" y="36675"/>
                  </a:moveTo>
                  <a:cubicBezTo>
                    <a:pt x="451237" y="36675"/>
                    <a:pt x="455481" y="33690"/>
                    <a:pt x="456277" y="28352"/>
                  </a:cubicBezTo>
                  <a:lnTo>
                    <a:pt x="449811" y="28352"/>
                  </a:lnTo>
                  <a:cubicBezTo>
                    <a:pt x="449380" y="30441"/>
                    <a:pt x="447821" y="31800"/>
                    <a:pt x="444671" y="31800"/>
                  </a:cubicBezTo>
                  <a:cubicBezTo>
                    <a:pt x="440924" y="31800"/>
                    <a:pt x="438736" y="29446"/>
                    <a:pt x="438537" y="25334"/>
                  </a:cubicBezTo>
                  <a:lnTo>
                    <a:pt x="456344" y="25334"/>
                  </a:lnTo>
                  <a:lnTo>
                    <a:pt x="456344" y="23444"/>
                  </a:lnTo>
                  <a:cubicBezTo>
                    <a:pt x="456344" y="14623"/>
                    <a:pt x="450673" y="10876"/>
                    <a:pt x="444307" y="10876"/>
                  </a:cubicBezTo>
                  <a:cubicBezTo>
                    <a:pt x="437144" y="10876"/>
                    <a:pt x="431606" y="15917"/>
                    <a:pt x="431606" y="23709"/>
                  </a:cubicBezTo>
                  <a:lnTo>
                    <a:pt x="431606" y="24074"/>
                  </a:lnTo>
                  <a:cubicBezTo>
                    <a:pt x="431606" y="31999"/>
                    <a:pt x="437011" y="36675"/>
                    <a:pt x="444472" y="36675"/>
                  </a:cubicBezTo>
                  <a:moveTo>
                    <a:pt x="415723" y="31336"/>
                  </a:moveTo>
                  <a:cubicBezTo>
                    <a:pt x="411976" y="31336"/>
                    <a:pt x="409622" y="28948"/>
                    <a:pt x="409622" y="23974"/>
                  </a:cubicBezTo>
                  <a:lnTo>
                    <a:pt x="409622" y="23610"/>
                  </a:lnTo>
                  <a:cubicBezTo>
                    <a:pt x="409622" y="18636"/>
                    <a:pt x="412075" y="16149"/>
                    <a:pt x="415657" y="16149"/>
                  </a:cubicBezTo>
                  <a:cubicBezTo>
                    <a:pt x="419105" y="16149"/>
                    <a:pt x="421559" y="18603"/>
                    <a:pt x="421559" y="23610"/>
                  </a:cubicBezTo>
                  <a:lnTo>
                    <a:pt x="421559" y="23974"/>
                  </a:lnTo>
                  <a:cubicBezTo>
                    <a:pt x="421592" y="28783"/>
                    <a:pt x="419503" y="31336"/>
                    <a:pt x="415723" y="31336"/>
                  </a:cubicBezTo>
                  <a:moveTo>
                    <a:pt x="403023" y="44567"/>
                  </a:moveTo>
                  <a:lnTo>
                    <a:pt x="409887" y="44567"/>
                  </a:lnTo>
                  <a:lnTo>
                    <a:pt x="409887" y="32397"/>
                  </a:lnTo>
                  <a:cubicBezTo>
                    <a:pt x="411147" y="34785"/>
                    <a:pt x="413932" y="36675"/>
                    <a:pt x="417779" y="36675"/>
                  </a:cubicBezTo>
                  <a:cubicBezTo>
                    <a:pt x="423913" y="36675"/>
                    <a:pt x="428556" y="32099"/>
                    <a:pt x="428556" y="23941"/>
                  </a:cubicBezTo>
                  <a:lnTo>
                    <a:pt x="428556" y="23577"/>
                  </a:lnTo>
                  <a:cubicBezTo>
                    <a:pt x="428556" y="15419"/>
                    <a:pt x="423847" y="10910"/>
                    <a:pt x="417779" y="10910"/>
                  </a:cubicBezTo>
                  <a:cubicBezTo>
                    <a:pt x="414131" y="10910"/>
                    <a:pt x="411246" y="12999"/>
                    <a:pt x="409887" y="15353"/>
                  </a:cubicBezTo>
                  <a:lnTo>
                    <a:pt x="409887" y="11473"/>
                  </a:lnTo>
                  <a:lnTo>
                    <a:pt x="403023" y="11473"/>
                  </a:lnTo>
                  <a:lnTo>
                    <a:pt x="403023" y="44567"/>
                  </a:lnTo>
                  <a:close/>
                  <a:moveTo>
                    <a:pt x="363496" y="36144"/>
                  </a:moveTo>
                  <a:lnTo>
                    <a:pt x="370361" y="36144"/>
                  </a:lnTo>
                  <a:lnTo>
                    <a:pt x="370361" y="21885"/>
                  </a:lnTo>
                  <a:cubicBezTo>
                    <a:pt x="370361" y="18238"/>
                    <a:pt x="372582" y="16447"/>
                    <a:pt x="375500" y="16447"/>
                  </a:cubicBezTo>
                  <a:cubicBezTo>
                    <a:pt x="378518" y="16447"/>
                    <a:pt x="379844" y="18072"/>
                    <a:pt x="379844" y="21421"/>
                  </a:cubicBezTo>
                  <a:lnTo>
                    <a:pt x="379844" y="36144"/>
                  </a:lnTo>
                  <a:lnTo>
                    <a:pt x="386675" y="36144"/>
                  </a:lnTo>
                  <a:lnTo>
                    <a:pt x="386675" y="20426"/>
                  </a:lnTo>
                  <a:cubicBezTo>
                    <a:pt x="386675" y="13828"/>
                    <a:pt x="383226" y="10910"/>
                    <a:pt x="378352" y="10910"/>
                  </a:cubicBezTo>
                  <a:cubicBezTo>
                    <a:pt x="374240" y="10910"/>
                    <a:pt x="371554" y="12932"/>
                    <a:pt x="370327" y="15386"/>
                  </a:cubicBezTo>
                  <a:lnTo>
                    <a:pt x="370327" y="11473"/>
                  </a:lnTo>
                  <a:lnTo>
                    <a:pt x="363463" y="11473"/>
                  </a:lnTo>
                  <a:lnTo>
                    <a:pt x="363463" y="36144"/>
                  </a:lnTo>
                  <a:close/>
                  <a:moveTo>
                    <a:pt x="345889" y="36675"/>
                  </a:moveTo>
                  <a:cubicBezTo>
                    <a:pt x="353283" y="36675"/>
                    <a:pt x="358920" y="31734"/>
                    <a:pt x="358920" y="23941"/>
                  </a:cubicBezTo>
                  <a:lnTo>
                    <a:pt x="358920" y="23577"/>
                  </a:lnTo>
                  <a:cubicBezTo>
                    <a:pt x="358920" y="15883"/>
                    <a:pt x="353350" y="10910"/>
                    <a:pt x="345922" y="10910"/>
                  </a:cubicBezTo>
                  <a:cubicBezTo>
                    <a:pt x="338494" y="10910"/>
                    <a:pt x="332890" y="15950"/>
                    <a:pt x="332890" y="23709"/>
                  </a:cubicBezTo>
                  <a:lnTo>
                    <a:pt x="332890" y="24107"/>
                  </a:lnTo>
                  <a:cubicBezTo>
                    <a:pt x="332923" y="31767"/>
                    <a:pt x="338527" y="36675"/>
                    <a:pt x="345889" y="36675"/>
                  </a:cubicBezTo>
                  <a:moveTo>
                    <a:pt x="345955" y="31469"/>
                  </a:moveTo>
                  <a:cubicBezTo>
                    <a:pt x="342075" y="31469"/>
                    <a:pt x="339920" y="28650"/>
                    <a:pt x="339920" y="23908"/>
                  </a:cubicBezTo>
                  <a:lnTo>
                    <a:pt x="339920" y="23543"/>
                  </a:lnTo>
                  <a:cubicBezTo>
                    <a:pt x="339920" y="18835"/>
                    <a:pt x="342208" y="16082"/>
                    <a:pt x="345955" y="16082"/>
                  </a:cubicBezTo>
                  <a:cubicBezTo>
                    <a:pt x="349768" y="16082"/>
                    <a:pt x="351990" y="18901"/>
                    <a:pt x="351990" y="23643"/>
                  </a:cubicBezTo>
                  <a:lnTo>
                    <a:pt x="351990" y="23974"/>
                  </a:lnTo>
                  <a:cubicBezTo>
                    <a:pt x="351990" y="28650"/>
                    <a:pt x="349768" y="31469"/>
                    <a:pt x="345955" y="31469"/>
                  </a:cubicBezTo>
                  <a:moveTo>
                    <a:pt x="324700" y="8091"/>
                  </a:moveTo>
                  <a:cubicBezTo>
                    <a:pt x="326921" y="8091"/>
                    <a:pt x="328612" y="6499"/>
                    <a:pt x="328612" y="4344"/>
                  </a:cubicBezTo>
                  <a:cubicBezTo>
                    <a:pt x="328612" y="2222"/>
                    <a:pt x="326921" y="597"/>
                    <a:pt x="324700" y="597"/>
                  </a:cubicBezTo>
                  <a:cubicBezTo>
                    <a:pt x="322544" y="597"/>
                    <a:pt x="320820" y="2189"/>
                    <a:pt x="320820" y="4344"/>
                  </a:cubicBezTo>
                  <a:cubicBezTo>
                    <a:pt x="320820" y="6499"/>
                    <a:pt x="322544" y="8091"/>
                    <a:pt x="324700" y="8091"/>
                  </a:cubicBezTo>
                  <a:moveTo>
                    <a:pt x="321351" y="36144"/>
                  </a:moveTo>
                  <a:lnTo>
                    <a:pt x="328148" y="36144"/>
                  </a:lnTo>
                  <a:lnTo>
                    <a:pt x="328148" y="11440"/>
                  </a:lnTo>
                  <a:lnTo>
                    <a:pt x="321351" y="11440"/>
                  </a:lnTo>
                  <a:lnTo>
                    <a:pt x="321351" y="36144"/>
                  </a:lnTo>
                  <a:close/>
                  <a:moveTo>
                    <a:pt x="312397" y="36608"/>
                  </a:moveTo>
                  <a:cubicBezTo>
                    <a:pt x="314254" y="36608"/>
                    <a:pt x="315614" y="36277"/>
                    <a:pt x="316542" y="35945"/>
                  </a:cubicBezTo>
                  <a:lnTo>
                    <a:pt x="316542" y="30673"/>
                  </a:lnTo>
                  <a:cubicBezTo>
                    <a:pt x="315747" y="31004"/>
                    <a:pt x="314984" y="31137"/>
                    <a:pt x="313956" y="31137"/>
                  </a:cubicBezTo>
                  <a:cubicBezTo>
                    <a:pt x="312198" y="31137"/>
                    <a:pt x="311204" y="30208"/>
                    <a:pt x="311204" y="28219"/>
                  </a:cubicBezTo>
                  <a:lnTo>
                    <a:pt x="311204" y="16315"/>
                  </a:lnTo>
                  <a:lnTo>
                    <a:pt x="316410" y="16315"/>
                  </a:lnTo>
                  <a:lnTo>
                    <a:pt x="316410" y="11440"/>
                  </a:lnTo>
                  <a:lnTo>
                    <a:pt x="311204" y="11440"/>
                  </a:lnTo>
                  <a:lnTo>
                    <a:pt x="311204" y="6101"/>
                  </a:lnTo>
                  <a:lnTo>
                    <a:pt x="304406" y="6101"/>
                  </a:lnTo>
                  <a:lnTo>
                    <a:pt x="304406" y="11440"/>
                  </a:lnTo>
                  <a:lnTo>
                    <a:pt x="301256" y="11440"/>
                  </a:lnTo>
                  <a:lnTo>
                    <a:pt x="301256" y="16315"/>
                  </a:lnTo>
                  <a:lnTo>
                    <a:pt x="304406" y="16315"/>
                  </a:lnTo>
                  <a:lnTo>
                    <a:pt x="304406" y="28816"/>
                  </a:lnTo>
                  <a:cubicBezTo>
                    <a:pt x="304406" y="33989"/>
                    <a:pt x="307191" y="36608"/>
                    <a:pt x="312397" y="36608"/>
                  </a:cubicBezTo>
                  <a:moveTo>
                    <a:pt x="285405" y="31900"/>
                  </a:moveTo>
                  <a:cubicBezTo>
                    <a:pt x="282918" y="31900"/>
                    <a:pt x="281824" y="30706"/>
                    <a:pt x="281824" y="28915"/>
                  </a:cubicBezTo>
                  <a:cubicBezTo>
                    <a:pt x="281824" y="26262"/>
                    <a:pt x="284145" y="25433"/>
                    <a:pt x="288091" y="25433"/>
                  </a:cubicBezTo>
                  <a:lnTo>
                    <a:pt x="290744" y="25433"/>
                  </a:lnTo>
                  <a:lnTo>
                    <a:pt x="290744" y="27523"/>
                  </a:lnTo>
                  <a:cubicBezTo>
                    <a:pt x="290744" y="30242"/>
                    <a:pt x="288456" y="31900"/>
                    <a:pt x="285405" y="31900"/>
                  </a:cubicBezTo>
                  <a:moveTo>
                    <a:pt x="283383" y="36675"/>
                  </a:moveTo>
                  <a:cubicBezTo>
                    <a:pt x="287262" y="36675"/>
                    <a:pt x="289418" y="35182"/>
                    <a:pt x="290844" y="33193"/>
                  </a:cubicBezTo>
                  <a:lnTo>
                    <a:pt x="290844" y="36177"/>
                  </a:lnTo>
                  <a:lnTo>
                    <a:pt x="297509" y="36177"/>
                  </a:lnTo>
                  <a:lnTo>
                    <a:pt x="297509" y="20095"/>
                  </a:lnTo>
                  <a:cubicBezTo>
                    <a:pt x="297509" y="13397"/>
                    <a:pt x="293231" y="10943"/>
                    <a:pt x="287163" y="10943"/>
                  </a:cubicBezTo>
                  <a:cubicBezTo>
                    <a:pt x="281128" y="10943"/>
                    <a:pt x="276485" y="13529"/>
                    <a:pt x="276054" y="19398"/>
                  </a:cubicBezTo>
                  <a:lnTo>
                    <a:pt x="282521" y="19398"/>
                  </a:lnTo>
                  <a:cubicBezTo>
                    <a:pt x="282786" y="17276"/>
                    <a:pt x="284013" y="15917"/>
                    <a:pt x="286732" y="15917"/>
                  </a:cubicBezTo>
                  <a:cubicBezTo>
                    <a:pt x="289849" y="15917"/>
                    <a:pt x="290744" y="17508"/>
                    <a:pt x="290744" y="20460"/>
                  </a:cubicBezTo>
                  <a:lnTo>
                    <a:pt x="290744" y="21454"/>
                  </a:lnTo>
                  <a:lnTo>
                    <a:pt x="287959" y="21454"/>
                  </a:lnTo>
                  <a:cubicBezTo>
                    <a:pt x="280398" y="21454"/>
                    <a:pt x="275126" y="23643"/>
                    <a:pt x="275126" y="29379"/>
                  </a:cubicBezTo>
                  <a:cubicBezTo>
                    <a:pt x="275126" y="34486"/>
                    <a:pt x="278906" y="36675"/>
                    <a:pt x="283383" y="36675"/>
                  </a:cubicBezTo>
                  <a:moveTo>
                    <a:pt x="233146" y="36144"/>
                  </a:moveTo>
                  <a:lnTo>
                    <a:pt x="240010" y="36144"/>
                  </a:lnTo>
                  <a:lnTo>
                    <a:pt x="240010" y="21554"/>
                  </a:lnTo>
                  <a:cubicBezTo>
                    <a:pt x="240010" y="18205"/>
                    <a:pt x="242132" y="16514"/>
                    <a:pt x="244785" y="16514"/>
                  </a:cubicBezTo>
                  <a:cubicBezTo>
                    <a:pt x="247205" y="16514"/>
                    <a:pt x="248664" y="17939"/>
                    <a:pt x="248664" y="21090"/>
                  </a:cubicBezTo>
                  <a:lnTo>
                    <a:pt x="248664" y="36144"/>
                  </a:lnTo>
                  <a:lnTo>
                    <a:pt x="255462" y="36144"/>
                  </a:lnTo>
                  <a:lnTo>
                    <a:pt x="255462" y="21554"/>
                  </a:lnTo>
                  <a:cubicBezTo>
                    <a:pt x="255462" y="18205"/>
                    <a:pt x="257584" y="16514"/>
                    <a:pt x="260237" y="16514"/>
                  </a:cubicBezTo>
                  <a:cubicBezTo>
                    <a:pt x="262691" y="16514"/>
                    <a:pt x="264117" y="17939"/>
                    <a:pt x="264117" y="21090"/>
                  </a:cubicBezTo>
                  <a:lnTo>
                    <a:pt x="264117" y="36144"/>
                  </a:lnTo>
                  <a:lnTo>
                    <a:pt x="270915" y="36144"/>
                  </a:lnTo>
                  <a:lnTo>
                    <a:pt x="270915" y="20327"/>
                  </a:lnTo>
                  <a:cubicBezTo>
                    <a:pt x="270915" y="13761"/>
                    <a:pt x="267367" y="10876"/>
                    <a:pt x="262790" y="10876"/>
                  </a:cubicBezTo>
                  <a:cubicBezTo>
                    <a:pt x="259673" y="10876"/>
                    <a:pt x="256457" y="12203"/>
                    <a:pt x="254467" y="15154"/>
                  </a:cubicBezTo>
                  <a:cubicBezTo>
                    <a:pt x="253274" y="12236"/>
                    <a:pt x="250820" y="10876"/>
                    <a:pt x="247570" y="10876"/>
                  </a:cubicBezTo>
                  <a:cubicBezTo>
                    <a:pt x="243889" y="10876"/>
                    <a:pt x="241237" y="12899"/>
                    <a:pt x="240010" y="15220"/>
                  </a:cubicBezTo>
                  <a:lnTo>
                    <a:pt x="240010" y="11440"/>
                  </a:lnTo>
                  <a:lnTo>
                    <a:pt x="233146" y="11440"/>
                  </a:lnTo>
                  <a:lnTo>
                    <a:pt x="233146" y="36144"/>
                  </a:lnTo>
                  <a:close/>
                  <a:moveTo>
                    <a:pt x="213847" y="36144"/>
                  </a:moveTo>
                  <a:lnTo>
                    <a:pt x="220678" y="36144"/>
                  </a:lnTo>
                  <a:lnTo>
                    <a:pt x="220678" y="23776"/>
                  </a:lnTo>
                  <a:cubicBezTo>
                    <a:pt x="220678" y="19067"/>
                    <a:pt x="223596" y="17409"/>
                    <a:pt x="228669" y="17442"/>
                  </a:cubicBezTo>
                  <a:lnTo>
                    <a:pt x="228669" y="11075"/>
                  </a:lnTo>
                  <a:cubicBezTo>
                    <a:pt x="224657" y="11109"/>
                    <a:pt x="222236" y="12866"/>
                    <a:pt x="220678" y="16182"/>
                  </a:cubicBezTo>
                  <a:lnTo>
                    <a:pt x="220678" y="11473"/>
                  </a:lnTo>
                  <a:lnTo>
                    <a:pt x="213847" y="11473"/>
                  </a:lnTo>
                  <a:lnTo>
                    <a:pt x="213847" y="36144"/>
                  </a:lnTo>
                  <a:close/>
                  <a:moveTo>
                    <a:pt x="196239" y="36675"/>
                  </a:moveTo>
                  <a:cubicBezTo>
                    <a:pt x="203667" y="36675"/>
                    <a:pt x="209271" y="31734"/>
                    <a:pt x="209271" y="23941"/>
                  </a:cubicBezTo>
                  <a:lnTo>
                    <a:pt x="209271" y="23577"/>
                  </a:lnTo>
                  <a:cubicBezTo>
                    <a:pt x="209271" y="15883"/>
                    <a:pt x="203700" y="10910"/>
                    <a:pt x="196272" y="10910"/>
                  </a:cubicBezTo>
                  <a:cubicBezTo>
                    <a:pt x="188844" y="10910"/>
                    <a:pt x="183240" y="15950"/>
                    <a:pt x="183240" y="23709"/>
                  </a:cubicBezTo>
                  <a:lnTo>
                    <a:pt x="183240" y="24107"/>
                  </a:lnTo>
                  <a:cubicBezTo>
                    <a:pt x="183240" y="31767"/>
                    <a:pt x="188878" y="36675"/>
                    <a:pt x="196239" y="36675"/>
                  </a:cubicBezTo>
                  <a:moveTo>
                    <a:pt x="196272" y="31469"/>
                  </a:moveTo>
                  <a:cubicBezTo>
                    <a:pt x="192392" y="31469"/>
                    <a:pt x="190237" y="28650"/>
                    <a:pt x="190237" y="23908"/>
                  </a:cubicBezTo>
                  <a:lnTo>
                    <a:pt x="190237" y="23543"/>
                  </a:lnTo>
                  <a:cubicBezTo>
                    <a:pt x="190237" y="18835"/>
                    <a:pt x="192492" y="16082"/>
                    <a:pt x="196272" y="16082"/>
                  </a:cubicBezTo>
                  <a:cubicBezTo>
                    <a:pt x="200086" y="16082"/>
                    <a:pt x="202307" y="18901"/>
                    <a:pt x="202307" y="23643"/>
                  </a:cubicBezTo>
                  <a:lnTo>
                    <a:pt x="202307" y="23974"/>
                  </a:lnTo>
                  <a:cubicBezTo>
                    <a:pt x="202340" y="28650"/>
                    <a:pt x="200086" y="31469"/>
                    <a:pt x="196272" y="31469"/>
                  </a:cubicBezTo>
                  <a:moveTo>
                    <a:pt x="169313" y="36144"/>
                  </a:moveTo>
                  <a:lnTo>
                    <a:pt x="176111" y="36144"/>
                  </a:lnTo>
                  <a:lnTo>
                    <a:pt x="176111" y="16315"/>
                  </a:lnTo>
                  <a:lnTo>
                    <a:pt x="181483" y="16315"/>
                  </a:lnTo>
                  <a:lnTo>
                    <a:pt x="181483" y="11440"/>
                  </a:lnTo>
                  <a:lnTo>
                    <a:pt x="176111" y="11440"/>
                  </a:lnTo>
                  <a:lnTo>
                    <a:pt x="176111" y="8423"/>
                  </a:lnTo>
                  <a:cubicBezTo>
                    <a:pt x="176111" y="6532"/>
                    <a:pt x="177006" y="5173"/>
                    <a:pt x="179195" y="5173"/>
                  </a:cubicBezTo>
                  <a:cubicBezTo>
                    <a:pt x="180190" y="5173"/>
                    <a:pt x="181052" y="5372"/>
                    <a:pt x="181682" y="5604"/>
                  </a:cubicBezTo>
                  <a:lnTo>
                    <a:pt x="181682" y="464"/>
                  </a:lnTo>
                  <a:cubicBezTo>
                    <a:pt x="180588" y="133"/>
                    <a:pt x="179593" y="0"/>
                    <a:pt x="178134" y="0"/>
                  </a:cubicBezTo>
                  <a:cubicBezTo>
                    <a:pt x="172662" y="0"/>
                    <a:pt x="169313" y="2885"/>
                    <a:pt x="169313" y="8622"/>
                  </a:cubicBezTo>
                  <a:lnTo>
                    <a:pt x="169313" y="11440"/>
                  </a:lnTo>
                  <a:lnTo>
                    <a:pt x="166064" y="11440"/>
                  </a:lnTo>
                  <a:lnTo>
                    <a:pt x="166064" y="16315"/>
                  </a:lnTo>
                  <a:lnTo>
                    <a:pt x="169313" y="16315"/>
                  </a:lnTo>
                  <a:lnTo>
                    <a:pt x="169313" y="36144"/>
                  </a:lnTo>
                  <a:close/>
                  <a:moveTo>
                    <a:pt x="139768" y="31900"/>
                  </a:moveTo>
                  <a:cubicBezTo>
                    <a:pt x="137281" y="31900"/>
                    <a:pt x="136187" y="30706"/>
                    <a:pt x="136187" y="28915"/>
                  </a:cubicBezTo>
                  <a:cubicBezTo>
                    <a:pt x="136187" y="26262"/>
                    <a:pt x="138508" y="25433"/>
                    <a:pt x="142454" y="25433"/>
                  </a:cubicBezTo>
                  <a:lnTo>
                    <a:pt x="145107" y="25433"/>
                  </a:lnTo>
                  <a:lnTo>
                    <a:pt x="145107" y="27523"/>
                  </a:lnTo>
                  <a:cubicBezTo>
                    <a:pt x="145107" y="30242"/>
                    <a:pt x="142786" y="31900"/>
                    <a:pt x="139768" y="31900"/>
                  </a:cubicBezTo>
                  <a:moveTo>
                    <a:pt x="137745" y="36675"/>
                  </a:moveTo>
                  <a:cubicBezTo>
                    <a:pt x="141625" y="36675"/>
                    <a:pt x="143780" y="35182"/>
                    <a:pt x="145206" y="33193"/>
                  </a:cubicBezTo>
                  <a:lnTo>
                    <a:pt x="145206" y="36177"/>
                  </a:lnTo>
                  <a:lnTo>
                    <a:pt x="151871" y="36177"/>
                  </a:lnTo>
                  <a:lnTo>
                    <a:pt x="151871" y="20095"/>
                  </a:lnTo>
                  <a:cubicBezTo>
                    <a:pt x="151871" y="13397"/>
                    <a:pt x="147594" y="10943"/>
                    <a:pt x="141526" y="10943"/>
                  </a:cubicBezTo>
                  <a:cubicBezTo>
                    <a:pt x="135490" y="10943"/>
                    <a:pt x="130848" y="13529"/>
                    <a:pt x="130417" y="19398"/>
                  </a:cubicBezTo>
                  <a:lnTo>
                    <a:pt x="136883" y="19398"/>
                  </a:lnTo>
                  <a:cubicBezTo>
                    <a:pt x="137182" y="17276"/>
                    <a:pt x="138375" y="15917"/>
                    <a:pt x="141094" y="15917"/>
                  </a:cubicBezTo>
                  <a:cubicBezTo>
                    <a:pt x="144211" y="15917"/>
                    <a:pt x="145107" y="17508"/>
                    <a:pt x="145107" y="20460"/>
                  </a:cubicBezTo>
                  <a:lnTo>
                    <a:pt x="145107" y="21454"/>
                  </a:lnTo>
                  <a:lnTo>
                    <a:pt x="142321" y="21454"/>
                  </a:lnTo>
                  <a:cubicBezTo>
                    <a:pt x="134761" y="21454"/>
                    <a:pt x="129489" y="23643"/>
                    <a:pt x="129489" y="29379"/>
                  </a:cubicBezTo>
                  <a:cubicBezTo>
                    <a:pt x="129455" y="34486"/>
                    <a:pt x="133236" y="36675"/>
                    <a:pt x="137745" y="36675"/>
                  </a:cubicBezTo>
                  <a:moveTo>
                    <a:pt x="118048" y="36144"/>
                  </a:moveTo>
                  <a:lnTo>
                    <a:pt x="124846" y="36144"/>
                  </a:lnTo>
                  <a:lnTo>
                    <a:pt x="124846" y="265"/>
                  </a:lnTo>
                  <a:lnTo>
                    <a:pt x="118048" y="265"/>
                  </a:lnTo>
                  <a:lnTo>
                    <a:pt x="118048" y="36144"/>
                  </a:lnTo>
                  <a:close/>
                  <a:moveTo>
                    <a:pt x="88072" y="36144"/>
                  </a:moveTo>
                  <a:lnTo>
                    <a:pt x="94936" y="36144"/>
                  </a:lnTo>
                  <a:lnTo>
                    <a:pt x="94936" y="23776"/>
                  </a:lnTo>
                  <a:cubicBezTo>
                    <a:pt x="94936" y="19067"/>
                    <a:pt x="97854" y="17409"/>
                    <a:pt x="102928" y="17442"/>
                  </a:cubicBezTo>
                  <a:lnTo>
                    <a:pt x="102928" y="11075"/>
                  </a:lnTo>
                  <a:cubicBezTo>
                    <a:pt x="98915" y="11109"/>
                    <a:pt x="96495" y="12866"/>
                    <a:pt x="94936" y="16182"/>
                  </a:cubicBezTo>
                  <a:lnTo>
                    <a:pt x="94936" y="11473"/>
                  </a:lnTo>
                  <a:lnTo>
                    <a:pt x="88072" y="11473"/>
                  </a:lnTo>
                  <a:lnTo>
                    <a:pt x="88072" y="36144"/>
                  </a:lnTo>
                  <a:close/>
                  <a:moveTo>
                    <a:pt x="67381" y="36675"/>
                  </a:moveTo>
                  <a:cubicBezTo>
                    <a:pt x="71426" y="36675"/>
                    <a:pt x="73946" y="34785"/>
                    <a:pt x="75206" y="32298"/>
                  </a:cubicBezTo>
                  <a:lnTo>
                    <a:pt x="75206" y="36177"/>
                  </a:lnTo>
                  <a:lnTo>
                    <a:pt x="82004" y="36177"/>
                  </a:lnTo>
                  <a:lnTo>
                    <a:pt x="82004" y="11473"/>
                  </a:lnTo>
                  <a:lnTo>
                    <a:pt x="75206" y="11473"/>
                  </a:lnTo>
                  <a:lnTo>
                    <a:pt x="75206" y="25964"/>
                  </a:lnTo>
                  <a:cubicBezTo>
                    <a:pt x="75206" y="29612"/>
                    <a:pt x="72918" y="31402"/>
                    <a:pt x="70066" y="31402"/>
                  </a:cubicBezTo>
                  <a:cubicBezTo>
                    <a:pt x="67148" y="31402"/>
                    <a:pt x="65789" y="29811"/>
                    <a:pt x="65789" y="26428"/>
                  </a:cubicBezTo>
                  <a:lnTo>
                    <a:pt x="65789" y="11473"/>
                  </a:lnTo>
                  <a:lnTo>
                    <a:pt x="58991" y="11473"/>
                  </a:lnTo>
                  <a:lnTo>
                    <a:pt x="58991" y="27390"/>
                  </a:lnTo>
                  <a:cubicBezTo>
                    <a:pt x="58991" y="33823"/>
                    <a:pt x="62572" y="36675"/>
                    <a:pt x="67381" y="36675"/>
                  </a:cubicBezTo>
                  <a:moveTo>
                    <a:pt x="41549" y="36675"/>
                  </a:moveTo>
                  <a:cubicBezTo>
                    <a:pt x="48977" y="36675"/>
                    <a:pt x="54581" y="31734"/>
                    <a:pt x="54581" y="23941"/>
                  </a:cubicBezTo>
                  <a:lnTo>
                    <a:pt x="54581" y="23577"/>
                  </a:lnTo>
                  <a:cubicBezTo>
                    <a:pt x="54581" y="15883"/>
                    <a:pt x="49010" y="10910"/>
                    <a:pt x="41582" y="10910"/>
                  </a:cubicBezTo>
                  <a:cubicBezTo>
                    <a:pt x="34154" y="10910"/>
                    <a:pt x="28550" y="15950"/>
                    <a:pt x="28550" y="23709"/>
                  </a:cubicBezTo>
                  <a:lnTo>
                    <a:pt x="28550" y="24107"/>
                  </a:lnTo>
                  <a:cubicBezTo>
                    <a:pt x="28584" y="31767"/>
                    <a:pt x="34188" y="36675"/>
                    <a:pt x="41549" y="36675"/>
                  </a:cubicBezTo>
                  <a:moveTo>
                    <a:pt x="41615" y="31469"/>
                  </a:moveTo>
                  <a:cubicBezTo>
                    <a:pt x="37736" y="31469"/>
                    <a:pt x="35580" y="28650"/>
                    <a:pt x="35580" y="23908"/>
                  </a:cubicBezTo>
                  <a:lnTo>
                    <a:pt x="35580" y="23543"/>
                  </a:lnTo>
                  <a:cubicBezTo>
                    <a:pt x="35580" y="18835"/>
                    <a:pt x="37835" y="16082"/>
                    <a:pt x="41615" y="16082"/>
                  </a:cubicBezTo>
                  <a:cubicBezTo>
                    <a:pt x="45429" y="16082"/>
                    <a:pt x="47650" y="18901"/>
                    <a:pt x="47650" y="23643"/>
                  </a:cubicBezTo>
                  <a:lnTo>
                    <a:pt x="47650" y="23974"/>
                  </a:lnTo>
                  <a:cubicBezTo>
                    <a:pt x="47650" y="28650"/>
                    <a:pt x="45429" y="31469"/>
                    <a:pt x="41615" y="31469"/>
                  </a:cubicBezTo>
                  <a:moveTo>
                    <a:pt x="12700" y="31336"/>
                  </a:moveTo>
                  <a:cubicBezTo>
                    <a:pt x="8953" y="31336"/>
                    <a:pt x="6599" y="28948"/>
                    <a:pt x="6599" y="23974"/>
                  </a:cubicBezTo>
                  <a:lnTo>
                    <a:pt x="6599" y="23610"/>
                  </a:lnTo>
                  <a:cubicBezTo>
                    <a:pt x="6599" y="18636"/>
                    <a:pt x="9053" y="16149"/>
                    <a:pt x="12634" y="16149"/>
                  </a:cubicBezTo>
                  <a:cubicBezTo>
                    <a:pt x="16082" y="16149"/>
                    <a:pt x="18536" y="18603"/>
                    <a:pt x="18536" y="23610"/>
                  </a:cubicBezTo>
                  <a:lnTo>
                    <a:pt x="18536" y="23974"/>
                  </a:lnTo>
                  <a:cubicBezTo>
                    <a:pt x="18569" y="28783"/>
                    <a:pt x="16480" y="31336"/>
                    <a:pt x="12700" y="31336"/>
                  </a:cubicBezTo>
                  <a:moveTo>
                    <a:pt x="0" y="44567"/>
                  </a:moveTo>
                  <a:lnTo>
                    <a:pt x="6831" y="44567"/>
                  </a:lnTo>
                  <a:lnTo>
                    <a:pt x="6831" y="32397"/>
                  </a:lnTo>
                  <a:cubicBezTo>
                    <a:pt x="8124" y="34785"/>
                    <a:pt x="10910" y="36675"/>
                    <a:pt x="14723" y="36675"/>
                  </a:cubicBezTo>
                  <a:cubicBezTo>
                    <a:pt x="20857" y="36675"/>
                    <a:pt x="25500" y="32099"/>
                    <a:pt x="25500" y="23941"/>
                  </a:cubicBezTo>
                  <a:lnTo>
                    <a:pt x="25500" y="23577"/>
                  </a:lnTo>
                  <a:cubicBezTo>
                    <a:pt x="25500" y="15419"/>
                    <a:pt x="20791" y="10910"/>
                    <a:pt x="14723" y="10910"/>
                  </a:cubicBezTo>
                  <a:cubicBezTo>
                    <a:pt x="11075" y="10910"/>
                    <a:pt x="8190" y="12999"/>
                    <a:pt x="6831" y="15353"/>
                  </a:cubicBezTo>
                  <a:lnTo>
                    <a:pt x="6831" y="11473"/>
                  </a:lnTo>
                  <a:lnTo>
                    <a:pt x="0" y="11473"/>
                  </a:lnTo>
                  <a:lnTo>
                    <a:pt x="0" y="44567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8BC8F99C-5989-4368-A9CF-A9181D7B26E7}"/>
                </a:ext>
              </a:extLst>
            </p:cNvPr>
            <p:cNvSpPr/>
            <p:nvPr/>
          </p:nvSpPr>
          <p:spPr>
            <a:xfrm>
              <a:off x="999327" y="250402"/>
              <a:ext cx="484131" cy="33160"/>
            </a:xfrm>
            <a:custGeom>
              <a:avLst/>
              <a:gdLst>
                <a:gd name="connsiteX0" fmla="*/ 469574 w 484131"/>
                <a:gd name="connsiteY0" fmla="*/ 20857 h 33159"/>
                <a:gd name="connsiteX1" fmla="*/ 475245 w 484131"/>
                <a:gd name="connsiteY1" fmla="*/ 15320 h 33159"/>
                <a:gd name="connsiteX2" fmla="*/ 480616 w 484131"/>
                <a:gd name="connsiteY2" fmla="*/ 20857 h 33159"/>
                <a:gd name="connsiteX3" fmla="*/ 469574 w 484131"/>
                <a:gd name="connsiteY3" fmla="*/ 20857 h 33159"/>
                <a:gd name="connsiteX4" fmla="*/ 475443 w 484131"/>
                <a:gd name="connsiteY4" fmla="*/ 36409 h 33159"/>
                <a:gd name="connsiteX5" fmla="*/ 487248 w 484131"/>
                <a:gd name="connsiteY5" fmla="*/ 28086 h 33159"/>
                <a:gd name="connsiteX6" fmla="*/ 480782 w 484131"/>
                <a:gd name="connsiteY6" fmla="*/ 28086 h 33159"/>
                <a:gd name="connsiteX7" fmla="*/ 475642 w 484131"/>
                <a:gd name="connsiteY7" fmla="*/ 31535 h 33159"/>
                <a:gd name="connsiteX8" fmla="*/ 469508 w 484131"/>
                <a:gd name="connsiteY8" fmla="*/ 25069 h 33159"/>
                <a:gd name="connsiteX9" fmla="*/ 487315 w 484131"/>
                <a:gd name="connsiteY9" fmla="*/ 25069 h 33159"/>
                <a:gd name="connsiteX10" fmla="*/ 487315 w 484131"/>
                <a:gd name="connsiteY10" fmla="*/ 23179 h 33159"/>
                <a:gd name="connsiteX11" fmla="*/ 475278 w 484131"/>
                <a:gd name="connsiteY11" fmla="*/ 10611 h 33159"/>
                <a:gd name="connsiteX12" fmla="*/ 462578 w 484131"/>
                <a:gd name="connsiteY12" fmla="*/ 23444 h 33159"/>
                <a:gd name="connsiteX13" fmla="*/ 462578 w 484131"/>
                <a:gd name="connsiteY13" fmla="*/ 23809 h 33159"/>
                <a:gd name="connsiteX14" fmla="*/ 475443 w 484131"/>
                <a:gd name="connsiteY14" fmla="*/ 36409 h 33159"/>
                <a:gd name="connsiteX15" fmla="*/ 451038 w 484131"/>
                <a:gd name="connsiteY15" fmla="*/ 35879 h 33159"/>
                <a:gd name="connsiteX16" fmla="*/ 457836 w 484131"/>
                <a:gd name="connsiteY16" fmla="*/ 35879 h 33159"/>
                <a:gd name="connsiteX17" fmla="*/ 457836 w 484131"/>
                <a:gd name="connsiteY17" fmla="*/ 0 h 33159"/>
                <a:gd name="connsiteX18" fmla="*/ 451038 w 484131"/>
                <a:gd name="connsiteY18" fmla="*/ 0 h 33159"/>
                <a:gd name="connsiteX19" fmla="*/ 451038 w 484131"/>
                <a:gd name="connsiteY19" fmla="*/ 35879 h 33159"/>
                <a:gd name="connsiteX20" fmla="*/ 432900 w 484131"/>
                <a:gd name="connsiteY20" fmla="*/ 31634 h 33159"/>
                <a:gd name="connsiteX21" fmla="*/ 429318 w 484131"/>
                <a:gd name="connsiteY21" fmla="*/ 28650 h 33159"/>
                <a:gd name="connsiteX22" fmla="*/ 435586 w 484131"/>
                <a:gd name="connsiteY22" fmla="*/ 25168 h 33159"/>
                <a:gd name="connsiteX23" fmla="*/ 438238 w 484131"/>
                <a:gd name="connsiteY23" fmla="*/ 25168 h 33159"/>
                <a:gd name="connsiteX24" fmla="*/ 438238 w 484131"/>
                <a:gd name="connsiteY24" fmla="*/ 27257 h 33159"/>
                <a:gd name="connsiteX25" fmla="*/ 432900 w 484131"/>
                <a:gd name="connsiteY25" fmla="*/ 31634 h 33159"/>
                <a:gd name="connsiteX26" fmla="*/ 430877 w 484131"/>
                <a:gd name="connsiteY26" fmla="*/ 36409 h 33159"/>
                <a:gd name="connsiteX27" fmla="*/ 438338 w 484131"/>
                <a:gd name="connsiteY27" fmla="*/ 32928 h 33159"/>
                <a:gd name="connsiteX28" fmla="*/ 438338 w 484131"/>
                <a:gd name="connsiteY28" fmla="*/ 35912 h 33159"/>
                <a:gd name="connsiteX29" fmla="*/ 445003 w 484131"/>
                <a:gd name="connsiteY29" fmla="*/ 35912 h 33159"/>
                <a:gd name="connsiteX30" fmla="*/ 445003 w 484131"/>
                <a:gd name="connsiteY30" fmla="*/ 19830 h 33159"/>
                <a:gd name="connsiteX31" fmla="*/ 434657 w 484131"/>
                <a:gd name="connsiteY31" fmla="*/ 10677 h 33159"/>
                <a:gd name="connsiteX32" fmla="*/ 423549 w 484131"/>
                <a:gd name="connsiteY32" fmla="*/ 19133 h 33159"/>
                <a:gd name="connsiteX33" fmla="*/ 430015 w 484131"/>
                <a:gd name="connsiteY33" fmla="*/ 19133 h 33159"/>
                <a:gd name="connsiteX34" fmla="*/ 434226 w 484131"/>
                <a:gd name="connsiteY34" fmla="*/ 15651 h 33159"/>
                <a:gd name="connsiteX35" fmla="*/ 438238 w 484131"/>
                <a:gd name="connsiteY35" fmla="*/ 20194 h 33159"/>
                <a:gd name="connsiteX36" fmla="*/ 438238 w 484131"/>
                <a:gd name="connsiteY36" fmla="*/ 21189 h 33159"/>
                <a:gd name="connsiteX37" fmla="*/ 435453 w 484131"/>
                <a:gd name="connsiteY37" fmla="*/ 21189 h 33159"/>
                <a:gd name="connsiteX38" fmla="*/ 422620 w 484131"/>
                <a:gd name="connsiteY38" fmla="*/ 29114 h 33159"/>
                <a:gd name="connsiteX39" fmla="*/ 430877 w 484131"/>
                <a:gd name="connsiteY39" fmla="*/ 36409 h 33159"/>
                <a:gd name="connsiteX40" fmla="*/ 395197 w 484131"/>
                <a:gd name="connsiteY40" fmla="*/ 35879 h 33159"/>
                <a:gd name="connsiteX41" fmla="*/ 402061 w 484131"/>
                <a:gd name="connsiteY41" fmla="*/ 35879 h 33159"/>
                <a:gd name="connsiteX42" fmla="*/ 402061 w 484131"/>
                <a:gd name="connsiteY42" fmla="*/ 21620 h 33159"/>
                <a:gd name="connsiteX43" fmla="*/ 407201 w 484131"/>
                <a:gd name="connsiteY43" fmla="*/ 16182 h 33159"/>
                <a:gd name="connsiteX44" fmla="*/ 411545 w 484131"/>
                <a:gd name="connsiteY44" fmla="*/ 21156 h 33159"/>
                <a:gd name="connsiteX45" fmla="*/ 411545 w 484131"/>
                <a:gd name="connsiteY45" fmla="*/ 35879 h 33159"/>
                <a:gd name="connsiteX46" fmla="*/ 418376 w 484131"/>
                <a:gd name="connsiteY46" fmla="*/ 35879 h 33159"/>
                <a:gd name="connsiteX47" fmla="*/ 418376 w 484131"/>
                <a:gd name="connsiteY47" fmla="*/ 20161 h 33159"/>
                <a:gd name="connsiteX48" fmla="*/ 410053 w 484131"/>
                <a:gd name="connsiteY48" fmla="*/ 10611 h 33159"/>
                <a:gd name="connsiteX49" fmla="*/ 402028 w 484131"/>
                <a:gd name="connsiteY49" fmla="*/ 15088 h 33159"/>
                <a:gd name="connsiteX50" fmla="*/ 402028 w 484131"/>
                <a:gd name="connsiteY50" fmla="*/ 11175 h 33159"/>
                <a:gd name="connsiteX51" fmla="*/ 395164 w 484131"/>
                <a:gd name="connsiteY51" fmla="*/ 11175 h 33159"/>
                <a:gd name="connsiteX52" fmla="*/ 395164 w 484131"/>
                <a:gd name="connsiteY52" fmla="*/ 35879 h 33159"/>
                <a:gd name="connsiteX53" fmla="*/ 377556 w 484131"/>
                <a:gd name="connsiteY53" fmla="*/ 36409 h 33159"/>
                <a:gd name="connsiteX54" fmla="*/ 390588 w 484131"/>
                <a:gd name="connsiteY54" fmla="*/ 23676 h 33159"/>
                <a:gd name="connsiteX55" fmla="*/ 390588 w 484131"/>
                <a:gd name="connsiteY55" fmla="*/ 23311 h 33159"/>
                <a:gd name="connsiteX56" fmla="*/ 377589 w 484131"/>
                <a:gd name="connsiteY56" fmla="*/ 10644 h 33159"/>
                <a:gd name="connsiteX57" fmla="*/ 364558 w 484131"/>
                <a:gd name="connsiteY57" fmla="*/ 23444 h 33159"/>
                <a:gd name="connsiteX58" fmla="*/ 364558 w 484131"/>
                <a:gd name="connsiteY58" fmla="*/ 23809 h 33159"/>
                <a:gd name="connsiteX59" fmla="*/ 377556 w 484131"/>
                <a:gd name="connsiteY59" fmla="*/ 36409 h 33159"/>
                <a:gd name="connsiteX60" fmla="*/ 377622 w 484131"/>
                <a:gd name="connsiteY60" fmla="*/ 31203 h 33159"/>
                <a:gd name="connsiteX61" fmla="*/ 371587 w 484131"/>
                <a:gd name="connsiteY61" fmla="*/ 23643 h 33159"/>
                <a:gd name="connsiteX62" fmla="*/ 371587 w 484131"/>
                <a:gd name="connsiteY62" fmla="*/ 23278 h 33159"/>
                <a:gd name="connsiteX63" fmla="*/ 377622 w 484131"/>
                <a:gd name="connsiteY63" fmla="*/ 15817 h 33159"/>
                <a:gd name="connsiteX64" fmla="*/ 383658 w 484131"/>
                <a:gd name="connsiteY64" fmla="*/ 23378 h 33159"/>
                <a:gd name="connsiteX65" fmla="*/ 383658 w 484131"/>
                <a:gd name="connsiteY65" fmla="*/ 23709 h 33159"/>
                <a:gd name="connsiteX66" fmla="*/ 377622 w 484131"/>
                <a:gd name="connsiteY66" fmla="*/ 31203 h 33159"/>
                <a:gd name="connsiteX67" fmla="*/ 356367 w 484131"/>
                <a:gd name="connsiteY67" fmla="*/ 7826 h 33159"/>
                <a:gd name="connsiteX68" fmla="*/ 360280 w 484131"/>
                <a:gd name="connsiteY68" fmla="*/ 4079 h 33159"/>
                <a:gd name="connsiteX69" fmla="*/ 356367 w 484131"/>
                <a:gd name="connsiteY69" fmla="*/ 365 h 33159"/>
                <a:gd name="connsiteX70" fmla="*/ 352487 w 484131"/>
                <a:gd name="connsiteY70" fmla="*/ 4079 h 33159"/>
                <a:gd name="connsiteX71" fmla="*/ 356367 w 484131"/>
                <a:gd name="connsiteY71" fmla="*/ 7826 h 33159"/>
                <a:gd name="connsiteX72" fmla="*/ 353018 w 484131"/>
                <a:gd name="connsiteY72" fmla="*/ 35879 h 33159"/>
                <a:gd name="connsiteX73" fmla="*/ 359816 w 484131"/>
                <a:gd name="connsiteY73" fmla="*/ 35879 h 33159"/>
                <a:gd name="connsiteX74" fmla="*/ 359816 w 484131"/>
                <a:gd name="connsiteY74" fmla="*/ 11175 h 33159"/>
                <a:gd name="connsiteX75" fmla="*/ 353018 w 484131"/>
                <a:gd name="connsiteY75" fmla="*/ 11175 h 33159"/>
                <a:gd name="connsiteX76" fmla="*/ 353018 w 484131"/>
                <a:gd name="connsiteY76" fmla="*/ 35879 h 33159"/>
                <a:gd name="connsiteX77" fmla="*/ 344032 w 484131"/>
                <a:gd name="connsiteY77" fmla="*/ 36343 h 33159"/>
                <a:gd name="connsiteX78" fmla="*/ 348177 w 484131"/>
                <a:gd name="connsiteY78" fmla="*/ 35680 h 33159"/>
                <a:gd name="connsiteX79" fmla="*/ 348177 w 484131"/>
                <a:gd name="connsiteY79" fmla="*/ 30407 h 33159"/>
                <a:gd name="connsiteX80" fmla="*/ 345590 w 484131"/>
                <a:gd name="connsiteY80" fmla="*/ 30872 h 33159"/>
                <a:gd name="connsiteX81" fmla="*/ 342838 w 484131"/>
                <a:gd name="connsiteY81" fmla="*/ 27954 h 33159"/>
                <a:gd name="connsiteX82" fmla="*/ 342838 w 484131"/>
                <a:gd name="connsiteY82" fmla="*/ 16049 h 33159"/>
                <a:gd name="connsiteX83" fmla="*/ 348044 w 484131"/>
                <a:gd name="connsiteY83" fmla="*/ 16049 h 33159"/>
                <a:gd name="connsiteX84" fmla="*/ 348044 w 484131"/>
                <a:gd name="connsiteY84" fmla="*/ 11175 h 33159"/>
                <a:gd name="connsiteX85" fmla="*/ 342838 w 484131"/>
                <a:gd name="connsiteY85" fmla="*/ 11175 h 33159"/>
                <a:gd name="connsiteX86" fmla="*/ 342838 w 484131"/>
                <a:gd name="connsiteY86" fmla="*/ 5836 h 33159"/>
                <a:gd name="connsiteX87" fmla="*/ 336040 w 484131"/>
                <a:gd name="connsiteY87" fmla="*/ 5836 h 33159"/>
                <a:gd name="connsiteX88" fmla="*/ 336040 w 484131"/>
                <a:gd name="connsiteY88" fmla="*/ 11175 h 33159"/>
                <a:gd name="connsiteX89" fmla="*/ 332890 w 484131"/>
                <a:gd name="connsiteY89" fmla="*/ 11175 h 33159"/>
                <a:gd name="connsiteX90" fmla="*/ 332890 w 484131"/>
                <a:gd name="connsiteY90" fmla="*/ 16049 h 33159"/>
                <a:gd name="connsiteX91" fmla="*/ 336040 w 484131"/>
                <a:gd name="connsiteY91" fmla="*/ 16049 h 33159"/>
                <a:gd name="connsiteX92" fmla="*/ 336040 w 484131"/>
                <a:gd name="connsiteY92" fmla="*/ 28551 h 33159"/>
                <a:gd name="connsiteX93" fmla="*/ 344032 w 484131"/>
                <a:gd name="connsiteY93" fmla="*/ 36343 h 33159"/>
                <a:gd name="connsiteX94" fmla="*/ 317106 w 484131"/>
                <a:gd name="connsiteY94" fmla="*/ 31634 h 33159"/>
                <a:gd name="connsiteX95" fmla="*/ 313525 w 484131"/>
                <a:gd name="connsiteY95" fmla="*/ 28650 h 33159"/>
                <a:gd name="connsiteX96" fmla="*/ 319792 w 484131"/>
                <a:gd name="connsiteY96" fmla="*/ 25168 h 33159"/>
                <a:gd name="connsiteX97" fmla="*/ 322445 w 484131"/>
                <a:gd name="connsiteY97" fmla="*/ 25168 h 33159"/>
                <a:gd name="connsiteX98" fmla="*/ 322445 w 484131"/>
                <a:gd name="connsiteY98" fmla="*/ 27257 h 33159"/>
                <a:gd name="connsiteX99" fmla="*/ 317106 w 484131"/>
                <a:gd name="connsiteY99" fmla="*/ 31634 h 33159"/>
                <a:gd name="connsiteX100" fmla="*/ 315050 w 484131"/>
                <a:gd name="connsiteY100" fmla="*/ 36409 h 33159"/>
                <a:gd name="connsiteX101" fmla="*/ 322511 w 484131"/>
                <a:gd name="connsiteY101" fmla="*/ 32928 h 33159"/>
                <a:gd name="connsiteX102" fmla="*/ 322511 w 484131"/>
                <a:gd name="connsiteY102" fmla="*/ 35912 h 33159"/>
                <a:gd name="connsiteX103" fmla="*/ 329176 w 484131"/>
                <a:gd name="connsiteY103" fmla="*/ 35912 h 33159"/>
                <a:gd name="connsiteX104" fmla="*/ 329176 w 484131"/>
                <a:gd name="connsiteY104" fmla="*/ 19830 h 33159"/>
                <a:gd name="connsiteX105" fmla="*/ 318830 w 484131"/>
                <a:gd name="connsiteY105" fmla="*/ 10677 h 33159"/>
                <a:gd name="connsiteX106" fmla="*/ 307722 w 484131"/>
                <a:gd name="connsiteY106" fmla="*/ 19133 h 33159"/>
                <a:gd name="connsiteX107" fmla="*/ 314188 w 484131"/>
                <a:gd name="connsiteY107" fmla="*/ 19133 h 33159"/>
                <a:gd name="connsiteX108" fmla="*/ 318399 w 484131"/>
                <a:gd name="connsiteY108" fmla="*/ 15651 h 33159"/>
                <a:gd name="connsiteX109" fmla="*/ 322412 w 484131"/>
                <a:gd name="connsiteY109" fmla="*/ 20194 h 33159"/>
                <a:gd name="connsiteX110" fmla="*/ 322412 w 484131"/>
                <a:gd name="connsiteY110" fmla="*/ 21189 h 33159"/>
                <a:gd name="connsiteX111" fmla="*/ 319626 w 484131"/>
                <a:gd name="connsiteY111" fmla="*/ 21189 h 33159"/>
                <a:gd name="connsiteX112" fmla="*/ 306793 w 484131"/>
                <a:gd name="connsiteY112" fmla="*/ 29114 h 33159"/>
                <a:gd name="connsiteX113" fmla="*/ 315050 w 484131"/>
                <a:gd name="connsiteY113" fmla="*/ 36409 h 33159"/>
                <a:gd name="connsiteX114" fmla="*/ 279370 w 484131"/>
                <a:gd name="connsiteY114" fmla="*/ 35879 h 33159"/>
                <a:gd name="connsiteX115" fmla="*/ 286234 w 484131"/>
                <a:gd name="connsiteY115" fmla="*/ 35879 h 33159"/>
                <a:gd name="connsiteX116" fmla="*/ 286234 w 484131"/>
                <a:gd name="connsiteY116" fmla="*/ 21620 h 33159"/>
                <a:gd name="connsiteX117" fmla="*/ 291374 w 484131"/>
                <a:gd name="connsiteY117" fmla="*/ 16182 h 33159"/>
                <a:gd name="connsiteX118" fmla="*/ 295718 w 484131"/>
                <a:gd name="connsiteY118" fmla="*/ 21156 h 33159"/>
                <a:gd name="connsiteX119" fmla="*/ 295718 w 484131"/>
                <a:gd name="connsiteY119" fmla="*/ 35879 h 33159"/>
                <a:gd name="connsiteX120" fmla="*/ 302549 w 484131"/>
                <a:gd name="connsiteY120" fmla="*/ 35879 h 33159"/>
                <a:gd name="connsiteX121" fmla="*/ 302549 w 484131"/>
                <a:gd name="connsiteY121" fmla="*/ 20161 h 33159"/>
                <a:gd name="connsiteX122" fmla="*/ 294226 w 484131"/>
                <a:gd name="connsiteY122" fmla="*/ 10611 h 33159"/>
                <a:gd name="connsiteX123" fmla="*/ 286201 w 484131"/>
                <a:gd name="connsiteY123" fmla="*/ 15088 h 33159"/>
                <a:gd name="connsiteX124" fmla="*/ 286201 w 484131"/>
                <a:gd name="connsiteY124" fmla="*/ 11175 h 33159"/>
                <a:gd name="connsiteX125" fmla="*/ 279337 w 484131"/>
                <a:gd name="connsiteY125" fmla="*/ 11175 h 33159"/>
                <a:gd name="connsiteX126" fmla="*/ 279337 w 484131"/>
                <a:gd name="connsiteY126" fmla="*/ 35879 h 33159"/>
                <a:gd name="connsiteX127" fmla="*/ 239844 w 484131"/>
                <a:gd name="connsiteY127" fmla="*/ 35879 h 33159"/>
                <a:gd name="connsiteX128" fmla="*/ 246708 w 484131"/>
                <a:gd name="connsiteY128" fmla="*/ 35879 h 33159"/>
                <a:gd name="connsiteX129" fmla="*/ 246708 w 484131"/>
                <a:gd name="connsiteY129" fmla="*/ 21620 h 33159"/>
                <a:gd name="connsiteX130" fmla="*/ 251848 w 484131"/>
                <a:gd name="connsiteY130" fmla="*/ 16182 h 33159"/>
                <a:gd name="connsiteX131" fmla="*/ 256192 w 484131"/>
                <a:gd name="connsiteY131" fmla="*/ 21156 h 33159"/>
                <a:gd name="connsiteX132" fmla="*/ 256192 w 484131"/>
                <a:gd name="connsiteY132" fmla="*/ 35879 h 33159"/>
                <a:gd name="connsiteX133" fmla="*/ 263023 w 484131"/>
                <a:gd name="connsiteY133" fmla="*/ 35879 h 33159"/>
                <a:gd name="connsiteX134" fmla="*/ 263023 w 484131"/>
                <a:gd name="connsiteY134" fmla="*/ 20161 h 33159"/>
                <a:gd name="connsiteX135" fmla="*/ 254700 w 484131"/>
                <a:gd name="connsiteY135" fmla="*/ 10611 h 33159"/>
                <a:gd name="connsiteX136" fmla="*/ 246675 w 484131"/>
                <a:gd name="connsiteY136" fmla="*/ 15088 h 33159"/>
                <a:gd name="connsiteX137" fmla="*/ 246675 w 484131"/>
                <a:gd name="connsiteY137" fmla="*/ 11175 h 33159"/>
                <a:gd name="connsiteX138" fmla="*/ 239811 w 484131"/>
                <a:gd name="connsiteY138" fmla="*/ 11175 h 33159"/>
                <a:gd name="connsiteX139" fmla="*/ 239811 w 484131"/>
                <a:gd name="connsiteY139" fmla="*/ 35879 h 33159"/>
                <a:gd name="connsiteX140" fmla="*/ 222236 w 484131"/>
                <a:gd name="connsiteY140" fmla="*/ 36409 h 33159"/>
                <a:gd name="connsiteX141" fmla="*/ 235268 w 484131"/>
                <a:gd name="connsiteY141" fmla="*/ 23676 h 33159"/>
                <a:gd name="connsiteX142" fmla="*/ 235268 w 484131"/>
                <a:gd name="connsiteY142" fmla="*/ 23311 h 33159"/>
                <a:gd name="connsiteX143" fmla="*/ 222269 w 484131"/>
                <a:gd name="connsiteY143" fmla="*/ 10644 h 33159"/>
                <a:gd name="connsiteX144" fmla="*/ 209271 w 484131"/>
                <a:gd name="connsiteY144" fmla="*/ 23411 h 33159"/>
                <a:gd name="connsiteX145" fmla="*/ 209271 w 484131"/>
                <a:gd name="connsiteY145" fmla="*/ 23776 h 33159"/>
                <a:gd name="connsiteX146" fmla="*/ 222236 w 484131"/>
                <a:gd name="connsiteY146" fmla="*/ 36409 h 33159"/>
                <a:gd name="connsiteX147" fmla="*/ 222269 w 484131"/>
                <a:gd name="connsiteY147" fmla="*/ 31203 h 33159"/>
                <a:gd name="connsiteX148" fmla="*/ 216234 w 484131"/>
                <a:gd name="connsiteY148" fmla="*/ 23643 h 33159"/>
                <a:gd name="connsiteX149" fmla="*/ 216234 w 484131"/>
                <a:gd name="connsiteY149" fmla="*/ 23278 h 33159"/>
                <a:gd name="connsiteX150" fmla="*/ 222269 w 484131"/>
                <a:gd name="connsiteY150" fmla="*/ 15817 h 33159"/>
                <a:gd name="connsiteX151" fmla="*/ 228304 w 484131"/>
                <a:gd name="connsiteY151" fmla="*/ 23378 h 33159"/>
                <a:gd name="connsiteX152" fmla="*/ 228304 w 484131"/>
                <a:gd name="connsiteY152" fmla="*/ 23709 h 33159"/>
                <a:gd name="connsiteX153" fmla="*/ 222269 w 484131"/>
                <a:gd name="connsiteY153" fmla="*/ 31203 h 33159"/>
                <a:gd name="connsiteX154" fmla="*/ 201047 w 484131"/>
                <a:gd name="connsiteY154" fmla="*/ 7826 h 33159"/>
                <a:gd name="connsiteX155" fmla="*/ 204960 w 484131"/>
                <a:gd name="connsiteY155" fmla="*/ 4079 h 33159"/>
                <a:gd name="connsiteX156" fmla="*/ 201047 w 484131"/>
                <a:gd name="connsiteY156" fmla="*/ 365 h 33159"/>
                <a:gd name="connsiteX157" fmla="*/ 197167 w 484131"/>
                <a:gd name="connsiteY157" fmla="*/ 4079 h 33159"/>
                <a:gd name="connsiteX158" fmla="*/ 201047 w 484131"/>
                <a:gd name="connsiteY158" fmla="*/ 7826 h 33159"/>
                <a:gd name="connsiteX159" fmla="*/ 197698 w 484131"/>
                <a:gd name="connsiteY159" fmla="*/ 35879 h 33159"/>
                <a:gd name="connsiteX160" fmla="*/ 204496 w 484131"/>
                <a:gd name="connsiteY160" fmla="*/ 35879 h 33159"/>
                <a:gd name="connsiteX161" fmla="*/ 204496 w 484131"/>
                <a:gd name="connsiteY161" fmla="*/ 11175 h 33159"/>
                <a:gd name="connsiteX162" fmla="*/ 197698 w 484131"/>
                <a:gd name="connsiteY162" fmla="*/ 11175 h 33159"/>
                <a:gd name="connsiteX163" fmla="*/ 197698 w 484131"/>
                <a:gd name="connsiteY163" fmla="*/ 35879 h 33159"/>
                <a:gd name="connsiteX164" fmla="*/ 188712 w 484131"/>
                <a:gd name="connsiteY164" fmla="*/ 36343 h 33159"/>
                <a:gd name="connsiteX165" fmla="*/ 192857 w 484131"/>
                <a:gd name="connsiteY165" fmla="*/ 35680 h 33159"/>
                <a:gd name="connsiteX166" fmla="*/ 192857 w 484131"/>
                <a:gd name="connsiteY166" fmla="*/ 30407 h 33159"/>
                <a:gd name="connsiteX167" fmla="*/ 190270 w 484131"/>
                <a:gd name="connsiteY167" fmla="*/ 30872 h 33159"/>
                <a:gd name="connsiteX168" fmla="*/ 187518 w 484131"/>
                <a:gd name="connsiteY168" fmla="*/ 27954 h 33159"/>
                <a:gd name="connsiteX169" fmla="*/ 187518 w 484131"/>
                <a:gd name="connsiteY169" fmla="*/ 16049 h 33159"/>
                <a:gd name="connsiteX170" fmla="*/ 192724 w 484131"/>
                <a:gd name="connsiteY170" fmla="*/ 16049 h 33159"/>
                <a:gd name="connsiteX171" fmla="*/ 192724 w 484131"/>
                <a:gd name="connsiteY171" fmla="*/ 11175 h 33159"/>
                <a:gd name="connsiteX172" fmla="*/ 187518 w 484131"/>
                <a:gd name="connsiteY172" fmla="*/ 11175 h 33159"/>
                <a:gd name="connsiteX173" fmla="*/ 187518 w 484131"/>
                <a:gd name="connsiteY173" fmla="*/ 5836 h 33159"/>
                <a:gd name="connsiteX174" fmla="*/ 180720 w 484131"/>
                <a:gd name="connsiteY174" fmla="*/ 5836 h 33159"/>
                <a:gd name="connsiteX175" fmla="*/ 180720 w 484131"/>
                <a:gd name="connsiteY175" fmla="*/ 11175 h 33159"/>
                <a:gd name="connsiteX176" fmla="*/ 177570 w 484131"/>
                <a:gd name="connsiteY176" fmla="*/ 11175 h 33159"/>
                <a:gd name="connsiteX177" fmla="*/ 177570 w 484131"/>
                <a:gd name="connsiteY177" fmla="*/ 16049 h 33159"/>
                <a:gd name="connsiteX178" fmla="*/ 180720 w 484131"/>
                <a:gd name="connsiteY178" fmla="*/ 16049 h 33159"/>
                <a:gd name="connsiteX179" fmla="*/ 180720 w 484131"/>
                <a:gd name="connsiteY179" fmla="*/ 28551 h 33159"/>
                <a:gd name="connsiteX180" fmla="*/ 188712 w 484131"/>
                <a:gd name="connsiteY180" fmla="*/ 36343 h 33159"/>
                <a:gd name="connsiteX181" fmla="*/ 161753 w 484131"/>
                <a:gd name="connsiteY181" fmla="*/ 31634 h 33159"/>
                <a:gd name="connsiteX182" fmla="*/ 158172 w 484131"/>
                <a:gd name="connsiteY182" fmla="*/ 28650 h 33159"/>
                <a:gd name="connsiteX183" fmla="*/ 164439 w 484131"/>
                <a:gd name="connsiteY183" fmla="*/ 25168 h 33159"/>
                <a:gd name="connsiteX184" fmla="*/ 167092 w 484131"/>
                <a:gd name="connsiteY184" fmla="*/ 25168 h 33159"/>
                <a:gd name="connsiteX185" fmla="*/ 167092 w 484131"/>
                <a:gd name="connsiteY185" fmla="*/ 27257 h 33159"/>
                <a:gd name="connsiteX186" fmla="*/ 161753 w 484131"/>
                <a:gd name="connsiteY186" fmla="*/ 31634 h 33159"/>
                <a:gd name="connsiteX187" fmla="*/ 159730 w 484131"/>
                <a:gd name="connsiteY187" fmla="*/ 36409 h 33159"/>
                <a:gd name="connsiteX188" fmla="*/ 167191 w 484131"/>
                <a:gd name="connsiteY188" fmla="*/ 32928 h 33159"/>
                <a:gd name="connsiteX189" fmla="*/ 167191 w 484131"/>
                <a:gd name="connsiteY189" fmla="*/ 35912 h 33159"/>
                <a:gd name="connsiteX190" fmla="*/ 173856 w 484131"/>
                <a:gd name="connsiteY190" fmla="*/ 35912 h 33159"/>
                <a:gd name="connsiteX191" fmla="*/ 173856 w 484131"/>
                <a:gd name="connsiteY191" fmla="*/ 19830 h 33159"/>
                <a:gd name="connsiteX192" fmla="*/ 163510 w 484131"/>
                <a:gd name="connsiteY192" fmla="*/ 10677 h 33159"/>
                <a:gd name="connsiteX193" fmla="*/ 152402 w 484131"/>
                <a:gd name="connsiteY193" fmla="*/ 19133 h 33159"/>
                <a:gd name="connsiteX194" fmla="*/ 158868 w 484131"/>
                <a:gd name="connsiteY194" fmla="*/ 19133 h 33159"/>
                <a:gd name="connsiteX195" fmla="*/ 163079 w 484131"/>
                <a:gd name="connsiteY195" fmla="*/ 15651 h 33159"/>
                <a:gd name="connsiteX196" fmla="*/ 167092 w 484131"/>
                <a:gd name="connsiteY196" fmla="*/ 20194 h 33159"/>
                <a:gd name="connsiteX197" fmla="*/ 167092 w 484131"/>
                <a:gd name="connsiteY197" fmla="*/ 21189 h 33159"/>
                <a:gd name="connsiteX198" fmla="*/ 164306 w 484131"/>
                <a:gd name="connsiteY198" fmla="*/ 21189 h 33159"/>
                <a:gd name="connsiteX199" fmla="*/ 151473 w 484131"/>
                <a:gd name="connsiteY199" fmla="*/ 29114 h 33159"/>
                <a:gd name="connsiteX200" fmla="*/ 159730 w 484131"/>
                <a:gd name="connsiteY200" fmla="*/ 36409 h 33159"/>
                <a:gd name="connsiteX201" fmla="*/ 143349 w 484131"/>
                <a:gd name="connsiteY201" fmla="*/ 7826 h 33159"/>
                <a:gd name="connsiteX202" fmla="*/ 147262 w 484131"/>
                <a:gd name="connsiteY202" fmla="*/ 4079 h 33159"/>
                <a:gd name="connsiteX203" fmla="*/ 143349 w 484131"/>
                <a:gd name="connsiteY203" fmla="*/ 365 h 33159"/>
                <a:gd name="connsiteX204" fmla="*/ 139470 w 484131"/>
                <a:gd name="connsiteY204" fmla="*/ 4079 h 33159"/>
                <a:gd name="connsiteX205" fmla="*/ 143349 w 484131"/>
                <a:gd name="connsiteY205" fmla="*/ 7826 h 33159"/>
                <a:gd name="connsiteX206" fmla="*/ 140000 w 484131"/>
                <a:gd name="connsiteY206" fmla="*/ 35879 h 33159"/>
                <a:gd name="connsiteX207" fmla="*/ 146798 w 484131"/>
                <a:gd name="connsiteY207" fmla="*/ 35879 h 33159"/>
                <a:gd name="connsiteX208" fmla="*/ 146798 w 484131"/>
                <a:gd name="connsiteY208" fmla="*/ 11175 h 33159"/>
                <a:gd name="connsiteX209" fmla="*/ 140000 w 484131"/>
                <a:gd name="connsiteY209" fmla="*/ 11175 h 33159"/>
                <a:gd name="connsiteX210" fmla="*/ 140000 w 484131"/>
                <a:gd name="connsiteY210" fmla="*/ 35879 h 33159"/>
                <a:gd name="connsiteX211" fmla="*/ 123719 w 484131"/>
                <a:gd name="connsiteY211" fmla="*/ 36409 h 33159"/>
                <a:gd name="connsiteX212" fmla="*/ 135524 w 484131"/>
                <a:gd name="connsiteY212" fmla="*/ 26495 h 33159"/>
                <a:gd name="connsiteX213" fmla="*/ 129356 w 484131"/>
                <a:gd name="connsiteY213" fmla="*/ 26495 h 33159"/>
                <a:gd name="connsiteX214" fmla="*/ 124050 w 484131"/>
                <a:gd name="connsiteY214" fmla="*/ 31270 h 33159"/>
                <a:gd name="connsiteX215" fmla="*/ 118015 w 484131"/>
                <a:gd name="connsiteY215" fmla="*/ 23776 h 33159"/>
                <a:gd name="connsiteX216" fmla="*/ 118015 w 484131"/>
                <a:gd name="connsiteY216" fmla="*/ 23411 h 33159"/>
                <a:gd name="connsiteX217" fmla="*/ 123918 w 484131"/>
                <a:gd name="connsiteY217" fmla="*/ 16049 h 33159"/>
                <a:gd name="connsiteX218" fmla="*/ 128925 w 484131"/>
                <a:gd name="connsiteY218" fmla="*/ 20261 h 33159"/>
                <a:gd name="connsiteX219" fmla="*/ 135391 w 484131"/>
                <a:gd name="connsiteY219" fmla="*/ 20261 h 33159"/>
                <a:gd name="connsiteX220" fmla="*/ 123785 w 484131"/>
                <a:gd name="connsiteY220" fmla="*/ 10677 h 33159"/>
                <a:gd name="connsiteX221" fmla="*/ 111052 w 484131"/>
                <a:gd name="connsiteY221" fmla="*/ 23510 h 33159"/>
                <a:gd name="connsiteX222" fmla="*/ 111052 w 484131"/>
                <a:gd name="connsiteY222" fmla="*/ 23875 h 33159"/>
                <a:gd name="connsiteX223" fmla="*/ 123719 w 484131"/>
                <a:gd name="connsiteY223" fmla="*/ 36409 h 33159"/>
                <a:gd name="connsiteX224" fmla="*/ 94903 w 484131"/>
                <a:gd name="connsiteY224" fmla="*/ 36409 h 33159"/>
                <a:gd name="connsiteX225" fmla="*/ 107935 w 484131"/>
                <a:gd name="connsiteY225" fmla="*/ 23676 h 33159"/>
                <a:gd name="connsiteX226" fmla="*/ 107935 w 484131"/>
                <a:gd name="connsiteY226" fmla="*/ 23311 h 33159"/>
                <a:gd name="connsiteX227" fmla="*/ 94936 w 484131"/>
                <a:gd name="connsiteY227" fmla="*/ 10644 h 33159"/>
                <a:gd name="connsiteX228" fmla="*/ 81904 w 484131"/>
                <a:gd name="connsiteY228" fmla="*/ 23444 h 33159"/>
                <a:gd name="connsiteX229" fmla="*/ 81904 w 484131"/>
                <a:gd name="connsiteY229" fmla="*/ 23809 h 33159"/>
                <a:gd name="connsiteX230" fmla="*/ 94903 w 484131"/>
                <a:gd name="connsiteY230" fmla="*/ 36409 h 33159"/>
                <a:gd name="connsiteX231" fmla="*/ 94936 w 484131"/>
                <a:gd name="connsiteY231" fmla="*/ 31203 h 33159"/>
                <a:gd name="connsiteX232" fmla="*/ 88901 w 484131"/>
                <a:gd name="connsiteY232" fmla="*/ 23643 h 33159"/>
                <a:gd name="connsiteX233" fmla="*/ 88901 w 484131"/>
                <a:gd name="connsiteY233" fmla="*/ 23278 h 33159"/>
                <a:gd name="connsiteX234" fmla="*/ 94936 w 484131"/>
                <a:gd name="connsiteY234" fmla="*/ 15817 h 33159"/>
                <a:gd name="connsiteX235" fmla="*/ 100971 w 484131"/>
                <a:gd name="connsiteY235" fmla="*/ 23378 h 33159"/>
                <a:gd name="connsiteX236" fmla="*/ 100971 w 484131"/>
                <a:gd name="connsiteY236" fmla="*/ 23709 h 33159"/>
                <a:gd name="connsiteX237" fmla="*/ 94936 w 484131"/>
                <a:gd name="connsiteY237" fmla="*/ 31203 h 33159"/>
                <a:gd name="connsiteX238" fmla="*/ 68707 w 484131"/>
                <a:gd name="connsiteY238" fmla="*/ 36409 h 33159"/>
                <a:gd name="connsiteX239" fmla="*/ 79086 w 484131"/>
                <a:gd name="connsiteY239" fmla="*/ 28285 h 33159"/>
                <a:gd name="connsiteX240" fmla="*/ 69503 w 484131"/>
                <a:gd name="connsiteY240" fmla="*/ 20526 h 33159"/>
                <a:gd name="connsiteX241" fmla="*/ 64728 w 484131"/>
                <a:gd name="connsiteY241" fmla="*/ 17840 h 33159"/>
                <a:gd name="connsiteX242" fmla="*/ 68209 w 484131"/>
                <a:gd name="connsiteY242" fmla="*/ 15287 h 33159"/>
                <a:gd name="connsiteX243" fmla="*/ 72089 w 484131"/>
                <a:gd name="connsiteY243" fmla="*/ 18271 h 33159"/>
                <a:gd name="connsiteX244" fmla="*/ 78356 w 484131"/>
                <a:gd name="connsiteY244" fmla="*/ 18271 h 33159"/>
                <a:gd name="connsiteX245" fmla="*/ 68143 w 484131"/>
                <a:gd name="connsiteY245" fmla="*/ 10611 h 33159"/>
                <a:gd name="connsiteX246" fmla="*/ 58361 w 484131"/>
                <a:gd name="connsiteY246" fmla="*/ 18304 h 33159"/>
                <a:gd name="connsiteX247" fmla="*/ 67480 w 484131"/>
                <a:gd name="connsiteY247" fmla="*/ 25997 h 33159"/>
                <a:gd name="connsiteX248" fmla="*/ 72487 w 484131"/>
                <a:gd name="connsiteY248" fmla="*/ 28915 h 33159"/>
                <a:gd name="connsiteX249" fmla="*/ 68607 w 484131"/>
                <a:gd name="connsiteY249" fmla="*/ 31601 h 33159"/>
                <a:gd name="connsiteX250" fmla="*/ 64263 w 484131"/>
                <a:gd name="connsiteY250" fmla="*/ 28119 h 33159"/>
                <a:gd name="connsiteX251" fmla="*/ 57897 w 484131"/>
                <a:gd name="connsiteY251" fmla="*/ 28119 h 33159"/>
                <a:gd name="connsiteX252" fmla="*/ 68707 w 484131"/>
                <a:gd name="connsiteY252" fmla="*/ 36409 h 33159"/>
                <a:gd name="connsiteX253" fmla="*/ 44998 w 484131"/>
                <a:gd name="connsiteY253" fmla="*/ 36409 h 33159"/>
                <a:gd name="connsiteX254" fmla="*/ 55377 w 484131"/>
                <a:gd name="connsiteY254" fmla="*/ 28285 h 33159"/>
                <a:gd name="connsiteX255" fmla="*/ 45794 w 484131"/>
                <a:gd name="connsiteY255" fmla="*/ 20526 h 33159"/>
                <a:gd name="connsiteX256" fmla="*/ 41019 w 484131"/>
                <a:gd name="connsiteY256" fmla="*/ 17840 h 33159"/>
                <a:gd name="connsiteX257" fmla="*/ 44500 w 484131"/>
                <a:gd name="connsiteY257" fmla="*/ 15287 h 33159"/>
                <a:gd name="connsiteX258" fmla="*/ 48380 w 484131"/>
                <a:gd name="connsiteY258" fmla="*/ 18271 h 33159"/>
                <a:gd name="connsiteX259" fmla="*/ 54647 w 484131"/>
                <a:gd name="connsiteY259" fmla="*/ 18271 h 33159"/>
                <a:gd name="connsiteX260" fmla="*/ 44467 w 484131"/>
                <a:gd name="connsiteY260" fmla="*/ 10611 h 33159"/>
                <a:gd name="connsiteX261" fmla="*/ 34685 w 484131"/>
                <a:gd name="connsiteY261" fmla="*/ 18304 h 33159"/>
                <a:gd name="connsiteX262" fmla="*/ 43804 w 484131"/>
                <a:gd name="connsiteY262" fmla="*/ 25997 h 33159"/>
                <a:gd name="connsiteX263" fmla="*/ 48811 w 484131"/>
                <a:gd name="connsiteY263" fmla="*/ 28915 h 33159"/>
                <a:gd name="connsiteX264" fmla="*/ 44931 w 484131"/>
                <a:gd name="connsiteY264" fmla="*/ 31601 h 33159"/>
                <a:gd name="connsiteX265" fmla="*/ 40587 w 484131"/>
                <a:gd name="connsiteY265" fmla="*/ 28119 h 33159"/>
                <a:gd name="connsiteX266" fmla="*/ 34221 w 484131"/>
                <a:gd name="connsiteY266" fmla="*/ 28119 h 33159"/>
                <a:gd name="connsiteX267" fmla="*/ 44998 w 484131"/>
                <a:gd name="connsiteY267" fmla="*/ 36409 h 33159"/>
                <a:gd name="connsiteX268" fmla="*/ 15618 w 484131"/>
                <a:gd name="connsiteY268" fmla="*/ 8356 h 33159"/>
                <a:gd name="connsiteX269" fmla="*/ 20062 w 484131"/>
                <a:gd name="connsiteY269" fmla="*/ 22947 h 33159"/>
                <a:gd name="connsiteX270" fmla="*/ 11142 w 484131"/>
                <a:gd name="connsiteY270" fmla="*/ 22947 h 33159"/>
                <a:gd name="connsiteX271" fmla="*/ 15618 w 484131"/>
                <a:gd name="connsiteY271" fmla="*/ 8356 h 33159"/>
                <a:gd name="connsiteX272" fmla="*/ 0 w 484131"/>
                <a:gd name="connsiteY272" fmla="*/ 35879 h 33159"/>
                <a:gd name="connsiteX273" fmla="*/ 7163 w 484131"/>
                <a:gd name="connsiteY273" fmla="*/ 35879 h 33159"/>
                <a:gd name="connsiteX274" fmla="*/ 9484 w 484131"/>
                <a:gd name="connsiteY274" fmla="*/ 28385 h 33159"/>
                <a:gd name="connsiteX275" fmla="*/ 21720 w 484131"/>
                <a:gd name="connsiteY275" fmla="*/ 28385 h 33159"/>
                <a:gd name="connsiteX276" fmla="*/ 24041 w 484131"/>
                <a:gd name="connsiteY276" fmla="*/ 35879 h 33159"/>
                <a:gd name="connsiteX277" fmla="*/ 32032 w 484131"/>
                <a:gd name="connsiteY277" fmla="*/ 35879 h 33159"/>
                <a:gd name="connsiteX278" fmla="*/ 21090 w 484131"/>
                <a:gd name="connsiteY278" fmla="*/ 2122 h 33159"/>
                <a:gd name="connsiteX279" fmla="*/ 11142 w 484131"/>
                <a:gd name="connsiteY279" fmla="*/ 2122 h 33159"/>
                <a:gd name="connsiteX280" fmla="*/ 0 w 484131"/>
                <a:gd name="connsiteY280" fmla="*/ 35879 h 3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4131" h="33159">
                  <a:moveTo>
                    <a:pt x="469574" y="20857"/>
                  </a:moveTo>
                  <a:cubicBezTo>
                    <a:pt x="470105" y="17376"/>
                    <a:pt x="472161" y="15320"/>
                    <a:pt x="475245" y="15320"/>
                  </a:cubicBezTo>
                  <a:cubicBezTo>
                    <a:pt x="478494" y="15320"/>
                    <a:pt x="480384" y="17110"/>
                    <a:pt x="480616" y="20857"/>
                  </a:cubicBezTo>
                  <a:lnTo>
                    <a:pt x="469574" y="20857"/>
                  </a:lnTo>
                  <a:close/>
                  <a:moveTo>
                    <a:pt x="475443" y="36409"/>
                  </a:moveTo>
                  <a:cubicBezTo>
                    <a:pt x="482208" y="36409"/>
                    <a:pt x="486453" y="33425"/>
                    <a:pt x="487248" y="28086"/>
                  </a:cubicBezTo>
                  <a:lnTo>
                    <a:pt x="480782" y="28086"/>
                  </a:lnTo>
                  <a:cubicBezTo>
                    <a:pt x="480351" y="30175"/>
                    <a:pt x="478793" y="31535"/>
                    <a:pt x="475642" y="31535"/>
                  </a:cubicBezTo>
                  <a:cubicBezTo>
                    <a:pt x="471895" y="31535"/>
                    <a:pt x="469707" y="29181"/>
                    <a:pt x="469508" y="25069"/>
                  </a:cubicBezTo>
                  <a:lnTo>
                    <a:pt x="487315" y="25069"/>
                  </a:lnTo>
                  <a:lnTo>
                    <a:pt x="487315" y="23179"/>
                  </a:lnTo>
                  <a:cubicBezTo>
                    <a:pt x="487315" y="14358"/>
                    <a:pt x="481644" y="10611"/>
                    <a:pt x="475278" y="10611"/>
                  </a:cubicBezTo>
                  <a:cubicBezTo>
                    <a:pt x="468115" y="10611"/>
                    <a:pt x="462578" y="15651"/>
                    <a:pt x="462578" y="23444"/>
                  </a:cubicBezTo>
                  <a:lnTo>
                    <a:pt x="462578" y="23809"/>
                  </a:lnTo>
                  <a:cubicBezTo>
                    <a:pt x="462544" y="31734"/>
                    <a:pt x="467983" y="36409"/>
                    <a:pt x="475443" y="36409"/>
                  </a:cubicBezTo>
                  <a:moveTo>
                    <a:pt x="451038" y="35879"/>
                  </a:moveTo>
                  <a:lnTo>
                    <a:pt x="457836" y="35879"/>
                  </a:lnTo>
                  <a:lnTo>
                    <a:pt x="457836" y="0"/>
                  </a:lnTo>
                  <a:lnTo>
                    <a:pt x="451038" y="0"/>
                  </a:lnTo>
                  <a:lnTo>
                    <a:pt x="451038" y="35879"/>
                  </a:lnTo>
                  <a:close/>
                  <a:moveTo>
                    <a:pt x="432900" y="31634"/>
                  </a:moveTo>
                  <a:cubicBezTo>
                    <a:pt x="430413" y="31634"/>
                    <a:pt x="429318" y="30441"/>
                    <a:pt x="429318" y="28650"/>
                  </a:cubicBezTo>
                  <a:cubicBezTo>
                    <a:pt x="429318" y="25997"/>
                    <a:pt x="431640" y="25168"/>
                    <a:pt x="435586" y="25168"/>
                  </a:cubicBezTo>
                  <a:lnTo>
                    <a:pt x="438238" y="25168"/>
                  </a:lnTo>
                  <a:lnTo>
                    <a:pt x="438238" y="27257"/>
                  </a:lnTo>
                  <a:cubicBezTo>
                    <a:pt x="438238" y="29976"/>
                    <a:pt x="435917" y="31634"/>
                    <a:pt x="432900" y="31634"/>
                  </a:cubicBezTo>
                  <a:moveTo>
                    <a:pt x="430877" y="36409"/>
                  </a:moveTo>
                  <a:cubicBezTo>
                    <a:pt x="434757" y="36409"/>
                    <a:pt x="436912" y="34884"/>
                    <a:pt x="438338" y="32928"/>
                  </a:cubicBezTo>
                  <a:lnTo>
                    <a:pt x="438338" y="35912"/>
                  </a:lnTo>
                  <a:lnTo>
                    <a:pt x="445003" y="35912"/>
                  </a:lnTo>
                  <a:lnTo>
                    <a:pt x="445003" y="19830"/>
                  </a:lnTo>
                  <a:cubicBezTo>
                    <a:pt x="445003" y="13131"/>
                    <a:pt x="440692" y="10677"/>
                    <a:pt x="434657" y="10677"/>
                  </a:cubicBezTo>
                  <a:cubicBezTo>
                    <a:pt x="428622" y="10677"/>
                    <a:pt x="423980" y="13264"/>
                    <a:pt x="423549" y="19133"/>
                  </a:cubicBezTo>
                  <a:lnTo>
                    <a:pt x="430015" y="19133"/>
                  </a:lnTo>
                  <a:cubicBezTo>
                    <a:pt x="430313" y="17011"/>
                    <a:pt x="431540" y="15651"/>
                    <a:pt x="434226" y="15651"/>
                  </a:cubicBezTo>
                  <a:cubicBezTo>
                    <a:pt x="437343" y="15651"/>
                    <a:pt x="438238" y="17243"/>
                    <a:pt x="438238" y="20194"/>
                  </a:cubicBezTo>
                  <a:lnTo>
                    <a:pt x="438238" y="21189"/>
                  </a:lnTo>
                  <a:lnTo>
                    <a:pt x="435453" y="21189"/>
                  </a:lnTo>
                  <a:cubicBezTo>
                    <a:pt x="427893" y="21189"/>
                    <a:pt x="422620" y="23378"/>
                    <a:pt x="422620" y="29114"/>
                  </a:cubicBezTo>
                  <a:cubicBezTo>
                    <a:pt x="422620" y="34221"/>
                    <a:pt x="426400" y="36409"/>
                    <a:pt x="430877" y="36409"/>
                  </a:cubicBezTo>
                  <a:moveTo>
                    <a:pt x="395197" y="35879"/>
                  </a:moveTo>
                  <a:lnTo>
                    <a:pt x="402061" y="35879"/>
                  </a:lnTo>
                  <a:lnTo>
                    <a:pt x="402061" y="21620"/>
                  </a:lnTo>
                  <a:cubicBezTo>
                    <a:pt x="402061" y="17973"/>
                    <a:pt x="404283" y="16182"/>
                    <a:pt x="407201" y="16182"/>
                  </a:cubicBezTo>
                  <a:cubicBezTo>
                    <a:pt x="410218" y="16182"/>
                    <a:pt x="411545" y="17774"/>
                    <a:pt x="411545" y="21156"/>
                  </a:cubicBezTo>
                  <a:lnTo>
                    <a:pt x="411545" y="35879"/>
                  </a:lnTo>
                  <a:lnTo>
                    <a:pt x="418376" y="35879"/>
                  </a:lnTo>
                  <a:lnTo>
                    <a:pt x="418376" y="20161"/>
                  </a:lnTo>
                  <a:cubicBezTo>
                    <a:pt x="418376" y="13562"/>
                    <a:pt x="414927" y="10611"/>
                    <a:pt x="410053" y="10611"/>
                  </a:cubicBezTo>
                  <a:cubicBezTo>
                    <a:pt x="405941" y="10611"/>
                    <a:pt x="403255" y="12634"/>
                    <a:pt x="402028" y="15088"/>
                  </a:cubicBezTo>
                  <a:lnTo>
                    <a:pt x="402028" y="11175"/>
                  </a:lnTo>
                  <a:lnTo>
                    <a:pt x="395164" y="11175"/>
                  </a:lnTo>
                  <a:lnTo>
                    <a:pt x="395164" y="35879"/>
                  </a:lnTo>
                  <a:close/>
                  <a:moveTo>
                    <a:pt x="377556" y="36409"/>
                  </a:moveTo>
                  <a:cubicBezTo>
                    <a:pt x="384984" y="36409"/>
                    <a:pt x="390588" y="31435"/>
                    <a:pt x="390588" y="23676"/>
                  </a:cubicBezTo>
                  <a:lnTo>
                    <a:pt x="390588" y="23311"/>
                  </a:lnTo>
                  <a:cubicBezTo>
                    <a:pt x="390588" y="15618"/>
                    <a:pt x="385017" y="10644"/>
                    <a:pt x="377589" y="10644"/>
                  </a:cubicBezTo>
                  <a:cubicBezTo>
                    <a:pt x="370162" y="10644"/>
                    <a:pt x="364558" y="15685"/>
                    <a:pt x="364558" y="23444"/>
                  </a:cubicBezTo>
                  <a:lnTo>
                    <a:pt x="364558" y="23809"/>
                  </a:lnTo>
                  <a:cubicBezTo>
                    <a:pt x="364591" y="31502"/>
                    <a:pt x="370195" y="36409"/>
                    <a:pt x="377556" y="36409"/>
                  </a:cubicBezTo>
                  <a:moveTo>
                    <a:pt x="377622" y="31203"/>
                  </a:moveTo>
                  <a:cubicBezTo>
                    <a:pt x="373743" y="31203"/>
                    <a:pt x="371587" y="28385"/>
                    <a:pt x="371587" y="23643"/>
                  </a:cubicBezTo>
                  <a:lnTo>
                    <a:pt x="371587" y="23278"/>
                  </a:lnTo>
                  <a:cubicBezTo>
                    <a:pt x="371587" y="18569"/>
                    <a:pt x="373842" y="15817"/>
                    <a:pt x="377622" y="15817"/>
                  </a:cubicBezTo>
                  <a:cubicBezTo>
                    <a:pt x="381436" y="15817"/>
                    <a:pt x="383658" y="18636"/>
                    <a:pt x="383658" y="23378"/>
                  </a:cubicBezTo>
                  <a:lnTo>
                    <a:pt x="383658" y="23709"/>
                  </a:lnTo>
                  <a:cubicBezTo>
                    <a:pt x="383658" y="28352"/>
                    <a:pt x="381436" y="31203"/>
                    <a:pt x="377622" y="31203"/>
                  </a:cubicBezTo>
                  <a:moveTo>
                    <a:pt x="356367" y="7826"/>
                  </a:moveTo>
                  <a:cubicBezTo>
                    <a:pt x="358589" y="7826"/>
                    <a:pt x="360280" y="6234"/>
                    <a:pt x="360280" y="4079"/>
                  </a:cubicBezTo>
                  <a:cubicBezTo>
                    <a:pt x="360280" y="1956"/>
                    <a:pt x="358589" y="365"/>
                    <a:pt x="356367" y="365"/>
                  </a:cubicBezTo>
                  <a:cubicBezTo>
                    <a:pt x="354179" y="365"/>
                    <a:pt x="352487" y="1956"/>
                    <a:pt x="352487" y="4079"/>
                  </a:cubicBezTo>
                  <a:cubicBezTo>
                    <a:pt x="352487" y="6234"/>
                    <a:pt x="354212" y="7826"/>
                    <a:pt x="356367" y="7826"/>
                  </a:cubicBezTo>
                  <a:moveTo>
                    <a:pt x="353018" y="35879"/>
                  </a:moveTo>
                  <a:lnTo>
                    <a:pt x="359816" y="35879"/>
                  </a:lnTo>
                  <a:lnTo>
                    <a:pt x="359816" y="11175"/>
                  </a:lnTo>
                  <a:lnTo>
                    <a:pt x="353018" y="11175"/>
                  </a:lnTo>
                  <a:lnTo>
                    <a:pt x="353018" y="35879"/>
                  </a:lnTo>
                  <a:close/>
                  <a:moveTo>
                    <a:pt x="344032" y="36343"/>
                  </a:moveTo>
                  <a:cubicBezTo>
                    <a:pt x="345889" y="36343"/>
                    <a:pt x="347248" y="36011"/>
                    <a:pt x="348177" y="35680"/>
                  </a:cubicBezTo>
                  <a:lnTo>
                    <a:pt x="348177" y="30407"/>
                  </a:lnTo>
                  <a:cubicBezTo>
                    <a:pt x="347381" y="30739"/>
                    <a:pt x="346618" y="30872"/>
                    <a:pt x="345590" y="30872"/>
                  </a:cubicBezTo>
                  <a:cubicBezTo>
                    <a:pt x="343833" y="30872"/>
                    <a:pt x="342838" y="29943"/>
                    <a:pt x="342838" y="27954"/>
                  </a:cubicBezTo>
                  <a:lnTo>
                    <a:pt x="342838" y="16049"/>
                  </a:lnTo>
                  <a:lnTo>
                    <a:pt x="348044" y="16049"/>
                  </a:lnTo>
                  <a:lnTo>
                    <a:pt x="348044" y="11175"/>
                  </a:lnTo>
                  <a:lnTo>
                    <a:pt x="342838" y="11175"/>
                  </a:lnTo>
                  <a:lnTo>
                    <a:pt x="342838" y="5836"/>
                  </a:lnTo>
                  <a:lnTo>
                    <a:pt x="336040" y="5836"/>
                  </a:lnTo>
                  <a:lnTo>
                    <a:pt x="336040" y="11175"/>
                  </a:lnTo>
                  <a:lnTo>
                    <a:pt x="332890" y="11175"/>
                  </a:lnTo>
                  <a:lnTo>
                    <a:pt x="332890" y="16049"/>
                  </a:lnTo>
                  <a:lnTo>
                    <a:pt x="336040" y="16049"/>
                  </a:lnTo>
                  <a:lnTo>
                    <a:pt x="336040" y="28551"/>
                  </a:lnTo>
                  <a:cubicBezTo>
                    <a:pt x="336073" y="33690"/>
                    <a:pt x="338859" y="36343"/>
                    <a:pt x="344032" y="36343"/>
                  </a:cubicBezTo>
                  <a:moveTo>
                    <a:pt x="317106" y="31634"/>
                  </a:moveTo>
                  <a:cubicBezTo>
                    <a:pt x="314619" y="31634"/>
                    <a:pt x="313525" y="30441"/>
                    <a:pt x="313525" y="28650"/>
                  </a:cubicBezTo>
                  <a:cubicBezTo>
                    <a:pt x="313525" y="25997"/>
                    <a:pt x="315846" y="25168"/>
                    <a:pt x="319792" y="25168"/>
                  </a:cubicBezTo>
                  <a:lnTo>
                    <a:pt x="322445" y="25168"/>
                  </a:lnTo>
                  <a:lnTo>
                    <a:pt x="322445" y="27257"/>
                  </a:lnTo>
                  <a:cubicBezTo>
                    <a:pt x="322412" y="29976"/>
                    <a:pt x="320124" y="31634"/>
                    <a:pt x="317106" y="31634"/>
                  </a:cubicBezTo>
                  <a:moveTo>
                    <a:pt x="315050" y="36409"/>
                  </a:moveTo>
                  <a:cubicBezTo>
                    <a:pt x="318930" y="36409"/>
                    <a:pt x="321085" y="34884"/>
                    <a:pt x="322511" y="32928"/>
                  </a:cubicBezTo>
                  <a:lnTo>
                    <a:pt x="322511" y="35912"/>
                  </a:lnTo>
                  <a:lnTo>
                    <a:pt x="329176" y="35912"/>
                  </a:lnTo>
                  <a:lnTo>
                    <a:pt x="329176" y="19830"/>
                  </a:lnTo>
                  <a:cubicBezTo>
                    <a:pt x="329176" y="13131"/>
                    <a:pt x="324865" y="10677"/>
                    <a:pt x="318830" y="10677"/>
                  </a:cubicBezTo>
                  <a:cubicBezTo>
                    <a:pt x="312795" y="10677"/>
                    <a:pt x="308153" y="13264"/>
                    <a:pt x="307722" y="19133"/>
                  </a:cubicBezTo>
                  <a:lnTo>
                    <a:pt x="314188" y="19133"/>
                  </a:lnTo>
                  <a:cubicBezTo>
                    <a:pt x="314486" y="17011"/>
                    <a:pt x="315713" y="15651"/>
                    <a:pt x="318399" y="15651"/>
                  </a:cubicBezTo>
                  <a:cubicBezTo>
                    <a:pt x="321516" y="15651"/>
                    <a:pt x="322412" y="17243"/>
                    <a:pt x="322412" y="20194"/>
                  </a:cubicBezTo>
                  <a:lnTo>
                    <a:pt x="322412" y="21189"/>
                  </a:lnTo>
                  <a:lnTo>
                    <a:pt x="319626" y="21189"/>
                  </a:lnTo>
                  <a:cubicBezTo>
                    <a:pt x="312066" y="21189"/>
                    <a:pt x="306793" y="23378"/>
                    <a:pt x="306793" y="29114"/>
                  </a:cubicBezTo>
                  <a:cubicBezTo>
                    <a:pt x="306793" y="34221"/>
                    <a:pt x="310574" y="36409"/>
                    <a:pt x="315050" y="36409"/>
                  </a:cubicBezTo>
                  <a:moveTo>
                    <a:pt x="279370" y="35879"/>
                  </a:moveTo>
                  <a:lnTo>
                    <a:pt x="286234" y="35879"/>
                  </a:lnTo>
                  <a:lnTo>
                    <a:pt x="286234" y="21620"/>
                  </a:lnTo>
                  <a:cubicBezTo>
                    <a:pt x="286234" y="17973"/>
                    <a:pt x="288456" y="16182"/>
                    <a:pt x="291374" y="16182"/>
                  </a:cubicBezTo>
                  <a:cubicBezTo>
                    <a:pt x="294392" y="16182"/>
                    <a:pt x="295718" y="17774"/>
                    <a:pt x="295718" y="21156"/>
                  </a:cubicBezTo>
                  <a:lnTo>
                    <a:pt x="295718" y="35879"/>
                  </a:lnTo>
                  <a:lnTo>
                    <a:pt x="302549" y="35879"/>
                  </a:lnTo>
                  <a:lnTo>
                    <a:pt x="302549" y="20161"/>
                  </a:lnTo>
                  <a:cubicBezTo>
                    <a:pt x="302549" y="13562"/>
                    <a:pt x="299100" y="10611"/>
                    <a:pt x="294226" y="10611"/>
                  </a:cubicBezTo>
                  <a:cubicBezTo>
                    <a:pt x="290114" y="10611"/>
                    <a:pt x="287428" y="12634"/>
                    <a:pt x="286201" y="15088"/>
                  </a:cubicBezTo>
                  <a:lnTo>
                    <a:pt x="286201" y="11175"/>
                  </a:lnTo>
                  <a:lnTo>
                    <a:pt x="279337" y="11175"/>
                  </a:lnTo>
                  <a:lnTo>
                    <a:pt x="279337" y="35879"/>
                  </a:lnTo>
                  <a:close/>
                  <a:moveTo>
                    <a:pt x="239844" y="35879"/>
                  </a:moveTo>
                  <a:lnTo>
                    <a:pt x="246708" y="35879"/>
                  </a:lnTo>
                  <a:lnTo>
                    <a:pt x="246708" y="21620"/>
                  </a:lnTo>
                  <a:cubicBezTo>
                    <a:pt x="246708" y="17973"/>
                    <a:pt x="248930" y="16182"/>
                    <a:pt x="251848" y="16182"/>
                  </a:cubicBezTo>
                  <a:cubicBezTo>
                    <a:pt x="254865" y="16182"/>
                    <a:pt x="256192" y="17774"/>
                    <a:pt x="256192" y="21156"/>
                  </a:cubicBezTo>
                  <a:lnTo>
                    <a:pt x="256192" y="35879"/>
                  </a:lnTo>
                  <a:lnTo>
                    <a:pt x="263023" y="35879"/>
                  </a:lnTo>
                  <a:lnTo>
                    <a:pt x="263023" y="20161"/>
                  </a:lnTo>
                  <a:cubicBezTo>
                    <a:pt x="263023" y="13562"/>
                    <a:pt x="259574" y="10611"/>
                    <a:pt x="254700" y="10611"/>
                  </a:cubicBezTo>
                  <a:cubicBezTo>
                    <a:pt x="250588" y="10611"/>
                    <a:pt x="247902" y="12634"/>
                    <a:pt x="246675" y="15088"/>
                  </a:cubicBezTo>
                  <a:lnTo>
                    <a:pt x="246675" y="11175"/>
                  </a:lnTo>
                  <a:lnTo>
                    <a:pt x="239811" y="11175"/>
                  </a:lnTo>
                  <a:lnTo>
                    <a:pt x="239811" y="35879"/>
                  </a:lnTo>
                  <a:close/>
                  <a:moveTo>
                    <a:pt x="222236" y="36409"/>
                  </a:moveTo>
                  <a:cubicBezTo>
                    <a:pt x="229664" y="36409"/>
                    <a:pt x="235268" y="31435"/>
                    <a:pt x="235268" y="23676"/>
                  </a:cubicBezTo>
                  <a:lnTo>
                    <a:pt x="235268" y="23311"/>
                  </a:lnTo>
                  <a:cubicBezTo>
                    <a:pt x="235268" y="15618"/>
                    <a:pt x="229697" y="10644"/>
                    <a:pt x="222269" y="10644"/>
                  </a:cubicBezTo>
                  <a:cubicBezTo>
                    <a:pt x="214842" y="10644"/>
                    <a:pt x="209271" y="15651"/>
                    <a:pt x="209271" y="23411"/>
                  </a:cubicBezTo>
                  <a:lnTo>
                    <a:pt x="209271" y="23776"/>
                  </a:lnTo>
                  <a:cubicBezTo>
                    <a:pt x="209271" y="31502"/>
                    <a:pt x="214875" y="36409"/>
                    <a:pt x="222236" y="36409"/>
                  </a:cubicBezTo>
                  <a:moveTo>
                    <a:pt x="222269" y="31203"/>
                  </a:moveTo>
                  <a:cubicBezTo>
                    <a:pt x="218390" y="31203"/>
                    <a:pt x="216234" y="28385"/>
                    <a:pt x="216234" y="23643"/>
                  </a:cubicBezTo>
                  <a:lnTo>
                    <a:pt x="216234" y="23278"/>
                  </a:lnTo>
                  <a:cubicBezTo>
                    <a:pt x="216234" y="18569"/>
                    <a:pt x="218522" y="15817"/>
                    <a:pt x="222269" y="15817"/>
                  </a:cubicBezTo>
                  <a:cubicBezTo>
                    <a:pt x="226083" y="15817"/>
                    <a:pt x="228304" y="18636"/>
                    <a:pt x="228304" y="23378"/>
                  </a:cubicBezTo>
                  <a:lnTo>
                    <a:pt x="228304" y="23709"/>
                  </a:lnTo>
                  <a:cubicBezTo>
                    <a:pt x="228338" y="28352"/>
                    <a:pt x="226116" y="31203"/>
                    <a:pt x="222269" y="31203"/>
                  </a:cubicBezTo>
                  <a:moveTo>
                    <a:pt x="201047" y="7826"/>
                  </a:moveTo>
                  <a:cubicBezTo>
                    <a:pt x="203269" y="7826"/>
                    <a:pt x="204960" y="6234"/>
                    <a:pt x="204960" y="4079"/>
                  </a:cubicBezTo>
                  <a:cubicBezTo>
                    <a:pt x="204960" y="1956"/>
                    <a:pt x="203269" y="365"/>
                    <a:pt x="201047" y="365"/>
                  </a:cubicBezTo>
                  <a:cubicBezTo>
                    <a:pt x="198892" y="365"/>
                    <a:pt x="197167" y="1956"/>
                    <a:pt x="197167" y="4079"/>
                  </a:cubicBezTo>
                  <a:cubicBezTo>
                    <a:pt x="197167" y="6234"/>
                    <a:pt x="198859" y="7826"/>
                    <a:pt x="201047" y="7826"/>
                  </a:cubicBezTo>
                  <a:moveTo>
                    <a:pt x="197698" y="35879"/>
                  </a:moveTo>
                  <a:lnTo>
                    <a:pt x="204496" y="35879"/>
                  </a:lnTo>
                  <a:lnTo>
                    <a:pt x="204496" y="11175"/>
                  </a:lnTo>
                  <a:lnTo>
                    <a:pt x="197698" y="11175"/>
                  </a:lnTo>
                  <a:lnTo>
                    <a:pt x="197698" y="35879"/>
                  </a:lnTo>
                  <a:close/>
                  <a:moveTo>
                    <a:pt x="188712" y="36343"/>
                  </a:moveTo>
                  <a:cubicBezTo>
                    <a:pt x="190569" y="36343"/>
                    <a:pt x="191928" y="36011"/>
                    <a:pt x="192857" y="35680"/>
                  </a:cubicBezTo>
                  <a:lnTo>
                    <a:pt x="192857" y="30407"/>
                  </a:lnTo>
                  <a:cubicBezTo>
                    <a:pt x="192061" y="30739"/>
                    <a:pt x="191298" y="30872"/>
                    <a:pt x="190270" y="30872"/>
                  </a:cubicBezTo>
                  <a:cubicBezTo>
                    <a:pt x="188513" y="30872"/>
                    <a:pt x="187518" y="29943"/>
                    <a:pt x="187518" y="27954"/>
                  </a:cubicBezTo>
                  <a:lnTo>
                    <a:pt x="187518" y="16049"/>
                  </a:lnTo>
                  <a:lnTo>
                    <a:pt x="192724" y="16049"/>
                  </a:lnTo>
                  <a:lnTo>
                    <a:pt x="192724" y="11175"/>
                  </a:lnTo>
                  <a:lnTo>
                    <a:pt x="187518" y="11175"/>
                  </a:lnTo>
                  <a:lnTo>
                    <a:pt x="187518" y="5836"/>
                  </a:lnTo>
                  <a:lnTo>
                    <a:pt x="180720" y="5836"/>
                  </a:lnTo>
                  <a:lnTo>
                    <a:pt x="180720" y="11175"/>
                  </a:lnTo>
                  <a:lnTo>
                    <a:pt x="177570" y="11175"/>
                  </a:lnTo>
                  <a:lnTo>
                    <a:pt x="177570" y="16049"/>
                  </a:lnTo>
                  <a:lnTo>
                    <a:pt x="180720" y="16049"/>
                  </a:lnTo>
                  <a:lnTo>
                    <a:pt x="180720" y="28551"/>
                  </a:lnTo>
                  <a:cubicBezTo>
                    <a:pt x="180753" y="33690"/>
                    <a:pt x="183539" y="36343"/>
                    <a:pt x="188712" y="36343"/>
                  </a:cubicBezTo>
                  <a:moveTo>
                    <a:pt x="161753" y="31634"/>
                  </a:moveTo>
                  <a:cubicBezTo>
                    <a:pt x="159266" y="31634"/>
                    <a:pt x="158172" y="30441"/>
                    <a:pt x="158172" y="28650"/>
                  </a:cubicBezTo>
                  <a:cubicBezTo>
                    <a:pt x="158172" y="25997"/>
                    <a:pt x="160493" y="25168"/>
                    <a:pt x="164439" y="25168"/>
                  </a:cubicBezTo>
                  <a:lnTo>
                    <a:pt x="167092" y="25168"/>
                  </a:lnTo>
                  <a:lnTo>
                    <a:pt x="167092" y="27257"/>
                  </a:lnTo>
                  <a:cubicBezTo>
                    <a:pt x="167092" y="29976"/>
                    <a:pt x="164770" y="31634"/>
                    <a:pt x="161753" y="31634"/>
                  </a:cubicBezTo>
                  <a:moveTo>
                    <a:pt x="159730" y="36409"/>
                  </a:moveTo>
                  <a:cubicBezTo>
                    <a:pt x="163610" y="36409"/>
                    <a:pt x="165765" y="34884"/>
                    <a:pt x="167191" y="32928"/>
                  </a:cubicBezTo>
                  <a:lnTo>
                    <a:pt x="167191" y="35912"/>
                  </a:lnTo>
                  <a:lnTo>
                    <a:pt x="173856" y="35912"/>
                  </a:lnTo>
                  <a:lnTo>
                    <a:pt x="173856" y="19830"/>
                  </a:lnTo>
                  <a:cubicBezTo>
                    <a:pt x="173856" y="13131"/>
                    <a:pt x="169545" y="10677"/>
                    <a:pt x="163510" y="10677"/>
                  </a:cubicBezTo>
                  <a:cubicBezTo>
                    <a:pt x="157475" y="10677"/>
                    <a:pt x="152833" y="13264"/>
                    <a:pt x="152402" y="19133"/>
                  </a:cubicBezTo>
                  <a:lnTo>
                    <a:pt x="158868" y="19133"/>
                  </a:lnTo>
                  <a:cubicBezTo>
                    <a:pt x="159133" y="17011"/>
                    <a:pt x="160360" y="15651"/>
                    <a:pt x="163079" y="15651"/>
                  </a:cubicBezTo>
                  <a:cubicBezTo>
                    <a:pt x="166196" y="15651"/>
                    <a:pt x="167092" y="17243"/>
                    <a:pt x="167092" y="20194"/>
                  </a:cubicBezTo>
                  <a:lnTo>
                    <a:pt x="167092" y="21189"/>
                  </a:lnTo>
                  <a:lnTo>
                    <a:pt x="164306" y="21189"/>
                  </a:lnTo>
                  <a:cubicBezTo>
                    <a:pt x="156746" y="21189"/>
                    <a:pt x="151473" y="23378"/>
                    <a:pt x="151473" y="29114"/>
                  </a:cubicBezTo>
                  <a:cubicBezTo>
                    <a:pt x="151473" y="34221"/>
                    <a:pt x="155254" y="36409"/>
                    <a:pt x="159730" y="36409"/>
                  </a:cubicBezTo>
                  <a:moveTo>
                    <a:pt x="143349" y="7826"/>
                  </a:moveTo>
                  <a:cubicBezTo>
                    <a:pt x="145571" y="7826"/>
                    <a:pt x="147262" y="6234"/>
                    <a:pt x="147262" y="4079"/>
                  </a:cubicBezTo>
                  <a:cubicBezTo>
                    <a:pt x="147262" y="1956"/>
                    <a:pt x="145571" y="365"/>
                    <a:pt x="143349" y="365"/>
                  </a:cubicBezTo>
                  <a:cubicBezTo>
                    <a:pt x="141161" y="365"/>
                    <a:pt x="139470" y="1956"/>
                    <a:pt x="139470" y="4079"/>
                  </a:cubicBezTo>
                  <a:cubicBezTo>
                    <a:pt x="139470" y="6234"/>
                    <a:pt x="141161" y="7826"/>
                    <a:pt x="143349" y="7826"/>
                  </a:cubicBezTo>
                  <a:moveTo>
                    <a:pt x="140000" y="35879"/>
                  </a:moveTo>
                  <a:lnTo>
                    <a:pt x="146798" y="35879"/>
                  </a:lnTo>
                  <a:lnTo>
                    <a:pt x="146798" y="11175"/>
                  </a:lnTo>
                  <a:lnTo>
                    <a:pt x="140000" y="11175"/>
                  </a:lnTo>
                  <a:lnTo>
                    <a:pt x="140000" y="35879"/>
                  </a:lnTo>
                  <a:close/>
                  <a:moveTo>
                    <a:pt x="123719" y="36409"/>
                  </a:moveTo>
                  <a:cubicBezTo>
                    <a:pt x="130881" y="36409"/>
                    <a:pt x="135126" y="32331"/>
                    <a:pt x="135524" y="26495"/>
                  </a:cubicBezTo>
                  <a:lnTo>
                    <a:pt x="129356" y="26495"/>
                  </a:lnTo>
                  <a:cubicBezTo>
                    <a:pt x="129024" y="29645"/>
                    <a:pt x="126803" y="31270"/>
                    <a:pt x="124050" y="31270"/>
                  </a:cubicBezTo>
                  <a:cubicBezTo>
                    <a:pt x="120237" y="31270"/>
                    <a:pt x="118015" y="28716"/>
                    <a:pt x="118015" y="23776"/>
                  </a:cubicBezTo>
                  <a:lnTo>
                    <a:pt x="118015" y="23411"/>
                  </a:lnTo>
                  <a:cubicBezTo>
                    <a:pt x="118015" y="18702"/>
                    <a:pt x="120370" y="16049"/>
                    <a:pt x="123918" y="16049"/>
                  </a:cubicBezTo>
                  <a:cubicBezTo>
                    <a:pt x="126703" y="16049"/>
                    <a:pt x="128461" y="17376"/>
                    <a:pt x="128925" y="20261"/>
                  </a:cubicBezTo>
                  <a:lnTo>
                    <a:pt x="135391" y="20261"/>
                  </a:lnTo>
                  <a:cubicBezTo>
                    <a:pt x="134794" y="13164"/>
                    <a:pt x="129489" y="10677"/>
                    <a:pt x="123785" y="10677"/>
                  </a:cubicBezTo>
                  <a:cubicBezTo>
                    <a:pt x="116755" y="10677"/>
                    <a:pt x="111052" y="15552"/>
                    <a:pt x="111052" y="23510"/>
                  </a:cubicBezTo>
                  <a:lnTo>
                    <a:pt x="111052" y="23875"/>
                  </a:lnTo>
                  <a:cubicBezTo>
                    <a:pt x="111019" y="31900"/>
                    <a:pt x="116490" y="36409"/>
                    <a:pt x="123719" y="36409"/>
                  </a:cubicBezTo>
                  <a:moveTo>
                    <a:pt x="94903" y="36409"/>
                  </a:moveTo>
                  <a:cubicBezTo>
                    <a:pt x="102331" y="36409"/>
                    <a:pt x="107935" y="31435"/>
                    <a:pt x="107935" y="23676"/>
                  </a:cubicBezTo>
                  <a:lnTo>
                    <a:pt x="107935" y="23311"/>
                  </a:lnTo>
                  <a:cubicBezTo>
                    <a:pt x="107935" y="15618"/>
                    <a:pt x="102364" y="10644"/>
                    <a:pt x="94936" y="10644"/>
                  </a:cubicBezTo>
                  <a:cubicBezTo>
                    <a:pt x="87508" y="10644"/>
                    <a:pt x="81904" y="15685"/>
                    <a:pt x="81904" y="23444"/>
                  </a:cubicBezTo>
                  <a:lnTo>
                    <a:pt x="81904" y="23809"/>
                  </a:lnTo>
                  <a:cubicBezTo>
                    <a:pt x="81938" y="31502"/>
                    <a:pt x="87542" y="36409"/>
                    <a:pt x="94903" y="36409"/>
                  </a:cubicBezTo>
                  <a:moveTo>
                    <a:pt x="94936" y="31203"/>
                  </a:moveTo>
                  <a:cubicBezTo>
                    <a:pt x="91057" y="31203"/>
                    <a:pt x="88901" y="28385"/>
                    <a:pt x="88901" y="23643"/>
                  </a:cubicBezTo>
                  <a:lnTo>
                    <a:pt x="88901" y="23278"/>
                  </a:lnTo>
                  <a:cubicBezTo>
                    <a:pt x="88901" y="18569"/>
                    <a:pt x="91189" y="15817"/>
                    <a:pt x="94936" y="15817"/>
                  </a:cubicBezTo>
                  <a:cubicBezTo>
                    <a:pt x="98750" y="15817"/>
                    <a:pt x="100971" y="18636"/>
                    <a:pt x="100971" y="23378"/>
                  </a:cubicBezTo>
                  <a:lnTo>
                    <a:pt x="100971" y="23709"/>
                  </a:lnTo>
                  <a:cubicBezTo>
                    <a:pt x="101004" y="28352"/>
                    <a:pt x="98783" y="31203"/>
                    <a:pt x="94936" y="31203"/>
                  </a:cubicBezTo>
                  <a:moveTo>
                    <a:pt x="68707" y="36409"/>
                  </a:moveTo>
                  <a:cubicBezTo>
                    <a:pt x="75239" y="36409"/>
                    <a:pt x="79086" y="33624"/>
                    <a:pt x="79086" y="28285"/>
                  </a:cubicBezTo>
                  <a:cubicBezTo>
                    <a:pt x="79086" y="23013"/>
                    <a:pt x="75704" y="21421"/>
                    <a:pt x="69503" y="20526"/>
                  </a:cubicBezTo>
                  <a:cubicBezTo>
                    <a:pt x="65921" y="19995"/>
                    <a:pt x="64728" y="19398"/>
                    <a:pt x="64728" y="17840"/>
                  </a:cubicBezTo>
                  <a:cubicBezTo>
                    <a:pt x="64728" y="16348"/>
                    <a:pt x="65988" y="15287"/>
                    <a:pt x="68209" y="15287"/>
                  </a:cubicBezTo>
                  <a:cubicBezTo>
                    <a:pt x="70564" y="15287"/>
                    <a:pt x="71691" y="16215"/>
                    <a:pt x="72089" y="18271"/>
                  </a:cubicBezTo>
                  <a:lnTo>
                    <a:pt x="78356" y="18271"/>
                  </a:lnTo>
                  <a:cubicBezTo>
                    <a:pt x="77759" y="12601"/>
                    <a:pt x="73648" y="10611"/>
                    <a:pt x="68143" y="10611"/>
                  </a:cubicBezTo>
                  <a:cubicBezTo>
                    <a:pt x="63103" y="10611"/>
                    <a:pt x="58361" y="13164"/>
                    <a:pt x="58361" y="18304"/>
                  </a:cubicBezTo>
                  <a:cubicBezTo>
                    <a:pt x="58361" y="23112"/>
                    <a:pt x="60914" y="25002"/>
                    <a:pt x="67480" y="25997"/>
                  </a:cubicBezTo>
                  <a:cubicBezTo>
                    <a:pt x="71028" y="26528"/>
                    <a:pt x="72487" y="27224"/>
                    <a:pt x="72487" y="28915"/>
                  </a:cubicBezTo>
                  <a:cubicBezTo>
                    <a:pt x="72487" y="30606"/>
                    <a:pt x="71260" y="31601"/>
                    <a:pt x="68607" y="31601"/>
                  </a:cubicBezTo>
                  <a:cubicBezTo>
                    <a:pt x="65623" y="31601"/>
                    <a:pt x="64562" y="30341"/>
                    <a:pt x="64263" y="28119"/>
                  </a:cubicBezTo>
                  <a:lnTo>
                    <a:pt x="57897" y="28119"/>
                  </a:lnTo>
                  <a:cubicBezTo>
                    <a:pt x="58162" y="33458"/>
                    <a:pt x="62042" y="36409"/>
                    <a:pt x="68707" y="36409"/>
                  </a:cubicBezTo>
                  <a:moveTo>
                    <a:pt x="44998" y="36409"/>
                  </a:moveTo>
                  <a:cubicBezTo>
                    <a:pt x="51530" y="36409"/>
                    <a:pt x="55377" y="33624"/>
                    <a:pt x="55377" y="28285"/>
                  </a:cubicBezTo>
                  <a:cubicBezTo>
                    <a:pt x="55377" y="23013"/>
                    <a:pt x="51994" y="21421"/>
                    <a:pt x="45794" y="20526"/>
                  </a:cubicBezTo>
                  <a:cubicBezTo>
                    <a:pt x="42212" y="19995"/>
                    <a:pt x="41019" y="19398"/>
                    <a:pt x="41019" y="17840"/>
                  </a:cubicBezTo>
                  <a:cubicBezTo>
                    <a:pt x="41019" y="16348"/>
                    <a:pt x="42312" y="15287"/>
                    <a:pt x="44500" y="15287"/>
                  </a:cubicBezTo>
                  <a:cubicBezTo>
                    <a:pt x="46855" y="15287"/>
                    <a:pt x="47982" y="16215"/>
                    <a:pt x="48380" y="18271"/>
                  </a:cubicBezTo>
                  <a:lnTo>
                    <a:pt x="54647" y="18271"/>
                  </a:lnTo>
                  <a:cubicBezTo>
                    <a:pt x="54050" y="12601"/>
                    <a:pt x="49939" y="10611"/>
                    <a:pt x="44467" y="10611"/>
                  </a:cubicBezTo>
                  <a:cubicBezTo>
                    <a:pt x="39394" y="10611"/>
                    <a:pt x="34685" y="13164"/>
                    <a:pt x="34685" y="18304"/>
                  </a:cubicBezTo>
                  <a:cubicBezTo>
                    <a:pt x="34685" y="23112"/>
                    <a:pt x="37238" y="25002"/>
                    <a:pt x="43804" y="25997"/>
                  </a:cubicBezTo>
                  <a:cubicBezTo>
                    <a:pt x="47352" y="26528"/>
                    <a:pt x="48811" y="27224"/>
                    <a:pt x="48811" y="28915"/>
                  </a:cubicBezTo>
                  <a:cubicBezTo>
                    <a:pt x="48811" y="30606"/>
                    <a:pt x="47584" y="31601"/>
                    <a:pt x="44931" y="31601"/>
                  </a:cubicBezTo>
                  <a:cubicBezTo>
                    <a:pt x="41947" y="31601"/>
                    <a:pt x="40853" y="30341"/>
                    <a:pt x="40587" y="28119"/>
                  </a:cubicBezTo>
                  <a:lnTo>
                    <a:pt x="34221" y="28119"/>
                  </a:lnTo>
                  <a:cubicBezTo>
                    <a:pt x="34453" y="33458"/>
                    <a:pt x="38333" y="36409"/>
                    <a:pt x="44998" y="36409"/>
                  </a:cubicBezTo>
                  <a:moveTo>
                    <a:pt x="15618" y="8356"/>
                  </a:moveTo>
                  <a:lnTo>
                    <a:pt x="20062" y="22947"/>
                  </a:lnTo>
                  <a:lnTo>
                    <a:pt x="11142" y="22947"/>
                  </a:lnTo>
                  <a:lnTo>
                    <a:pt x="15618" y="8356"/>
                  </a:lnTo>
                  <a:close/>
                  <a:moveTo>
                    <a:pt x="0" y="35879"/>
                  </a:moveTo>
                  <a:lnTo>
                    <a:pt x="7163" y="35879"/>
                  </a:lnTo>
                  <a:lnTo>
                    <a:pt x="9484" y="28385"/>
                  </a:lnTo>
                  <a:lnTo>
                    <a:pt x="21720" y="28385"/>
                  </a:lnTo>
                  <a:lnTo>
                    <a:pt x="24041" y="35879"/>
                  </a:lnTo>
                  <a:lnTo>
                    <a:pt x="32032" y="35879"/>
                  </a:lnTo>
                  <a:lnTo>
                    <a:pt x="21090" y="2122"/>
                  </a:lnTo>
                  <a:lnTo>
                    <a:pt x="11142" y="2122"/>
                  </a:lnTo>
                  <a:lnTo>
                    <a:pt x="0" y="35879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10DC3E-452A-4318-BC32-781876742E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447" y="1255059"/>
            <a:ext cx="8292353" cy="304800"/>
          </a:xfrm>
        </p:spPr>
        <p:txBody>
          <a:bodyPr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D69D25A9-3BC6-4FA7-9DB5-179EC852F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460" y="1757082"/>
            <a:ext cx="8409627" cy="466200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1388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07167"/>
            <a:ext cx="78867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66177" y="635635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16.09.2019 I Journée régionale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95" y="6221413"/>
            <a:ext cx="1500188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1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2277034"/>
            <a:ext cx="3523127" cy="4200678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AD57-C862-40C3-9CFF-E2553B1DF8EB}" type="datetime1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5375E496-2D6E-4FBF-A967-8C82DF9187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2098" y="2277034"/>
            <a:ext cx="3523127" cy="4200678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ABB861B9-CA82-43C6-8388-7E47A093737F}"/>
              </a:ext>
            </a:extLst>
          </p:cNvPr>
          <p:cNvGrpSpPr/>
          <p:nvPr userDrawn="1"/>
        </p:nvGrpSpPr>
        <p:grpSpPr>
          <a:xfrm>
            <a:off x="344032" y="1176950"/>
            <a:ext cx="597528" cy="701644"/>
            <a:chOff x="344032" y="1176950"/>
            <a:chExt cx="597528" cy="70164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910CBB6-F78B-4C7F-917B-F33259AFC6B2}"/>
                </a:ext>
              </a:extLst>
            </p:cNvPr>
            <p:cNvSpPr/>
            <p:nvPr/>
          </p:nvSpPr>
          <p:spPr>
            <a:xfrm>
              <a:off x="344032" y="1176950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27CF648-27EA-4BD1-A9D9-6C904DC11860}"/>
                </a:ext>
              </a:extLst>
            </p:cNvPr>
            <p:cNvSpPr/>
            <p:nvPr/>
          </p:nvSpPr>
          <p:spPr>
            <a:xfrm>
              <a:off x="344032" y="1371599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7FFD201-7442-4750-ADB3-366C11E1855C}"/>
                </a:ext>
              </a:extLst>
            </p:cNvPr>
            <p:cNvSpPr/>
            <p:nvPr/>
          </p:nvSpPr>
          <p:spPr>
            <a:xfrm>
              <a:off x="344032" y="1566248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F977C90-6E18-4A38-8641-A6C313BBF7A9}"/>
                </a:ext>
              </a:extLst>
            </p:cNvPr>
            <p:cNvSpPr/>
            <p:nvPr/>
          </p:nvSpPr>
          <p:spPr>
            <a:xfrm>
              <a:off x="344032" y="1760898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963622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C1947-A3A7-4305-96E4-B9235CE50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21" y="2698376"/>
            <a:ext cx="8414404" cy="3146612"/>
          </a:xfrm>
        </p:spPr>
        <p:txBody>
          <a:bodyPr anchor="t"/>
          <a:lstStyle>
            <a:lvl1pPr>
              <a:lnSpc>
                <a:spcPct val="8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60C8-881B-4D90-A39B-A245F5A046F8}" type="datetime1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821" y="601472"/>
            <a:ext cx="2955085" cy="1854857"/>
          </a:xfrm>
        </p:spPr>
        <p:txBody>
          <a:bodyPr lIns="0" tIns="0" rIns="0" bIns="0">
            <a:noAutofit/>
          </a:bodyPr>
          <a:lstStyle>
            <a:lvl1pPr>
              <a:defRPr sz="15500"/>
            </a:lvl1pPr>
          </a:lstStyle>
          <a:p>
            <a:pPr lvl="0"/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3980205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2277034"/>
            <a:ext cx="5757425" cy="420067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7333-A9E1-4AFF-8C15-8DD76BD25BDB}" type="datetime1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0673699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2277033"/>
            <a:ext cx="5757425" cy="161448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CACA-5832-4638-918A-DC313E7282CE}" type="datetime1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B77B1CCD-EAAA-4D1D-9678-449DF78F3E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85366" y="3971154"/>
            <a:ext cx="5757425" cy="251854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4172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1057836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2277034"/>
            <a:ext cx="3312000" cy="420067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5A5-D7FB-497A-AAFF-8B0F229B813E}" type="datetime1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0FF9102-206C-4333-B6AD-53F87EB21CB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67159" y="2277034"/>
            <a:ext cx="3312000" cy="420067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63176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1057836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ED525EA-D30D-4D42-9A4E-8794E78A09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85366" y="2277034"/>
            <a:ext cx="3845858" cy="4200678"/>
          </a:xfrm>
        </p:spPr>
        <p:txBody>
          <a:bodyPr/>
          <a:lstStyle>
            <a:lvl1pPr>
              <a:spcAft>
                <a:spcPts val="0"/>
              </a:spcAft>
              <a:defRPr sz="55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9AC-78B6-429D-A801-842B2F9D7D16}" type="datetime1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0FF9102-206C-4333-B6AD-53F87EB21CB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83625" y="2277034"/>
            <a:ext cx="3095534" cy="4200678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6928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1057836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8D2E-D39C-43D3-BAE3-1AAF55304846}" type="datetime1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2265363"/>
            <a:ext cx="7009588" cy="4210050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856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1057836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78F1-F821-41A4-9B39-646681C0017F}" type="datetime1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2265363"/>
            <a:ext cx="3348000" cy="4210050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392B3801-D6E6-45F5-989C-F3642E6DC2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31159" y="2265363"/>
            <a:ext cx="3348000" cy="4210050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2598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AAE0851C-0A2D-4AC4-9D8E-750B47DB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1057836"/>
            <a:ext cx="7099860" cy="977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7696A1C-E283-4303-AD3B-1880B43D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365" y="2277034"/>
            <a:ext cx="7099859" cy="4200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5E794B5-89CB-436C-92F2-313FC7F36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0316" y="3189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8A29BBF5-2972-4FB0-AF03-FAD62F8578A9}" type="datetime1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5053CD8-87A5-429F-B221-F130F20FC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6577" y="318977"/>
            <a:ext cx="246808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754C50C-91AF-4251-96D9-F32E8272B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9720" y="318977"/>
            <a:ext cx="4665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1" name="Graphique 9">
            <a:extLst>
              <a:ext uri="{FF2B5EF4-FFF2-40B4-BE49-F238E27FC236}">
                <a16:creationId xmlns:a16="http://schemas.microsoft.com/office/drawing/2014/main" xmlns="" id="{64997CE0-6970-40AA-85E5-A8A1EDE096F0}"/>
              </a:ext>
            </a:extLst>
          </p:cNvPr>
          <p:cNvGrpSpPr/>
          <p:nvPr/>
        </p:nvGrpSpPr>
        <p:grpSpPr>
          <a:xfrm>
            <a:off x="325549" y="226209"/>
            <a:ext cx="1312751" cy="468243"/>
            <a:chOff x="177332" y="100852"/>
            <a:chExt cx="1561821" cy="557083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0CA85E86-DAF4-4F2C-A7F9-33243396719F}"/>
                </a:ext>
              </a:extLst>
            </p:cNvPr>
            <p:cNvSpPr/>
            <p:nvPr/>
          </p:nvSpPr>
          <p:spPr>
            <a:xfrm>
              <a:off x="493775" y="324282"/>
              <a:ext cx="145903" cy="159167"/>
            </a:xfrm>
            <a:custGeom>
              <a:avLst/>
              <a:gdLst>
                <a:gd name="connsiteX0" fmla="*/ 41383 w 145902"/>
                <a:gd name="connsiteY0" fmla="*/ 162383 h 159166"/>
                <a:gd name="connsiteX1" fmla="*/ 0 w 145902"/>
                <a:gd name="connsiteY1" fmla="*/ 162383 h 159166"/>
                <a:gd name="connsiteX2" fmla="*/ 0 w 145902"/>
                <a:gd name="connsiteY2" fmla="*/ 3183 h 159166"/>
                <a:gd name="connsiteX3" fmla="*/ 41383 w 145902"/>
                <a:gd name="connsiteY3" fmla="*/ 3183 h 159166"/>
                <a:gd name="connsiteX4" fmla="*/ 41383 w 145902"/>
                <a:gd name="connsiteY4" fmla="*/ 19100 h 159166"/>
                <a:gd name="connsiteX5" fmla="*/ 84358 w 145902"/>
                <a:gd name="connsiteY5" fmla="*/ 0 h 159166"/>
                <a:gd name="connsiteX6" fmla="*/ 148356 w 145902"/>
                <a:gd name="connsiteY6" fmla="*/ 69735 h 159166"/>
                <a:gd name="connsiteX7" fmla="*/ 148356 w 145902"/>
                <a:gd name="connsiteY7" fmla="*/ 162383 h 159166"/>
                <a:gd name="connsiteX8" fmla="*/ 106973 w 145902"/>
                <a:gd name="connsiteY8" fmla="*/ 162383 h 159166"/>
                <a:gd name="connsiteX9" fmla="*/ 106973 w 145902"/>
                <a:gd name="connsiteY9" fmla="*/ 72288 h 159166"/>
                <a:gd name="connsiteX10" fmla="*/ 74178 w 145902"/>
                <a:gd name="connsiteY10" fmla="*/ 38863 h 159166"/>
                <a:gd name="connsiteX11" fmla="*/ 41383 w 145902"/>
                <a:gd name="connsiteY11" fmla="*/ 77063 h 159166"/>
                <a:gd name="connsiteX12" fmla="*/ 41383 w 145902"/>
                <a:gd name="connsiteY12" fmla="*/ 162383 h 1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159166">
                  <a:moveTo>
                    <a:pt x="41383" y="162383"/>
                  </a:moveTo>
                  <a:lnTo>
                    <a:pt x="0" y="162383"/>
                  </a:lnTo>
                  <a:lnTo>
                    <a:pt x="0" y="3183"/>
                  </a:lnTo>
                  <a:lnTo>
                    <a:pt x="41383" y="3183"/>
                  </a:lnTo>
                  <a:lnTo>
                    <a:pt x="41383" y="19100"/>
                  </a:lnTo>
                  <a:cubicBezTo>
                    <a:pt x="51895" y="5405"/>
                    <a:pt x="67182" y="0"/>
                    <a:pt x="84358" y="0"/>
                  </a:cubicBezTo>
                  <a:cubicBezTo>
                    <a:pt x="123818" y="0"/>
                    <a:pt x="148356" y="29943"/>
                    <a:pt x="148356" y="69735"/>
                  </a:cubicBezTo>
                  <a:lnTo>
                    <a:pt x="148356" y="162383"/>
                  </a:lnTo>
                  <a:lnTo>
                    <a:pt x="106973" y="162383"/>
                  </a:lnTo>
                  <a:lnTo>
                    <a:pt x="106973" y="72288"/>
                  </a:lnTo>
                  <a:cubicBezTo>
                    <a:pt x="106973" y="53487"/>
                    <a:pt x="94870" y="38863"/>
                    <a:pt x="74178" y="38863"/>
                  </a:cubicBezTo>
                  <a:cubicBezTo>
                    <a:pt x="55078" y="38863"/>
                    <a:pt x="41383" y="54150"/>
                    <a:pt x="41383" y="77063"/>
                  </a:cubicBezTo>
                  <a:lnTo>
                    <a:pt x="41383" y="162383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C2281179-B878-466C-9ACB-6BCDFC82FCAA}"/>
                </a:ext>
              </a:extLst>
            </p:cNvPr>
            <p:cNvSpPr/>
            <p:nvPr/>
          </p:nvSpPr>
          <p:spPr>
            <a:xfrm>
              <a:off x="806040" y="252657"/>
              <a:ext cx="145903" cy="232118"/>
            </a:xfrm>
            <a:custGeom>
              <a:avLst/>
              <a:gdLst>
                <a:gd name="connsiteX0" fmla="*/ 41416 w 145902"/>
                <a:gd name="connsiteY0" fmla="*/ 234008 h 232117"/>
                <a:gd name="connsiteX1" fmla="*/ 0 w 145902"/>
                <a:gd name="connsiteY1" fmla="*/ 234008 h 232117"/>
                <a:gd name="connsiteX2" fmla="*/ 0 w 145902"/>
                <a:gd name="connsiteY2" fmla="*/ 0 h 232117"/>
                <a:gd name="connsiteX3" fmla="*/ 41383 w 145902"/>
                <a:gd name="connsiteY3" fmla="*/ 0 h 232117"/>
                <a:gd name="connsiteX4" fmla="*/ 41383 w 145902"/>
                <a:gd name="connsiteY4" fmla="*/ 91687 h 232117"/>
                <a:gd name="connsiteX5" fmla="*/ 84358 w 145902"/>
                <a:gd name="connsiteY5" fmla="*/ 71625 h 232117"/>
                <a:gd name="connsiteX6" fmla="*/ 148356 w 145902"/>
                <a:gd name="connsiteY6" fmla="*/ 141360 h 232117"/>
                <a:gd name="connsiteX7" fmla="*/ 148356 w 145902"/>
                <a:gd name="connsiteY7" fmla="*/ 234008 h 232117"/>
                <a:gd name="connsiteX8" fmla="*/ 106973 w 145902"/>
                <a:gd name="connsiteY8" fmla="*/ 234008 h 232117"/>
                <a:gd name="connsiteX9" fmla="*/ 106973 w 145902"/>
                <a:gd name="connsiteY9" fmla="*/ 143913 h 232117"/>
                <a:gd name="connsiteX10" fmla="*/ 74178 w 145902"/>
                <a:gd name="connsiteY10" fmla="*/ 110488 h 232117"/>
                <a:gd name="connsiteX11" fmla="*/ 41383 w 145902"/>
                <a:gd name="connsiteY11" fmla="*/ 148688 h 232117"/>
                <a:gd name="connsiteX12" fmla="*/ 41383 w 145902"/>
                <a:gd name="connsiteY12" fmla="*/ 234008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232117">
                  <a:moveTo>
                    <a:pt x="41416" y="234008"/>
                  </a:moveTo>
                  <a:lnTo>
                    <a:pt x="0" y="234008"/>
                  </a:lnTo>
                  <a:lnTo>
                    <a:pt x="0" y="0"/>
                  </a:lnTo>
                  <a:lnTo>
                    <a:pt x="41383" y="0"/>
                  </a:lnTo>
                  <a:lnTo>
                    <a:pt x="41383" y="91687"/>
                  </a:lnTo>
                  <a:cubicBezTo>
                    <a:pt x="51563" y="77362"/>
                    <a:pt x="66850" y="71625"/>
                    <a:pt x="84358" y="71625"/>
                  </a:cubicBezTo>
                  <a:cubicBezTo>
                    <a:pt x="123818" y="71625"/>
                    <a:pt x="148356" y="101568"/>
                    <a:pt x="148356" y="141360"/>
                  </a:cubicBezTo>
                  <a:lnTo>
                    <a:pt x="148356" y="234008"/>
                  </a:lnTo>
                  <a:lnTo>
                    <a:pt x="106973" y="234008"/>
                  </a:lnTo>
                  <a:lnTo>
                    <a:pt x="106973" y="143913"/>
                  </a:lnTo>
                  <a:cubicBezTo>
                    <a:pt x="106973" y="125112"/>
                    <a:pt x="94870" y="110488"/>
                    <a:pt x="74178" y="110488"/>
                  </a:cubicBezTo>
                  <a:cubicBezTo>
                    <a:pt x="55078" y="110488"/>
                    <a:pt x="41383" y="125775"/>
                    <a:pt x="41383" y="148688"/>
                  </a:cubicBezTo>
                  <a:lnTo>
                    <a:pt x="41383" y="234008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DBAE608B-8884-403A-9AD0-2DF3B29578F3}"/>
                </a:ext>
              </a:extLst>
            </p:cNvPr>
            <p:cNvSpPr/>
            <p:nvPr/>
          </p:nvSpPr>
          <p:spPr>
            <a:xfrm>
              <a:off x="257578" y="252524"/>
              <a:ext cx="208906" cy="232118"/>
            </a:xfrm>
            <a:custGeom>
              <a:avLst/>
              <a:gdLst>
                <a:gd name="connsiteX0" fmla="*/ 103160 w 208905"/>
                <a:gd name="connsiteY0" fmla="*/ 48513 h 232117"/>
                <a:gd name="connsiteX1" fmla="*/ 131246 w 208905"/>
                <a:gd name="connsiteY1" fmla="*/ 140199 h 232117"/>
                <a:gd name="connsiteX2" fmla="*/ 74841 w 208905"/>
                <a:gd name="connsiteY2" fmla="*/ 140199 h 232117"/>
                <a:gd name="connsiteX3" fmla="*/ 103160 w 208905"/>
                <a:gd name="connsiteY3" fmla="*/ 48513 h 232117"/>
                <a:gd name="connsiteX4" fmla="*/ 74112 w 208905"/>
                <a:gd name="connsiteY4" fmla="*/ 0 h 232117"/>
                <a:gd name="connsiteX5" fmla="*/ 0 w 208905"/>
                <a:gd name="connsiteY5" fmla="*/ 234141 h 232117"/>
                <a:gd name="connsiteX6" fmla="*/ 46026 w 208905"/>
                <a:gd name="connsiteY6" fmla="*/ 234141 h 232117"/>
                <a:gd name="connsiteX7" fmla="*/ 63236 w 208905"/>
                <a:gd name="connsiteY7" fmla="*/ 177404 h 232117"/>
                <a:gd name="connsiteX8" fmla="*/ 142885 w 208905"/>
                <a:gd name="connsiteY8" fmla="*/ 177404 h 232117"/>
                <a:gd name="connsiteX9" fmla="*/ 160062 w 208905"/>
                <a:gd name="connsiteY9" fmla="*/ 234141 h 232117"/>
                <a:gd name="connsiteX10" fmla="*/ 211194 w 208905"/>
                <a:gd name="connsiteY10" fmla="*/ 234141 h 232117"/>
                <a:gd name="connsiteX11" fmla="*/ 137977 w 208905"/>
                <a:gd name="connsiteY11" fmla="*/ 0 h 232117"/>
                <a:gd name="connsiteX12" fmla="*/ 74112 w 208905"/>
                <a:gd name="connsiteY12" fmla="*/ 0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905" h="232117">
                  <a:moveTo>
                    <a:pt x="103160" y="48513"/>
                  </a:moveTo>
                  <a:lnTo>
                    <a:pt x="131246" y="140199"/>
                  </a:lnTo>
                  <a:lnTo>
                    <a:pt x="74841" y="140199"/>
                  </a:lnTo>
                  <a:lnTo>
                    <a:pt x="103160" y="48513"/>
                  </a:lnTo>
                  <a:close/>
                  <a:moveTo>
                    <a:pt x="74112" y="0"/>
                  </a:moveTo>
                  <a:lnTo>
                    <a:pt x="0" y="234141"/>
                  </a:lnTo>
                  <a:lnTo>
                    <a:pt x="46026" y="234141"/>
                  </a:lnTo>
                  <a:lnTo>
                    <a:pt x="63236" y="177404"/>
                  </a:lnTo>
                  <a:lnTo>
                    <a:pt x="142885" y="177404"/>
                  </a:lnTo>
                  <a:lnTo>
                    <a:pt x="160062" y="234141"/>
                  </a:lnTo>
                  <a:lnTo>
                    <a:pt x="211194" y="234141"/>
                  </a:lnTo>
                  <a:lnTo>
                    <a:pt x="137977" y="0"/>
                  </a:lnTo>
                  <a:lnTo>
                    <a:pt x="74112" y="0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981D954A-9ECA-43E6-9EDC-6A9453809278}"/>
                </a:ext>
              </a:extLst>
            </p:cNvPr>
            <p:cNvSpPr/>
            <p:nvPr/>
          </p:nvSpPr>
          <p:spPr>
            <a:xfrm>
              <a:off x="177332" y="100852"/>
              <a:ext cx="3316" cy="331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818A774-B164-4F24-B50D-B1C11A3BB681}"/>
                </a:ext>
              </a:extLst>
            </p:cNvPr>
            <p:cNvSpPr/>
            <p:nvPr/>
          </p:nvSpPr>
          <p:spPr>
            <a:xfrm>
              <a:off x="697607" y="252657"/>
              <a:ext cx="82899" cy="232118"/>
            </a:xfrm>
            <a:custGeom>
              <a:avLst/>
              <a:gdLst>
                <a:gd name="connsiteX0" fmla="*/ 0 w 82899"/>
                <a:gd name="connsiteY0" fmla="*/ 74808 h 232117"/>
                <a:gd name="connsiteX1" fmla="*/ 0 w 82899"/>
                <a:gd name="connsiteY1" fmla="*/ 66850 h 232117"/>
                <a:gd name="connsiteX2" fmla="*/ 65258 w 82899"/>
                <a:gd name="connsiteY2" fmla="*/ 0 h 232117"/>
                <a:gd name="connsiteX3" fmla="*/ 84789 w 82899"/>
                <a:gd name="connsiteY3" fmla="*/ 0 h 232117"/>
                <a:gd name="connsiteX4" fmla="*/ 84789 w 82899"/>
                <a:gd name="connsiteY4" fmla="*/ 36608 h 232117"/>
                <a:gd name="connsiteX5" fmla="*/ 77163 w 82899"/>
                <a:gd name="connsiteY5" fmla="*/ 36608 h 232117"/>
                <a:gd name="connsiteX6" fmla="*/ 41383 w 82899"/>
                <a:gd name="connsiteY6" fmla="*/ 66552 h 232117"/>
                <a:gd name="connsiteX7" fmla="*/ 41383 w 82899"/>
                <a:gd name="connsiteY7" fmla="*/ 74841 h 232117"/>
                <a:gd name="connsiteX8" fmla="*/ 41383 w 82899"/>
                <a:gd name="connsiteY8" fmla="*/ 112179 h 232117"/>
                <a:gd name="connsiteX9" fmla="*/ 41383 w 82899"/>
                <a:gd name="connsiteY9" fmla="*/ 234041 h 232117"/>
                <a:gd name="connsiteX10" fmla="*/ 0 w 82899"/>
                <a:gd name="connsiteY10" fmla="*/ 234041 h 232117"/>
                <a:gd name="connsiteX11" fmla="*/ 0 w 82899"/>
                <a:gd name="connsiteY11" fmla="*/ 112179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99" h="232117">
                  <a:moveTo>
                    <a:pt x="0" y="74808"/>
                  </a:moveTo>
                  <a:lnTo>
                    <a:pt x="0" y="66850"/>
                  </a:lnTo>
                  <a:cubicBezTo>
                    <a:pt x="0" y="25467"/>
                    <a:pt x="23245" y="0"/>
                    <a:pt x="65258" y="0"/>
                  </a:cubicBezTo>
                  <a:lnTo>
                    <a:pt x="84789" y="0"/>
                  </a:lnTo>
                  <a:lnTo>
                    <a:pt x="84789" y="36608"/>
                  </a:lnTo>
                  <a:lnTo>
                    <a:pt x="77163" y="36608"/>
                  </a:lnTo>
                  <a:cubicBezTo>
                    <a:pt x="56803" y="36608"/>
                    <a:pt x="41383" y="45197"/>
                    <a:pt x="41383" y="66552"/>
                  </a:cubicBezTo>
                  <a:lnTo>
                    <a:pt x="41383" y="74841"/>
                  </a:lnTo>
                  <a:lnTo>
                    <a:pt x="41383" y="112179"/>
                  </a:lnTo>
                  <a:lnTo>
                    <a:pt x="41383" y="234041"/>
                  </a:lnTo>
                  <a:lnTo>
                    <a:pt x="0" y="234041"/>
                  </a:lnTo>
                  <a:lnTo>
                    <a:pt x="0" y="112179"/>
                  </a:ln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28045A2F-7127-4126-AC55-285E0549812D}"/>
                </a:ext>
              </a:extLst>
            </p:cNvPr>
            <p:cNvSpPr/>
            <p:nvPr/>
          </p:nvSpPr>
          <p:spPr>
            <a:xfrm>
              <a:off x="659308" y="327432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1CAE8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97F09915-B970-4A04-A7B3-9B18BAA461D5}"/>
                </a:ext>
              </a:extLst>
            </p:cNvPr>
            <p:cNvSpPr/>
            <p:nvPr/>
          </p:nvSpPr>
          <p:spPr>
            <a:xfrm>
              <a:off x="999858" y="449493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172 h 36475"/>
                <a:gd name="connsiteX3" fmla="*/ 0 w 122690"/>
                <a:gd name="connsiteY3" fmla="*/ 37172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172"/>
                  </a:lnTo>
                  <a:lnTo>
                    <a:pt x="0" y="37172"/>
                  </a:lnTo>
                  <a:close/>
                </a:path>
              </a:pathLst>
            </a:custGeom>
            <a:solidFill>
              <a:srgbClr val="D3705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DEDBB724-559D-48D9-88F2-B6AA46669E23}"/>
                </a:ext>
              </a:extLst>
            </p:cNvPr>
            <p:cNvSpPr/>
            <p:nvPr/>
          </p:nvSpPr>
          <p:spPr>
            <a:xfrm>
              <a:off x="237882" y="392724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EEE53B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7A3E753F-EEAF-42E4-9CED-666B29B3E270}"/>
                </a:ext>
              </a:extLst>
            </p:cNvPr>
            <p:cNvSpPr/>
            <p:nvPr/>
          </p:nvSpPr>
          <p:spPr>
            <a:xfrm>
              <a:off x="999891" y="362184"/>
              <a:ext cx="547135" cy="43108"/>
            </a:xfrm>
            <a:custGeom>
              <a:avLst/>
              <a:gdLst>
                <a:gd name="connsiteX0" fmla="*/ 534335 w 547134"/>
                <a:gd name="connsiteY0" fmla="*/ 35912 h 43107"/>
                <a:gd name="connsiteX1" fmla="*/ 541199 w 547134"/>
                <a:gd name="connsiteY1" fmla="*/ 35912 h 43107"/>
                <a:gd name="connsiteX2" fmla="*/ 541199 w 547134"/>
                <a:gd name="connsiteY2" fmla="*/ 23543 h 43107"/>
                <a:gd name="connsiteX3" fmla="*/ 549191 w 547134"/>
                <a:gd name="connsiteY3" fmla="*/ 17210 h 43107"/>
                <a:gd name="connsiteX4" fmla="*/ 549191 w 547134"/>
                <a:gd name="connsiteY4" fmla="*/ 10843 h 43107"/>
                <a:gd name="connsiteX5" fmla="*/ 541199 w 547134"/>
                <a:gd name="connsiteY5" fmla="*/ 15950 h 43107"/>
                <a:gd name="connsiteX6" fmla="*/ 541199 w 547134"/>
                <a:gd name="connsiteY6" fmla="*/ 11241 h 43107"/>
                <a:gd name="connsiteX7" fmla="*/ 534335 w 547134"/>
                <a:gd name="connsiteY7" fmla="*/ 11241 h 43107"/>
                <a:gd name="connsiteX8" fmla="*/ 534335 w 547134"/>
                <a:gd name="connsiteY8" fmla="*/ 35912 h 43107"/>
                <a:gd name="connsiteX9" fmla="*/ 512118 w 547134"/>
                <a:gd name="connsiteY9" fmla="*/ 20891 h 43107"/>
                <a:gd name="connsiteX10" fmla="*/ 517788 w 547134"/>
                <a:gd name="connsiteY10" fmla="*/ 15353 h 43107"/>
                <a:gd name="connsiteX11" fmla="*/ 523160 w 547134"/>
                <a:gd name="connsiteY11" fmla="*/ 20891 h 43107"/>
                <a:gd name="connsiteX12" fmla="*/ 512118 w 547134"/>
                <a:gd name="connsiteY12" fmla="*/ 20891 h 43107"/>
                <a:gd name="connsiteX13" fmla="*/ 517987 w 547134"/>
                <a:gd name="connsiteY13" fmla="*/ 36443 h 43107"/>
                <a:gd name="connsiteX14" fmla="*/ 529792 w 547134"/>
                <a:gd name="connsiteY14" fmla="*/ 28119 h 43107"/>
                <a:gd name="connsiteX15" fmla="*/ 523326 w 547134"/>
                <a:gd name="connsiteY15" fmla="*/ 28119 h 43107"/>
                <a:gd name="connsiteX16" fmla="*/ 518186 w 547134"/>
                <a:gd name="connsiteY16" fmla="*/ 31568 h 43107"/>
                <a:gd name="connsiteX17" fmla="*/ 512052 w 547134"/>
                <a:gd name="connsiteY17" fmla="*/ 25102 h 43107"/>
                <a:gd name="connsiteX18" fmla="*/ 529859 w 547134"/>
                <a:gd name="connsiteY18" fmla="*/ 25102 h 43107"/>
                <a:gd name="connsiteX19" fmla="*/ 529859 w 547134"/>
                <a:gd name="connsiteY19" fmla="*/ 23212 h 43107"/>
                <a:gd name="connsiteX20" fmla="*/ 517822 w 547134"/>
                <a:gd name="connsiteY20" fmla="*/ 10644 h 43107"/>
                <a:gd name="connsiteX21" fmla="*/ 505122 w 547134"/>
                <a:gd name="connsiteY21" fmla="*/ 23477 h 43107"/>
                <a:gd name="connsiteX22" fmla="*/ 505122 w 547134"/>
                <a:gd name="connsiteY22" fmla="*/ 23842 h 43107"/>
                <a:gd name="connsiteX23" fmla="*/ 517987 w 547134"/>
                <a:gd name="connsiteY23" fmla="*/ 36443 h 43107"/>
                <a:gd name="connsiteX24" fmla="*/ 496898 w 547134"/>
                <a:gd name="connsiteY24" fmla="*/ 7892 h 43107"/>
                <a:gd name="connsiteX25" fmla="*/ 500811 w 547134"/>
                <a:gd name="connsiteY25" fmla="*/ 4145 h 43107"/>
                <a:gd name="connsiteX26" fmla="*/ 496898 w 547134"/>
                <a:gd name="connsiteY26" fmla="*/ 398 h 43107"/>
                <a:gd name="connsiteX27" fmla="*/ 493018 w 547134"/>
                <a:gd name="connsiteY27" fmla="*/ 4145 h 43107"/>
                <a:gd name="connsiteX28" fmla="*/ 496898 w 547134"/>
                <a:gd name="connsiteY28" fmla="*/ 7892 h 43107"/>
                <a:gd name="connsiteX29" fmla="*/ 493549 w 547134"/>
                <a:gd name="connsiteY29" fmla="*/ 35912 h 43107"/>
                <a:gd name="connsiteX30" fmla="*/ 500346 w 547134"/>
                <a:gd name="connsiteY30" fmla="*/ 35912 h 43107"/>
                <a:gd name="connsiteX31" fmla="*/ 500346 w 547134"/>
                <a:gd name="connsiteY31" fmla="*/ 11241 h 43107"/>
                <a:gd name="connsiteX32" fmla="*/ 493549 w 547134"/>
                <a:gd name="connsiteY32" fmla="*/ 11241 h 43107"/>
                <a:gd name="connsiteX33" fmla="*/ 493549 w 547134"/>
                <a:gd name="connsiteY33" fmla="*/ 35912 h 43107"/>
                <a:gd name="connsiteX34" fmla="*/ 480318 w 547134"/>
                <a:gd name="connsiteY34" fmla="*/ 35912 h 43107"/>
                <a:gd name="connsiteX35" fmla="*/ 487116 w 547134"/>
                <a:gd name="connsiteY35" fmla="*/ 35912 h 43107"/>
                <a:gd name="connsiteX36" fmla="*/ 487116 w 547134"/>
                <a:gd name="connsiteY36" fmla="*/ 33 h 43107"/>
                <a:gd name="connsiteX37" fmla="*/ 480318 w 547134"/>
                <a:gd name="connsiteY37" fmla="*/ 33 h 43107"/>
                <a:gd name="connsiteX38" fmla="*/ 480318 w 547134"/>
                <a:gd name="connsiteY38" fmla="*/ 35912 h 43107"/>
                <a:gd name="connsiteX39" fmla="*/ 462180 w 547134"/>
                <a:gd name="connsiteY39" fmla="*/ 31668 h 43107"/>
                <a:gd name="connsiteX40" fmla="*/ 458598 w 547134"/>
                <a:gd name="connsiteY40" fmla="*/ 28683 h 43107"/>
                <a:gd name="connsiteX41" fmla="*/ 464866 w 547134"/>
                <a:gd name="connsiteY41" fmla="*/ 25201 h 43107"/>
                <a:gd name="connsiteX42" fmla="*/ 467518 w 547134"/>
                <a:gd name="connsiteY42" fmla="*/ 25201 h 43107"/>
                <a:gd name="connsiteX43" fmla="*/ 467518 w 547134"/>
                <a:gd name="connsiteY43" fmla="*/ 27290 h 43107"/>
                <a:gd name="connsiteX44" fmla="*/ 462180 w 547134"/>
                <a:gd name="connsiteY44" fmla="*/ 31668 h 43107"/>
                <a:gd name="connsiteX45" fmla="*/ 460157 w 547134"/>
                <a:gd name="connsiteY45" fmla="*/ 36443 h 43107"/>
                <a:gd name="connsiteX46" fmla="*/ 467618 w 547134"/>
                <a:gd name="connsiteY46" fmla="*/ 32961 h 43107"/>
                <a:gd name="connsiteX47" fmla="*/ 467618 w 547134"/>
                <a:gd name="connsiteY47" fmla="*/ 35945 h 43107"/>
                <a:gd name="connsiteX48" fmla="*/ 474283 w 547134"/>
                <a:gd name="connsiteY48" fmla="*/ 35945 h 43107"/>
                <a:gd name="connsiteX49" fmla="*/ 474283 w 547134"/>
                <a:gd name="connsiteY49" fmla="*/ 19863 h 43107"/>
                <a:gd name="connsiteX50" fmla="*/ 463937 w 547134"/>
                <a:gd name="connsiteY50" fmla="*/ 10711 h 43107"/>
                <a:gd name="connsiteX51" fmla="*/ 452829 w 547134"/>
                <a:gd name="connsiteY51" fmla="*/ 19166 h 43107"/>
                <a:gd name="connsiteX52" fmla="*/ 459295 w 547134"/>
                <a:gd name="connsiteY52" fmla="*/ 19166 h 43107"/>
                <a:gd name="connsiteX53" fmla="*/ 463506 w 547134"/>
                <a:gd name="connsiteY53" fmla="*/ 15685 h 43107"/>
                <a:gd name="connsiteX54" fmla="*/ 467518 w 547134"/>
                <a:gd name="connsiteY54" fmla="*/ 20227 h 43107"/>
                <a:gd name="connsiteX55" fmla="*/ 467518 w 547134"/>
                <a:gd name="connsiteY55" fmla="*/ 21222 h 43107"/>
                <a:gd name="connsiteX56" fmla="*/ 464733 w 547134"/>
                <a:gd name="connsiteY56" fmla="*/ 21222 h 43107"/>
                <a:gd name="connsiteX57" fmla="*/ 451900 w 547134"/>
                <a:gd name="connsiteY57" fmla="*/ 29147 h 43107"/>
                <a:gd name="connsiteX58" fmla="*/ 460157 w 547134"/>
                <a:gd name="connsiteY58" fmla="*/ 36443 h 43107"/>
                <a:gd name="connsiteX59" fmla="*/ 444472 w 547134"/>
                <a:gd name="connsiteY59" fmla="*/ 36376 h 43107"/>
                <a:gd name="connsiteX60" fmla="*/ 448617 w 547134"/>
                <a:gd name="connsiteY60" fmla="*/ 35713 h 43107"/>
                <a:gd name="connsiteX61" fmla="*/ 448617 w 547134"/>
                <a:gd name="connsiteY61" fmla="*/ 30441 h 43107"/>
                <a:gd name="connsiteX62" fmla="*/ 446031 w 547134"/>
                <a:gd name="connsiteY62" fmla="*/ 30905 h 43107"/>
                <a:gd name="connsiteX63" fmla="*/ 443279 w 547134"/>
                <a:gd name="connsiteY63" fmla="*/ 27987 h 43107"/>
                <a:gd name="connsiteX64" fmla="*/ 443279 w 547134"/>
                <a:gd name="connsiteY64" fmla="*/ 16082 h 43107"/>
                <a:gd name="connsiteX65" fmla="*/ 448485 w 547134"/>
                <a:gd name="connsiteY65" fmla="*/ 16082 h 43107"/>
                <a:gd name="connsiteX66" fmla="*/ 448485 w 547134"/>
                <a:gd name="connsiteY66" fmla="*/ 11241 h 43107"/>
                <a:gd name="connsiteX67" fmla="*/ 443279 w 547134"/>
                <a:gd name="connsiteY67" fmla="*/ 11241 h 43107"/>
                <a:gd name="connsiteX68" fmla="*/ 443279 w 547134"/>
                <a:gd name="connsiteY68" fmla="*/ 5902 h 43107"/>
                <a:gd name="connsiteX69" fmla="*/ 436481 w 547134"/>
                <a:gd name="connsiteY69" fmla="*/ 5902 h 43107"/>
                <a:gd name="connsiteX70" fmla="*/ 436481 w 547134"/>
                <a:gd name="connsiteY70" fmla="*/ 11241 h 43107"/>
                <a:gd name="connsiteX71" fmla="*/ 433298 w 547134"/>
                <a:gd name="connsiteY71" fmla="*/ 11241 h 43107"/>
                <a:gd name="connsiteX72" fmla="*/ 433298 w 547134"/>
                <a:gd name="connsiteY72" fmla="*/ 16116 h 43107"/>
                <a:gd name="connsiteX73" fmla="*/ 436481 w 547134"/>
                <a:gd name="connsiteY73" fmla="*/ 16116 h 43107"/>
                <a:gd name="connsiteX74" fmla="*/ 436481 w 547134"/>
                <a:gd name="connsiteY74" fmla="*/ 28617 h 43107"/>
                <a:gd name="connsiteX75" fmla="*/ 444472 w 547134"/>
                <a:gd name="connsiteY75" fmla="*/ 36376 h 43107"/>
                <a:gd name="connsiteX76" fmla="*/ 425737 w 547134"/>
                <a:gd name="connsiteY76" fmla="*/ 7892 h 43107"/>
                <a:gd name="connsiteX77" fmla="*/ 429650 w 547134"/>
                <a:gd name="connsiteY77" fmla="*/ 4145 h 43107"/>
                <a:gd name="connsiteX78" fmla="*/ 425737 w 547134"/>
                <a:gd name="connsiteY78" fmla="*/ 398 h 43107"/>
                <a:gd name="connsiteX79" fmla="*/ 421857 w 547134"/>
                <a:gd name="connsiteY79" fmla="*/ 4145 h 43107"/>
                <a:gd name="connsiteX80" fmla="*/ 425737 w 547134"/>
                <a:gd name="connsiteY80" fmla="*/ 7892 h 43107"/>
                <a:gd name="connsiteX81" fmla="*/ 422388 w 547134"/>
                <a:gd name="connsiteY81" fmla="*/ 35912 h 43107"/>
                <a:gd name="connsiteX82" fmla="*/ 429186 w 547134"/>
                <a:gd name="connsiteY82" fmla="*/ 35912 h 43107"/>
                <a:gd name="connsiteX83" fmla="*/ 429186 w 547134"/>
                <a:gd name="connsiteY83" fmla="*/ 11241 h 43107"/>
                <a:gd name="connsiteX84" fmla="*/ 422388 w 547134"/>
                <a:gd name="connsiteY84" fmla="*/ 11241 h 43107"/>
                <a:gd name="connsiteX85" fmla="*/ 422388 w 547134"/>
                <a:gd name="connsiteY85" fmla="*/ 35912 h 43107"/>
                <a:gd name="connsiteX86" fmla="*/ 404813 w 547134"/>
                <a:gd name="connsiteY86" fmla="*/ 31104 h 43107"/>
                <a:gd name="connsiteX87" fmla="*/ 398712 w 547134"/>
                <a:gd name="connsiteY87" fmla="*/ 23742 h 43107"/>
                <a:gd name="connsiteX88" fmla="*/ 398712 w 547134"/>
                <a:gd name="connsiteY88" fmla="*/ 23378 h 43107"/>
                <a:gd name="connsiteX89" fmla="*/ 404747 w 547134"/>
                <a:gd name="connsiteY89" fmla="*/ 15917 h 43107"/>
                <a:gd name="connsiteX90" fmla="*/ 410649 w 547134"/>
                <a:gd name="connsiteY90" fmla="*/ 23378 h 43107"/>
                <a:gd name="connsiteX91" fmla="*/ 410649 w 547134"/>
                <a:gd name="connsiteY91" fmla="*/ 23742 h 43107"/>
                <a:gd name="connsiteX92" fmla="*/ 404813 w 547134"/>
                <a:gd name="connsiteY92" fmla="*/ 31104 h 43107"/>
                <a:gd name="connsiteX93" fmla="*/ 392113 w 547134"/>
                <a:gd name="connsiteY93" fmla="*/ 44335 h 43107"/>
                <a:gd name="connsiteX94" fmla="*/ 398944 w 547134"/>
                <a:gd name="connsiteY94" fmla="*/ 44335 h 43107"/>
                <a:gd name="connsiteX95" fmla="*/ 398944 w 547134"/>
                <a:gd name="connsiteY95" fmla="*/ 32132 h 43107"/>
                <a:gd name="connsiteX96" fmla="*/ 406836 w 547134"/>
                <a:gd name="connsiteY96" fmla="*/ 36409 h 43107"/>
                <a:gd name="connsiteX97" fmla="*/ 417613 w 547134"/>
                <a:gd name="connsiteY97" fmla="*/ 23676 h 43107"/>
                <a:gd name="connsiteX98" fmla="*/ 417613 w 547134"/>
                <a:gd name="connsiteY98" fmla="*/ 23311 h 43107"/>
                <a:gd name="connsiteX99" fmla="*/ 406836 w 547134"/>
                <a:gd name="connsiteY99" fmla="*/ 10644 h 43107"/>
                <a:gd name="connsiteX100" fmla="*/ 398944 w 547134"/>
                <a:gd name="connsiteY100" fmla="*/ 15088 h 43107"/>
                <a:gd name="connsiteX101" fmla="*/ 398944 w 547134"/>
                <a:gd name="connsiteY101" fmla="*/ 11241 h 43107"/>
                <a:gd name="connsiteX102" fmla="*/ 392113 w 547134"/>
                <a:gd name="connsiteY102" fmla="*/ 11241 h 43107"/>
                <a:gd name="connsiteX103" fmla="*/ 392113 w 547134"/>
                <a:gd name="connsiteY103" fmla="*/ 44335 h 43107"/>
                <a:gd name="connsiteX104" fmla="*/ 377390 w 547134"/>
                <a:gd name="connsiteY104" fmla="*/ 36443 h 43107"/>
                <a:gd name="connsiteX105" fmla="*/ 387769 w 547134"/>
                <a:gd name="connsiteY105" fmla="*/ 28318 h 43107"/>
                <a:gd name="connsiteX106" fmla="*/ 378186 w 547134"/>
                <a:gd name="connsiteY106" fmla="*/ 20592 h 43107"/>
                <a:gd name="connsiteX107" fmla="*/ 373411 w 547134"/>
                <a:gd name="connsiteY107" fmla="*/ 17906 h 43107"/>
                <a:gd name="connsiteX108" fmla="*/ 376893 w 547134"/>
                <a:gd name="connsiteY108" fmla="*/ 15353 h 43107"/>
                <a:gd name="connsiteX109" fmla="*/ 380773 w 547134"/>
                <a:gd name="connsiteY109" fmla="*/ 18337 h 43107"/>
                <a:gd name="connsiteX110" fmla="*/ 387040 w 547134"/>
                <a:gd name="connsiteY110" fmla="*/ 18337 h 43107"/>
                <a:gd name="connsiteX111" fmla="*/ 376827 w 547134"/>
                <a:gd name="connsiteY111" fmla="*/ 10677 h 43107"/>
                <a:gd name="connsiteX112" fmla="*/ 367045 w 547134"/>
                <a:gd name="connsiteY112" fmla="*/ 18370 h 43107"/>
                <a:gd name="connsiteX113" fmla="*/ 376163 w 547134"/>
                <a:gd name="connsiteY113" fmla="*/ 26064 h 43107"/>
                <a:gd name="connsiteX114" fmla="*/ 381171 w 547134"/>
                <a:gd name="connsiteY114" fmla="*/ 28982 h 43107"/>
                <a:gd name="connsiteX115" fmla="*/ 377291 w 547134"/>
                <a:gd name="connsiteY115" fmla="*/ 31668 h 43107"/>
                <a:gd name="connsiteX116" fmla="*/ 372947 w 547134"/>
                <a:gd name="connsiteY116" fmla="*/ 28186 h 43107"/>
                <a:gd name="connsiteX117" fmla="*/ 366580 w 547134"/>
                <a:gd name="connsiteY117" fmla="*/ 28186 h 43107"/>
                <a:gd name="connsiteX118" fmla="*/ 377390 w 547134"/>
                <a:gd name="connsiteY118" fmla="*/ 36443 h 43107"/>
                <a:gd name="connsiteX119" fmla="*/ 350796 w 547134"/>
                <a:gd name="connsiteY119" fmla="*/ 36443 h 43107"/>
                <a:gd name="connsiteX120" fmla="*/ 363828 w 547134"/>
                <a:gd name="connsiteY120" fmla="*/ 23709 h 43107"/>
                <a:gd name="connsiteX121" fmla="*/ 363828 w 547134"/>
                <a:gd name="connsiteY121" fmla="*/ 23344 h 43107"/>
                <a:gd name="connsiteX122" fmla="*/ 350829 w 547134"/>
                <a:gd name="connsiteY122" fmla="*/ 10677 h 43107"/>
                <a:gd name="connsiteX123" fmla="*/ 337798 w 547134"/>
                <a:gd name="connsiteY123" fmla="*/ 23477 h 43107"/>
                <a:gd name="connsiteX124" fmla="*/ 337798 w 547134"/>
                <a:gd name="connsiteY124" fmla="*/ 23842 h 43107"/>
                <a:gd name="connsiteX125" fmla="*/ 350796 w 547134"/>
                <a:gd name="connsiteY125" fmla="*/ 36443 h 43107"/>
                <a:gd name="connsiteX126" fmla="*/ 350863 w 547134"/>
                <a:gd name="connsiteY126" fmla="*/ 31236 h 43107"/>
                <a:gd name="connsiteX127" fmla="*/ 344828 w 547134"/>
                <a:gd name="connsiteY127" fmla="*/ 23676 h 43107"/>
                <a:gd name="connsiteX128" fmla="*/ 344828 w 547134"/>
                <a:gd name="connsiteY128" fmla="*/ 23311 h 43107"/>
                <a:gd name="connsiteX129" fmla="*/ 350863 w 547134"/>
                <a:gd name="connsiteY129" fmla="*/ 15850 h 43107"/>
                <a:gd name="connsiteX130" fmla="*/ 356898 w 547134"/>
                <a:gd name="connsiteY130" fmla="*/ 23411 h 43107"/>
                <a:gd name="connsiteX131" fmla="*/ 356898 w 547134"/>
                <a:gd name="connsiteY131" fmla="*/ 23742 h 43107"/>
                <a:gd name="connsiteX132" fmla="*/ 350863 w 547134"/>
                <a:gd name="connsiteY132" fmla="*/ 31236 h 43107"/>
                <a:gd name="connsiteX133" fmla="*/ 310308 w 547134"/>
                <a:gd name="connsiteY133" fmla="*/ 35912 h 43107"/>
                <a:gd name="connsiteX134" fmla="*/ 317139 w 547134"/>
                <a:gd name="connsiteY134" fmla="*/ 35912 h 43107"/>
                <a:gd name="connsiteX135" fmla="*/ 317139 w 547134"/>
                <a:gd name="connsiteY135" fmla="*/ 21653 h 43107"/>
                <a:gd name="connsiteX136" fmla="*/ 322279 w 547134"/>
                <a:gd name="connsiteY136" fmla="*/ 16215 h 43107"/>
                <a:gd name="connsiteX137" fmla="*/ 326623 w 547134"/>
                <a:gd name="connsiteY137" fmla="*/ 21189 h 43107"/>
                <a:gd name="connsiteX138" fmla="*/ 326623 w 547134"/>
                <a:gd name="connsiteY138" fmla="*/ 35912 h 43107"/>
                <a:gd name="connsiteX139" fmla="*/ 333487 w 547134"/>
                <a:gd name="connsiteY139" fmla="*/ 35912 h 43107"/>
                <a:gd name="connsiteX140" fmla="*/ 333487 w 547134"/>
                <a:gd name="connsiteY140" fmla="*/ 20194 h 43107"/>
                <a:gd name="connsiteX141" fmla="*/ 325164 w 547134"/>
                <a:gd name="connsiteY141" fmla="*/ 10644 h 43107"/>
                <a:gd name="connsiteX142" fmla="*/ 317139 w 547134"/>
                <a:gd name="connsiteY142" fmla="*/ 15121 h 43107"/>
                <a:gd name="connsiteX143" fmla="*/ 317139 w 547134"/>
                <a:gd name="connsiteY143" fmla="*/ 0 h 43107"/>
                <a:gd name="connsiteX144" fmla="*/ 310308 w 547134"/>
                <a:gd name="connsiteY144" fmla="*/ 0 h 43107"/>
                <a:gd name="connsiteX145" fmla="*/ 310308 w 547134"/>
                <a:gd name="connsiteY145" fmla="*/ 35912 h 43107"/>
                <a:gd name="connsiteX146" fmla="*/ 286798 w 547134"/>
                <a:gd name="connsiteY146" fmla="*/ 35912 h 43107"/>
                <a:gd name="connsiteX147" fmla="*/ 293596 w 547134"/>
                <a:gd name="connsiteY147" fmla="*/ 35912 h 43107"/>
                <a:gd name="connsiteX148" fmla="*/ 293596 w 547134"/>
                <a:gd name="connsiteY148" fmla="*/ 33 h 43107"/>
                <a:gd name="connsiteX149" fmla="*/ 286798 w 547134"/>
                <a:gd name="connsiteY149" fmla="*/ 33 h 43107"/>
                <a:gd name="connsiteX150" fmla="*/ 286798 w 547134"/>
                <a:gd name="connsiteY150" fmla="*/ 35912 h 43107"/>
                <a:gd name="connsiteX151" fmla="*/ 264415 w 547134"/>
                <a:gd name="connsiteY151" fmla="*/ 20891 h 43107"/>
                <a:gd name="connsiteX152" fmla="*/ 270086 w 547134"/>
                <a:gd name="connsiteY152" fmla="*/ 15353 h 43107"/>
                <a:gd name="connsiteX153" fmla="*/ 275458 w 547134"/>
                <a:gd name="connsiteY153" fmla="*/ 20891 h 43107"/>
                <a:gd name="connsiteX154" fmla="*/ 264415 w 547134"/>
                <a:gd name="connsiteY154" fmla="*/ 20891 h 43107"/>
                <a:gd name="connsiteX155" fmla="*/ 270251 w 547134"/>
                <a:gd name="connsiteY155" fmla="*/ 36443 h 43107"/>
                <a:gd name="connsiteX156" fmla="*/ 282056 w 547134"/>
                <a:gd name="connsiteY156" fmla="*/ 28119 h 43107"/>
                <a:gd name="connsiteX157" fmla="*/ 275590 w 547134"/>
                <a:gd name="connsiteY157" fmla="*/ 28119 h 43107"/>
                <a:gd name="connsiteX158" fmla="*/ 270450 w 547134"/>
                <a:gd name="connsiteY158" fmla="*/ 31568 h 43107"/>
                <a:gd name="connsiteX159" fmla="*/ 264316 w 547134"/>
                <a:gd name="connsiteY159" fmla="*/ 25102 h 43107"/>
                <a:gd name="connsiteX160" fmla="*/ 282123 w 547134"/>
                <a:gd name="connsiteY160" fmla="*/ 25102 h 43107"/>
                <a:gd name="connsiteX161" fmla="*/ 282123 w 547134"/>
                <a:gd name="connsiteY161" fmla="*/ 23212 h 43107"/>
                <a:gd name="connsiteX162" fmla="*/ 270086 w 547134"/>
                <a:gd name="connsiteY162" fmla="*/ 10644 h 43107"/>
                <a:gd name="connsiteX163" fmla="*/ 257385 w 547134"/>
                <a:gd name="connsiteY163" fmla="*/ 23477 h 43107"/>
                <a:gd name="connsiteX164" fmla="*/ 257385 w 547134"/>
                <a:gd name="connsiteY164" fmla="*/ 23842 h 43107"/>
                <a:gd name="connsiteX165" fmla="*/ 270251 w 547134"/>
                <a:gd name="connsiteY165" fmla="*/ 36443 h 43107"/>
                <a:gd name="connsiteX166" fmla="*/ 229830 w 547134"/>
                <a:gd name="connsiteY166" fmla="*/ 35912 h 43107"/>
                <a:gd name="connsiteX167" fmla="*/ 236661 w 547134"/>
                <a:gd name="connsiteY167" fmla="*/ 35912 h 43107"/>
                <a:gd name="connsiteX168" fmla="*/ 236661 w 547134"/>
                <a:gd name="connsiteY168" fmla="*/ 21653 h 43107"/>
                <a:gd name="connsiteX169" fmla="*/ 241800 w 547134"/>
                <a:gd name="connsiteY169" fmla="*/ 16215 h 43107"/>
                <a:gd name="connsiteX170" fmla="*/ 246144 w 547134"/>
                <a:gd name="connsiteY170" fmla="*/ 21189 h 43107"/>
                <a:gd name="connsiteX171" fmla="*/ 246144 w 547134"/>
                <a:gd name="connsiteY171" fmla="*/ 35912 h 43107"/>
                <a:gd name="connsiteX172" fmla="*/ 253008 w 547134"/>
                <a:gd name="connsiteY172" fmla="*/ 35912 h 43107"/>
                <a:gd name="connsiteX173" fmla="*/ 253008 w 547134"/>
                <a:gd name="connsiteY173" fmla="*/ 20194 h 43107"/>
                <a:gd name="connsiteX174" fmla="*/ 244685 w 547134"/>
                <a:gd name="connsiteY174" fmla="*/ 10644 h 43107"/>
                <a:gd name="connsiteX175" fmla="*/ 236661 w 547134"/>
                <a:gd name="connsiteY175" fmla="*/ 15121 h 43107"/>
                <a:gd name="connsiteX176" fmla="*/ 236661 w 547134"/>
                <a:gd name="connsiteY176" fmla="*/ 11241 h 43107"/>
                <a:gd name="connsiteX177" fmla="*/ 229830 w 547134"/>
                <a:gd name="connsiteY177" fmla="*/ 11241 h 43107"/>
                <a:gd name="connsiteX178" fmla="*/ 229830 w 547134"/>
                <a:gd name="connsiteY178" fmla="*/ 35912 h 43107"/>
                <a:gd name="connsiteX179" fmla="*/ 200815 w 547134"/>
                <a:gd name="connsiteY179" fmla="*/ 35912 h 43107"/>
                <a:gd name="connsiteX180" fmla="*/ 207646 w 547134"/>
                <a:gd name="connsiteY180" fmla="*/ 35912 h 43107"/>
                <a:gd name="connsiteX181" fmla="*/ 207646 w 547134"/>
                <a:gd name="connsiteY181" fmla="*/ 21653 h 43107"/>
                <a:gd name="connsiteX182" fmla="*/ 212786 w 547134"/>
                <a:gd name="connsiteY182" fmla="*/ 16215 h 43107"/>
                <a:gd name="connsiteX183" fmla="*/ 217130 w 547134"/>
                <a:gd name="connsiteY183" fmla="*/ 21189 h 43107"/>
                <a:gd name="connsiteX184" fmla="*/ 217130 w 547134"/>
                <a:gd name="connsiteY184" fmla="*/ 35912 h 43107"/>
                <a:gd name="connsiteX185" fmla="*/ 223961 w 547134"/>
                <a:gd name="connsiteY185" fmla="*/ 35912 h 43107"/>
                <a:gd name="connsiteX186" fmla="*/ 223961 w 547134"/>
                <a:gd name="connsiteY186" fmla="*/ 20194 h 43107"/>
                <a:gd name="connsiteX187" fmla="*/ 215637 w 547134"/>
                <a:gd name="connsiteY187" fmla="*/ 10644 h 43107"/>
                <a:gd name="connsiteX188" fmla="*/ 207613 w 547134"/>
                <a:gd name="connsiteY188" fmla="*/ 15121 h 43107"/>
                <a:gd name="connsiteX189" fmla="*/ 207613 w 547134"/>
                <a:gd name="connsiteY189" fmla="*/ 11241 h 43107"/>
                <a:gd name="connsiteX190" fmla="*/ 200782 w 547134"/>
                <a:gd name="connsiteY190" fmla="*/ 11241 h 43107"/>
                <a:gd name="connsiteX191" fmla="*/ 200782 w 547134"/>
                <a:gd name="connsiteY191" fmla="*/ 35912 h 43107"/>
                <a:gd name="connsiteX192" fmla="*/ 183207 w 547134"/>
                <a:gd name="connsiteY192" fmla="*/ 36443 h 43107"/>
                <a:gd name="connsiteX193" fmla="*/ 196239 w 547134"/>
                <a:gd name="connsiteY193" fmla="*/ 23709 h 43107"/>
                <a:gd name="connsiteX194" fmla="*/ 196239 w 547134"/>
                <a:gd name="connsiteY194" fmla="*/ 23344 h 43107"/>
                <a:gd name="connsiteX195" fmla="*/ 183274 w 547134"/>
                <a:gd name="connsiteY195" fmla="*/ 10677 h 43107"/>
                <a:gd name="connsiteX196" fmla="*/ 170242 w 547134"/>
                <a:gd name="connsiteY196" fmla="*/ 23477 h 43107"/>
                <a:gd name="connsiteX197" fmla="*/ 170242 w 547134"/>
                <a:gd name="connsiteY197" fmla="*/ 23842 h 43107"/>
                <a:gd name="connsiteX198" fmla="*/ 183207 w 547134"/>
                <a:gd name="connsiteY198" fmla="*/ 36443 h 43107"/>
                <a:gd name="connsiteX199" fmla="*/ 183240 w 547134"/>
                <a:gd name="connsiteY199" fmla="*/ 31236 h 43107"/>
                <a:gd name="connsiteX200" fmla="*/ 177205 w 547134"/>
                <a:gd name="connsiteY200" fmla="*/ 23676 h 43107"/>
                <a:gd name="connsiteX201" fmla="*/ 177205 w 547134"/>
                <a:gd name="connsiteY201" fmla="*/ 23311 h 43107"/>
                <a:gd name="connsiteX202" fmla="*/ 183240 w 547134"/>
                <a:gd name="connsiteY202" fmla="*/ 15850 h 43107"/>
                <a:gd name="connsiteX203" fmla="*/ 189276 w 547134"/>
                <a:gd name="connsiteY203" fmla="*/ 23411 h 43107"/>
                <a:gd name="connsiteX204" fmla="*/ 189276 w 547134"/>
                <a:gd name="connsiteY204" fmla="*/ 23742 h 43107"/>
                <a:gd name="connsiteX205" fmla="*/ 183240 w 547134"/>
                <a:gd name="connsiteY205" fmla="*/ 31236 h 43107"/>
                <a:gd name="connsiteX206" fmla="*/ 156978 w 547134"/>
                <a:gd name="connsiteY206" fmla="*/ 36443 h 43107"/>
                <a:gd name="connsiteX207" fmla="*/ 167357 w 547134"/>
                <a:gd name="connsiteY207" fmla="*/ 28318 h 43107"/>
                <a:gd name="connsiteX208" fmla="*/ 157774 w 547134"/>
                <a:gd name="connsiteY208" fmla="*/ 20592 h 43107"/>
                <a:gd name="connsiteX209" fmla="*/ 152999 w 547134"/>
                <a:gd name="connsiteY209" fmla="*/ 17906 h 43107"/>
                <a:gd name="connsiteX210" fmla="*/ 156481 w 547134"/>
                <a:gd name="connsiteY210" fmla="*/ 15353 h 43107"/>
                <a:gd name="connsiteX211" fmla="*/ 160360 w 547134"/>
                <a:gd name="connsiteY211" fmla="*/ 18337 h 43107"/>
                <a:gd name="connsiteX212" fmla="*/ 166627 w 547134"/>
                <a:gd name="connsiteY212" fmla="*/ 18337 h 43107"/>
                <a:gd name="connsiteX213" fmla="*/ 156414 w 547134"/>
                <a:gd name="connsiteY213" fmla="*/ 10677 h 43107"/>
                <a:gd name="connsiteX214" fmla="*/ 146632 w 547134"/>
                <a:gd name="connsiteY214" fmla="*/ 18370 h 43107"/>
                <a:gd name="connsiteX215" fmla="*/ 155751 w 547134"/>
                <a:gd name="connsiteY215" fmla="*/ 26064 h 43107"/>
                <a:gd name="connsiteX216" fmla="*/ 160758 w 547134"/>
                <a:gd name="connsiteY216" fmla="*/ 28982 h 43107"/>
                <a:gd name="connsiteX217" fmla="*/ 156878 w 547134"/>
                <a:gd name="connsiteY217" fmla="*/ 31668 h 43107"/>
                <a:gd name="connsiteX218" fmla="*/ 152535 w 547134"/>
                <a:gd name="connsiteY218" fmla="*/ 28186 h 43107"/>
                <a:gd name="connsiteX219" fmla="*/ 146168 w 547134"/>
                <a:gd name="connsiteY219" fmla="*/ 28186 h 43107"/>
                <a:gd name="connsiteX220" fmla="*/ 156978 w 547134"/>
                <a:gd name="connsiteY220" fmla="*/ 36443 h 43107"/>
                <a:gd name="connsiteX221" fmla="*/ 128693 w 547134"/>
                <a:gd name="connsiteY221" fmla="*/ 35912 h 43107"/>
                <a:gd name="connsiteX222" fmla="*/ 135557 w 547134"/>
                <a:gd name="connsiteY222" fmla="*/ 35912 h 43107"/>
                <a:gd name="connsiteX223" fmla="*/ 135557 w 547134"/>
                <a:gd name="connsiteY223" fmla="*/ 23543 h 43107"/>
                <a:gd name="connsiteX224" fmla="*/ 143548 w 547134"/>
                <a:gd name="connsiteY224" fmla="*/ 17210 h 43107"/>
                <a:gd name="connsiteX225" fmla="*/ 143548 w 547134"/>
                <a:gd name="connsiteY225" fmla="*/ 10843 h 43107"/>
                <a:gd name="connsiteX226" fmla="*/ 135557 w 547134"/>
                <a:gd name="connsiteY226" fmla="*/ 15950 h 43107"/>
                <a:gd name="connsiteX227" fmla="*/ 135557 w 547134"/>
                <a:gd name="connsiteY227" fmla="*/ 11241 h 43107"/>
                <a:gd name="connsiteX228" fmla="*/ 128693 w 547134"/>
                <a:gd name="connsiteY228" fmla="*/ 11241 h 43107"/>
                <a:gd name="connsiteX229" fmla="*/ 128693 w 547134"/>
                <a:gd name="connsiteY229" fmla="*/ 35912 h 43107"/>
                <a:gd name="connsiteX230" fmla="*/ 106509 w 547134"/>
                <a:gd name="connsiteY230" fmla="*/ 20891 h 43107"/>
                <a:gd name="connsiteX231" fmla="*/ 112179 w 547134"/>
                <a:gd name="connsiteY231" fmla="*/ 15353 h 43107"/>
                <a:gd name="connsiteX232" fmla="*/ 117551 w 547134"/>
                <a:gd name="connsiteY232" fmla="*/ 20891 h 43107"/>
                <a:gd name="connsiteX233" fmla="*/ 106509 w 547134"/>
                <a:gd name="connsiteY233" fmla="*/ 20891 h 43107"/>
                <a:gd name="connsiteX234" fmla="*/ 112378 w 547134"/>
                <a:gd name="connsiteY234" fmla="*/ 36443 h 43107"/>
                <a:gd name="connsiteX235" fmla="*/ 124183 w 547134"/>
                <a:gd name="connsiteY235" fmla="*/ 28119 h 43107"/>
                <a:gd name="connsiteX236" fmla="*/ 117717 w 547134"/>
                <a:gd name="connsiteY236" fmla="*/ 28119 h 43107"/>
                <a:gd name="connsiteX237" fmla="*/ 112577 w 547134"/>
                <a:gd name="connsiteY237" fmla="*/ 31568 h 43107"/>
                <a:gd name="connsiteX238" fmla="*/ 106443 w 547134"/>
                <a:gd name="connsiteY238" fmla="*/ 25102 h 43107"/>
                <a:gd name="connsiteX239" fmla="*/ 124249 w 547134"/>
                <a:gd name="connsiteY239" fmla="*/ 25102 h 43107"/>
                <a:gd name="connsiteX240" fmla="*/ 124249 w 547134"/>
                <a:gd name="connsiteY240" fmla="*/ 23212 h 43107"/>
                <a:gd name="connsiteX241" fmla="*/ 112212 w 547134"/>
                <a:gd name="connsiteY241" fmla="*/ 10644 h 43107"/>
                <a:gd name="connsiteX242" fmla="*/ 99512 w 547134"/>
                <a:gd name="connsiteY242" fmla="*/ 23477 h 43107"/>
                <a:gd name="connsiteX243" fmla="*/ 99512 w 547134"/>
                <a:gd name="connsiteY243" fmla="*/ 23842 h 43107"/>
                <a:gd name="connsiteX244" fmla="*/ 112378 w 547134"/>
                <a:gd name="connsiteY244" fmla="*/ 36443 h 43107"/>
                <a:gd name="connsiteX245" fmla="*/ 83629 w 547134"/>
                <a:gd name="connsiteY245" fmla="*/ 31104 h 43107"/>
                <a:gd name="connsiteX246" fmla="*/ 77527 w 547134"/>
                <a:gd name="connsiteY246" fmla="*/ 23742 h 43107"/>
                <a:gd name="connsiteX247" fmla="*/ 77527 w 547134"/>
                <a:gd name="connsiteY247" fmla="*/ 23378 h 43107"/>
                <a:gd name="connsiteX248" fmla="*/ 83562 w 547134"/>
                <a:gd name="connsiteY248" fmla="*/ 15917 h 43107"/>
                <a:gd name="connsiteX249" fmla="*/ 89465 w 547134"/>
                <a:gd name="connsiteY249" fmla="*/ 23378 h 43107"/>
                <a:gd name="connsiteX250" fmla="*/ 89465 w 547134"/>
                <a:gd name="connsiteY250" fmla="*/ 23742 h 43107"/>
                <a:gd name="connsiteX251" fmla="*/ 83629 w 547134"/>
                <a:gd name="connsiteY251" fmla="*/ 31104 h 43107"/>
                <a:gd name="connsiteX252" fmla="*/ 70929 w 547134"/>
                <a:gd name="connsiteY252" fmla="*/ 44335 h 43107"/>
                <a:gd name="connsiteX253" fmla="*/ 77759 w 547134"/>
                <a:gd name="connsiteY253" fmla="*/ 44335 h 43107"/>
                <a:gd name="connsiteX254" fmla="*/ 77759 w 547134"/>
                <a:gd name="connsiteY254" fmla="*/ 32132 h 43107"/>
                <a:gd name="connsiteX255" fmla="*/ 85652 w 547134"/>
                <a:gd name="connsiteY255" fmla="*/ 36409 h 43107"/>
                <a:gd name="connsiteX256" fmla="*/ 96428 w 547134"/>
                <a:gd name="connsiteY256" fmla="*/ 23676 h 43107"/>
                <a:gd name="connsiteX257" fmla="*/ 96428 w 547134"/>
                <a:gd name="connsiteY257" fmla="*/ 23311 h 43107"/>
                <a:gd name="connsiteX258" fmla="*/ 85652 w 547134"/>
                <a:gd name="connsiteY258" fmla="*/ 10644 h 43107"/>
                <a:gd name="connsiteX259" fmla="*/ 77759 w 547134"/>
                <a:gd name="connsiteY259" fmla="*/ 15088 h 43107"/>
                <a:gd name="connsiteX260" fmla="*/ 77759 w 547134"/>
                <a:gd name="connsiteY260" fmla="*/ 11241 h 43107"/>
                <a:gd name="connsiteX261" fmla="*/ 70929 w 547134"/>
                <a:gd name="connsiteY261" fmla="*/ 11241 h 43107"/>
                <a:gd name="connsiteX262" fmla="*/ 70929 w 547134"/>
                <a:gd name="connsiteY262" fmla="*/ 44335 h 43107"/>
                <a:gd name="connsiteX263" fmla="*/ 39758 w 547134"/>
                <a:gd name="connsiteY263" fmla="*/ 36443 h 43107"/>
                <a:gd name="connsiteX264" fmla="*/ 47584 w 547134"/>
                <a:gd name="connsiteY264" fmla="*/ 32065 h 43107"/>
                <a:gd name="connsiteX265" fmla="*/ 47584 w 547134"/>
                <a:gd name="connsiteY265" fmla="*/ 35945 h 43107"/>
                <a:gd name="connsiteX266" fmla="*/ 54382 w 547134"/>
                <a:gd name="connsiteY266" fmla="*/ 35945 h 43107"/>
                <a:gd name="connsiteX267" fmla="*/ 54382 w 547134"/>
                <a:gd name="connsiteY267" fmla="*/ 11241 h 43107"/>
                <a:gd name="connsiteX268" fmla="*/ 47584 w 547134"/>
                <a:gd name="connsiteY268" fmla="*/ 11241 h 43107"/>
                <a:gd name="connsiteX269" fmla="*/ 47584 w 547134"/>
                <a:gd name="connsiteY269" fmla="*/ 25732 h 43107"/>
                <a:gd name="connsiteX270" fmla="*/ 42444 w 547134"/>
                <a:gd name="connsiteY270" fmla="*/ 31170 h 43107"/>
                <a:gd name="connsiteX271" fmla="*/ 38134 w 547134"/>
                <a:gd name="connsiteY271" fmla="*/ 26196 h 43107"/>
                <a:gd name="connsiteX272" fmla="*/ 38134 w 547134"/>
                <a:gd name="connsiteY272" fmla="*/ 11241 h 43107"/>
                <a:gd name="connsiteX273" fmla="*/ 31336 w 547134"/>
                <a:gd name="connsiteY273" fmla="*/ 11241 h 43107"/>
                <a:gd name="connsiteX274" fmla="*/ 31336 w 547134"/>
                <a:gd name="connsiteY274" fmla="*/ 27158 h 43107"/>
                <a:gd name="connsiteX275" fmla="*/ 39758 w 547134"/>
                <a:gd name="connsiteY275" fmla="*/ 36443 h 43107"/>
                <a:gd name="connsiteX276" fmla="*/ 12766 w 547134"/>
                <a:gd name="connsiteY276" fmla="*/ 31104 h 43107"/>
                <a:gd name="connsiteX277" fmla="*/ 6997 w 547134"/>
                <a:gd name="connsiteY277" fmla="*/ 23776 h 43107"/>
                <a:gd name="connsiteX278" fmla="*/ 6997 w 547134"/>
                <a:gd name="connsiteY278" fmla="*/ 23378 h 43107"/>
                <a:gd name="connsiteX279" fmla="*/ 12932 w 547134"/>
                <a:gd name="connsiteY279" fmla="*/ 15884 h 43107"/>
                <a:gd name="connsiteX280" fmla="*/ 18835 w 547134"/>
                <a:gd name="connsiteY280" fmla="*/ 23311 h 43107"/>
                <a:gd name="connsiteX281" fmla="*/ 18835 w 547134"/>
                <a:gd name="connsiteY281" fmla="*/ 23676 h 43107"/>
                <a:gd name="connsiteX282" fmla="*/ 12766 w 547134"/>
                <a:gd name="connsiteY282" fmla="*/ 31104 h 43107"/>
                <a:gd name="connsiteX283" fmla="*/ 10711 w 547134"/>
                <a:gd name="connsiteY283" fmla="*/ 36443 h 43107"/>
                <a:gd name="connsiteX284" fmla="*/ 18636 w 547134"/>
                <a:gd name="connsiteY284" fmla="*/ 31800 h 43107"/>
                <a:gd name="connsiteX285" fmla="*/ 18636 w 547134"/>
                <a:gd name="connsiteY285" fmla="*/ 35912 h 43107"/>
                <a:gd name="connsiteX286" fmla="*/ 25433 w 547134"/>
                <a:gd name="connsiteY286" fmla="*/ 35912 h 43107"/>
                <a:gd name="connsiteX287" fmla="*/ 25433 w 547134"/>
                <a:gd name="connsiteY287" fmla="*/ 33 h 43107"/>
                <a:gd name="connsiteX288" fmla="*/ 18636 w 547134"/>
                <a:gd name="connsiteY288" fmla="*/ 33 h 43107"/>
                <a:gd name="connsiteX289" fmla="*/ 18636 w 547134"/>
                <a:gd name="connsiteY289" fmla="*/ 14922 h 43107"/>
                <a:gd name="connsiteX290" fmla="*/ 10843 w 547134"/>
                <a:gd name="connsiteY290" fmla="*/ 10677 h 43107"/>
                <a:gd name="connsiteX291" fmla="*/ 0 w 547134"/>
                <a:gd name="connsiteY291" fmla="*/ 23577 h 43107"/>
                <a:gd name="connsiteX292" fmla="*/ 0 w 547134"/>
                <a:gd name="connsiteY292" fmla="*/ 23941 h 43107"/>
                <a:gd name="connsiteX293" fmla="*/ 10711 w 547134"/>
                <a:gd name="connsiteY293" fmla="*/ 36443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547134" h="43107">
                  <a:moveTo>
                    <a:pt x="534335" y="35912"/>
                  </a:moveTo>
                  <a:lnTo>
                    <a:pt x="541199" y="35912"/>
                  </a:lnTo>
                  <a:lnTo>
                    <a:pt x="541199" y="23543"/>
                  </a:lnTo>
                  <a:cubicBezTo>
                    <a:pt x="541199" y="18835"/>
                    <a:pt x="544117" y="17177"/>
                    <a:pt x="549191" y="17210"/>
                  </a:cubicBezTo>
                  <a:lnTo>
                    <a:pt x="549191" y="10843"/>
                  </a:lnTo>
                  <a:cubicBezTo>
                    <a:pt x="545178" y="10876"/>
                    <a:pt x="542758" y="12634"/>
                    <a:pt x="541199" y="15950"/>
                  </a:cubicBezTo>
                  <a:lnTo>
                    <a:pt x="541199" y="11241"/>
                  </a:lnTo>
                  <a:lnTo>
                    <a:pt x="534335" y="11241"/>
                  </a:lnTo>
                  <a:lnTo>
                    <a:pt x="534335" y="35912"/>
                  </a:lnTo>
                  <a:close/>
                  <a:moveTo>
                    <a:pt x="512118" y="20891"/>
                  </a:moveTo>
                  <a:cubicBezTo>
                    <a:pt x="512649" y="17409"/>
                    <a:pt x="514705" y="15353"/>
                    <a:pt x="517788" y="15353"/>
                  </a:cubicBezTo>
                  <a:cubicBezTo>
                    <a:pt x="521038" y="15353"/>
                    <a:pt x="522928" y="17144"/>
                    <a:pt x="523160" y="20891"/>
                  </a:cubicBezTo>
                  <a:lnTo>
                    <a:pt x="512118" y="20891"/>
                  </a:lnTo>
                  <a:close/>
                  <a:moveTo>
                    <a:pt x="517987" y="36443"/>
                  </a:moveTo>
                  <a:cubicBezTo>
                    <a:pt x="524752" y="36443"/>
                    <a:pt x="528996" y="33458"/>
                    <a:pt x="529792" y="28119"/>
                  </a:cubicBezTo>
                  <a:lnTo>
                    <a:pt x="523326" y="28119"/>
                  </a:lnTo>
                  <a:cubicBezTo>
                    <a:pt x="522895" y="30208"/>
                    <a:pt x="521337" y="31568"/>
                    <a:pt x="518186" y="31568"/>
                  </a:cubicBezTo>
                  <a:cubicBezTo>
                    <a:pt x="514439" y="31568"/>
                    <a:pt x="512251" y="29214"/>
                    <a:pt x="512052" y="25102"/>
                  </a:cubicBezTo>
                  <a:lnTo>
                    <a:pt x="529859" y="25102"/>
                  </a:lnTo>
                  <a:lnTo>
                    <a:pt x="529859" y="23212"/>
                  </a:lnTo>
                  <a:cubicBezTo>
                    <a:pt x="529859" y="14391"/>
                    <a:pt x="524188" y="10644"/>
                    <a:pt x="517822" y="10644"/>
                  </a:cubicBezTo>
                  <a:cubicBezTo>
                    <a:pt x="510659" y="10644"/>
                    <a:pt x="505122" y="15718"/>
                    <a:pt x="505122" y="23477"/>
                  </a:cubicBezTo>
                  <a:lnTo>
                    <a:pt x="505122" y="23842"/>
                  </a:lnTo>
                  <a:cubicBezTo>
                    <a:pt x="505088" y="31767"/>
                    <a:pt x="510526" y="36443"/>
                    <a:pt x="517987" y="36443"/>
                  </a:cubicBezTo>
                  <a:moveTo>
                    <a:pt x="496898" y="7892"/>
                  </a:moveTo>
                  <a:cubicBezTo>
                    <a:pt x="499120" y="7892"/>
                    <a:pt x="500811" y="6267"/>
                    <a:pt x="500811" y="4145"/>
                  </a:cubicBezTo>
                  <a:cubicBezTo>
                    <a:pt x="500811" y="2023"/>
                    <a:pt x="499120" y="398"/>
                    <a:pt x="496898" y="398"/>
                  </a:cubicBezTo>
                  <a:cubicBezTo>
                    <a:pt x="494743" y="398"/>
                    <a:pt x="493018" y="1990"/>
                    <a:pt x="493018" y="4145"/>
                  </a:cubicBezTo>
                  <a:cubicBezTo>
                    <a:pt x="493018" y="6267"/>
                    <a:pt x="494709" y="7892"/>
                    <a:pt x="496898" y="7892"/>
                  </a:cubicBezTo>
                  <a:moveTo>
                    <a:pt x="493549" y="35912"/>
                  </a:moveTo>
                  <a:lnTo>
                    <a:pt x="500346" y="35912"/>
                  </a:lnTo>
                  <a:lnTo>
                    <a:pt x="500346" y="11241"/>
                  </a:lnTo>
                  <a:lnTo>
                    <a:pt x="493549" y="11241"/>
                  </a:lnTo>
                  <a:lnTo>
                    <a:pt x="493549" y="35912"/>
                  </a:lnTo>
                  <a:close/>
                  <a:moveTo>
                    <a:pt x="480318" y="35912"/>
                  </a:moveTo>
                  <a:lnTo>
                    <a:pt x="487116" y="35912"/>
                  </a:lnTo>
                  <a:lnTo>
                    <a:pt x="487116" y="33"/>
                  </a:lnTo>
                  <a:lnTo>
                    <a:pt x="480318" y="33"/>
                  </a:lnTo>
                  <a:lnTo>
                    <a:pt x="480318" y="35912"/>
                  </a:lnTo>
                  <a:close/>
                  <a:moveTo>
                    <a:pt x="462180" y="31668"/>
                  </a:moveTo>
                  <a:cubicBezTo>
                    <a:pt x="459660" y="31668"/>
                    <a:pt x="458598" y="30474"/>
                    <a:pt x="458598" y="28683"/>
                  </a:cubicBezTo>
                  <a:cubicBezTo>
                    <a:pt x="458598" y="26030"/>
                    <a:pt x="460920" y="25201"/>
                    <a:pt x="464866" y="25201"/>
                  </a:cubicBezTo>
                  <a:lnTo>
                    <a:pt x="467518" y="25201"/>
                  </a:lnTo>
                  <a:lnTo>
                    <a:pt x="467518" y="27290"/>
                  </a:lnTo>
                  <a:cubicBezTo>
                    <a:pt x="467518" y="30010"/>
                    <a:pt x="465197" y="31668"/>
                    <a:pt x="462180" y="31668"/>
                  </a:cubicBezTo>
                  <a:moveTo>
                    <a:pt x="460157" y="36443"/>
                  </a:moveTo>
                  <a:cubicBezTo>
                    <a:pt x="464037" y="36443"/>
                    <a:pt x="466192" y="34950"/>
                    <a:pt x="467618" y="32961"/>
                  </a:cubicBezTo>
                  <a:lnTo>
                    <a:pt x="467618" y="35945"/>
                  </a:lnTo>
                  <a:lnTo>
                    <a:pt x="474283" y="35945"/>
                  </a:lnTo>
                  <a:lnTo>
                    <a:pt x="474283" y="19863"/>
                  </a:lnTo>
                  <a:cubicBezTo>
                    <a:pt x="474283" y="13164"/>
                    <a:pt x="470005" y="10711"/>
                    <a:pt x="463937" y="10711"/>
                  </a:cubicBezTo>
                  <a:cubicBezTo>
                    <a:pt x="457869" y="10711"/>
                    <a:pt x="453260" y="13297"/>
                    <a:pt x="452829" y="19166"/>
                  </a:cubicBezTo>
                  <a:lnTo>
                    <a:pt x="459295" y="19166"/>
                  </a:lnTo>
                  <a:cubicBezTo>
                    <a:pt x="459593" y="17044"/>
                    <a:pt x="460820" y="15685"/>
                    <a:pt x="463506" y="15685"/>
                  </a:cubicBezTo>
                  <a:cubicBezTo>
                    <a:pt x="466623" y="15685"/>
                    <a:pt x="467518" y="17276"/>
                    <a:pt x="467518" y="20227"/>
                  </a:cubicBezTo>
                  <a:lnTo>
                    <a:pt x="467518" y="21222"/>
                  </a:lnTo>
                  <a:lnTo>
                    <a:pt x="464733" y="21222"/>
                  </a:lnTo>
                  <a:cubicBezTo>
                    <a:pt x="457173" y="21222"/>
                    <a:pt x="451900" y="23411"/>
                    <a:pt x="451900" y="29147"/>
                  </a:cubicBezTo>
                  <a:cubicBezTo>
                    <a:pt x="451900" y="34254"/>
                    <a:pt x="455680" y="36443"/>
                    <a:pt x="460157" y="36443"/>
                  </a:cubicBezTo>
                  <a:moveTo>
                    <a:pt x="444472" y="36376"/>
                  </a:moveTo>
                  <a:cubicBezTo>
                    <a:pt x="446329" y="36376"/>
                    <a:pt x="447689" y="36045"/>
                    <a:pt x="448617" y="35713"/>
                  </a:cubicBezTo>
                  <a:lnTo>
                    <a:pt x="448617" y="30441"/>
                  </a:lnTo>
                  <a:cubicBezTo>
                    <a:pt x="447821" y="30772"/>
                    <a:pt x="447059" y="30905"/>
                    <a:pt x="446031" y="30905"/>
                  </a:cubicBezTo>
                  <a:cubicBezTo>
                    <a:pt x="444273" y="30905"/>
                    <a:pt x="443279" y="29976"/>
                    <a:pt x="443279" y="27987"/>
                  </a:cubicBezTo>
                  <a:lnTo>
                    <a:pt x="443279" y="16082"/>
                  </a:lnTo>
                  <a:lnTo>
                    <a:pt x="448485" y="16082"/>
                  </a:lnTo>
                  <a:lnTo>
                    <a:pt x="448485" y="11241"/>
                  </a:lnTo>
                  <a:lnTo>
                    <a:pt x="443279" y="11241"/>
                  </a:lnTo>
                  <a:lnTo>
                    <a:pt x="443279" y="5902"/>
                  </a:lnTo>
                  <a:lnTo>
                    <a:pt x="436481" y="5902"/>
                  </a:lnTo>
                  <a:lnTo>
                    <a:pt x="436481" y="11241"/>
                  </a:lnTo>
                  <a:lnTo>
                    <a:pt x="433298" y="11241"/>
                  </a:lnTo>
                  <a:lnTo>
                    <a:pt x="433298" y="16116"/>
                  </a:lnTo>
                  <a:lnTo>
                    <a:pt x="436481" y="16116"/>
                  </a:lnTo>
                  <a:lnTo>
                    <a:pt x="436481" y="28617"/>
                  </a:lnTo>
                  <a:cubicBezTo>
                    <a:pt x="436514" y="33757"/>
                    <a:pt x="439300" y="36376"/>
                    <a:pt x="444472" y="36376"/>
                  </a:cubicBezTo>
                  <a:moveTo>
                    <a:pt x="425737" y="7892"/>
                  </a:moveTo>
                  <a:cubicBezTo>
                    <a:pt x="427959" y="7892"/>
                    <a:pt x="429650" y="6267"/>
                    <a:pt x="429650" y="4145"/>
                  </a:cubicBezTo>
                  <a:cubicBezTo>
                    <a:pt x="429650" y="2023"/>
                    <a:pt x="427959" y="398"/>
                    <a:pt x="425737" y="398"/>
                  </a:cubicBezTo>
                  <a:cubicBezTo>
                    <a:pt x="423582" y="398"/>
                    <a:pt x="421857" y="1990"/>
                    <a:pt x="421857" y="4145"/>
                  </a:cubicBezTo>
                  <a:cubicBezTo>
                    <a:pt x="421857" y="6267"/>
                    <a:pt x="423549" y="7892"/>
                    <a:pt x="425737" y="7892"/>
                  </a:cubicBezTo>
                  <a:moveTo>
                    <a:pt x="422388" y="35912"/>
                  </a:moveTo>
                  <a:lnTo>
                    <a:pt x="429186" y="35912"/>
                  </a:lnTo>
                  <a:lnTo>
                    <a:pt x="429186" y="11241"/>
                  </a:lnTo>
                  <a:lnTo>
                    <a:pt x="422388" y="11241"/>
                  </a:lnTo>
                  <a:lnTo>
                    <a:pt x="422388" y="35912"/>
                  </a:lnTo>
                  <a:close/>
                  <a:moveTo>
                    <a:pt x="404813" y="31104"/>
                  </a:moveTo>
                  <a:cubicBezTo>
                    <a:pt x="401066" y="31104"/>
                    <a:pt x="398712" y="28683"/>
                    <a:pt x="398712" y="23742"/>
                  </a:cubicBezTo>
                  <a:lnTo>
                    <a:pt x="398712" y="23378"/>
                  </a:lnTo>
                  <a:cubicBezTo>
                    <a:pt x="398712" y="18404"/>
                    <a:pt x="401166" y="15917"/>
                    <a:pt x="404747" y="15917"/>
                  </a:cubicBezTo>
                  <a:cubicBezTo>
                    <a:pt x="408196" y="15917"/>
                    <a:pt x="410649" y="18370"/>
                    <a:pt x="410649" y="23378"/>
                  </a:cubicBezTo>
                  <a:lnTo>
                    <a:pt x="410649" y="23742"/>
                  </a:lnTo>
                  <a:cubicBezTo>
                    <a:pt x="410683" y="28551"/>
                    <a:pt x="408594" y="31104"/>
                    <a:pt x="404813" y="31104"/>
                  </a:cubicBezTo>
                  <a:moveTo>
                    <a:pt x="392113" y="44335"/>
                  </a:moveTo>
                  <a:lnTo>
                    <a:pt x="398944" y="44335"/>
                  </a:lnTo>
                  <a:lnTo>
                    <a:pt x="398944" y="32132"/>
                  </a:lnTo>
                  <a:cubicBezTo>
                    <a:pt x="400237" y="34519"/>
                    <a:pt x="403023" y="36409"/>
                    <a:pt x="406836" y="36409"/>
                  </a:cubicBezTo>
                  <a:cubicBezTo>
                    <a:pt x="412971" y="36409"/>
                    <a:pt x="417613" y="31833"/>
                    <a:pt x="417613" y="23676"/>
                  </a:cubicBezTo>
                  <a:lnTo>
                    <a:pt x="417613" y="23311"/>
                  </a:lnTo>
                  <a:cubicBezTo>
                    <a:pt x="417613" y="15154"/>
                    <a:pt x="412904" y="10644"/>
                    <a:pt x="406836" y="10644"/>
                  </a:cubicBezTo>
                  <a:cubicBezTo>
                    <a:pt x="403189" y="10644"/>
                    <a:pt x="400304" y="12733"/>
                    <a:pt x="398944" y="15088"/>
                  </a:cubicBezTo>
                  <a:lnTo>
                    <a:pt x="398944" y="11241"/>
                  </a:lnTo>
                  <a:lnTo>
                    <a:pt x="392113" y="11241"/>
                  </a:lnTo>
                  <a:lnTo>
                    <a:pt x="392113" y="44335"/>
                  </a:lnTo>
                  <a:close/>
                  <a:moveTo>
                    <a:pt x="377390" y="36443"/>
                  </a:moveTo>
                  <a:cubicBezTo>
                    <a:pt x="383890" y="36443"/>
                    <a:pt x="387769" y="33657"/>
                    <a:pt x="387769" y="28318"/>
                  </a:cubicBezTo>
                  <a:cubicBezTo>
                    <a:pt x="387769" y="23046"/>
                    <a:pt x="384354" y="21487"/>
                    <a:pt x="378186" y="20592"/>
                  </a:cubicBezTo>
                  <a:cubicBezTo>
                    <a:pt x="374605" y="20062"/>
                    <a:pt x="373411" y="19465"/>
                    <a:pt x="373411" y="17906"/>
                  </a:cubicBezTo>
                  <a:cubicBezTo>
                    <a:pt x="373411" y="16414"/>
                    <a:pt x="374671" y="15353"/>
                    <a:pt x="376893" y="15353"/>
                  </a:cubicBezTo>
                  <a:cubicBezTo>
                    <a:pt x="379247" y="15353"/>
                    <a:pt x="380375" y="16281"/>
                    <a:pt x="380773" y="18337"/>
                  </a:cubicBezTo>
                  <a:lnTo>
                    <a:pt x="387040" y="18337"/>
                  </a:lnTo>
                  <a:cubicBezTo>
                    <a:pt x="386410" y="12667"/>
                    <a:pt x="382331" y="10677"/>
                    <a:pt x="376827" y="10677"/>
                  </a:cubicBezTo>
                  <a:cubicBezTo>
                    <a:pt x="371786" y="10677"/>
                    <a:pt x="367045" y="13231"/>
                    <a:pt x="367045" y="18370"/>
                  </a:cubicBezTo>
                  <a:cubicBezTo>
                    <a:pt x="367045" y="23179"/>
                    <a:pt x="369598" y="25069"/>
                    <a:pt x="376163" y="26064"/>
                  </a:cubicBezTo>
                  <a:cubicBezTo>
                    <a:pt x="379712" y="26594"/>
                    <a:pt x="381171" y="27290"/>
                    <a:pt x="381171" y="28982"/>
                  </a:cubicBezTo>
                  <a:cubicBezTo>
                    <a:pt x="381171" y="30673"/>
                    <a:pt x="379944" y="31668"/>
                    <a:pt x="377291" y="31668"/>
                  </a:cubicBezTo>
                  <a:cubicBezTo>
                    <a:pt x="374307" y="31668"/>
                    <a:pt x="373212" y="30374"/>
                    <a:pt x="372947" y="28186"/>
                  </a:cubicBezTo>
                  <a:lnTo>
                    <a:pt x="366580" y="28186"/>
                  </a:lnTo>
                  <a:cubicBezTo>
                    <a:pt x="366846" y="33524"/>
                    <a:pt x="370725" y="36443"/>
                    <a:pt x="377390" y="36443"/>
                  </a:cubicBezTo>
                  <a:moveTo>
                    <a:pt x="350796" y="36443"/>
                  </a:moveTo>
                  <a:cubicBezTo>
                    <a:pt x="358191" y="36443"/>
                    <a:pt x="363828" y="31469"/>
                    <a:pt x="363828" y="23709"/>
                  </a:cubicBezTo>
                  <a:lnTo>
                    <a:pt x="363828" y="23344"/>
                  </a:lnTo>
                  <a:cubicBezTo>
                    <a:pt x="363828" y="15651"/>
                    <a:pt x="358257" y="10677"/>
                    <a:pt x="350829" y="10677"/>
                  </a:cubicBezTo>
                  <a:cubicBezTo>
                    <a:pt x="343402" y="10677"/>
                    <a:pt x="337798" y="15751"/>
                    <a:pt x="337798" y="23477"/>
                  </a:cubicBezTo>
                  <a:lnTo>
                    <a:pt x="337798" y="23842"/>
                  </a:lnTo>
                  <a:cubicBezTo>
                    <a:pt x="337831" y="31535"/>
                    <a:pt x="343435" y="36443"/>
                    <a:pt x="350796" y="36443"/>
                  </a:cubicBezTo>
                  <a:moveTo>
                    <a:pt x="350863" y="31236"/>
                  </a:moveTo>
                  <a:cubicBezTo>
                    <a:pt x="346983" y="31236"/>
                    <a:pt x="344828" y="28418"/>
                    <a:pt x="344828" y="23676"/>
                  </a:cubicBezTo>
                  <a:lnTo>
                    <a:pt x="344828" y="23311"/>
                  </a:lnTo>
                  <a:cubicBezTo>
                    <a:pt x="344828" y="18603"/>
                    <a:pt x="347116" y="15850"/>
                    <a:pt x="350863" y="15850"/>
                  </a:cubicBezTo>
                  <a:cubicBezTo>
                    <a:pt x="354676" y="15850"/>
                    <a:pt x="356898" y="18669"/>
                    <a:pt x="356898" y="23411"/>
                  </a:cubicBezTo>
                  <a:lnTo>
                    <a:pt x="356898" y="23742"/>
                  </a:lnTo>
                  <a:cubicBezTo>
                    <a:pt x="356898" y="28418"/>
                    <a:pt x="354676" y="31236"/>
                    <a:pt x="350863" y="31236"/>
                  </a:cubicBezTo>
                  <a:moveTo>
                    <a:pt x="310308" y="35912"/>
                  </a:moveTo>
                  <a:lnTo>
                    <a:pt x="317139" y="35912"/>
                  </a:lnTo>
                  <a:lnTo>
                    <a:pt x="317139" y="21653"/>
                  </a:lnTo>
                  <a:cubicBezTo>
                    <a:pt x="317139" y="18006"/>
                    <a:pt x="319361" y="16215"/>
                    <a:pt x="322279" y="16215"/>
                  </a:cubicBezTo>
                  <a:cubicBezTo>
                    <a:pt x="325297" y="16215"/>
                    <a:pt x="326623" y="17807"/>
                    <a:pt x="326623" y="21189"/>
                  </a:cubicBezTo>
                  <a:lnTo>
                    <a:pt x="326623" y="35912"/>
                  </a:lnTo>
                  <a:lnTo>
                    <a:pt x="333487" y="35912"/>
                  </a:lnTo>
                  <a:lnTo>
                    <a:pt x="333487" y="20194"/>
                  </a:lnTo>
                  <a:cubicBezTo>
                    <a:pt x="333487" y="13595"/>
                    <a:pt x="330038" y="10644"/>
                    <a:pt x="325164" y="10644"/>
                  </a:cubicBezTo>
                  <a:cubicBezTo>
                    <a:pt x="321052" y="10644"/>
                    <a:pt x="318366" y="12667"/>
                    <a:pt x="317139" y="15121"/>
                  </a:cubicBezTo>
                  <a:lnTo>
                    <a:pt x="317139" y="0"/>
                  </a:lnTo>
                  <a:lnTo>
                    <a:pt x="310308" y="0"/>
                  </a:lnTo>
                  <a:lnTo>
                    <a:pt x="310308" y="35912"/>
                  </a:lnTo>
                  <a:close/>
                  <a:moveTo>
                    <a:pt x="286798" y="35912"/>
                  </a:moveTo>
                  <a:lnTo>
                    <a:pt x="293596" y="35912"/>
                  </a:lnTo>
                  <a:lnTo>
                    <a:pt x="293596" y="33"/>
                  </a:lnTo>
                  <a:lnTo>
                    <a:pt x="286798" y="33"/>
                  </a:lnTo>
                  <a:lnTo>
                    <a:pt x="286798" y="35912"/>
                  </a:lnTo>
                  <a:close/>
                  <a:moveTo>
                    <a:pt x="264415" y="20891"/>
                  </a:moveTo>
                  <a:cubicBezTo>
                    <a:pt x="264946" y="17409"/>
                    <a:pt x="267002" y="15353"/>
                    <a:pt x="270086" y="15353"/>
                  </a:cubicBezTo>
                  <a:cubicBezTo>
                    <a:pt x="273335" y="15353"/>
                    <a:pt x="275225" y="17144"/>
                    <a:pt x="275458" y="20891"/>
                  </a:cubicBezTo>
                  <a:lnTo>
                    <a:pt x="264415" y="20891"/>
                  </a:lnTo>
                  <a:close/>
                  <a:moveTo>
                    <a:pt x="270251" y="36443"/>
                  </a:moveTo>
                  <a:cubicBezTo>
                    <a:pt x="277016" y="36443"/>
                    <a:pt x="281260" y="33458"/>
                    <a:pt x="282056" y="28119"/>
                  </a:cubicBezTo>
                  <a:lnTo>
                    <a:pt x="275590" y="28119"/>
                  </a:lnTo>
                  <a:cubicBezTo>
                    <a:pt x="275159" y="30208"/>
                    <a:pt x="273601" y="31568"/>
                    <a:pt x="270450" y="31568"/>
                  </a:cubicBezTo>
                  <a:cubicBezTo>
                    <a:pt x="266703" y="31568"/>
                    <a:pt x="264515" y="29214"/>
                    <a:pt x="264316" y="25102"/>
                  </a:cubicBezTo>
                  <a:lnTo>
                    <a:pt x="282123" y="25102"/>
                  </a:lnTo>
                  <a:lnTo>
                    <a:pt x="282123" y="23212"/>
                  </a:lnTo>
                  <a:cubicBezTo>
                    <a:pt x="282123" y="14391"/>
                    <a:pt x="276452" y="10644"/>
                    <a:pt x="270086" y="10644"/>
                  </a:cubicBezTo>
                  <a:cubicBezTo>
                    <a:pt x="262923" y="10644"/>
                    <a:pt x="257385" y="15718"/>
                    <a:pt x="257385" y="23477"/>
                  </a:cubicBezTo>
                  <a:lnTo>
                    <a:pt x="257385" y="23842"/>
                  </a:lnTo>
                  <a:cubicBezTo>
                    <a:pt x="257385" y="31767"/>
                    <a:pt x="262790" y="36443"/>
                    <a:pt x="270251" y="36443"/>
                  </a:cubicBezTo>
                  <a:moveTo>
                    <a:pt x="229830" y="35912"/>
                  </a:moveTo>
                  <a:lnTo>
                    <a:pt x="236661" y="35912"/>
                  </a:lnTo>
                  <a:lnTo>
                    <a:pt x="236661" y="21653"/>
                  </a:lnTo>
                  <a:cubicBezTo>
                    <a:pt x="236661" y="18006"/>
                    <a:pt x="238882" y="16215"/>
                    <a:pt x="241800" y="16215"/>
                  </a:cubicBezTo>
                  <a:cubicBezTo>
                    <a:pt x="244818" y="16215"/>
                    <a:pt x="246144" y="17807"/>
                    <a:pt x="246144" y="21189"/>
                  </a:cubicBezTo>
                  <a:lnTo>
                    <a:pt x="246144" y="35912"/>
                  </a:lnTo>
                  <a:lnTo>
                    <a:pt x="253008" y="35912"/>
                  </a:lnTo>
                  <a:lnTo>
                    <a:pt x="253008" y="20194"/>
                  </a:lnTo>
                  <a:cubicBezTo>
                    <a:pt x="253008" y="13595"/>
                    <a:pt x="249560" y="10644"/>
                    <a:pt x="244685" y="10644"/>
                  </a:cubicBezTo>
                  <a:cubicBezTo>
                    <a:pt x="240573" y="10644"/>
                    <a:pt x="237888" y="12667"/>
                    <a:pt x="236661" y="15121"/>
                  </a:cubicBezTo>
                  <a:lnTo>
                    <a:pt x="236661" y="11241"/>
                  </a:lnTo>
                  <a:lnTo>
                    <a:pt x="229830" y="11241"/>
                  </a:lnTo>
                  <a:lnTo>
                    <a:pt x="229830" y="35912"/>
                  </a:lnTo>
                  <a:close/>
                  <a:moveTo>
                    <a:pt x="200815" y="35912"/>
                  </a:moveTo>
                  <a:lnTo>
                    <a:pt x="207646" y="35912"/>
                  </a:lnTo>
                  <a:lnTo>
                    <a:pt x="207646" y="21653"/>
                  </a:lnTo>
                  <a:cubicBezTo>
                    <a:pt x="207646" y="18006"/>
                    <a:pt x="209868" y="16215"/>
                    <a:pt x="212786" y="16215"/>
                  </a:cubicBezTo>
                  <a:cubicBezTo>
                    <a:pt x="215803" y="16215"/>
                    <a:pt x="217130" y="17807"/>
                    <a:pt x="217130" y="21189"/>
                  </a:cubicBezTo>
                  <a:lnTo>
                    <a:pt x="217130" y="35912"/>
                  </a:lnTo>
                  <a:lnTo>
                    <a:pt x="223961" y="35912"/>
                  </a:lnTo>
                  <a:lnTo>
                    <a:pt x="223961" y="20194"/>
                  </a:lnTo>
                  <a:cubicBezTo>
                    <a:pt x="223961" y="13595"/>
                    <a:pt x="220512" y="10644"/>
                    <a:pt x="215637" y="10644"/>
                  </a:cubicBezTo>
                  <a:cubicBezTo>
                    <a:pt x="211526" y="10644"/>
                    <a:pt x="208840" y="12667"/>
                    <a:pt x="207613" y="15121"/>
                  </a:cubicBezTo>
                  <a:lnTo>
                    <a:pt x="207613" y="11241"/>
                  </a:lnTo>
                  <a:lnTo>
                    <a:pt x="200782" y="11241"/>
                  </a:lnTo>
                  <a:lnTo>
                    <a:pt x="200782" y="35912"/>
                  </a:lnTo>
                  <a:close/>
                  <a:moveTo>
                    <a:pt x="183207" y="36443"/>
                  </a:moveTo>
                  <a:cubicBezTo>
                    <a:pt x="190635" y="36443"/>
                    <a:pt x="196239" y="31469"/>
                    <a:pt x="196239" y="23709"/>
                  </a:cubicBezTo>
                  <a:lnTo>
                    <a:pt x="196239" y="23344"/>
                  </a:lnTo>
                  <a:cubicBezTo>
                    <a:pt x="196239" y="15651"/>
                    <a:pt x="190668" y="10677"/>
                    <a:pt x="183274" y="10677"/>
                  </a:cubicBezTo>
                  <a:cubicBezTo>
                    <a:pt x="175846" y="10677"/>
                    <a:pt x="170242" y="15751"/>
                    <a:pt x="170242" y="23477"/>
                  </a:cubicBezTo>
                  <a:lnTo>
                    <a:pt x="170242" y="23842"/>
                  </a:lnTo>
                  <a:cubicBezTo>
                    <a:pt x="170209" y="31535"/>
                    <a:pt x="175846" y="36443"/>
                    <a:pt x="183207" y="36443"/>
                  </a:cubicBezTo>
                  <a:moveTo>
                    <a:pt x="183240" y="31236"/>
                  </a:moveTo>
                  <a:cubicBezTo>
                    <a:pt x="179361" y="31236"/>
                    <a:pt x="177205" y="28418"/>
                    <a:pt x="177205" y="23676"/>
                  </a:cubicBezTo>
                  <a:lnTo>
                    <a:pt x="177205" y="23311"/>
                  </a:lnTo>
                  <a:cubicBezTo>
                    <a:pt x="177205" y="18603"/>
                    <a:pt x="179460" y="15850"/>
                    <a:pt x="183240" y="15850"/>
                  </a:cubicBezTo>
                  <a:cubicBezTo>
                    <a:pt x="187054" y="15850"/>
                    <a:pt x="189276" y="18669"/>
                    <a:pt x="189276" y="23411"/>
                  </a:cubicBezTo>
                  <a:lnTo>
                    <a:pt x="189276" y="23742"/>
                  </a:lnTo>
                  <a:cubicBezTo>
                    <a:pt x="189276" y="28418"/>
                    <a:pt x="187054" y="31236"/>
                    <a:pt x="183240" y="31236"/>
                  </a:cubicBezTo>
                  <a:moveTo>
                    <a:pt x="156978" y="36443"/>
                  </a:moveTo>
                  <a:cubicBezTo>
                    <a:pt x="163510" y="36443"/>
                    <a:pt x="167357" y="33657"/>
                    <a:pt x="167357" y="28318"/>
                  </a:cubicBezTo>
                  <a:cubicBezTo>
                    <a:pt x="167357" y="23046"/>
                    <a:pt x="163975" y="21487"/>
                    <a:pt x="157774" y="20592"/>
                  </a:cubicBezTo>
                  <a:cubicBezTo>
                    <a:pt x="154193" y="20062"/>
                    <a:pt x="152999" y="19465"/>
                    <a:pt x="152999" y="17906"/>
                  </a:cubicBezTo>
                  <a:cubicBezTo>
                    <a:pt x="152999" y="16414"/>
                    <a:pt x="154292" y="15353"/>
                    <a:pt x="156481" y="15353"/>
                  </a:cubicBezTo>
                  <a:cubicBezTo>
                    <a:pt x="158835" y="15353"/>
                    <a:pt x="159962" y="16281"/>
                    <a:pt x="160360" y="18337"/>
                  </a:cubicBezTo>
                  <a:lnTo>
                    <a:pt x="166627" y="18337"/>
                  </a:lnTo>
                  <a:cubicBezTo>
                    <a:pt x="166031" y="12667"/>
                    <a:pt x="161919" y="10677"/>
                    <a:pt x="156414" y="10677"/>
                  </a:cubicBezTo>
                  <a:cubicBezTo>
                    <a:pt x="151374" y="10677"/>
                    <a:pt x="146632" y="13231"/>
                    <a:pt x="146632" y="18370"/>
                  </a:cubicBezTo>
                  <a:cubicBezTo>
                    <a:pt x="146632" y="23179"/>
                    <a:pt x="149185" y="25069"/>
                    <a:pt x="155751" y="26064"/>
                  </a:cubicBezTo>
                  <a:cubicBezTo>
                    <a:pt x="159299" y="26594"/>
                    <a:pt x="160758" y="27290"/>
                    <a:pt x="160758" y="28982"/>
                  </a:cubicBezTo>
                  <a:cubicBezTo>
                    <a:pt x="160758" y="30673"/>
                    <a:pt x="159531" y="31668"/>
                    <a:pt x="156878" y="31668"/>
                  </a:cubicBezTo>
                  <a:cubicBezTo>
                    <a:pt x="153894" y="31668"/>
                    <a:pt x="152833" y="30374"/>
                    <a:pt x="152535" y="28186"/>
                  </a:cubicBezTo>
                  <a:lnTo>
                    <a:pt x="146168" y="28186"/>
                  </a:lnTo>
                  <a:cubicBezTo>
                    <a:pt x="146466" y="33524"/>
                    <a:pt x="150346" y="36443"/>
                    <a:pt x="156978" y="36443"/>
                  </a:cubicBezTo>
                  <a:moveTo>
                    <a:pt x="128693" y="35912"/>
                  </a:moveTo>
                  <a:lnTo>
                    <a:pt x="135557" y="35912"/>
                  </a:lnTo>
                  <a:lnTo>
                    <a:pt x="135557" y="23543"/>
                  </a:lnTo>
                  <a:cubicBezTo>
                    <a:pt x="135557" y="18835"/>
                    <a:pt x="138475" y="17177"/>
                    <a:pt x="143548" y="17210"/>
                  </a:cubicBezTo>
                  <a:lnTo>
                    <a:pt x="143548" y="10843"/>
                  </a:lnTo>
                  <a:cubicBezTo>
                    <a:pt x="139536" y="10876"/>
                    <a:pt x="137115" y="12634"/>
                    <a:pt x="135557" y="15950"/>
                  </a:cubicBezTo>
                  <a:lnTo>
                    <a:pt x="135557" y="11241"/>
                  </a:lnTo>
                  <a:lnTo>
                    <a:pt x="128693" y="11241"/>
                  </a:lnTo>
                  <a:lnTo>
                    <a:pt x="128693" y="35912"/>
                  </a:lnTo>
                  <a:close/>
                  <a:moveTo>
                    <a:pt x="106509" y="20891"/>
                  </a:moveTo>
                  <a:cubicBezTo>
                    <a:pt x="107039" y="17409"/>
                    <a:pt x="109095" y="15353"/>
                    <a:pt x="112179" y="15353"/>
                  </a:cubicBezTo>
                  <a:cubicBezTo>
                    <a:pt x="115429" y="15353"/>
                    <a:pt x="117319" y="17144"/>
                    <a:pt x="117551" y="20891"/>
                  </a:cubicBezTo>
                  <a:lnTo>
                    <a:pt x="106509" y="20891"/>
                  </a:lnTo>
                  <a:close/>
                  <a:moveTo>
                    <a:pt x="112378" y="36443"/>
                  </a:moveTo>
                  <a:cubicBezTo>
                    <a:pt x="119143" y="36443"/>
                    <a:pt x="123387" y="33458"/>
                    <a:pt x="124183" y="28119"/>
                  </a:cubicBezTo>
                  <a:lnTo>
                    <a:pt x="117717" y="28119"/>
                  </a:lnTo>
                  <a:cubicBezTo>
                    <a:pt x="117286" y="30208"/>
                    <a:pt x="115727" y="31568"/>
                    <a:pt x="112577" y="31568"/>
                  </a:cubicBezTo>
                  <a:cubicBezTo>
                    <a:pt x="108830" y="31568"/>
                    <a:pt x="106642" y="29214"/>
                    <a:pt x="106443" y="25102"/>
                  </a:cubicBezTo>
                  <a:lnTo>
                    <a:pt x="124249" y="25102"/>
                  </a:lnTo>
                  <a:lnTo>
                    <a:pt x="124249" y="23212"/>
                  </a:lnTo>
                  <a:cubicBezTo>
                    <a:pt x="124249" y="14391"/>
                    <a:pt x="118579" y="10644"/>
                    <a:pt x="112212" y="10644"/>
                  </a:cubicBezTo>
                  <a:cubicBezTo>
                    <a:pt x="105050" y="10644"/>
                    <a:pt x="99512" y="15718"/>
                    <a:pt x="99512" y="23477"/>
                  </a:cubicBezTo>
                  <a:lnTo>
                    <a:pt x="99512" y="23842"/>
                  </a:lnTo>
                  <a:cubicBezTo>
                    <a:pt x="99479" y="31767"/>
                    <a:pt x="104917" y="36443"/>
                    <a:pt x="112378" y="36443"/>
                  </a:cubicBezTo>
                  <a:moveTo>
                    <a:pt x="83629" y="31104"/>
                  </a:moveTo>
                  <a:cubicBezTo>
                    <a:pt x="79882" y="31104"/>
                    <a:pt x="77527" y="28683"/>
                    <a:pt x="77527" y="23742"/>
                  </a:cubicBezTo>
                  <a:lnTo>
                    <a:pt x="77527" y="23378"/>
                  </a:lnTo>
                  <a:cubicBezTo>
                    <a:pt x="77527" y="18404"/>
                    <a:pt x="79981" y="15917"/>
                    <a:pt x="83562" y="15917"/>
                  </a:cubicBezTo>
                  <a:cubicBezTo>
                    <a:pt x="87011" y="15917"/>
                    <a:pt x="89465" y="18370"/>
                    <a:pt x="89465" y="23378"/>
                  </a:cubicBezTo>
                  <a:lnTo>
                    <a:pt x="89465" y="23742"/>
                  </a:lnTo>
                  <a:cubicBezTo>
                    <a:pt x="89465" y="28551"/>
                    <a:pt x="87409" y="31104"/>
                    <a:pt x="83629" y="31104"/>
                  </a:cubicBezTo>
                  <a:moveTo>
                    <a:pt x="70929" y="44335"/>
                  </a:moveTo>
                  <a:lnTo>
                    <a:pt x="77759" y="44335"/>
                  </a:lnTo>
                  <a:lnTo>
                    <a:pt x="77759" y="32132"/>
                  </a:lnTo>
                  <a:cubicBezTo>
                    <a:pt x="79020" y="34519"/>
                    <a:pt x="81805" y="36409"/>
                    <a:pt x="85652" y="36409"/>
                  </a:cubicBezTo>
                  <a:cubicBezTo>
                    <a:pt x="91786" y="36409"/>
                    <a:pt x="96428" y="31833"/>
                    <a:pt x="96428" y="23676"/>
                  </a:cubicBezTo>
                  <a:lnTo>
                    <a:pt x="96428" y="23311"/>
                  </a:lnTo>
                  <a:cubicBezTo>
                    <a:pt x="96428" y="15154"/>
                    <a:pt x="91720" y="10644"/>
                    <a:pt x="85652" y="10644"/>
                  </a:cubicBezTo>
                  <a:cubicBezTo>
                    <a:pt x="82004" y="10644"/>
                    <a:pt x="79119" y="12733"/>
                    <a:pt x="77759" y="15088"/>
                  </a:cubicBezTo>
                  <a:lnTo>
                    <a:pt x="77759" y="11241"/>
                  </a:lnTo>
                  <a:lnTo>
                    <a:pt x="70929" y="11241"/>
                  </a:lnTo>
                  <a:lnTo>
                    <a:pt x="70929" y="44335"/>
                  </a:lnTo>
                  <a:close/>
                  <a:moveTo>
                    <a:pt x="39758" y="36443"/>
                  </a:moveTo>
                  <a:cubicBezTo>
                    <a:pt x="43837" y="36443"/>
                    <a:pt x="46324" y="34552"/>
                    <a:pt x="47584" y="32065"/>
                  </a:cubicBezTo>
                  <a:lnTo>
                    <a:pt x="47584" y="35945"/>
                  </a:lnTo>
                  <a:lnTo>
                    <a:pt x="54382" y="35945"/>
                  </a:lnTo>
                  <a:lnTo>
                    <a:pt x="54382" y="11241"/>
                  </a:lnTo>
                  <a:lnTo>
                    <a:pt x="47584" y="11241"/>
                  </a:lnTo>
                  <a:lnTo>
                    <a:pt x="47584" y="25732"/>
                  </a:lnTo>
                  <a:cubicBezTo>
                    <a:pt x="47584" y="29379"/>
                    <a:pt x="45329" y="31170"/>
                    <a:pt x="42444" y="31170"/>
                  </a:cubicBezTo>
                  <a:cubicBezTo>
                    <a:pt x="39526" y="31170"/>
                    <a:pt x="38134" y="29578"/>
                    <a:pt x="38134" y="26196"/>
                  </a:cubicBezTo>
                  <a:lnTo>
                    <a:pt x="38134" y="11241"/>
                  </a:lnTo>
                  <a:lnTo>
                    <a:pt x="31336" y="11241"/>
                  </a:lnTo>
                  <a:lnTo>
                    <a:pt x="31336" y="27158"/>
                  </a:lnTo>
                  <a:cubicBezTo>
                    <a:pt x="31369" y="33591"/>
                    <a:pt x="34950" y="36443"/>
                    <a:pt x="39758" y="36443"/>
                  </a:cubicBezTo>
                  <a:moveTo>
                    <a:pt x="12766" y="31104"/>
                  </a:moveTo>
                  <a:cubicBezTo>
                    <a:pt x="9384" y="31104"/>
                    <a:pt x="6997" y="28683"/>
                    <a:pt x="6997" y="23776"/>
                  </a:cubicBezTo>
                  <a:lnTo>
                    <a:pt x="6997" y="23378"/>
                  </a:lnTo>
                  <a:cubicBezTo>
                    <a:pt x="6997" y="18470"/>
                    <a:pt x="9119" y="15884"/>
                    <a:pt x="12932" y="15884"/>
                  </a:cubicBezTo>
                  <a:cubicBezTo>
                    <a:pt x="16679" y="15884"/>
                    <a:pt x="18835" y="18370"/>
                    <a:pt x="18835" y="23311"/>
                  </a:cubicBezTo>
                  <a:lnTo>
                    <a:pt x="18835" y="23676"/>
                  </a:lnTo>
                  <a:cubicBezTo>
                    <a:pt x="18835" y="28683"/>
                    <a:pt x="16348" y="31104"/>
                    <a:pt x="12766" y="31104"/>
                  </a:cubicBezTo>
                  <a:moveTo>
                    <a:pt x="10711" y="36443"/>
                  </a:moveTo>
                  <a:cubicBezTo>
                    <a:pt x="14358" y="36443"/>
                    <a:pt x="17376" y="34320"/>
                    <a:pt x="18636" y="31800"/>
                  </a:cubicBezTo>
                  <a:lnTo>
                    <a:pt x="18636" y="35912"/>
                  </a:lnTo>
                  <a:lnTo>
                    <a:pt x="25433" y="35912"/>
                  </a:lnTo>
                  <a:lnTo>
                    <a:pt x="25433" y="33"/>
                  </a:lnTo>
                  <a:lnTo>
                    <a:pt x="18636" y="33"/>
                  </a:lnTo>
                  <a:lnTo>
                    <a:pt x="18636" y="14922"/>
                  </a:lnTo>
                  <a:cubicBezTo>
                    <a:pt x="17276" y="12435"/>
                    <a:pt x="14822" y="10677"/>
                    <a:pt x="10843" y="10677"/>
                  </a:cubicBezTo>
                  <a:cubicBezTo>
                    <a:pt x="4676" y="10677"/>
                    <a:pt x="0" y="15452"/>
                    <a:pt x="0" y="23577"/>
                  </a:cubicBezTo>
                  <a:lnTo>
                    <a:pt x="0" y="23941"/>
                  </a:lnTo>
                  <a:cubicBezTo>
                    <a:pt x="0" y="32132"/>
                    <a:pt x="4742" y="36443"/>
                    <a:pt x="10711" y="36443"/>
                  </a:cubicBez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26D531AE-55EC-404E-AFD4-A2D4B1A2E083}"/>
                </a:ext>
              </a:extLst>
            </p:cNvPr>
            <p:cNvSpPr/>
            <p:nvPr/>
          </p:nvSpPr>
          <p:spPr>
            <a:xfrm>
              <a:off x="1001350" y="306044"/>
              <a:ext cx="676458" cy="43108"/>
            </a:xfrm>
            <a:custGeom>
              <a:avLst/>
              <a:gdLst>
                <a:gd name="connsiteX0" fmla="*/ 659447 w 676457"/>
                <a:gd name="connsiteY0" fmla="*/ 21123 h 43107"/>
                <a:gd name="connsiteX1" fmla="*/ 665117 w 676457"/>
                <a:gd name="connsiteY1" fmla="*/ 15585 h 43107"/>
                <a:gd name="connsiteX2" fmla="*/ 670489 w 676457"/>
                <a:gd name="connsiteY2" fmla="*/ 21123 h 43107"/>
                <a:gd name="connsiteX3" fmla="*/ 659447 w 676457"/>
                <a:gd name="connsiteY3" fmla="*/ 21123 h 43107"/>
                <a:gd name="connsiteX4" fmla="*/ 665316 w 676457"/>
                <a:gd name="connsiteY4" fmla="*/ 36675 h 43107"/>
                <a:gd name="connsiteX5" fmla="*/ 677121 w 676457"/>
                <a:gd name="connsiteY5" fmla="*/ 28352 h 43107"/>
                <a:gd name="connsiteX6" fmla="*/ 670655 w 676457"/>
                <a:gd name="connsiteY6" fmla="*/ 28352 h 43107"/>
                <a:gd name="connsiteX7" fmla="*/ 665515 w 676457"/>
                <a:gd name="connsiteY7" fmla="*/ 31800 h 43107"/>
                <a:gd name="connsiteX8" fmla="*/ 659380 w 676457"/>
                <a:gd name="connsiteY8" fmla="*/ 25334 h 43107"/>
                <a:gd name="connsiteX9" fmla="*/ 677187 w 676457"/>
                <a:gd name="connsiteY9" fmla="*/ 25334 h 43107"/>
                <a:gd name="connsiteX10" fmla="*/ 677187 w 676457"/>
                <a:gd name="connsiteY10" fmla="*/ 23444 h 43107"/>
                <a:gd name="connsiteX11" fmla="*/ 665150 w 676457"/>
                <a:gd name="connsiteY11" fmla="*/ 10876 h 43107"/>
                <a:gd name="connsiteX12" fmla="*/ 652450 w 676457"/>
                <a:gd name="connsiteY12" fmla="*/ 23709 h 43107"/>
                <a:gd name="connsiteX13" fmla="*/ 652450 w 676457"/>
                <a:gd name="connsiteY13" fmla="*/ 24074 h 43107"/>
                <a:gd name="connsiteX14" fmla="*/ 665316 w 676457"/>
                <a:gd name="connsiteY14" fmla="*/ 36675 h 43107"/>
                <a:gd name="connsiteX15" fmla="*/ 645155 w 676457"/>
                <a:gd name="connsiteY15" fmla="*/ 36608 h 43107"/>
                <a:gd name="connsiteX16" fmla="*/ 649300 w 676457"/>
                <a:gd name="connsiteY16" fmla="*/ 35945 h 43107"/>
                <a:gd name="connsiteX17" fmla="*/ 649300 w 676457"/>
                <a:gd name="connsiteY17" fmla="*/ 30673 h 43107"/>
                <a:gd name="connsiteX18" fmla="*/ 646713 w 676457"/>
                <a:gd name="connsiteY18" fmla="*/ 31137 h 43107"/>
                <a:gd name="connsiteX19" fmla="*/ 643961 w 676457"/>
                <a:gd name="connsiteY19" fmla="*/ 28219 h 43107"/>
                <a:gd name="connsiteX20" fmla="*/ 643961 w 676457"/>
                <a:gd name="connsiteY20" fmla="*/ 16315 h 43107"/>
                <a:gd name="connsiteX21" fmla="*/ 649167 w 676457"/>
                <a:gd name="connsiteY21" fmla="*/ 16315 h 43107"/>
                <a:gd name="connsiteX22" fmla="*/ 649167 w 676457"/>
                <a:gd name="connsiteY22" fmla="*/ 11440 h 43107"/>
                <a:gd name="connsiteX23" fmla="*/ 643961 w 676457"/>
                <a:gd name="connsiteY23" fmla="*/ 11440 h 43107"/>
                <a:gd name="connsiteX24" fmla="*/ 643961 w 676457"/>
                <a:gd name="connsiteY24" fmla="*/ 6101 h 43107"/>
                <a:gd name="connsiteX25" fmla="*/ 637163 w 676457"/>
                <a:gd name="connsiteY25" fmla="*/ 6101 h 43107"/>
                <a:gd name="connsiteX26" fmla="*/ 637163 w 676457"/>
                <a:gd name="connsiteY26" fmla="*/ 11440 h 43107"/>
                <a:gd name="connsiteX27" fmla="*/ 634013 w 676457"/>
                <a:gd name="connsiteY27" fmla="*/ 11440 h 43107"/>
                <a:gd name="connsiteX28" fmla="*/ 634013 w 676457"/>
                <a:gd name="connsiteY28" fmla="*/ 16315 h 43107"/>
                <a:gd name="connsiteX29" fmla="*/ 637163 w 676457"/>
                <a:gd name="connsiteY29" fmla="*/ 16315 h 43107"/>
                <a:gd name="connsiteX30" fmla="*/ 637163 w 676457"/>
                <a:gd name="connsiteY30" fmla="*/ 28816 h 43107"/>
                <a:gd name="connsiteX31" fmla="*/ 645155 w 676457"/>
                <a:gd name="connsiteY31" fmla="*/ 36608 h 43107"/>
                <a:gd name="connsiteX32" fmla="*/ 607087 w 676457"/>
                <a:gd name="connsiteY32" fmla="*/ 36144 h 43107"/>
                <a:gd name="connsiteX33" fmla="*/ 613952 w 676457"/>
                <a:gd name="connsiteY33" fmla="*/ 36144 h 43107"/>
                <a:gd name="connsiteX34" fmla="*/ 613952 w 676457"/>
                <a:gd name="connsiteY34" fmla="*/ 21885 h 43107"/>
                <a:gd name="connsiteX35" fmla="*/ 619091 w 676457"/>
                <a:gd name="connsiteY35" fmla="*/ 16447 h 43107"/>
                <a:gd name="connsiteX36" fmla="*/ 623435 w 676457"/>
                <a:gd name="connsiteY36" fmla="*/ 21421 h 43107"/>
                <a:gd name="connsiteX37" fmla="*/ 623435 w 676457"/>
                <a:gd name="connsiteY37" fmla="*/ 36144 h 43107"/>
                <a:gd name="connsiteX38" fmla="*/ 630266 w 676457"/>
                <a:gd name="connsiteY38" fmla="*/ 36144 h 43107"/>
                <a:gd name="connsiteX39" fmla="*/ 630266 w 676457"/>
                <a:gd name="connsiteY39" fmla="*/ 20426 h 43107"/>
                <a:gd name="connsiteX40" fmla="*/ 621943 w 676457"/>
                <a:gd name="connsiteY40" fmla="*/ 10910 h 43107"/>
                <a:gd name="connsiteX41" fmla="*/ 613918 w 676457"/>
                <a:gd name="connsiteY41" fmla="*/ 15386 h 43107"/>
                <a:gd name="connsiteX42" fmla="*/ 613918 w 676457"/>
                <a:gd name="connsiteY42" fmla="*/ 11473 h 43107"/>
                <a:gd name="connsiteX43" fmla="*/ 607054 w 676457"/>
                <a:gd name="connsiteY43" fmla="*/ 11473 h 43107"/>
                <a:gd name="connsiteX44" fmla="*/ 607054 w 676457"/>
                <a:gd name="connsiteY44" fmla="*/ 36144 h 43107"/>
                <a:gd name="connsiteX45" fmla="*/ 584904 w 676457"/>
                <a:gd name="connsiteY45" fmla="*/ 21123 h 43107"/>
                <a:gd name="connsiteX46" fmla="*/ 590574 w 676457"/>
                <a:gd name="connsiteY46" fmla="*/ 15585 h 43107"/>
                <a:gd name="connsiteX47" fmla="*/ 595946 w 676457"/>
                <a:gd name="connsiteY47" fmla="*/ 21123 h 43107"/>
                <a:gd name="connsiteX48" fmla="*/ 584904 w 676457"/>
                <a:gd name="connsiteY48" fmla="*/ 21123 h 43107"/>
                <a:gd name="connsiteX49" fmla="*/ 590740 w 676457"/>
                <a:gd name="connsiteY49" fmla="*/ 36675 h 43107"/>
                <a:gd name="connsiteX50" fmla="*/ 602545 w 676457"/>
                <a:gd name="connsiteY50" fmla="*/ 28352 h 43107"/>
                <a:gd name="connsiteX51" fmla="*/ 596078 w 676457"/>
                <a:gd name="connsiteY51" fmla="*/ 28352 h 43107"/>
                <a:gd name="connsiteX52" fmla="*/ 590939 w 676457"/>
                <a:gd name="connsiteY52" fmla="*/ 31800 h 43107"/>
                <a:gd name="connsiteX53" fmla="*/ 584804 w 676457"/>
                <a:gd name="connsiteY53" fmla="*/ 25334 h 43107"/>
                <a:gd name="connsiteX54" fmla="*/ 602611 w 676457"/>
                <a:gd name="connsiteY54" fmla="*/ 25334 h 43107"/>
                <a:gd name="connsiteX55" fmla="*/ 602611 w 676457"/>
                <a:gd name="connsiteY55" fmla="*/ 23444 h 43107"/>
                <a:gd name="connsiteX56" fmla="*/ 590574 w 676457"/>
                <a:gd name="connsiteY56" fmla="*/ 10876 h 43107"/>
                <a:gd name="connsiteX57" fmla="*/ 577874 w 676457"/>
                <a:gd name="connsiteY57" fmla="*/ 23709 h 43107"/>
                <a:gd name="connsiteX58" fmla="*/ 577874 w 676457"/>
                <a:gd name="connsiteY58" fmla="*/ 24074 h 43107"/>
                <a:gd name="connsiteX59" fmla="*/ 590740 w 676457"/>
                <a:gd name="connsiteY59" fmla="*/ 36675 h 43107"/>
                <a:gd name="connsiteX60" fmla="*/ 550351 w 676457"/>
                <a:gd name="connsiteY60" fmla="*/ 36144 h 43107"/>
                <a:gd name="connsiteX61" fmla="*/ 557182 w 676457"/>
                <a:gd name="connsiteY61" fmla="*/ 36144 h 43107"/>
                <a:gd name="connsiteX62" fmla="*/ 557182 w 676457"/>
                <a:gd name="connsiteY62" fmla="*/ 21885 h 43107"/>
                <a:gd name="connsiteX63" fmla="*/ 562322 w 676457"/>
                <a:gd name="connsiteY63" fmla="*/ 16447 h 43107"/>
                <a:gd name="connsiteX64" fmla="*/ 566666 w 676457"/>
                <a:gd name="connsiteY64" fmla="*/ 21421 h 43107"/>
                <a:gd name="connsiteX65" fmla="*/ 566666 w 676457"/>
                <a:gd name="connsiteY65" fmla="*/ 36144 h 43107"/>
                <a:gd name="connsiteX66" fmla="*/ 573530 w 676457"/>
                <a:gd name="connsiteY66" fmla="*/ 36144 h 43107"/>
                <a:gd name="connsiteX67" fmla="*/ 573530 w 676457"/>
                <a:gd name="connsiteY67" fmla="*/ 20426 h 43107"/>
                <a:gd name="connsiteX68" fmla="*/ 565207 w 676457"/>
                <a:gd name="connsiteY68" fmla="*/ 10910 h 43107"/>
                <a:gd name="connsiteX69" fmla="*/ 557182 w 676457"/>
                <a:gd name="connsiteY69" fmla="*/ 15386 h 43107"/>
                <a:gd name="connsiteX70" fmla="*/ 557182 w 676457"/>
                <a:gd name="connsiteY70" fmla="*/ 11473 h 43107"/>
                <a:gd name="connsiteX71" fmla="*/ 550351 w 676457"/>
                <a:gd name="connsiteY71" fmla="*/ 11473 h 43107"/>
                <a:gd name="connsiteX72" fmla="*/ 550351 w 676457"/>
                <a:gd name="connsiteY72" fmla="*/ 36144 h 43107"/>
                <a:gd name="connsiteX73" fmla="*/ 532412 w 676457"/>
                <a:gd name="connsiteY73" fmla="*/ 31900 h 43107"/>
                <a:gd name="connsiteX74" fmla="*/ 528831 w 676457"/>
                <a:gd name="connsiteY74" fmla="*/ 28915 h 43107"/>
                <a:gd name="connsiteX75" fmla="*/ 535098 w 676457"/>
                <a:gd name="connsiteY75" fmla="*/ 25433 h 43107"/>
                <a:gd name="connsiteX76" fmla="*/ 537751 w 676457"/>
                <a:gd name="connsiteY76" fmla="*/ 25433 h 43107"/>
                <a:gd name="connsiteX77" fmla="*/ 537751 w 676457"/>
                <a:gd name="connsiteY77" fmla="*/ 27523 h 43107"/>
                <a:gd name="connsiteX78" fmla="*/ 532412 w 676457"/>
                <a:gd name="connsiteY78" fmla="*/ 31900 h 43107"/>
                <a:gd name="connsiteX79" fmla="*/ 530356 w 676457"/>
                <a:gd name="connsiteY79" fmla="*/ 36675 h 43107"/>
                <a:gd name="connsiteX80" fmla="*/ 537817 w 676457"/>
                <a:gd name="connsiteY80" fmla="*/ 33193 h 43107"/>
                <a:gd name="connsiteX81" fmla="*/ 537817 w 676457"/>
                <a:gd name="connsiteY81" fmla="*/ 36177 h 43107"/>
                <a:gd name="connsiteX82" fmla="*/ 544482 w 676457"/>
                <a:gd name="connsiteY82" fmla="*/ 36177 h 43107"/>
                <a:gd name="connsiteX83" fmla="*/ 544482 w 676457"/>
                <a:gd name="connsiteY83" fmla="*/ 20095 h 43107"/>
                <a:gd name="connsiteX84" fmla="*/ 534136 w 676457"/>
                <a:gd name="connsiteY84" fmla="*/ 10943 h 43107"/>
                <a:gd name="connsiteX85" fmla="*/ 523028 w 676457"/>
                <a:gd name="connsiteY85" fmla="*/ 19398 h 43107"/>
                <a:gd name="connsiteX86" fmla="*/ 529494 w 676457"/>
                <a:gd name="connsiteY86" fmla="*/ 19398 h 43107"/>
                <a:gd name="connsiteX87" fmla="*/ 533705 w 676457"/>
                <a:gd name="connsiteY87" fmla="*/ 15917 h 43107"/>
                <a:gd name="connsiteX88" fmla="*/ 537717 w 676457"/>
                <a:gd name="connsiteY88" fmla="*/ 20460 h 43107"/>
                <a:gd name="connsiteX89" fmla="*/ 537717 w 676457"/>
                <a:gd name="connsiteY89" fmla="*/ 21454 h 43107"/>
                <a:gd name="connsiteX90" fmla="*/ 534932 w 676457"/>
                <a:gd name="connsiteY90" fmla="*/ 21454 h 43107"/>
                <a:gd name="connsiteX91" fmla="*/ 522099 w 676457"/>
                <a:gd name="connsiteY91" fmla="*/ 29379 h 43107"/>
                <a:gd name="connsiteX92" fmla="*/ 530356 w 676457"/>
                <a:gd name="connsiteY92" fmla="*/ 36675 h 43107"/>
                <a:gd name="connsiteX93" fmla="*/ 480119 w 676457"/>
                <a:gd name="connsiteY93" fmla="*/ 36144 h 43107"/>
                <a:gd name="connsiteX94" fmla="*/ 486950 w 676457"/>
                <a:gd name="connsiteY94" fmla="*/ 36144 h 43107"/>
                <a:gd name="connsiteX95" fmla="*/ 486950 w 676457"/>
                <a:gd name="connsiteY95" fmla="*/ 21554 h 43107"/>
                <a:gd name="connsiteX96" fmla="*/ 491725 w 676457"/>
                <a:gd name="connsiteY96" fmla="*/ 16514 h 43107"/>
                <a:gd name="connsiteX97" fmla="*/ 495605 w 676457"/>
                <a:gd name="connsiteY97" fmla="*/ 21090 h 43107"/>
                <a:gd name="connsiteX98" fmla="*/ 495605 w 676457"/>
                <a:gd name="connsiteY98" fmla="*/ 36144 h 43107"/>
                <a:gd name="connsiteX99" fmla="*/ 502402 w 676457"/>
                <a:gd name="connsiteY99" fmla="*/ 36144 h 43107"/>
                <a:gd name="connsiteX100" fmla="*/ 502402 w 676457"/>
                <a:gd name="connsiteY100" fmla="*/ 21554 h 43107"/>
                <a:gd name="connsiteX101" fmla="*/ 507177 w 676457"/>
                <a:gd name="connsiteY101" fmla="*/ 16514 h 43107"/>
                <a:gd name="connsiteX102" fmla="*/ 511057 w 676457"/>
                <a:gd name="connsiteY102" fmla="*/ 21090 h 43107"/>
                <a:gd name="connsiteX103" fmla="*/ 511057 w 676457"/>
                <a:gd name="connsiteY103" fmla="*/ 36144 h 43107"/>
                <a:gd name="connsiteX104" fmla="*/ 517855 w 676457"/>
                <a:gd name="connsiteY104" fmla="*/ 36144 h 43107"/>
                <a:gd name="connsiteX105" fmla="*/ 517855 w 676457"/>
                <a:gd name="connsiteY105" fmla="*/ 20327 h 43107"/>
                <a:gd name="connsiteX106" fmla="*/ 509731 w 676457"/>
                <a:gd name="connsiteY106" fmla="*/ 10876 h 43107"/>
                <a:gd name="connsiteX107" fmla="*/ 501408 w 676457"/>
                <a:gd name="connsiteY107" fmla="*/ 15154 h 43107"/>
                <a:gd name="connsiteX108" fmla="*/ 494510 w 676457"/>
                <a:gd name="connsiteY108" fmla="*/ 10876 h 43107"/>
                <a:gd name="connsiteX109" fmla="*/ 486950 w 676457"/>
                <a:gd name="connsiteY109" fmla="*/ 15220 h 43107"/>
                <a:gd name="connsiteX110" fmla="*/ 486950 w 676457"/>
                <a:gd name="connsiteY110" fmla="*/ 11440 h 43107"/>
                <a:gd name="connsiteX111" fmla="*/ 480119 w 676457"/>
                <a:gd name="connsiteY111" fmla="*/ 11440 h 43107"/>
                <a:gd name="connsiteX112" fmla="*/ 480119 w 676457"/>
                <a:gd name="connsiteY112" fmla="*/ 36144 h 43107"/>
                <a:gd name="connsiteX113" fmla="*/ 460820 w 676457"/>
                <a:gd name="connsiteY113" fmla="*/ 36144 h 43107"/>
                <a:gd name="connsiteX114" fmla="*/ 467684 w 676457"/>
                <a:gd name="connsiteY114" fmla="*/ 36144 h 43107"/>
                <a:gd name="connsiteX115" fmla="*/ 467684 w 676457"/>
                <a:gd name="connsiteY115" fmla="*/ 23776 h 43107"/>
                <a:gd name="connsiteX116" fmla="*/ 475676 w 676457"/>
                <a:gd name="connsiteY116" fmla="*/ 17442 h 43107"/>
                <a:gd name="connsiteX117" fmla="*/ 475676 w 676457"/>
                <a:gd name="connsiteY117" fmla="*/ 11075 h 43107"/>
                <a:gd name="connsiteX118" fmla="*/ 467684 w 676457"/>
                <a:gd name="connsiteY118" fmla="*/ 16182 h 43107"/>
                <a:gd name="connsiteX119" fmla="*/ 467684 w 676457"/>
                <a:gd name="connsiteY119" fmla="*/ 11473 h 43107"/>
                <a:gd name="connsiteX120" fmla="*/ 460820 w 676457"/>
                <a:gd name="connsiteY120" fmla="*/ 11473 h 43107"/>
                <a:gd name="connsiteX121" fmla="*/ 460820 w 676457"/>
                <a:gd name="connsiteY121" fmla="*/ 36144 h 43107"/>
                <a:gd name="connsiteX122" fmla="*/ 438636 w 676457"/>
                <a:gd name="connsiteY122" fmla="*/ 21123 h 43107"/>
                <a:gd name="connsiteX123" fmla="*/ 444307 w 676457"/>
                <a:gd name="connsiteY123" fmla="*/ 15585 h 43107"/>
                <a:gd name="connsiteX124" fmla="*/ 449678 w 676457"/>
                <a:gd name="connsiteY124" fmla="*/ 21123 h 43107"/>
                <a:gd name="connsiteX125" fmla="*/ 438636 w 676457"/>
                <a:gd name="connsiteY125" fmla="*/ 21123 h 43107"/>
                <a:gd name="connsiteX126" fmla="*/ 444472 w 676457"/>
                <a:gd name="connsiteY126" fmla="*/ 36675 h 43107"/>
                <a:gd name="connsiteX127" fmla="*/ 456277 w 676457"/>
                <a:gd name="connsiteY127" fmla="*/ 28352 h 43107"/>
                <a:gd name="connsiteX128" fmla="*/ 449811 w 676457"/>
                <a:gd name="connsiteY128" fmla="*/ 28352 h 43107"/>
                <a:gd name="connsiteX129" fmla="*/ 444671 w 676457"/>
                <a:gd name="connsiteY129" fmla="*/ 31800 h 43107"/>
                <a:gd name="connsiteX130" fmla="*/ 438537 w 676457"/>
                <a:gd name="connsiteY130" fmla="*/ 25334 h 43107"/>
                <a:gd name="connsiteX131" fmla="*/ 456344 w 676457"/>
                <a:gd name="connsiteY131" fmla="*/ 25334 h 43107"/>
                <a:gd name="connsiteX132" fmla="*/ 456344 w 676457"/>
                <a:gd name="connsiteY132" fmla="*/ 23444 h 43107"/>
                <a:gd name="connsiteX133" fmla="*/ 444307 w 676457"/>
                <a:gd name="connsiteY133" fmla="*/ 10876 h 43107"/>
                <a:gd name="connsiteX134" fmla="*/ 431606 w 676457"/>
                <a:gd name="connsiteY134" fmla="*/ 23709 h 43107"/>
                <a:gd name="connsiteX135" fmla="*/ 431606 w 676457"/>
                <a:gd name="connsiteY135" fmla="*/ 24074 h 43107"/>
                <a:gd name="connsiteX136" fmla="*/ 444472 w 676457"/>
                <a:gd name="connsiteY136" fmla="*/ 36675 h 43107"/>
                <a:gd name="connsiteX137" fmla="*/ 415723 w 676457"/>
                <a:gd name="connsiteY137" fmla="*/ 31336 h 43107"/>
                <a:gd name="connsiteX138" fmla="*/ 409622 w 676457"/>
                <a:gd name="connsiteY138" fmla="*/ 23974 h 43107"/>
                <a:gd name="connsiteX139" fmla="*/ 409622 w 676457"/>
                <a:gd name="connsiteY139" fmla="*/ 23610 h 43107"/>
                <a:gd name="connsiteX140" fmla="*/ 415657 w 676457"/>
                <a:gd name="connsiteY140" fmla="*/ 16149 h 43107"/>
                <a:gd name="connsiteX141" fmla="*/ 421559 w 676457"/>
                <a:gd name="connsiteY141" fmla="*/ 23610 h 43107"/>
                <a:gd name="connsiteX142" fmla="*/ 421559 w 676457"/>
                <a:gd name="connsiteY142" fmla="*/ 23974 h 43107"/>
                <a:gd name="connsiteX143" fmla="*/ 415723 w 676457"/>
                <a:gd name="connsiteY143" fmla="*/ 31336 h 43107"/>
                <a:gd name="connsiteX144" fmla="*/ 403023 w 676457"/>
                <a:gd name="connsiteY144" fmla="*/ 44567 h 43107"/>
                <a:gd name="connsiteX145" fmla="*/ 409887 w 676457"/>
                <a:gd name="connsiteY145" fmla="*/ 44567 h 43107"/>
                <a:gd name="connsiteX146" fmla="*/ 409887 w 676457"/>
                <a:gd name="connsiteY146" fmla="*/ 32397 h 43107"/>
                <a:gd name="connsiteX147" fmla="*/ 417779 w 676457"/>
                <a:gd name="connsiteY147" fmla="*/ 36675 h 43107"/>
                <a:gd name="connsiteX148" fmla="*/ 428556 w 676457"/>
                <a:gd name="connsiteY148" fmla="*/ 23941 h 43107"/>
                <a:gd name="connsiteX149" fmla="*/ 428556 w 676457"/>
                <a:gd name="connsiteY149" fmla="*/ 23577 h 43107"/>
                <a:gd name="connsiteX150" fmla="*/ 417779 w 676457"/>
                <a:gd name="connsiteY150" fmla="*/ 10910 h 43107"/>
                <a:gd name="connsiteX151" fmla="*/ 409887 w 676457"/>
                <a:gd name="connsiteY151" fmla="*/ 15353 h 43107"/>
                <a:gd name="connsiteX152" fmla="*/ 409887 w 676457"/>
                <a:gd name="connsiteY152" fmla="*/ 11473 h 43107"/>
                <a:gd name="connsiteX153" fmla="*/ 403023 w 676457"/>
                <a:gd name="connsiteY153" fmla="*/ 11473 h 43107"/>
                <a:gd name="connsiteX154" fmla="*/ 403023 w 676457"/>
                <a:gd name="connsiteY154" fmla="*/ 44567 h 43107"/>
                <a:gd name="connsiteX155" fmla="*/ 363496 w 676457"/>
                <a:gd name="connsiteY155" fmla="*/ 36144 h 43107"/>
                <a:gd name="connsiteX156" fmla="*/ 370361 w 676457"/>
                <a:gd name="connsiteY156" fmla="*/ 36144 h 43107"/>
                <a:gd name="connsiteX157" fmla="*/ 370361 w 676457"/>
                <a:gd name="connsiteY157" fmla="*/ 21885 h 43107"/>
                <a:gd name="connsiteX158" fmla="*/ 375500 w 676457"/>
                <a:gd name="connsiteY158" fmla="*/ 16447 h 43107"/>
                <a:gd name="connsiteX159" fmla="*/ 379844 w 676457"/>
                <a:gd name="connsiteY159" fmla="*/ 21421 h 43107"/>
                <a:gd name="connsiteX160" fmla="*/ 379844 w 676457"/>
                <a:gd name="connsiteY160" fmla="*/ 36144 h 43107"/>
                <a:gd name="connsiteX161" fmla="*/ 386675 w 676457"/>
                <a:gd name="connsiteY161" fmla="*/ 36144 h 43107"/>
                <a:gd name="connsiteX162" fmla="*/ 386675 w 676457"/>
                <a:gd name="connsiteY162" fmla="*/ 20426 h 43107"/>
                <a:gd name="connsiteX163" fmla="*/ 378352 w 676457"/>
                <a:gd name="connsiteY163" fmla="*/ 10910 h 43107"/>
                <a:gd name="connsiteX164" fmla="*/ 370327 w 676457"/>
                <a:gd name="connsiteY164" fmla="*/ 15386 h 43107"/>
                <a:gd name="connsiteX165" fmla="*/ 370327 w 676457"/>
                <a:gd name="connsiteY165" fmla="*/ 11473 h 43107"/>
                <a:gd name="connsiteX166" fmla="*/ 363463 w 676457"/>
                <a:gd name="connsiteY166" fmla="*/ 11473 h 43107"/>
                <a:gd name="connsiteX167" fmla="*/ 363463 w 676457"/>
                <a:gd name="connsiteY167" fmla="*/ 36144 h 43107"/>
                <a:gd name="connsiteX168" fmla="*/ 345889 w 676457"/>
                <a:gd name="connsiteY168" fmla="*/ 36675 h 43107"/>
                <a:gd name="connsiteX169" fmla="*/ 358920 w 676457"/>
                <a:gd name="connsiteY169" fmla="*/ 23941 h 43107"/>
                <a:gd name="connsiteX170" fmla="*/ 358920 w 676457"/>
                <a:gd name="connsiteY170" fmla="*/ 23577 h 43107"/>
                <a:gd name="connsiteX171" fmla="*/ 345922 w 676457"/>
                <a:gd name="connsiteY171" fmla="*/ 10910 h 43107"/>
                <a:gd name="connsiteX172" fmla="*/ 332890 w 676457"/>
                <a:gd name="connsiteY172" fmla="*/ 23709 h 43107"/>
                <a:gd name="connsiteX173" fmla="*/ 332890 w 676457"/>
                <a:gd name="connsiteY173" fmla="*/ 24107 h 43107"/>
                <a:gd name="connsiteX174" fmla="*/ 345889 w 676457"/>
                <a:gd name="connsiteY174" fmla="*/ 36675 h 43107"/>
                <a:gd name="connsiteX175" fmla="*/ 345955 w 676457"/>
                <a:gd name="connsiteY175" fmla="*/ 31469 h 43107"/>
                <a:gd name="connsiteX176" fmla="*/ 339920 w 676457"/>
                <a:gd name="connsiteY176" fmla="*/ 23908 h 43107"/>
                <a:gd name="connsiteX177" fmla="*/ 339920 w 676457"/>
                <a:gd name="connsiteY177" fmla="*/ 23543 h 43107"/>
                <a:gd name="connsiteX178" fmla="*/ 345955 w 676457"/>
                <a:gd name="connsiteY178" fmla="*/ 16082 h 43107"/>
                <a:gd name="connsiteX179" fmla="*/ 351990 w 676457"/>
                <a:gd name="connsiteY179" fmla="*/ 23643 h 43107"/>
                <a:gd name="connsiteX180" fmla="*/ 351990 w 676457"/>
                <a:gd name="connsiteY180" fmla="*/ 23974 h 43107"/>
                <a:gd name="connsiteX181" fmla="*/ 345955 w 676457"/>
                <a:gd name="connsiteY181" fmla="*/ 31469 h 43107"/>
                <a:gd name="connsiteX182" fmla="*/ 324700 w 676457"/>
                <a:gd name="connsiteY182" fmla="*/ 8091 h 43107"/>
                <a:gd name="connsiteX183" fmla="*/ 328612 w 676457"/>
                <a:gd name="connsiteY183" fmla="*/ 4344 h 43107"/>
                <a:gd name="connsiteX184" fmla="*/ 324700 w 676457"/>
                <a:gd name="connsiteY184" fmla="*/ 597 h 43107"/>
                <a:gd name="connsiteX185" fmla="*/ 320820 w 676457"/>
                <a:gd name="connsiteY185" fmla="*/ 4344 h 43107"/>
                <a:gd name="connsiteX186" fmla="*/ 324700 w 676457"/>
                <a:gd name="connsiteY186" fmla="*/ 8091 h 43107"/>
                <a:gd name="connsiteX187" fmla="*/ 321351 w 676457"/>
                <a:gd name="connsiteY187" fmla="*/ 36144 h 43107"/>
                <a:gd name="connsiteX188" fmla="*/ 328148 w 676457"/>
                <a:gd name="connsiteY188" fmla="*/ 36144 h 43107"/>
                <a:gd name="connsiteX189" fmla="*/ 328148 w 676457"/>
                <a:gd name="connsiteY189" fmla="*/ 11440 h 43107"/>
                <a:gd name="connsiteX190" fmla="*/ 321351 w 676457"/>
                <a:gd name="connsiteY190" fmla="*/ 11440 h 43107"/>
                <a:gd name="connsiteX191" fmla="*/ 321351 w 676457"/>
                <a:gd name="connsiteY191" fmla="*/ 36144 h 43107"/>
                <a:gd name="connsiteX192" fmla="*/ 312397 w 676457"/>
                <a:gd name="connsiteY192" fmla="*/ 36608 h 43107"/>
                <a:gd name="connsiteX193" fmla="*/ 316542 w 676457"/>
                <a:gd name="connsiteY193" fmla="*/ 35945 h 43107"/>
                <a:gd name="connsiteX194" fmla="*/ 316542 w 676457"/>
                <a:gd name="connsiteY194" fmla="*/ 30673 h 43107"/>
                <a:gd name="connsiteX195" fmla="*/ 313956 w 676457"/>
                <a:gd name="connsiteY195" fmla="*/ 31137 h 43107"/>
                <a:gd name="connsiteX196" fmla="*/ 311204 w 676457"/>
                <a:gd name="connsiteY196" fmla="*/ 28219 h 43107"/>
                <a:gd name="connsiteX197" fmla="*/ 311204 w 676457"/>
                <a:gd name="connsiteY197" fmla="*/ 16315 h 43107"/>
                <a:gd name="connsiteX198" fmla="*/ 316410 w 676457"/>
                <a:gd name="connsiteY198" fmla="*/ 16315 h 43107"/>
                <a:gd name="connsiteX199" fmla="*/ 316410 w 676457"/>
                <a:gd name="connsiteY199" fmla="*/ 11440 h 43107"/>
                <a:gd name="connsiteX200" fmla="*/ 311204 w 676457"/>
                <a:gd name="connsiteY200" fmla="*/ 11440 h 43107"/>
                <a:gd name="connsiteX201" fmla="*/ 311204 w 676457"/>
                <a:gd name="connsiteY201" fmla="*/ 6101 h 43107"/>
                <a:gd name="connsiteX202" fmla="*/ 304406 w 676457"/>
                <a:gd name="connsiteY202" fmla="*/ 6101 h 43107"/>
                <a:gd name="connsiteX203" fmla="*/ 304406 w 676457"/>
                <a:gd name="connsiteY203" fmla="*/ 11440 h 43107"/>
                <a:gd name="connsiteX204" fmla="*/ 301256 w 676457"/>
                <a:gd name="connsiteY204" fmla="*/ 11440 h 43107"/>
                <a:gd name="connsiteX205" fmla="*/ 301256 w 676457"/>
                <a:gd name="connsiteY205" fmla="*/ 16315 h 43107"/>
                <a:gd name="connsiteX206" fmla="*/ 304406 w 676457"/>
                <a:gd name="connsiteY206" fmla="*/ 16315 h 43107"/>
                <a:gd name="connsiteX207" fmla="*/ 304406 w 676457"/>
                <a:gd name="connsiteY207" fmla="*/ 28816 h 43107"/>
                <a:gd name="connsiteX208" fmla="*/ 312397 w 676457"/>
                <a:gd name="connsiteY208" fmla="*/ 36608 h 43107"/>
                <a:gd name="connsiteX209" fmla="*/ 285405 w 676457"/>
                <a:gd name="connsiteY209" fmla="*/ 31900 h 43107"/>
                <a:gd name="connsiteX210" fmla="*/ 281824 w 676457"/>
                <a:gd name="connsiteY210" fmla="*/ 28915 h 43107"/>
                <a:gd name="connsiteX211" fmla="*/ 288091 w 676457"/>
                <a:gd name="connsiteY211" fmla="*/ 25433 h 43107"/>
                <a:gd name="connsiteX212" fmla="*/ 290744 w 676457"/>
                <a:gd name="connsiteY212" fmla="*/ 25433 h 43107"/>
                <a:gd name="connsiteX213" fmla="*/ 290744 w 676457"/>
                <a:gd name="connsiteY213" fmla="*/ 27523 h 43107"/>
                <a:gd name="connsiteX214" fmla="*/ 285405 w 676457"/>
                <a:gd name="connsiteY214" fmla="*/ 31900 h 43107"/>
                <a:gd name="connsiteX215" fmla="*/ 283383 w 676457"/>
                <a:gd name="connsiteY215" fmla="*/ 36675 h 43107"/>
                <a:gd name="connsiteX216" fmla="*/ 290844 w 676457"/>
                <a:gd name="connsiteY216" fmla="*/ 33193 h 43107"/>
                <a:gd name="connsiteX217" fmla="*/ 290844 w 676457"/>
                <a:gd name="connsiteY217" fmla="*/ 36177 h 43107"/>
                <a:gd name="connsiteX218" fmla="*/ 297509 w 676457"/>
                <a:gd name="connsiteY218" fmla="*/ 36177 h 43107"/>
                <a:gd name="connsiteX219" fmla="*/ 297509 w 676457"/>
                <a:gd name="connsiteY219" fmla="*/ 20095 h 43107"/>
                <a:gd name="connsiteX220" fmla="*/ 287163 w 676457"/>
                <a:gd name="connsiteY220" fmla="*/ 10943 h 43107"/>
                <a:gd name="connsiteX221" fmla="*/ 276054 w 676457"/>
                <a:gd name="connsiteY221" fmla="*/ 19398 h 43107"/>
                <a:gd name="connsiteX222" fmla="*/ 282521 w 676457"/>
                <a:gd name="connsiteY222" fmla="*/ 19398 h 43107"/>
                <a:gd name="connsiteX223" fmla="*/ 286732 w 676457"/>
                <a:gd name="connsiteY223" fmla="*/ 15917 h 43107"/>
                <a:gd name="connsiteX224" fmla="*/ 290744 w 676457"/>
                <a:gd name="connsiteY224" fmla="*/ 20460 h 43107"/>
                <a:gd name="connsiteX225" fmla="*/ 290744 w 676457"/>
                <a:gd name="connsiteY225" fmla="*/ 21454 h 43107"/>
                <a:gd name="connsiteX226" fmla="*/ 287959 w 676457"/>
                <a:gd name="connsiteY226" fmla="*/ 21454 h 43107"/>
                <a:gd name="connsiteX227" fmla="*/ 275126 w 676457"/>
                <a:gd name="connsiteY227" fmla="*/ 29379 h 43107"/>
                <a:gd name="connsiteX228" fmla="*/ 283383 w 676457"/>
                <a:gd name="connsiteY228" fmla="*/ 36675 h 43107"/>
                <a:gd name="connsiteX229" fmla="*/ 233146 w 676457"/>
                <a:gd name="connsiteY229" fmla="*/ 36144 h 43107"/>
                <a:gd name="connsiteX230" fmla="*/ 240010 w 676457"/>
                <a:gd name="connsiteY230" fmla="*/ 36144 h 43107"/>
                <a:gd name="connsiteX231" fmla="*/ 240010 w 676457"/>
                <a:gd name="connsiteY231" fmla="*/ 21554 h 43107"/>
                <a:gd name="connsiteX232" fmla="*/ 244785 w 676457"/>
                <a:gd name="connsiteY232" fmla="*/ 16514 h 43107"/>
                <a:gd name="connsiteX233" fmla="*/ 248664 w 676457"/>
                <a:gd name="connsiteY233" fmla="*/ 21090 h 43107"/>
                <a:gd name="connsiteX234" fmla="*/ 248664 w 676457"/>
                <a:gd name="connsiteY234" fmla="*/ 36144 h 43107"/>
                <a:gd name="connsiteX235" fmla="*/ 255462 w 676457"/>
                <a:gd name="connsiteY235" fmla="*/ 36144 h 43107"/>
                <a:gd name="connsiteX236" fmla="*/ 255462 w 676457"/>
                <a:gd name="connsiteY236" fmla="*/ 21554 h 43107"/>
                <a:gd name="connsiteX237" fmla="*/ 260237 w 676457"/>
                <a:gd name="connsiteY237" fmla="*/ 16514 h 43107"/>
                <a:gd name="connsiteX238" fmla="*/ 264117 w 676457"/>
                <a:gd name="connsiteY238" fmla="*/ 21090 h 43107"/>
                <a:gd name="connsiteX239" fmla="*/ 264117 w 676457"/>
                <a:gd name="connsiteY239" fmla="*/ 36144 h 43107"/>
                <a:gd name="connsiteX240" fmla="*/ 270915 w 676457"/>
                <a:gd name="connsiteY240" fmla="*/ 36144 h 43107"/>
                <a:gd name="connsiteX241" fmla="*/ 270915 w 676457"/>
                <a:gd name="connsiteY241" fmla="*/ 20327 h 43107"/>
                <a:gd name="connsiteX242" fmla="*/ 262790 w 676457"/>
                <a:gd name="connsiteY242" fmla="*/ 10876 h 43107"/>
                <a:gd name="connsiteX243" fmla="*/ 254467 w 676457"/>
                <a:gd name="connsiteY243" fmla="*/ 15154 h 43107"/>
                <a:gd name="connsiteX244" fmla="*/ 247570 w 676457"/>
                <a:gd name="connsiteY244" fmla="*/ 10876 h 43107"/>
                <a:gd name="connsiteX245" fmla="*/ 240010 w 676457"/>
                <a:gd name="connsiteY245" fmla="*/ 15220 h 43107"/>
                <a:gd name="connsiteX246" fmla="*/ 240010 w 676457"/>
                <a:gd name="connsiteY246" fmla="*/ 11440 h 43107"/>
                <a:gd name="connsiteX247" fmla="*/ 233146 w 676457"/>
                <a:gd name="connsiteY247" fmla="*/ 11440 h 43107"/>
                <a:gd name="connsiteX248" fmla="*/ 233146 w 676457"/>
                <a:gd name="connsiteY248" fmla="*/ 36144 h 43107"/>
                <a:gd name="connsiteX249" fmla="*/ 213847 w 676457"/>
                <a:gd name="connsiteY249" fmla="*/ 36144 h 43107"/>
                <a:gd name="connsiteX250" fmla="*/ 220678 w 676457"/>
                <a:gd name="connsiteY250" fmla="*/ 36144 h 43107"/>
                <a:gd name="connsiteX251" fmla="*/ 220678 w 676457"/>
                <a:gd name="connsiteY251" fmla="*/ 23776 h 43107"/>
                <a:gd name="connsiteX252" fmla="*/ 228669 w 676457"/>
                <a:gd name="connsiteY252" fmla="*/ 17442 h 43107"/>
                <a:gd name="connsiteX253" fmla="*/ 228669 w 676457"/>
                <a:gd name="connsiteY253" fmla="*/ 11075 h 43107"/>
                <a:gd name="connsiteX254" fmla="*/ 220678 w 676457"/>
                <a:gd name="connsiteY254" fmla="*/ 16182 h 43107"/>
                <a:gd name="connsiteX255" fmla="*/ 220678 w 676457"/>
                <a:gd name="connsiteY255" fmla="*/ 11473 h 43107"/>
                <a:gd name="connsiteX256" fmla="*/ 213847 w 676457"/>
                <a:gd name="connsiteY256" fmla="*/ 11473 h 43107"/>
                <a:gd name="connsiteX257" fmla="*/ 213847 w 676457"/>
                <a:gd name="connsiteY257" fmla="*/ 36144 h 43107"/>
                <a:gd name="connsiteX258" fmla="*/ 196239 w 676457"/>
                <a:gd name="connsiteY258" fmla="*/ 36675 h 43107"/>
                <a:gd name="connsiteX259" fmla="*/ 209271 w 676457"/>
                <a:gd name="connsiteY259" fmla="*/ 23941 h 43107"/>
                <a:gd name="connsiteX260" fmla="*/ 209271 w 676457"/>
                <a:gd name="connsiteY260" fmla="*/ 23577 h 43107"/>
                <a:gd name="connsiteX261" fmla="*/ 196272 w 676457"/>
                <a:gd name="connsiteY261" fmla="*/ 10910 h 43107"/>
                <a:gd name="connsiteX262" fmla="*/ 183240 w 676457"/>
                <a:gd name="connsiteY262" fmla="*/ 23709 h 43107"/>
                <a:gd name="connsiteX263" fmla="*/ 183240 w 676457"/>
                <a:gd name="connsiteY263" fmla="*/ 24107 h 43107"/>
                <a:gd name="connsiteX264" fmla="*/ 196239 w 676457"/>
                <a:gd name="connsiteY264" fmla="*/ 36675 h 43107"/>
                <a:gd name="connsiteX265" fmla="*/ 196272 w 676457"/>
                <a:gd name="connsiteY265" fmla="*/ 31469 h 43107"/>
                <a:gd name="connsiteX266" fmla="*/ 190237 w 676457"/>
                <a:gd name="connsiteY266" fmla="*/ 23908 h 43107"/>
                <a:gd name="connsiteX267" fmla="*/ 190237 w 676457"/>
                <a:gd name="connsiteY267" fmla="*/ 23543 h 43107"/>
                <a:gd name="connsiteX268" fmla="*/ 196272 w 676457"/>
                <a:gd name="connsiteY268" fmla="*/ 16082 h 43107"/>
                <a:gd name="connsiteX269" fmla="*/ 202307 w 676457"/>
                <a:gd name="connsiteY269" fmla="*/ 23643 h 43107"/>
                <a:gd name="connsiteX270" fmla="*/ 202307 w 676457"/>
                <a:gd name="connsiteY270" fmla="*/ 23974 h 43107"/>
                <a:gd name="connsiteX271" fmla="*/ 196272 w 676457"/>
                <a:gd name="connsiteY271" fmla="*/ 31469 h 43107"/>
                <a:gd name="connsiteX272" fmla="*/ 169313 w 676457"/>
                <a:gd name="connsiteY272" fmla="*/ 36144 h 43107"/>
                <a:gd name="connsiteX273" fmla="*/ 176111 w 676457"/>
                <a:gd name="connsiteY273" fmla="*/ 36144 h 43107"/>
                <a:gd name="connsiteX274" fmla="*/ 176111 w 676457"/>
                <a:gd name="connsiteY274" fmla="*/ 16315 h 43107"/>
                <a:gd name="connsiteX275" fmla="*/ 181483 w 676457"/>
                <a:gd name="connsiteY275" fmla="*/ 16315 h 43107"/>
                <a:gd name="connsiteX276" fmla="*/ 181483 w 676457"/>
                <a:gd name="connsiteY276" fmla="*/ 11440 h 43107"/>
                <a:gd name="connsiteX277" fmla="*/ 176111 w 676457"/>
                <a:gd name="connsiteY277" fmla="*/ 11440 h 43107"/>
                <a:gd name="connsiteX278" fmla="*/ 176111 w 676457"/>
                <a:gd name="connsiteY278" fmla="*/ 8423 h 43107"/>
                <a:gd name="connsiteX279" fmla="*/ 179195 w 676457"/>
                <a:gd name="connsiteY279" fmla="*/ 5173 h 43107"/>
                <a:gd name="connsiteX280" fmla="*/ 181682 w 676457"/>
                <a:gd name="connsiteY280" fmla="*/ 5604 h 43107"/>
                <a:gd name="connsiteX281" fmla="*/ 181682 w 676457"/>
                <a:gd name="connsiteY281" fmla="*/ 464 h 43107"/>
                <a:gd name="connsiteX282" fmla="*/ 178134 w 676457"/>
                <a:gd name="connsiteY282" fmla="*/ 0 h 43107"/>
                <a:gd name="connsiteX283" fmla="*/ 169313 w 676457"/>
                <a:gd name="connsiteY283" fmla="*/ 8622 h 43107"/>
                <a:gd name="connsiteX284" fmla="*/ 169313 w 676457"/>
                <a:gd name="connsiteY284" fmla="*/ 11440 h 43107"/>
                <a:gd name="connsiteX285" fmla="*/ 166064 w 676457"/>
                <a:gd name="connsiteY285" fmla="*/ 11440 h 43107"/>
                <a:gd name="connsiteX286" fmla="*/ 166064 w 676457"/>
                <a:gd name="connsiteY286" fmla="*/ 16315 h 43107"/>
                <a:gd name="connsiteX287" fmla="*/ 169313 w 676457"/>
                <a:gd name="connsiteY287" fmla="*/ 16315 h 43107"/>
                <a:gd name="connsiteX288" fmla="*/ 169313 w 676457"/>
                <a:gd name="connsiteY288" fmla="*/ 36144 h 43107"/>
                <a:gd name="connsiteX289" fmla="*/ 139768 w 676457"/>
                <a:gd name="connsiteY289" fmla="*/ 31900 h 43107"/>
                <a:gd name="connsiteX290" fmla="*/ 136187 w 676457"/>
                <a:gd name="connsiteY290" fmla="*/ 28915 h 43107"/>
                <a:gd name="connsiteX291" fmla="*/ 142454 w 676457"/>
                <a:gd name="connsiteY291" fmla="*/ 25433 h 43107"/>
                <a:gd name="connsiteX292" fmla="*/ 145107 w 676457"/>
                <a:gd name="connsiteY292" fmla="*/ 25433 h 43107"/>
                <a:gd name="connsiteX293" fmla="*/ 145107 w 676457"/>
                <a:gd name="connsiteY293" fmla="*/ 27523 h 43107"/>
                <a:gd name="connsiteX294" fmla="*/ 139768 w 676457"/>
                <a:gd name="connsiteY294" fmla="*/ 31900 h 43107"/>
                <a:gd name="connsiteX295" fmla="*/ 137745 w 676457"/>
                <a:gd name="connsiteY295" fmla="*/ 36675 h 43107"/>
                <a:gd name="connsiteX296" fmla="*/ 145206 w 676457"/>
                <a:gd name="connsiteY296" fmla="*/ 33193 h 43107"/>
                <a:gd name="connsiteX297" fmla="*/ 145206 w 676457"/>
                <a:gd name="connsiteY297" fmla="*/ 36177 h 43107"/>
                <a:gd name="connsiteX298" fmla="*/ 151871 w 676457"/>
                <a:gd name="connsiteY298" fmla="*/ 36177 h 43107"/>
                <a:gd name="connsiteX299" fmla="*/ 151871 w 676457"/>
                <a:gd name="connsiteY299" fmla="*/ 20095 h 43107"/>
                <a:gd name="connsiteX300" fmla="*/ 141526 w 676457"/>
                <a:gd name="connsiteY300" fmla="*/ 10943 h 43107"/>
                <a:gd name="connsiteX301" fmla="*/ 130417 w 676457"/>
                <a:gd name="connsiteY301" fmla="*/ 19398 h 43107"/>
                <a:gd name="connsiteX302" fmla="*/ 136883 w 676457"/>
                <a:gd name="connsiteY302" fmla="*/ 19398 h 43107"/>
                <a:gd name="connsiteX303" fmla="*/ 141094 w 676457"/>
                <a:gd name="connsiteY303" fmla="*/ 15917 h 43107"/>
                <a:gd name="connsiteX304" fmla="*/ 145107 w 676457"/>
                <a:gd name="connsiteY304" fmla="*/ 20460 h 43107"/>
                <a:gd name="connsiteX305" fmla="*/ 145107 w 676457"/>
                <a:gd name="connsiteY305" fmla="*/ 21454 h 43107"/>
                <a:gd name="connsiteX306" fmla="*/ 142321 w 676457"/>
                <a:gd name="connsiteY306" fmla="*/ 21454 h 43107"/>
                <a:gd name="connsiteX307" fmla="*/ 129489 w 676457"/>
                <a:gd name="connsiteY307" fmla="*/ 29379 h 43107"/>
                <a:gd name="connsiteX308" fmla="*/ 137745 w 676457"/>
                <a:gd name="connsiteY308" fmla="*/ 36675 h 43107"/>
                <a:gd name="connsiteX309" fmla="*/ 118048 w 676457"/>
                <a:gd name="connsiteY309" fmla="*/ 36144 h 43107"/>
                <a:gd name="connsiteX310" fmla="*/ 124846 w 676457"/>
                <a:gd name="connsiteY310" fmla="*/ 36144 h 43107"/>
                <a:gd name="connsiteX311" fmla="*/ 124846 w 676457"/>
                <a:gd name="connsiteY311" fmla="*/ 265 h 43107"/>
                <a:gd name="connsiteX312" fmla="*/ 118048 w 676457"/>
                <a:gd name="connsiteY312" fmla="*/ 265 h 43107"/>
                <a:gd name="connsiteX313" fmla="*/ 118048 w 676457"/>
                <a:gd name="connsiteY313" fmla="*/ 36144 h 43107"/>
                <a:gd name="connsiteX314" fmla="*/ 88072 w 676457"/>
                <a:gd name="connsiteY314" fmla="*/ 36144 h 43107"/>
                <a:gd name="connsiteX315" fmla="*/ 94936 w 676457"/>
                <a:gd name="connsiteY315" fmla="*/ 36144 h 43107"/>
                <a:gd name="connsiteX316" fmla="*/ 94936 w 676457"/>
                <a:gd name="connsiteY316" fmla="*/ 23776 h 43107"/>
                <a:gd name="connsiteX317" fmla="*/ 102928 w 676457"/>
                <a:gd name="connsiteY317" fmla="*/ 17442 h 43107"/>
                <a:gd name="connsiteX318" fmla="*/ 102928 w 676457"/>
                <a:gd name="connsiteY318" fmla="*/ 11075 h 43107"/>
                <a:gd name="connsiteX319" fmla="*/ 94936 w 676457"/>
                <a:gd name="connsiteY319" fmla="*/ 16182 h 43107"/>
                <a:gd name="connsiteX320" fmla="*/ 94936 w 676457"/>
                <a:gd name="connsiteY320" fmla="*/ 11473 h 43107"/>
                <a:gd name="connsiteX321" fmla="*/ 88072 w 676457"/>
                <a:gd name="connsiteY321" fmla="*/ 11473 h 43107"/>
                <a:gd name="connsiteX322" fmla="*/ 88072 w 676457"/>
                <a:gd name="connsiteY322" fmla="*/ 36144 h 43107"/>
                <a:gd name="connsiteX323" fmla="*/ 67381 w 676457"/>
                <a:gd name="connsiteY323" fmla="*/ 36675 h 43107"/>
                <a:gd name="connsiteX324" fmla="*/ 75206 w 676457"/>
                <a:gd name="connsiteY324" fmla="*/ 32298 h 43107"/>
                <a:gd name="connsiteX325" fmla="*/ 75206 w 676457"/>
                <a:gd name="connsiteY325" fmla="*/ 36177 h 43107"/>
                <a:gd name="connsiteX326" fmla="*/ 82004 w 676457"/>
                <a:gd name="connsiteY326" fmla="*/ 36177 h 43107"/>
                <a:gd name="connsiteX327" fmla="*/ 82004 w 676457"/>
                <a:gd name="connsiteY327" fmla="*/ 11473 h 43107"/>
                <a:gd name="connsiteX328" fmla="*/ 75206 w 676457"/>
                <a:gd name="connsiteY328" fmla="*/ 11473 h 43107"/>
                <a:gd name="connsiteX329" fmla="*/ 75206 w 676457"/>
                <a:gd name="connsiteY329" fmla="*/ 25964 h 43107"/>
                <a:gd name="connsiteX330" fmla="*/ 70066 w 676457"/>
                <a:gd name="connsiteY330" fmla="*/ 31402 h 43107"/>
                <a:gd name="connsiteX331" fmla="*/ 65789 w 676457"/>
                <a:gd name="connsiteY331" fmla="*/ 26428 h 43107"/>
                <a:gd name="connsiteX332" fmla="*/ 65789 w 676457"/>
                <a:gd name="connsiteY332" fmla="*/ 11473 h 43107"/>
                <a:gd name="connsiteX333" fmla="*/ 58991 w 676457"/>
                <a:gd name="connsiteY333" fmla="*/ 11473 h 43107"/>
                <a:gd name="connsiteX334" fmla="*/ 58991 w 676457"/>
                <a:gd name="connsiteY334" fmla="*/ 27390 h 43107"/>
                <a:gd name="connsiteX335" fmla="*/ 67381 w 676457"/>
                <a:gd name="connsiteY335" fmla="*/ 36675 h 43107"/>
                <a:gd name="connsiteX336" fmla="*/ 41549 w 676457"/>
                <a:gd name="connsiteY336" fmla="*/ 36675 h 43107"/>
                <a:gd name="connsiteX337" fmla="*/ 54581 w 676457"/>
                <a:gd name="connsiteY337" fmla="*/ 23941 h 43107"/>
                <a:gd name="connsiteX338" fmla="*/ 54581 w 676457"/>
                <a:gd name="connsiteY338" fmla="*/ 23577 h 43107"/>
                <a:gd name="connsiteX339" fmla="*/ 41582 w 676457"/>
                <a:gd name="connsiteY339" fmla="*/ 10910 h 43107"/>
                <a:gd name="connsiteX340" fmla="*/ 28550 w 676457"/>
                <a:gd name="connsiteY340" fmla="*/ 23709 h 43107"/>
                <a:gd name="connsiteX341" fmla="*/ 28550 w 676457"/>
                <a:gd name="connsiteY341" fmla="*/ 24107 h 43107"/>
                <a:gd name="connsiteX342" fmla="*/ 41549 w 676457"/>
                <a:gd name="connsiteY342" fmla="*/ 36675 h 43107"/>
                <a:gd name="connsiteX343" fmla="*/ 41615 w 676457"/>
                <a:gd name="connsiteY343" fmla="*/ 31469 h 43107"/>
                <a:gd name="connsiteX344" fmla="*/ 35580 w 676457"/>
                <a:gd name="connsiteY344" fmla="*/ 23908 h 43107"/>
                <a:gd name="connsiteX345" fmla="*/ 35580 w 676457"/>
                <a:gd name="connsiteY345" fmla="*/ 23543 h 43107"/>
                <a:gd name="connsiteX346" fmla="*/ 41615 w 676457"/>
                <a:gd name="connsiteY346" fmla="*/ 16082 h 43107"/>
                <a:gd name="connsiteX347" fmla="*/ 47650 w 676457"/>
                <a:gd name="connsiteY347" fmla="*/ 23643 h 43107"/>
                <a:gd name="connsiteX348" fmla="*/ 47650 w 676457"/>
                <a:gd name="connsiteY348" fmla="*/ 23974 h 43107"/>
                <a:gd name="connsiteX349" fmla="*/ 41615 w 676457"/>
                <a:gd name="connsiteY349" fmla="*/ 31469 h 43107"/>
                <a:gd name="connsiteX350" fmla="*/ 12700 w 676457"/>
                <a:gd name="connsiteY350" fmla="*/ 31336 h 43107"/>
                <a:gd name="connsiteX351" fmla="*/ 6599 w 676457"/>
                <a:gd name="connsiteY351" fmla="*/ 23974 h 43107"/>
                <a:gd name="connsiteX352" fmla="*/ 6599 w 676457"/>
                <a:gd name="connsiteY352" fmla="*/ 23610 h 43107"/>
                <a:gd name="connsiteX353" fmla="*/ 12634 w 676457"/>
                <a:gd name="connsiteY353" fmla="*/ 16149 h 43107"/>
                <a:gd name="connsiteX354" fmla="*/ 18536 w 676457"/>
                <a:gd name="connsiteY354" fmla="*/ 23610 h 43107"/>
                <a:gd name="connsiteX355" fmla="*/ 18536 w 676457"/>
                <a:gd name="connsiteY355" fmla="*/ 23974 h 43107"/>
                <a:gd name="connsiteX356" fmla="*/ 12700 w 676457"/>
                <a:gd name="connsiteY356" fmla="*/ 31336 h 43107"/>
                <a:gd name="connsiteX357" fmla="*/ 0 w 676457"/>
                <a:gd name="connsiteY357" fmla="*/ 44567 h 43107"/>
                <a:gd name="connsiteX358" fmla="*/ 6831 w 676457"/>
                <a:gd name="connsiteY358" fmla="*/ 44567 h 43107"/>
                <a:gd name="connsiteX359" fmla="*/ 6831 w 676457"/>
                <a:gd name="connsiteY359" fmla="*/ 32397 h 43107"/>
                <a:gd name="connsiteX360" fmla="*/ 14723 w 676457"/>
                <a:gd name="connsiteY360" fmla="*/ 36675 h 43107"/>
                <a:gd name="connsiteX361" fmla="*/ 25500 w 676457"/>
                <a:gd name="connsiteY361" fmla="*/ 23941 h 43107"/>
                <a:gd name="connsiteX362" fmla="*/ 25500 w 676457"/>
                <a:gd name="connsiteY362" fmla="*/ 23577 h 43107"/>
                <a:gd name="connsiteX363" fmla="*/ 14723 w 676457"/>
                <a:gd name="connsiteY363" fmla="*/ 10910 h 43107"/>
                <a:gd name="connsiteX364" fmla="*/ 6831 w 676457"/>
                <a:gd name="connsiteY364" fmla="*/ 15353 h 43107"/>
                <a:gd name="connsiteX365" fmla="*/ 6831 w 676457"/>
                <a:gd name="connsiteY365" fmla="*/ 11473 h 43107"/>
                <a:gd name="connsiteX366" fmla="*/ 0 w 676457"/>
                <a:gd name="connsiteY366" fmla="*/ 11473 h 43107"/>
                <a:gd name="connsiteX367" fmla="*/ 0 w 676457"/>
                <a:gd name="connsiteY367" fmla="*/ 4456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676457" h="43107">
                  <a:moveTo>
                    <a:pt x="659447" y="21123"/>
                  </a:moveTo>
                  <a:cubicBezTo>
                    <a:pt x="659977" y="17641"/>
                    <a:pt x="662033" y="15585"/>
                    <a:pt x="665117" y="15585"/>
                  </a:cubicBezTo>
                  <a:cubicBezTo>
                    <a:pt x="668367" y="15585"/>
                    <a:pt x="670257" y="17376"/>
                    <a:pt x="670489" y="21123"/>
                  </a:cubicBezTo>
                  <a:lnTo>
                    <a:pt x="659447" y="21123"/>
                  </a:lnTo>
                  <a:close/>
                  <a:moveTo>
                    <a:pt x="665316" y="36675"/>
                  </a:moveTo>
                  <a:cubicBezTo>
                    <a:pt x="672047" y="36675"/>
                    <a:pt x="676325" y="33690"/>
                    <a:pt x="677121" y="28352"/>
                  </a:cubicBezTo>
                  <a:lnTo>
                    <a:pt x="670655" y="28352"/>
                  </a:lnTo>
                  <a:cubicBezTo>
                    <a:pt x="670223" y="30441"/>
                    <a:pt x="668665" y="31800"/>
                    <a:pt x="665515" y="31800"/>
                  </a:cubicBezTo>
                  <a:cubicBezTo>
                    <a:pt x="661768" y="31800"/>
                    <a:pt x="659546" y="29446"/>
                    <a:pt x="659380" y="25334"/>
                  </a:cubicBezTo>
                  <a:lnTo>
                    <a:pt x="677187" y="25334"/>
                  </a:lnTo>
                  <a:lnTo>
                    <a:pt x="677187" y="23444"/>
                  </a:lnTo>
                  <a:cubicBezTo>
                    <a:pt x="677187" y="14623"/>
                    <a:pt x="671517" y="10876"/>
                    <a:pt x="665150" y="10876"/>
                  </a:cubicBezTo>
                  <a:cubicBezTo>
                    <a:pt x="657988" y="10876"/>
                    <a:pt x="652450" y="15917"/>
                    <a:pt x="652450" y="23709"/>
                  </a:cubicBezTo>
                  <a:lnTo>
                    <a:pt x="652450" y="24074"/>
                  </a:lnTo>
                  <a:cubicBezTo>
                    <a:pt x="652417" y="31999"/>
                    <a:pt x="657855" y="36675"/>
                    <a:pt x="665316" y="36675"/>
                  </a:cubicBezTo>
                  <a:moveTo>
                    <a:pt x="645155" y="36608"/>
                  </a:moveTo>
                  <a:cubicBezTo>
                    <a:pt x="647012" y="36608"/>
                    <a:pt x="648371" y="36277"/>
                    <a:pt x="649300" y="35945"/>
                  </a:cubicBezTo>
                  <a:lnTo>
                    <a:pt x="649300" y="30673"/>
                  </a:lnTo>
                  <a:cubicBezTo>
                    <a:pt x="648504" y="31004"/>
                    <a:pt x="647741" y="31137"/>
                    <a:pt x="646713" y="31137"/>
                  </a:cubicBezTo>
                  <a:cubicBezTo>
                    <a:pt x="644956" y="31137"/>
                    <a:pt x="643961" y="30208"/>
                    <a:pt x="643961" y="28219"/>
                  </a:cubicBezTo>
                  <a:lnTo>
                    <a:pt x="643961" y="16315"/>
                  </a:lnTo>
                  <a:lnTo>
                    <a:pt x="649167" y="16315"/>
                  </a:lnTo>
                  <a:lnTo>
                    <a:pt x="649167" y="11440"/>
                  </a:lnTo>
                  <a:lnTo>
                    <a:pt x="643961" y="11440"/>
                  </a:lnTo>
                  <a:lnTo>
                    <a:pt x="643961" y="6101"/>
                  </a:lnTo>
                  <a:lnTo>
                    <a:pt x="637163" y="6101"/>
                  </a:lnTo>
                  <a:lnTo>
                    <a:pt x="637163" y="11440"/>
                  </a:lnTo>
                  <a:lnTo>
                    <a:pt x="634013" y="11440"/>
                  </a:lnTo>
                  <a:lnTo>
                    <a:pt x="634013" y="16315"/>
                  </a:lnTo>
                  <a:lnTo>
                    <a:pt x="637163" y="16315"/>
                  </a:lnTo>
                  <a:lnTo>
                    <a:pt x="637163" y="28816"/>
                  </a:lnTo>
                  <a:cubicBezTo>
                    <a:pt x="637163" y="33989"/>
                    <a:pt x="639949" y="36608"/>
                    <a:pt x="645155" y="36608"/>
                  </a:cubicBezTo>
                  <a:moveTo>
                    <a:pt x="607087" y="36144"/>
                  </a:moveTo>
                  <a:lnTo>
                    <a:pt x="613952" y="36144"/>
                  </a:lnTo>
                  <a:lnTo>
                    <a:pt x="613952" y="21885"/>
                  </a:lnTo>
                  <a:cubicBezTo>
                    <a:pt x="613952" y="18238"/>
                    <a:pt x="616173" y="16447"/>
                    <a:pt x="619091" y="16447"/>
                  </a:cubicBezTo>
                  <a:cubicBezTo>
                    <a:pt x="622109" y="16447"/>
                    <a:pt x="623435" y="18072"/>
                    <a:pt x="623435" y="21421"/>
                  </a:cubicBezTo>
                  <a:lnTo>
                    <a:pt x="623435" y="36144"/>
                  </a:lnTo>
                  <a:lnTo>
                    <a:pt x="630266" y="36144"/>
                  </a:lnTo>
                  <a:lnTo>
                    <a:pt x="630266" y="20426"/>
                  </a:lnTo>
                  <a:cubicBezTo>
                    <a:pt x="630266" y="13828"/>
                    <a:pt x="626817" y="10910"/>
                    <a:pt x="621943" y="10910"/>
                  </a:cubicBezTo>
                  <a:cubicBezTo>
                    <a:pt x="617831" y="10910"/>
                    <a:pt x="615145" y="12932"/>
                    <a:pt x="613918" y="15386"/>
                  </a:cubicBezTo>
                  <a:lnTo>
                    <a:pt x="613918" y="11473"/>
                  </a:lnTo>
                  <a:lnTo>
                    <a:pt x="607054" y="11473"/>
                  </a:lnTo>
                  <a:lnTo>
                    <a:pt x="607054" y="36144"/>
                  </a:lnTo>
                  <a:close/>
                  <a:moveTo>
                    <a:pt x="584904" y="21123"/>
                  </a:moveTo>
                  <a:cubicBezTo>
                    <a:pt x="585434" y="17641"/>
                    <a:pt x="587490" y="15585"/>
                    <a:pt x="590574" y="15585"/>
                  </a:cubicBezTo>
                  <a:cubicBezTo>
                    <a:pt x="593824" y="15585"/>
                    <a:pt x="595714" y="17376"/>
                    <a:pt x="595946" y="21123"/>
                  </a:cubicBezTo>
                  <a:lnTo>
                    <a:pt x="584904" y="21123"/>
                  </a:lnTo>
                  <a:close/>
                  <a:moveTo>
                    <a:pt x="590740" y="36675"/>
                  </a:moveTo>
                  <a:cubicBezTo>
                    <a:pt x="597504" y="36675"/>
                    <a:pt x="601749" y="33690"/>
                    <a:pt x="602545" y="28352"/>
                  </a:cubicBezTo>
                  <a:lnTo>
                    <a:pt x="596078" y="28352"/>
                  </a:lnTo>
                  <a:cubicBezTo>
                    <a:pt x="595647" y="30441"/>
                    <a:pt x="594089" y="31800"/>
                    <a:pt x="590939" y="31800"/>
                  </a:cubicBezTo>
                  <a:cubicBezTo>
                    <a:pt x="587192" y="31800"/>
                    <a:pt x="585003" y="29446"/>
                    <a:pt x="584804" y="25334"/>
                  </a:cubicBezTo>
                  <a:lnTo>
                    <a:pt x="602611" y="25334"/>
                  </a:lnTo>
                  <a:lnTo>
                    <a:pt x="602611" y="23444"/>
                  </a:lnTo>
                  <a:cubicBezTo>
                    <a:pt x="602611" y="14623"/>
                    <a:pt x="596941" y="10876"/>
                    <a:pt x="590574" y="10876"/>
                  </a:cubicBezTo>
                  <a:cubicBezTo>
                    <a:pt x="583411" y="10876"/>
                    <a:pt x="577874" y="15917"/>
                    <a:pt x="577874" y="23709"/>
                  </a:cubicBezTo>
                  <a:lnTo>
                    <a:pt x="577874" y="24074"/>
                  </a:lnTo>
                  <a:cubicBezTo>
                    <a:pt x="577874" y="31999"/>
                    <a:pt x="583279" y="36675"/>
                    <a:pt x="590740" y="36675"/>
                  </a:cubicBezTo>
                  <a:moveTo>
                    <a:pt x="550351" y="36144"/>
                  </a:moveTo>
                  <a:lnTo>
                    <a:pt x="557182" y="36144"/>
                  </a:lnTo>
                  <a:lnTo>
                    <a:pt x="557182" y="21885"/>
                  </a:lnTo>
                  <a:cubicBezTo>
                    <a:pt x="557182" y="18238"/>
                    <a:pt x="559404" y="16447"/>
                    <a:pt x="562322" y="16447"/>
                  </a:cubicBezTo>
                  <a:cubicBezTo>
                    <a:pt x="565339" y="16447"/>
                    <a:pt x="566666" y="18072"/>
                    <a:pt x="566666" y="21421"/>
                  </a:cubicBezTo>
                  <a:lnTo>
                    <a:pt x="566666" y="36144"/>
                  </a:lnTo>
                  <a:lnTo>
                    <a:pt x="573530" y="36144"/>
                  </a:lnTo>
                  <a:lnTo>
                    <a:pt x="573530" y="20426"/>
                  </a:lnTo>
                  <a:cubicBezTo>
                    <a:pt x="573530" y="13828"/>
                    <a:pt x="570081" y="10910"/>
                    <a:pt x="565207" y="10910"/>
                  </a:cubicBezTo>
                  <a:cubicBezTo>
                    <a:pt x="561095" y="10910"/>
                    <a:pt x="558409" y="12932"/>
                    <a:pt x="557182" y="15386"/>
                  </a:cubicBezTo>
                  <a:lnTo>
                    <a:pt x="557182" y="11473"/>
                  </a:lnTo>
                  <a:lnTo>
                    <a:pt x="550351" y="11473"/>
                  </a:lnTo>
                  <a:lnTo>
                    <a:pt x="550351" y="36144"/>
                  </a:lnTo>
                  <a:close/>
                  <a:moveTo>
                    <a:pt x="532412" y="31900"/>
                  </a:moveTo>
                  <a:cubicBezTo>
                    <a:pt x="529892" y="31900"/>
                    <a:pt x="528831" y="30706"/>
                    <a:pt x="528831" y="28915"/>
                  </a:cubicBezTo>
                  <a:cubicBezTo>
                    <a:pt x="528831" y="26262"/>
                    <a:pt x="531152" y="25433"/>
                    <a:pt x="535098" y="25433"/>
                  </a:cubicBezTo>
                  <a:lnTo>
                    <a:pt x="537751" y="25433"/>
                  </a:lnTo>
                  <a:lnTo>
                    <a:pt x="537751" y="27523"/>
                  </a:lnTo>
                  <a:cubicBezTo>
                    <a:pt x="537717" y="30242"/>
                    <a:pt x="535429" y="31900"/>
                    <a:pt x="532412" y="31900"/>
                  </a:cubicBezTo>
                  <a:moveTo>
                    <a:pt x="530356" y="36675"/>
                  </a:moveTo>
                  <a:cubicBezTo>
                    <a:pt x="534236" y="36675"/>
                    <a:pt x="536391" y="35182"/>
                    <a:pt x="537817" y="33193"/>
                  </a:cubicBezTo>
                  <a:lnTo>
                    <a:pt x="537817" y="36177"/>
                  </a:lnTo>
                  <a:lnTo>
                    <a:pt x="544482" y="36177"/>
                  </a:lnTo>
                  <a:lnTo>
                    <a:pt x="544482" y="20095"/>
                  </a:lnTo>
                  <a:cubicBezTo>
                    <a:pt x="544482" y="13397"/>
                    <a:pt x="540204" y="10943"/>
                    <a:pt x="534136" y="10943"/>
                  </a:cubicBezTo>
                  <a:cubicBezTo>
                    <a:pt x="528101" y="10943"/>
                    <a:pt x="523459" y="13529"/>
                    <a:pt x="523028" y="19398"/>
                  </a:cubicBezTo>
                  <a:lnTo>
                    <a:pt x="529494" y="19398"/>
                  </a:lnTo>
                  <a:cubicBezTo>
                    <a:pt x="529792" y="17276"/>
                    <a:pt x="531019" y="15917"/>
                    <a:pt x="533705" y="15917"/>
                  </a:cubicBezTo>
                  <a:cubicBezTo>
                    <a:pt x="536822" y="15917"/>
                    <a:pt x="537717" y="17508"/>
                    <a:pt x="537717" y="20460"/>
                  </a:cubicBezTo>
                  <a:lnTo>
                    <a:pt x="537717" y="21454"/>
                  </a:lnTo>
                  <a:lnTo>
                    <a:pt x="534932" y="21454"/>
                  </a:lnTo>
                  <a:cubicBezTo>
                    <a:pt x="527372" y="21454"/>
                    <a:pt x="522099" y="23643"/>
                    <a:pt x="522099" y="29379"/>
                  </a:cubicBezTo>
                  <a:cubicBezTo>
                    <a:pt x="522099" y="34486"/>
                    <a:pt x="525879" y="36675"/>
                    <a:pt x="530356" y="36675"/>
                  </a:cubicBezTo>
                  <a:moveTo>
                    <a:pt x="480119" y="36144"/>
                  </a:moveTo>
                  <a:lnTo>
                    <a:pt x="486950" y="36144"/>
                  </a:lnTo>
                  <a:lnTo>
                    <a:pt x="486950" y="21554"/>
                  </a:lnTo>
                  <a:cubicBezTo>
                    <a:pt x="486950" y="18205"/>
                    <a:pt x="489072" y="16514"/>
                    <a:pt x="491725" y="16514"/>
                  </a:cubicBezTo>
                  <a:cubicBezTo>
                    <a:pt x="494146" y="16514"/>
                    <a:pt x="495605" y="17939"/>
                    <a:pt x="495605" y="21090"/>
                  </a:cubicBezTo>
                  <a:lnTo>
                    <a:pt x="495605" y="36144"/>
                  </a:lnTo>
                  <a:lnTo>
                    <a:pt x="502402" y="36144"/>
                  </a:lnTo>
                  <a:lnTo>
                    <a:pt x="502402" y="21554"/>
                  </a:lnTo>
                  <a:cubicBezTo>
                    <a:pt x="502402" y="18205"/>
                    <a:pt x="504525" y="16514"/>
                    <a:pt x="507177" y="16514"/>
                  </a:cubicBezTo>
                  <a:cubicBezTo>
                    <a:pt x="509631" y="16514"/>
                    <a:pt x="511057" y="17939"/>
                    <a:pt x="511057" y="21090"/>
                  </a:cubicBezTo>
                  <a:lnTo>
                    <a:pt x="511057" y="36144"/>
                  </a:lnTo>
                  <a:lnTo>
                    <a:pt x="517855" y="36144"/>
                  </a:lnTo>
                  <a:lnTo>
                    <a:pt x="517855" y="20327"/>
                  </a:lnTo>
                  <a:cubicBezTo>
                    <a:pt x="517855" y="13761"/>
                    <a:pt x="514307" y="10876"/>
                    <a:pt x="509731" y="10876"/>
                  </a:cubicBezTo>
                  <a:cubicBezTo>
                    <a:pt x="506614" y="10876"/>
                    <a:pt x="503397" y="12203"/>
                    <a:pt x="501408" y="15154"/>
                  </a:cubicBezTo>
                  <a:cubicBezTo>
                    <a:pt x="500214" y="12236"/>
                    <a:pt x="497760" y="10876"/>
                    <a:pt x="494510" y="10876"/>
                  </a:cubicBezTo>
                  <a:cubicBezTo>
                    <a:pt x="490830" y="10876"/>
                    <a:pt x="488177" y="12899"/>
                    <a:pt x="486950" y="15220"/>
                  </a:cubicBezTo>
                  <a:lnTo>
                    <a:pt x="486950" y="11440"/>
                  </a:lnTo>
                  <a:lnTo>
                    <a:pt x="480119" y="11440"/>
                  </a:lnTo>
                  <a:lnTo>
                    <a:pt x="480119" y="36144"/>
                  </a:lnTo>
                  <a:close/>
                  <a:moveTo>
                    <a:pt x="460820" y="36144"/>
                  </a:moveTo>
                  <a:lnTo>
                    <a:pt x="467684" y="36144"/>
                  </a:lnTo>
                  <a:lnTo>
                    <a:pt x="467684" y="23776"/>
                  </a:lnTo>
                  <a:cubicBezTo>
                    <a:pt x="467684" y="19067"/>
                    <a:pt x="470602" y="17409"/>
                    <a:pt x="475676" y="17442"/>
                  </a:cubicBezTo>
                  <a:lnTo>
                    <a:pt x="475676" y="11075"/>
                  </a:lnTo>
                  <a:cubicBezTo>
                    <a:pt x="471663" y="11109"/>
                    <a:pt x="469243" y="12866"/>
                    <a:pt x="467684" y="16182"/>
                  </a:cubicBezTo>
                  <a:lnTo>
                    <a:pt x="467684" y="11473"/>
                  </a:lnTo>
                  <a:lnTo>
                    <a:pt x="460820" y="11473"/>
                  </a:lnTo>
                  <a:lnTo>
                    <a:pt x="460820" y="36144"/>
                  </a:lnTo>
                  <a:close/>
                  <a:moveTo>
                    <a:pt x="438636" y="21123"/>
                  </a:moveTo>
                  <a:cubicBezTo>
                    <a:pt x="439167" y="17641"/>
                    <a:pt x="441223" y="15585"/>
                    <a:pt x="444307" y="15585"/>
                  </a:cubicBezTo>
                  <a:cubicBezTo>
                    <a:pt x="447556" y="15585"/>
                    <a:pt x="449446" y="17376"/>
                    <a:pt x="449678" y="21123"/>
                  </a:cubicBezTo>
                  <a:lnTo>
                    <a:pt x="438636" y="21123"/>
                  </a:lnTo>
                  <a:close/>
                  <a:moveTo>
                    <a:pt x="444472" y="36675"/>
                  </a:moveTo>
                  <a:cubicBezTo>
                    <a:pt x="451237" y="36675"/>
                    <a:pt x="455481" y="33690"/>
                    <a:pt x="456277" y="28352"/>
                  </a:cubicBezTo>
                  <a:lnTo>
                    <a:pt x="449811" y="28352"/>
                  </a:lnTo>
                  <a:cubicBezTo>
                    <a:pt x="449380" y="30441"/>
                    <a:pt x="447821" y="31800"/>
                    <a:pt x="444671" y="31800"/>
                  </a:cubicBezTo>
                  <a:cubicBezTo>
                    <a:pt x="440924" y="31800"/>
                    <a:pt x="438736" y="29446"/>
                    <a:pt x="438537" y="25334"/>
                  </a:cubicBezTo>
                  <a:lnTo>
                    <a:pt x="456344" y="25334"/>
                  </a:lnTo>
                  <a:lnTo>
                    <a:pt x="456344" y="23444"/>
                  </a:lnTo>
                  <a:cubicBezTo>
                    <a:pt x="456344" y="14623"/>
                    <a:pt x="450673" y="10876"/>
                    <a:pt x="444307" y="10876"/>
                  </a:cubicBezTo>
                  <a:cubicBezTo>
                    <a:pt x="437144" y="10876"/>
                    <a:pt x="431606" y="15917"/>
                    <a:pt x="431606" y="23709"/>
                  </a:cubicBezTo>
                  <a:lnTo>
                    <a:pt x="431606" y="24074"/>
                  </a:lnTo>
                  <a:cubicBezTo>
                    <a:pt x="431606" y="31999"/>
                    <a:pt x="437011" y="36675"/>
                    <a:pt x="444472" y="36675"/>
                  </a:cubicBezTo>
                  <a:moveTo>
                    <a:pt x="415723" y="31336"/>
                  </a:moveTo>
                  <a:cubicBezTo>
                    <a:pt x="411976" y="31336"/>
                    <a:pt x="409622" y="28948"/>
                    <a:pt x="409622" y="23974"/>
                  </a:cubicBezTo>
                  <a:lnTo>
                    <a:pt x="409622" y="23610"/>
                  </a:lnTo>
                  <a:cubicBezTo>
                    <a:pt x="409622" y="18636"/>
                    <a:pt x="412075" y="16149"/>
                    <a:pt x="415657" y="16149"/>
                  </a:cubicBezTo>
                  <a:cubicBezTo>
                    <a:pt x="419105" y="16149"/>
                    <a:pt x="421559" y="18603"/>
                    <a:pt x="421559" y="23610"/>
                  </a:cubicBezTo>
                  <a:lnTo>
                    <a:pt x="421559" y="23974"/>
                  </a:lnTo>
                  <a:cubicBezTo>
                    <a:pt x="421592" y="28783"/>
                    <a:pt x="419503" y="31336"/>
                    <a:pt x="415723" y="31336"/>
                  </a:cubicBezTo>
                  <a:moveTo>
                    <a:pt x="403023" y="44567"/>
                  </a:moveTo>
                  <a:lnTo>
                    <a:pt x="409887" y="44567"/>
                  </a:lnTo>
                  <a:lnTo>
                    <a:pt x="409887" y="32397"/>
                  </a:lnTo>
                  <a:cubicBezTo>
                    <a:pt x="411147" y="34785"/>
                    <a:pt x="413932" y="36675"/>
                    <a:pt x="417779" y="36675"/>
                  </a:cubicBezTo>
                  <a:cubicBezTo>
                    <a:pt x="423913" y="36675"/>
                    <a:pt x="428556" y="32099"/>
                    <a:pt x="428556" y="23941"/>
                  </a:cubicBezTo>
                  <a:lnTo>
                    <a:pt x="428556" y="23577"/>
                  </a:lnTo>
                  <a:cubicBezTo>
                    <a:pt x="428556" y="15419"/>
                    <a:pt x="423847" y="10910"/>
                    <a:pt x="417779" y="10910"/>
                  </a:cubicBezTo>
                  <a:cubicBezTo>
                    <a:pt x="414131" y="10910"/>
                    <a:pt x="411246" y="12999"/>
                    <a:pt x="409887" y="15353"/>
                  </a:cubicBezTo>
                  <a:lnTo>
                    <a:pt x="409887" y="11473"/>
                  </a:lnTo>
                  <a:lnTo>
                    <a:pt x="403023" y="11473"/>
                  </a:lnTo>
                  <a:lnTo>
                    <a:pt x="403023" y="44567"/>
                  </a:lnTo>
                  <a:close/>
                  <a:moveTo>
                    <a:pt x="363496" y="36144"/>
                  </a:moveTo>
                  <a:lnTo>
                    <a:pt x="370361" y="36144"/>
                  </a:lnTo>
                  <a:lnTo>
                    <a:pt x="370361" y="21885"/>
                  </a:lnTo>
                  <a:cubicBezTo>
                    <a:pt x="370361" y="18238"/>
                    <a:pt x="372582" y="16447"/>
                    <a:pt x="375500" y="16447"/>
                  </a:cubicBezTo>
                  <a:cubicBezTo>
                    <a:pt x="378518" y="16447"/>
                    <a:pt x="379844" y="18072"/>
                    <a:pt x="379844" y="21421"/>
                  </a:cubicBezTo>
                  <a:lnTo>
                    <a:pt x="379844" y="36144"/>
                  </a:lnTo>
                  <a:lnTo>
                    <a:pt x="386675" y="36144"/>
                  </a:lnTo>
                  <a:lnTo>
                    <a:pt x="386675" y="20426"/>
                  </a:lnTo>
                  <a:cubicBezTo>
                    <a:pt x="386675" y="13828"/>
                    <a:pt x="383226" y="10910"/>
                    <a:pt x="378352" y="10910"/>
                  </a:cubicBezTo>
                  <a:cubicBezTo>
                    <a:pt x="374240" y="10910"/>
                    <a:pt x="371554" y="12932"/>
                    <a:pt x="370327" y="15386"/>
                  </a:cubicBezTo>
                  <a:lnTo>
                    <a:pt x="370327" y="11473"/>
                  </a:lnTo>
                  <a:lnTo>
                    <a:pt x="363463" y="11473"/>
                  </a:lnTo>
                  <a:lnTo>
                    <a:pt x="363463" y="36144"/>
                  </a:lnTo>
                  <a:close/>
                  <a:moveTo>
                    <a:pt x="345889" y="36675"/>
                  </a:moveTo>
                  <a:cubicBezTo>
                    <a:pt x="353283" y="36675"/>
                    <a:pt x="358920" y="31734"/>
                    <a:pt x="358920" y="23941"/>
                  </a:cubicBezTo>
                  <a:lnTo>
                    <a:pt x="358920" y="23577"/>
                  </a:lnTo>
                  <a:cubicBezTo>
                    <a:pt x="358920" y="15883"/>
                    <a:pt x="353350" y="10910"/>
                    <a:pt x="345922" y="10910"/>
                  </a:cubicBezTo>
                  <a:cubicBezTo>
                    <a:pt x="338494" y="10910"/>
                    <a:pt x="332890" y="15950"/>
                    <a:pt x="332890" y="23709"/>
                  </a:cubicBezTo>
                  <a:lnTo>
                    <a:pt x="332890" y="24107"/>
                  </a:lnTo>
                  <a:cubicBezTo>
                    <a:pt x="332923" y="31767"/>
                    <a:pt x="338527" y="36675"/>
                    <a:pt x="345889" y="36675"/>
                  </a:cubicBezTo>
                  <a:moveTo>
                    <a:pt x="345955" y="31469"/>
                  </a:moveTo>
                  <a:cubicBezTo>
                    <a:pt x="342075" y="31469"/>
                    <a:pt x="339920" y="28650"/>
                    <a:pt x="339920" y="23908"/>
                  </a:cubicBezTo>
                  <a:lnTo>
                    <a:pt x="339920" y="23543"/>
                  </a:lnTo>
                  <a:cubicBezTo>
                    <a:pt x="339920" y="18835"/>
                    <a:pt x="342208" y="16082"/>
                    <a:pt x="345955" y="16082"/>
                  </a:cubicBezTo>
                  <a:cubicBezTo>
                    <a:pt x="349768" y="16082"/>
                    <a:pt x="351990" y="18901"/>
                    <a:pt x="351990" y="23643"/>
                  </a:cubicBezTo>
                  <a:lnTo>
                    <a:pt x="351990" y="23974"/>
                  </a:lnTo>
                  <a:cubicBezTo>
                    <a:pt x="351990" y="28650"/>
                    <a:pt x="349768" y="31469"/>
                    <a:pt x="345955" y="31469"/>
                  </a:cubicBezTo>
                  <a:moveTo>
                    <a:pt x="324700" y="8091"/>
                  </a:moveTo>
                  <a:cubicBezTo>
                    <a:pt x="326921" y="8091"/>
                    <a:pt x="328612" y="6499"/>
                    <a:pt x="328612" y="4344"/>
                  </a:cubicBezTo>
                  <a:cubicBezTo>
                    <a:pt x="328612" y="2222"/>
                    <a:pt x="326921" y="597"/>
                    <a:pt x="324700" y="597"/>
                  </a:cubicBezTo>
                  <a:cubicBezTo>
                    <a:pt x="322544" y="597"/>
                    <a:pt x="320820" y="2189"/>
                    <a:pt x="320820" y="4344"/>
                  </a:cubicBezTo>
                  <a:cubicBezTo>
                    <a:pt x="320820" y="6499"/>
                    <a:pt x="322544" y="8091"/>
                    <a:pt x="324700" y="8091"/>
                  </a:cubicBezTo>
                  <a:moveTo>
                    <a:pt x="321351" y="36144"/>
                  </a:moveTo>
                  <a:lnTo>
                    <a:pt x="328148" y="36144"/>
                  </a:lnTo>
                  <a:lnTo>
                    <a:pt x="328148" y="11440"/>
                  </a:lnTo>
                  <a:lnTo>
                    <a:pt x="321351" y="11440"/>
                  </a:lnTo>
                  <a:lnTo>
                    <a:pt x="321351" y="36144"/>
                  </a:lnTo>
                  <a:close/>
                  <a:moveTo>
                    <a:pt x="312397" y="36608"/>
                  </a:moveTo>
                  <a:cubicBezTo>
                    <a:pt x="314254" y="36608"/>
                    <a:pt x="315614" y="36277"/>
                    <a:pt x="316542" y="35945"/>
                  </a:cubicBezTo>
                  <a:lnTo>
                    <a:pt x="316542" y="30673"/>
                  </a:lnTo>
                  <a:cubicBezTo>
                    <a:pt x="315747" y="31004"/>
                    <a:pt x="314984" y="31137"/>
                    <a:pt x="313956" y="31137"/>
                  </a:cubicBezTo>
                  <a:cubicBezTo>
                    <a:pt x="312198" y="31137"/>
                    <a:pt x="311204" y="30208"/>
                    <a:pt x="311204" y="28219"/>
                  </a:cubicBezTo>
                  <a:lnTo>
                    <a:pt x="311204" y="16315"/>
                  </a:lnTo>
                  <a:lnTo>
                    <a:pt x="316410" y="16315"/>
                  </a:lnTo>
                  <a:lnTo>
                    <a:pt x="316410" y="11440"/>
                  </a:lnTo>
                  <a:lnTo>
                    <a:pt x="311204" y="11440"/>
                  </a:lnTo>
                  <a:lnTo>
                    <a:pt x="311204" y="6101"/>
                  </a:lnTo>
                  <a:lnTo>
                    <a:pt x="304406" y="6101"/>
                  </a:lnTo>
                  <a:lnTo>
                    <a:pt x="304406" y="11440"/>
                  </a:lnTo>
                  <a:lnTo>
                    <a:pt x="301256" y="11440"/>
                  </a:lnTo>
                  <a:lnTo>
                    <a:pt x="301256" y="16315"/>
                  </a:lnTo>
                  <a:lnTo>
                    <a:pt x="304406" y="16315"/>
                  </a:lnTo>
                  <a:lnTo>
                    <a:pt x="304406" y="28816"/>
                  </a:lnTo>
                  <a:cubicBezTo>
                    <a:pt x="304406" y="33989"/>
                    <a:pt x="307191" y="36608"/>
                    <a:pt x="312397" y="36608"/>
                  </a:cubicBezTo>
                  <a:moveTo>
                    <a:pt x="285405" y="31900"/>
                  </a:moveTo>
                  <a:cubicBezTo>
                    <a:pt x="282918" y="31900"/>
                    <a:pt x="281824" y="30706"/>
                    <a:pt x="281824" y="28915"/>
                  </a:cubicBezTo>
                  <a:cubicBezTo>
                    <a:pt x="281824" y="26262"/>
                    <a:pt x="284145" y="25433"/>
                    <a:pt x="288091" y="25433"/>
                  </a:cubicBezTo>
                  <a:lnTo>
                    <a:pt x="290744" y="25433"/>
                  </a:lnTo>
                  <a:lnTo>
                    <a:pt x="290744" y="27523"/>
                  </a:lnTo>
                  <a:cubicBezTo>
                    <a:pt x="290744" y="30242"/>
                    <a:pt x="288456" y="31900"/>
                    <a:pt x="285405" y="31900"/>
                  </a:cubicBezTo>
                  <a:moveTo>
                    <a:pt x="283383" y="36675"/>
                  </a:moveTo>
                  <a:cubicBezTo>
                    <a:pt x="287262" y="36675"/>
                    <a:pt x="289418" y="35182"/>
                    <a:pt x="290844" y="33193"/>
                  </a:cubicBezTo>
                  <a:lnTo>
                    <a:pt x="290844" y="36177"/>
                  </a:lnTo>
                  <a:lnTo>
                    <a:pt x="297509" y="36177"/>
                  </a:lnTo>
                  <a:lnTo>
                    <a:pt x="297509" y="20095"/>
                  </a:lnTo>
                  <a:cubicBezTo>
                    <a:pt x="297509" y="13397"/>
                    <a:pt x="293231" y="10943"/>
                    <a:pt x="287163" y="10943"/>
                  </a:cubicBezTo>
                  <a:cubicBezTo>
                    <a:pt x="281128" y="10943"/>
                    <a:pt x="276485" y="13529"/>
                    <a:pt x="276054" y="19398"/>
                  </a:cubicBezTo>
                  <a:lnTo>
                    <a:pt x="282521" y="19398"/>
                  </a:lnTo>
                  <a:cubicBezTo>
                    <a:pt x="282786" y="17276"/>
                    <a:pt x="284013" y="15917"/>
                    <a:pt x="286732" y="15917"/>
                  </a:cubicBezTo>
                  <a:cubicBezTo>
                    <a:pt x="289849" y="15917"/>
                    <a:pt x="290744" y="17508"/>
                    <a:pt x="290744" y="20460"/>
                  </a:cubicBezTo>
                  <a:lnTo>
                    <a:pt x="290744" y="21454"/>
                  </a:lnTo>
                  <a:lnTo>
                    <a:pt x="287959" y="21454"/>
                  </a:lnTo>
                  <a:cubicBezTo>
                    <a:pt x="280398" y="21454"/>
                    <a:pt x="275126" y="23643"/>
                    <a:pt x="275126" y="29379"/>
                  </a:cubicBezTo>
                  <a:cubicBezTo>
                    <a:pt x="275126" y="34486"/>
                    <a:pt x="278906" y="36675"/>
                    <a:pt x="283383" y="36675"/>
                  </a:cubicBezTo>
                  <a:moveTo>
                    <a:pt x="233146" y="36144"/>
                  </a:moveTo>
                  <a:lnTo>
                    <a:pt x="240010" y="36144"/>
                  </a:lnTo>
                  <a:lnTo>
                    <a:pt x="240010" y="21554"/>
                  </a:lnTo>
                  <a:cubicBezTo>
                    <a:pt x="240010" y="18205"/>
                    <a:pt x="242132" y="16514"/>
                    <a:pt x="244785" y="16514"/>
                  </a:cubicBezTo>
                  <a:cubicBezTo>
                    <a:pt x="247205" y="16514"/>
                    <a:pt x="248664" y="17939"/>
                    <a:pt x="248664" y="21090"/>
                  </a:cubicBezTo>
                  <a:lnTo>
                    <a:pt x="248664" y="36144"/>
                  </a:lnTo>
                  <a:lnTo>
                    <a:pt x="255462" y="36144"/>
                  </a:lnTo>
                  <a:lnTo>
                    <a:pt x="255462" y="21554"/>
                  </a:lnTo>
                  <a:cubicBezTo>
                    <a:pt x="255462" y="18205"/>
                    <a:pt x="257584" y="16514"/>
                    <a:pt x="260237" y="16514"/>
                  </a:cubicBezTo>
                  <a:cubicBezTo>
                    <a:pt x="262691" y="16514"/>
                    <a:pt x="264117" y="17939"/>
                    <a:pt x="264117" y="21090"/>
                  </a:cubicBezTo>
                  <a:lnTo>
                    <a:pt x="264117" y="36144"/>
                  </a:lnTo>
                  <a:lnTo>
                    <a:pt x="270915" y="36144"/>
                  </a:lnTo>
                  <a:lnTo>
                    <a:pt x="270915" y="20327"/>
                  </a:lnTo>
                  <a:cubicBezTo>
                    <a:pt x="270915" y="13761"/>
                    <a:pt x="267367" y="10876"/>
                    <a:pt x="262790" y="10876"/>
                  </a:cubicBezTo>
                  <a:cubicBezTo>
                    <a:pt x="259673" y="10876"/>
                    <a:pt x="256457" y="12203"/>
                    <a:pt x="254467" y="15154"/>
                  </a:cubicBezTo>
                  <a:cubicBezTo>
                    <a:pt x="253274" y="12236"/>
                    <a:pt x="250820" y="10876"/>
                    <a:pt x="247570" y="10876"/>
                  </a:cubicBezTo>
                  <a:cubicBezTo>
                    <a:pt x="243889" y="10876"/>
                    <a:pt x="241237" y="12899"/>
                    <a:pt x="240010" y="15220"/>
                  </a:cubicBezTo>
                  <a:lnTo>
                    <a:pt x="240010" y="11440"/>
                  </a:lnTo>
                  <a:lnTo>
                    <a:pt x="233146" y="11440"/>
                  </a:lnTo>
                  <a:lnTo>
                    <a:pt x="233146" y="36144"/>
                  </a:lnTo>
                  <a:close/>
                  <a:moveTo>
                    <a:pt x="213847" y="36144"/>
                  </a:moveTo>
                  <a:lnTo>
                    <a:pt x="220678" y="36144"/>
                  </a:lnTo>
                  <a:lnTo>
                    <a:pt x="220678" y="23776"/>
                  </a:lnTo>
                  <a:cubicBezTo>
                    <a:pt x="220678" y="19067"/>
                    <a:pt x="223596" y="17409"/>
                    <a:pt x="228669" y="17442"/>
                  </a:cubicBezTo>
                  <a:lnTo>
                    <a:pt x="228669" y="11075"/>
                  </a:lnTo>
                  <a:cubicBezTo>
                    <a:pt x="224657" y="11109"/>
                    <a:pt x="222236" y="12866"/>
                    <a:pt x="220678" y="16182"/>
                  </a:cubicBezTo>
                  <a:lnTo>
                    <a:pt x="220678" y="11473"/>
                  </a:lnTo>
                  <a:lnTo>
                    <a:pt x="213847" y="11473"/>
                  </a:lnTo>
                  <a:lnTo>
                    <a:pt x="213847" y="36144"/>
                  </a:lnTo>
                  <a:close/>
                  <a:moveTo>
                    <a:pt x="196239" y="36675"/>
                  </a:moveTo>
                  <a:cubicBezTo>
                    <a:pt x="203667" y="36675"/>
                    <a:pt x="209271" y="31734"/>
                    <a:pt x="209271" y="23941"/>
                  </a:cubicBezTo>
                  <a:lnTo>
                    <a:pt x="209271" y="23577"/>
                  </a:lnTo>
                  <a:cubicBezTo>
                    <a:pt x="209271" y="15883"/>
                    <a:pt x="203700" y="10910"/>
                    <a:pt x="196272" y="10910"/>
                  </a:cubicBezTo>
                  <a:cubicBezTo>
                    <a:pt x="188844" y="10910"/>
                    <a:pt x="183240" y="15950"/>
                    <a:pt x="183240" y="23709"/>
                  </a:cubicBezTo>
                  <a:lnTo>
                    <a:pt x="183240" y="24107"/>
                  </a:lnTo>
                  <a:cubicBezTo>
                    <a:pt x="183240" y="31767"/>
                    <a:pt x="188878" y="36675"/>
                    <a:pt x="196239" y="36675"/>
                  </a:cubicBezTo>
                  <a:moveTo>
                    <a:pt x="196272" y="31469"/>
                  </a:moveTo>
                  <a:cubicBezTo>
                    <a:pt x="192392" y="31469"/>
                    <a:pt x="190237" y="28650"/>
                    <a:pt x="190237" y="23908"/>
                  </a:cubicBezTo>
                  <a:lnTo>
                    <a:pt x="190237" y="23543"/>
                  </a:lnTo>
                  <a:cubicBezTo>
                    <a:pt x="190237" y="18835"/>
                    <a:pt x="192492" y="16082"/>
                    <a:pt x="196272" y="16082"/>
                  </a:cubicBezTo>
                  <a:cubicBezTo>
                    <a:pt x="200086" y="16082"/>
                    <a:pt x="202307" y="18901"/>
                    <a:pt x="202307" y="23643"/>
                  </a:cubicBezTo>
                  <a:lnTo>
                    <a:pt x="202307" y="23974"/>
                  </a:lnTo>
                  <a:cubicBezTo>
                    <a:pt x="202340" y="28650"/>
                    <a:pt x="200086" y="31469"/>
                    <a:pt x="196272" y="31469"/>
                  </a:cubicBezTo>
                  <a:moveTo>
                    <a:pt x="169313" y="36144"/>
                  </a:moveTo>
                  <a:lnTo>
                    <a:pt x="176111" y="36144"/>
                  </a:lnTo>
                  <a:lnTo>
                    <a:pt x="176111" y="16315"/>
                  </a:lnTo>
                  <a:lnTo>
                    <a:pt x="181483" y="16315"/>
                  </a:lnTo>
                  <a:lnTo>
                    <a:pt x="181483" y="11440"/>
                  </a:lnTo>
                  <a:lnTo>
                    <a:pt x="176111" y="11440"/>
                  </a:lnTo>
                  <a:lnTo>
                    <a:pt x="176111" y="8423"/>
                  </a:lnTo>
                  <a:cubicBezTo>
                    <a:pt x="176111" y="6532"/>
                    <a:pt x="177006" y="5173"/>
                    <a:pt x="179195" y="5173"/>
                  </a:cubicBezTo>
                  <a:cubicBezTo>
                    <a:pt x="180190" y="5173"/>
                    <a:pt x="181052" y="5372"/>
                    <a:pt x="181682" y="5604"/>
                  </a:cubicBezTo>
                  <a:lnTo>
                    <a:pt x="181682" y="464"/>
                  </a:lnTo>
                  <a:cubicBezTo>
                    <a:pt x="180588" y="133"/>
                    <a:pt x="179593" y="0"/>
                    <a:pt x="178134" y="0"/>
                  </a:cubicBezTo>
                  <a:cubicBezTo>
                    <a:pt x="172662" y="0"/>
                    <a:pt x="169313" y="2885"/>
                    <a:pt x="169313" y="8622"/>
                  </a:cubicBezTo>
                  <a:lnTo>
                    <a:pt x="169313" y="11440"/>
                  </a:lnTo>
                  <a:lnTo>
                    <a:pt x="166064" y="11440"/>
                  </a:lnTo>
                  <a:lnTo>
                    <a:pt x="166064" y="16315"/>
                  </a:lnTo>
                  <a:lnTo>
                    <a:pt x="169313" y="16315"/>
                  </a:lnTo>
                  <a:lnTo>
                    <a:pt x="169313" y="36144"/>
                  </a:lnTo>
                  <a:close/>
                  <a:moveTo>
                    <a:pt x="139768" y="31900"/>
                  </a:moveTo>
                  <a:cubicBezTo>
                    <a:pt x="137281" y="31900"/>
                    <a:pt x="136187" y="30706"/>
                    <a:pt x="136187" y="28915"/>
                  </a:cubicBezTo>
                  <a:cubicBezTo>
                    <a:pt x="136187" y="26262"/>
                    <a:pt x="138508" y="25433"/>
                    <a:pt x="142454" y="25433"/>
                  </a:cubicBezTo>
                  <a:lnTo>
                    <a:pt x="145107" y="25433"/>
                  </a:lnTo>
                  <a:lnTo>
                    <a:pt x="145107" y="27523"/>
                  </a:lnTo>
                  <a:cubicBezTo>
                    <a:pt x="145107" y="30242"/>
                    <a:pt x="142786" y="31900"/>
                    <a:pt x="139768" y="31900"/>
                  </a:cubicBezTo>
                  <a:moveTo>
                    <a:pt x="137745" y="36675"/>
                  </a:moveTo>
                  <a:cubicBezTo>
                    <a:pt x="141625" y="36675"/>
                    <a:pt x="143780" y="35182"/>
                    <a:pt x="145206" y="33193"/>
                  </a:cubicBezTo>
                  <a:lnTo>
                    <a:pt x="145206" y="36177"/>
                  </a:lnTo>
                  <a:lnTo>
                    <a:pt x="151871" y="36177"/>
                  </a:lnTo>
                  <a:lnTo>
                    <a:pt x="151871" y="20095"/>
                  </a:lnTo>
                  <a:cubicBezTo>
                    <a:pt x="151871" y="13397"/>
                    <a:pt x="147594" y="10943"/>
                    <a:pt x="141526" y="10943"/>
                  </a:cubicBezTo>
                  <a:cubicBezTo>
                    <a:pt x="135490" y="10943"/>
                    <a:pt x="130848" y="13529"/>
                    <a:pt x="130417" y="19398"/>
                  </a:cubicBezTo>
                  <a:lnTo>
                    <a:pt x="136883" y="19398"/>
                  </a:lnTo>
                  <a:cubicBezTo>
                    <a:pt x="137182" y="17276"/>
                    <a:pt x="138375" y="15917"/>
                    <a:pt x="141094" y="15917"/>
                  </a:cubicBezTo>
                  <a:cubicBezTo>
                    <a:pt x="144211" y="15917"/>
                    <a:pt x="145107" y="17508"/>
                    <a:pt x="145107" y="20460"/>
                  </a:cubicBezTo>
                  <a:lnTo>
                    <a:pt x="145107" y="21454"/>
                  </a:lnTo>
                  <a:lnTo>
                    <a:pt x="142321" y="21454"/>
                  </a:lnTo>
                  <a:cubicBezTo>
                    <a:pt x="134761" y="21454"/>
                    <a:pt x="129489" y="23643"/>
                    <a:pt x="129489" y="29379"/>
                  </a:cubicBezTo>
                  <a:cubicBezTo>
                    <a:pt x="129455" y="34486"/>
                    <a:pt x="133236" y="36675"/>
                    <a:pt x="137745" y="36675"/>
                  </a:cubicBezTo>
                  <a:moveTo>
                    <a:pt x="118048" y="36144"/>
                  </a:moveTo>
                  <a:lnTo>
                    <a:pt x="124846" y="36144"/>
                  </a:lnTo>
                  <a:lnTo>
                    <a:pt x="124846" y="265"/>
                  </a:lnTo>
                  <a:lnTo>
                    <a:pt x="118048" y="265"/>
                  </a:lnTo>
                  <a:lnTo>
                    <a:pt x="118048" y="36144"/>
                  </a:lnTo>
                  <a:close/>
                  <a:moveTo>
                    <a:pt x="88072" y="36144"/>
                  </a:moveTo>
                  <a:lnTo>
                    <a:pt x="94936" y="36144"/>
                  </a:lnTo>
                  <a:lnTo>
                    <a:pt x="94936" y="23776"/>
                  </a:lnTo>
                  <a:cubicBezTo>
                    <a:pt x="94936" y="19067"/>
                    <a:pt x="97854" y="17409"/>
                    <a:pt x="102928" y="17442"/>
                  </a:cubicBezTo>
                  <a:lnTo>
                    <a:pt x="102928" y="11075"/>
                  </a:lnTo>
                  <a:cubicBezTo>
                    <a:pt x="98915" y="11109"/>
                    <a:pt x="96495" y="12866"/>
                    <a:pt x="94936" y="16182"/>
                  </a:cubicBezTo>
                  <a:lnTo>
                    <a:pt x="94936" y="11473"/>
                  </a:lnTo>
                  <a:lnTo>
                    <a:pt x="88072" y="11473"/>
                  </a:lnTo>
                  <a:lnTo>
                    <a:pt x="88072" y="36144"/>
                  </a:lnTo>
                  <a:close/>
                  <a:moveTo>
                    <a:pt x="67381" y="36675"/>
                  </a:moveTo>
                  <a:cubicBezTo>
                    <a:pt x="71426" y="36675"/>
                    <a:pt x="73946" y="34785"/>
                    <a:pt x="75206" y="32298"/>
                  </a:cubicBezTo>
                  <a:lnTo>
                    <a:pt x="75206" y="36177"/>
                  </a:lnTo>
                  <a:lnTo>
                    <a:pt x="82004" y="36177"/>
                  </a:lnTo>
                  <a:lnTo>
                    <a:pt x="82004" y="11473"/>
                  </a:lnTo>
                  <a:lnTo>
                    <a:pt x="75206" y="11473"/>
                  </a:lnTo>
                  <a:lnTo>
                    <a:pt x="75206" y="25964"/>
                  </a:lnTo>
                  <a:cubicBezTo>
                    <a:pt x="75206" y="29612"/>
                    <a:pt x="72918" y="31402"/>
                    <a:pt x="70066" y="31402"/>
                  </a:cubicBezTo>
                  <a:cubicBezTo>
                    <a:pt x="67148" y="31402"/>
                    <a:pt x="65789" y="29811"/>
                    <a:pt x="65789" y="26428"/>
                  </a:cubicBezTo>
                  <a:lnTo>
                    <a:pt x="65789" y="11473"/>
                  </a:lnTo>
                  <a:lnTo>
                    <a:pt x="58991" y="11473"/>
                  </a:lnTo>
                  <a:lnTo>
                    <a:pt x="58991" y="27390"/>
                  </a:lnTo>
                  <a:cubicBezTo>
                    <a:pt x="58991" y="33823"/>
                    <a:pt x="62572" y="36675"/>
                    <a:pt x="67381" y="36675"/>
                  </a:cubicBezTo>
                  <a:moveTo>
                    <a:pt x="41549" y="36675"/>
                  </a:moveTo>
                  <a:cubicBezTo>
                    <a:pt x="48977" y="36675"/>
                    <a:pt x="54581" y="31734"/>
                    <a:pt x="54581" y="23941"/>
                  </a:cubicBezTo>
                  <a:lnTo>
                    <a:pt x="54581" y="23577"/>
                  </a:lnTo>
                  <a:cubicBezTo>
                    <a:pt x="54581" y="15883"/>
                    <a:pt x="49010" y="10910"/>
                    <a:pt x="41582" y="10910"/>
                  </a:cubicBezTo>
                  <a:cubicBezTo>
                    <a:pt x="34154" y="10910"/>
                    <a:pt x="28550" y="15950"/>
                    <a:pt x="28550" y="23709"/>
                  </a:cubicBezTo>
                  <a:lnTo>
                    <a:pt x="28550" y="24107"/>
                  </a:lnTo>
                  <a:cubicBezTo>
                    <a:pt x="28584" y="31767"/>
                    <a:pt x="34188" y="36675"/>
                    <a:pt x="41549" y="36675"/>
                  </a:cubicBezTo>
                  <a:moveTo>
                    <a:pt x="41615" y="31469"/>
                  </a:moveTo>
                  <a:cubicBezTo>
                    <a:pt x="37736" y="31469"/>
                    <a:pt x="35580" y="28650"/>
                    <a:pt x="35580" y="23908"/>
                  </a:cubicBezTo>
                  <a:lnTo>
                    <a:pt x="35580" y="23543"/>
                  </a:lnTo>
                  <a:cubicBezTo>
                    <a:pt x="35580" y="18835"/>
                    <a:pt x="37835" y="16082"/>
                    <a:pt x="41615" y="16082"/>
                  </a:cubicBezTo>
                  <a:cubicBezTo>
                    <a:pt x="45429" y="16082"/>
                    <a:pt x="47650" y="18901"/>
                    <a:pt x="47650" y="23643"/>
                  </a:cubicBezTo>
                  <a:lnTo>
                    <a:pt x="47650" y="23974"/>
                  </a:lnTo>
                  <a:cubicBezTo>
                    <a:pt x="47650" y="28650"/>
                    <a:pt x="45429" y="31469"/>
                    <a:pt x="41615" y="31469"/>
                  </a:cubicBezTo>
                  <a:moveTo>
                    <a:pt x="12700" y="31336"/>
                  </a:moveTo>
                  <a:cubicBezTo>
                    <a:pt x="8953" y="31336"/>
                    <a:pt x="6599" y="28948"/>
                    <a:pt x="6599" y="23974"/>
                  </a:cubicBezTo>
                  <a:lnTo>
                    <a:pt x="6599" y="23610"/>
                  </a:lnTo>
                  <a:cubicBezTo>
                    <a:pt x="6599" y="18636"/>
                    <a:pt x="9053" y="16149"/>
                    <a:pt x="12634" y="16149"/>
                  </a:cubicBezTo>
                  <a:cubicBezTo>
                    <a:pt x="16082" y="16149"/>
                    <a:pt x="18536" y="18603"/>
                    <a:pt x="18536" y="23610"/>
                  </a:cubicBezTo>
                  <a:lnTo>
                    <a:pt x="18536" y="23974"/>
                  </a:lnTo>
                  <a:cubicBezTo>
                    <a:pt x="18569" y="28783"/>
                    <a:pt x="16480" y="31336"/>
                    <a:pt x="12700" y="31336"/>
                  </a:cubicBezTo>
                  <a:moveTo>
                    <a:pt x="0" y="44567"/>
                  </a:moveTo>
                  <a:lnTo>
                    <a:pt x="6831" y="44567"/>
                  </a:lnTo>
                  <a:lnTo>
                    <a:pt x="6831" y="32397"/>
                  </a:lnTo>
                  <a:cubicBezTo>
                    <a:pt x="8124" y="34785"/>
                    <a:pt x="10910" y="36675"/>
                    <a:pt x="14723" y="36675"/>
                  </a:cubicBezTo>
                  <a:cubicBezTo>
                    <a:pt x="20857" y="36675"/>
                    <a:pt x="25500" y="32099"/>
                    <a:pt x="25500" y="23941"/>
                  </a:cubicBezTo>
                  <a:lnTo>
                    <a:pt x="25500" y="23577"/>
                  </a:lnTo>
                  <a:cubicBezTo>
                    <a:pt x="25500" y="15419"/>
                    <a:pt x="20791" y="10910"/>
                    <a:pt x="14723" y="10910"/>
                  </a:cubicBezTo>
                  <a:cubicBezTo>
                    <a:pt x="11075" y="10910"/>
                    <a:pt x="8190" y="12999"/>
                    <a:pt x="6831" y="15353"/>
                  </a:cubicBezTo>
                  <a:lnTo>
                    <a:pt x="6831" y="11473"/>
                  </a:lnTo>
                  <a:lnTo>
                    <a:pt x="0" y="11473"/>
                  </a:lnTo>
                  <a:lnTo>
                    <a:pt x="0" y="44567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69B93D11-F5CF-44B1-B92B-FBB17C6FCA6C}"/>
                </a:ext>
              </a:extLst>
            </p:cNvPr>
            <p:cNvSpPr/>
            <p:nvPr/>
          </p:nvSpPr>
          <p:spPr>
            <a:xfrm>
              <a:off x="999327" y="250402"/>
              <a:ext cx="484131" cy="33160"/>
            </a:xfrm>
            <a:custGeom>
              <a:avLst/>
              <a:gdLst>
                <a:gd name="connsiteX0" fmla="*/ 469574 w 484131"/>
                <a:gd name="connsiteY0" fmla="*/ 20857 h 33159"/>
                <a:gd name="connsiteX1" fmla="*/ 475245 w 484131"/>
                <a:gd name="connsiteY1" fmla="*/ 15320 h 33159"/>
                <a:gd name="connsiteX2" fmla="*/ 480616 w 484131"/>
                <a:gd name="connsiteY2" fmla="*/ 20857 h 33159"/>
                <a:gd name="connsiteX3" fmla="*/ 469574 w 484131"/>
                <a:gd name="connsiteY3" fmla="*/ 20857 h 33159"/>
                <a:gd name="connsiteX4" fmla="*/ 475443 w 484131"/>
                <a:gd name="connsiteY4" fmla="*/ 36409 h 33159"/>
                <a:gd name="connsiteX5" fmla="*/ 487248 w 484131"/>
                <a:gd name="connsiteY5" fmla="*/ 28086 h 33159"/>
                <a:gd name="connsiteX6" fmla="*/ 480782 w 484131"/>
                <a:gd name="connsiteY6" fmla="*/ 28086 h 33159"/>
                <a:gd name="connsiteX7" fmla="*/ 475642 w 484131"/>
                <a:gd name="connsiteY7" fmla="*/ 31535 h 33159"/>
                <a:gd name="connsiteX8" fmla="*/ 469508 w 484131"/>
                <a:gd name="connsiteY8" fmla="*/ 25069 h 33159"/>
                <a:gd name="connsiteX9" fmla="*/ 487315 w 484131"/>
                <a:gd name="connsiteY9" fmla="*/ 25069 h 33159"/>
                <a:gd name="connsiteX10" fmla="*/ 487315 w 484131"/>
                <a:gd name="connsiteY10" fmla="*/ 23179 h 33159"/>
                <a:gd name="connsiteX11" fmla="*/ 475278 w 484131"/>
                <a:gd name="connsiteY11" fmla="*/ 10611 h 33159"/>
                <a:gd name="connsiteX12" fmla="*/ 462578 w 484131"/>
                <a:gd name="connsiteY12" fmla="*/ 23444 h 33159"/>
                <a:gd name="connsiteX13" fmla="*/ 462578 w 484131"/>
                <a:gd name="connsiteY13" fmla="*/ 23809 h 33159"/>
                <a:gd name="connsiteX14" fmla="*/ 475443 w 484131"/>
                <a:gd name="connsiteY14" fmla="*/ 36409 h 33159"/>
                <a:gd name="connsiteX15" fmla="*/ 451038 w 484131"/>
                <a:gd name="connsiteY15" fmla="*/ 35879 h 33159"/>
                <a:gd name="connsiteX16" fmla="*/ 457836 w 484131"/>
                <a:gd name="connsiteY16" fmla="*/ 35879 h 33159"/>
                <a:gd name="connsiteX17" fmla="*/ 457836 w 484131"/>
                <a:gd name="connsiteY17" fmla="*/ 0 h 33159"/>
                <a:gd name="connsiteX18" fmla="*/ 451038 w 484131"/>
                <a:gd name="connsiteY18" fmla="*/ 0 h 33159"/>
                <a:gd name="connsiteX19" fmla="*/ 451038 w 484131"/>
                <a:gd name="connsiteY19" fmla="*/ 35879 h 33159"/>
                <a:gd name="connsiteX20" fmla="*/ 432900 w 484131"/>
                <a:gd name="connsiteY20" fmla="*/ 31634 h 33159"/>
                <a:gd name="connsiteX21" fmla="*/ 429318 w 484131"/>
                <a:gd name="connsiteY21" fmla="*/ 28650 h 33159"/>
                <a:gd name="connsiteX22" fmla="*/ 435586 w 484131"/>
                <a:gd name="connsiteY22" fmla="*/ 25168 h 33159"/>
                <a:gd name="connsiteX23" fmla="*/ 438238 w 484131"/>
                <a:gd name="connsiteY23" fmla="*/ 25168 h 33159"/>
                <a:gd name="connsiteX24" fmla="*/ 438238 w 484131"/>
                <a:gd name="connsiteY24" fmla="*/ 27257 h 33159"/>
                <a:gd name="connsiteX25" fmla="*/ 432900 w 484131"/>
                <a:gd name="connsiteY25" fmla="*/ 31634 h 33159"/>
                <a:gd name="connsiteX26" fmla="*/ 430877 w 484131"/>
                <a:gd name="connsiteY26" fmla="*/ 36409 h 33159"/>
                <a:gd name="connsiteX27" fmla="*/ 438338 w 484131"/>
                <a:gd name="connsiteY27" fmla="*/ 32928 h 33159"/>
                <a:gd name="connsiteX28" fmla="*/ 438338 w 484131"/>
                <a:gd name="connsiteY28" fmla="*/ 35912 h 33159"/>
                <a:gd name="connsiteX29" fmla="*/ 445003 w 484131"/>
                <a:gd name="connsiteY29" fmla="*/ 35912 h 33159"/>
                <a:gd name="connsiteX30" fmla="*/ 445003 w 484131"/>
                <a:gd name="connsiteY30" fmla="*/ 19830 h 33159"/>
                <a:gd name="connsiteX31" fmla="*/ 434657 w 484131"/>
                <a:gd name="connsiteY31" fmla="*/ 10677 h 33159"/>
                <a:gd name="connsiteX32" fmla="*/ 423549 w 484131"/>
                <a:gd name="connsiteY32" fmla="*/ 19133 h 33159"/>
                <a:gd name="connsiteX33" fmla="*/ 430015 w 484131"/>
                <a:gd name="connsiteY33" fmla="*/ 19133 h 33159"/>
                <a:gd name="connsiteX34" fmla="*/ 434226 w 484131"/>
                <a:gd name="connsiteY34" fmla="*/ 15651 h 33159"/>
                <a:gd name="connsiteX35" fmla="*/ 438238 w 484131"/>
                <a:gd name="connsiteY35" fmla="*/ 20194 h 33159"/>
                <a:gd name="connsiteX36" fmla="*/ 438238 w 484131"/>
                <a:gd name="connsiteY36" fmla="*/ 21189 h 33159"/>
                <a:gd name="connsiteX37" fmla="*/ 435453 w 484131"/>
                <a:gd name="connsiteY37" fmla="*/ 21189 h 33159"/>
                <a:gd name="connsiteX38" fmla="*/ 422620 w 484131"/>
                <a:gd name="connsiteY38" fmla="*/ 29114 h 33159"/>
                <a:gd name="connsiteX39" fmla="*/ 430877 w 484131"/>
                <a:gd name="connsiteY39" fmla="*/ 36409 h 33159"/>
                <a:gd name="connsiteX40" fmla="*/ 395197 w 484131"/>
                <a:gd name="connsiteY40" fmla="*/ 35879 h 33159"/>
                <a:gd name="connsiteX41" fmla="*/ 402061 w 484131"/>
                <a:gd name="connsiteY41" fmla="*/ 35879 h 33159"/>
                <a:gd name="connsiteX42" fmla="*/ 402061 w 484131"/>
                <a:gd name="connsiteY42" fmla="*/ 21620 h 33159"/>
                <a:gd name="connsiteX43" fmla="*/ 407201 w 484131"/>
                <a:gd name="connsiteY43" fmla="*/ 16182 h 33159"/>
                <a:gd name="connsiteX44" fmla="*/ 411545 w 484131"/>
                <a:gd name="connsiteY44" fmla="*/ 21156 h 33159"/>
                <a:gd name="connsiteX45" fmla="*/ 411545 w 484131"/>
                <a:gd name="connsiteY45" fmla="*/ 35879 h 33159"/>
                <a:gd name="connsiteX46" fmla="*/ 418376 w 484131"/>
                <a:gd name="connsiteY46" fmla="*/ 35879 h 33159"/>
                <a:gd name="connsiteX47" fmla="*/ 418376 w 484131"/>
                <a:gd name="connsiteY47" fmla="*/ 20161 h 33159"/>
                <a:gd name="connsiteX48" fmla="*/ 410053 w 484131"/>
                <a:gd name="connsiteY48" fmla="*/ 10611 h 33159"/>
                <a:gd name="connsiteX49" fmla="*/ 402028 w 484131"/>
                <a:gd name="connsiteY49" fmla="*/ 15088 h 33159"/>
                <a:gd name="connsiteX50" fmla="*/ 402028 w 484131"/>
                <a:gd name="connsiteY50" fmla="*/ 11175 h 33159"/>
                <a:gd name="connsiteX51" fmla="*/ 395164 w 484131"/>
                <a:gd name="connsiteY51" fmla="*/ 11175 h 33159"/>
                <a:gd name="connsiteX52" fmla="*/ 395164 w 484131"/>
                <a:gd name="connsiteY52" fmla="*/ 35879 h 33159"/>
                <a:gd name="connsiteX53" fmla="*/ 377556 w 484131"/>
                <a:gd name="connsiteY53" fmla="*/ 36409 h 33159"/>
                <a:gd name="connsiteX54" fmla="*/ 390588 w 484131"/>
                <a:gd name="connsiteY54" fmla="*/ 23676 h 33159"/>
                <a:gd name="connsiteX55" fmla="*/ 390588 w 484131"/>
                <a:gd name="connsiteY55" fmla="*/ 23311 h 33159"/>
                <a:gd name="connsiteX56" fmla="*/ 377589 w 484131"/>
                <a:gd name="connsiteY56" fmla="*/ 10644 h 33159"/>
                <a:gd name="connsiteX57" fmla="*/ 364558 w 484131"/>
                <a:gd name="connsiteY57" fmla="*/ 23444 h 33159"/>
                <a:gd name="connsiteX58" fmla="*/ 364558 w 484131"/>
                <a:gd name="connsiteY58" fmla="*/ 23809 h 33159"/>
                <a:gd name="connsiteX59" fmla="*/ 377556 w 484131"/>
                <a:gd name="connsiteY59" fmla="*/ 36409 h 33159"/>
                <a:gd name="connsiteX60" fmla="*/ 377622 w 484131"/>
                <a:gd name="connsiteY60" fmla="*/ 31203 h 33159"/>
                <a:gd name="connsiteX61" fmla="*/ 371587 w 484131"/>
                <a:gd name="connsiteY61" fmla="*/ 23643 h 33159"/>
                <a:gd name="connsiteX62" fmla="*/ 371587 w 484131"/>
                <a:gd name="connsiteY62" fmla="*/ 23278 h 33159"/>
                <a:gd name="connsiteX63" fmla="*/ 377622 w 484131"/>
                <a:gd name="connsiteY63" fmla="*/ 15817 h 33159"/>
                <a:gd name="connsiteX64" fmla="*/ 383658 w 484131"/>
                <a:gd name="connsiteY64" fmla="*/ 23378 h 33159"/>
                <a:gd name="connsiteX65" fmla="*/ 383658 w 484131"/>
                <a:gd name="connsiteY65" fmla="*/ 23709 h 33159"/>
                <a:gd name="connsiteX66" fmla="*/ 377622 w 484131"/>
                <a:gd name="connsiteY66" fmla="*/ 31203 h 33159"/>
                <a:gd name="connsiteX67" fmla="*/ 356367 w 484131"/>
                <a:gd name="connsiteY67" fmla="*/ 7826 h 33159"/>
                <a:gd name="connsiteX68" fmla="*/ 360280 w 484131"/>
                <a:gd name="connsiteY68" fmla="*/ 4079 h 33159"/>
                <a:gd name="connsiteX69" fmla="*/ 356367 w 484131"/>
                <a:gd name="connsiteY69" fmla="*/ 365 h 33159"/>
                <a:gd name="connsiteX70" fmla="*/ 352487 w 484131"/>
                <a:gd name="connsiteY70" fmla="*/ 4079 h 33159"/>
                <a:gd name="connsiteX71" fmla="*/ 356367 w 484131"/>
                <a:gd name="connsiteY71" fmla="*/ 7826 h 33159"/>
                <a:gd name="connsiteX72" fmla="*/ 353018 w 484131"/>
                <a:gd name="connsiteY72" fmla="*/ 35879 h 33159"/>
                <a:gd name="connsiteX73" fmla="*/ 359816 w 484131"/>
                <a:gd name="connsiteY73" fmla="*/ 35879 h 33159"/>
                <a:gd name="connsiteX74" fmla="*/ 359816 w 484131"/>
                <a:gd name="connsiteY74" fmla="*/ 11175 h 33159"/>
                <a:gd name="connsiteX75" fmla="*/ 353018 w 484131"/>
                <a:gd name="connsiteY75" fmla="*/ 11175 h 33159"/>
                <a:gd name="connsiteX76" fmla="*/ 353018 w 484131"/>
                <a:gd name="connsiteY76" fmla="*/ 35879 h 33159"/>
                <a:gd name="connsiteX77" fmla="*/ 344032 w 484131"/>
                <a:gd name="connsiteY77" fmla="*/ 36343 h 33159"/>
                <a:gd name="connsiteX78" fmla="*/ 348177 w 484131"/>
                <a:gd name="connsiteY78" fmla="*/ 35680 h 33159"/>
                <a:gd name="connsiteX79" fmla="*/ 348177 w 484131"/>
                <a:gd name="connsiteY79" fmla="*/ 30407 h 33159"/>
                <a:gd name="connsiteX80" fmla="*/ 345590 w 484131"/>
                <a:gd name="connsiteY80" fmla="*/ 30872 h 33159"/>
                <a:gd name="connsiteX81" fmla="*/ 342838 w 484131"/>
                <a:gd name="connsiteY81" fmla="*/ 27954 h 33159"/>
                <a:gd name="connsiteX82" fmla="*/ 342838 w 484131"/>
                <a:gd name="connsiteY82" fmla="*/ 16049 h 33159"/>
                <a:gd name="connsiteX83" fmla="*/ 348044 w 484131"/>
                <a:gd name="connsiteY83" fmla="*/ 16049 h 33159"/>
                <a:gd name="connsiteX84" fmla="*/ 348044 w 484131"/>
                <a:gd name="connsiteY84" fmla="*/ 11175 h 33159"/>
                <a:gd name="connsiteX85" fmla="*/ 342838 w 484131"/>
                <a:gd name="connsiteY85" fmla="*/ 11175 h 33159"/>
                <a:gd name="connsiteX86" fmla="*/ 342838 w 484131"/>
                <a:gd name="connsiteY86" fmla="*/ 5836 h 33159"/>
                <a:gd name="connsiteX87" fmla="*/ 336040 w 484131"/>
                <a:gd name="connsiteY87" fmla="*/ 5836 h 33159"/>
                <a:gd name="connsiteX88" fmla="*/ 336040 w 484131"/>
                <a:gd name="connsiteY88" fmla="*/ 11175 h 33159"/>
                <a:gd name="connsiteX89" fmla="*/ 332890 w 484131"/>
                <a:gd name="connsiteY89" fmla="*/ 11175 h 33159"/>
                <a:gd name="connsiteX90" fmla="*/ 332890 w 484131"/>
                <a:gd name="connsiteY90" fmla="*/ 16049 h 33159"/>
                <a:gd name="connsiteX91" fmla="*/ 336040 w 484131"/>
                <a:gd name="connsiteY91" fmla="*/ 16049 h 33159"/>
                <a:gd name="connsiteX92" fmla="*/ 336040 w 484131"/>
                <a:gd name="connsiteY92" fmla="*/ 28551 h 33159"/>
                <a:gd name="connsiteX93" fmla="*/ 344032 w 484131"/>
                <a:gd name="connsiteY93" fmla="*/ 36343 h 33159"/>
                <a:gd name="connsiteX94" fmla="*/ 317106 w 484131"/>
                <a:gd name="connsiteY94" fmla="*/ 31634 h 33159"/>
                <a:gd name="connsiteX95" fmla="*/ 313525 w 484131"/>
                <a:gd name="connsiteY95" fmla="*/ 28650 h 33159"/>
                <a:gd name="connsiteX96" fmla="*/ 319792 w 484131"/>
                <a:gd name="connsiteY96" fmla="*/ 25168 h 33159"/>
                <a:gd name="connsiteX97" fmla="*/ 322445 w 484131"/>
                <a:gd name="connsiteY97" fmla="*/ 25168 h 33159"/>
                <a:gd name="connsiteX98" fmla="*/ 322445 w 484131"/>
                <a:gd name="connsiteY98" fmla="*/ 27257 h 33159"/>
                <a:gd name="connsiteX99" fmla="*/ 317106 w 484131"/>
                <a:gd name="connsiteY99" fmla="*/ 31634 h 33159"/>
                <a:gd name="connsiteX100" fmla="*/ 315050 w 484131"/>
                <a:gd name="connsiteY100" fmla="*/ 36409 h 33159"/>
                <a:gd name="connsiteX101" fmla="*/ 322511 w 484131"/>
                <a:gd name="connsiteY101" fmla="*/ 32928 h 33159"/>
                <a:gd name="connsiteX102" fmla="*/ 322511 w 484131"/>
                <a:gd name="connsiteY102" fmla="*/ 35912 h 33159"/>
                <a:gd name="connsiteX103" fmla="*/ 329176 w 484131"/>
                <a:gd name="connsiteY103" fmla="*/ 35912 h 33159"/>
                <a:gd name="connsiteX104" fmla="*/ 329176 w 484131"/>
                <a:gd name="connsiteY104" fmla="*/ 19830 h 33159"/>
                <a:gd name="connsiteX105" fmla="*/ 318830 w 484131"/>
                <a:gd name="connsiteY105" fmla="*/ 10677 h 33159"/>
                <a:gd name="connsiteX106" fmla="*/ 307722 w 484131"/>
                <a:gd name="connsiteY106" fmla="*/ 19133 h 33159"/>
                <a:gd name="connsiteX107" fmla="*/ 314188 w 484131"/>
                <a:gd name="connsiteY107" fmla="*/ 19133 h 33159"/>
                <a:gd name="connsiteX108" fmla="*/ 318399 w 484131"/>
                <a:gd name="connsiteY108" fmla="*/ 15651 h 33159"/>
                <a:gd name="connsiteX109" fmla="*/ 322412 w 484131"/>
                <a:gd name="connsiteY109" fmla="*/ 20194 h 33159"/>
                <a:gd name="connsiteX110" fmla="*/ 322412 w 484131"/>
                <a:gd name="connsiteY110" fmla="*/ 21189 h 33159"/>
                <a:gd name="connsiteX111" fmla="*/ 319626 w 484131"/>
                <a:gd name="connsiteY111" fmla="*/ 21189 h 33159"/>
                <a:gd name="connsiteX112" fmla="*/ 306793 w 484131"/>
                <a:gd name="connsiteY112" fmla="*/ 29114 h 33159"/>
                <a:gd name="connsiteX113" fmla="*/ 315050 w 484131"/>
                <a:gd name="connsiteY113" fmla="*/ 36409 h 33159"/>
                <a:gd name="connsiteX114" fmla="*/ 279370 w 484131"/>
                <a:gd name="connsiteY114" fmla="*/ 35879 h 33159"/>
                <a:gd name="connsiteX115" fmla="*/ 286234 w 484131"/>
                <a:gd name="connsiteY115" fmla="*/ 35879 h 33159"/>
                <a:gd name="connsiteX116" fmla="*/ 286234 w 484131"/>
                <a:gd name="connsiteY116" fmla="*/ 21620 h 33159"/>
                <a:gd name="connsiteX117" fmla="*/ 291374 w 484131"/>
                <a:gd name="connsiteY117" fmla="*/ 16182 h 33159"/>
                <a:gd name="connsiteX118" fmla="*/ 295718 w 484131"/>
                <a:gd name="connsiteY118" fmla="*/ 21156 h 33159"/>
                <a:gd name="connsiteX119" fmla="*/ 295718 w 484131"/>
                <a:gd name="connsiteY119" fmla="*/ 35879 h 33159"/>
                <a:gd name="connsiteX120" fmla="*/ 302549 w 484131"/>
                <a:gd name="connsiteY120" fmla="*/ 35879 h 33159"/>
                <a:gd name="connsiteX121" fmla="*/ 302549 w 484131"/>
                <a:gd name="connsiteY121" fmla="*/ 20161 h 33159"/>
                <a:gd name="connsiteX122" fmla="*/ 294226 w 484131"/>
                <a:gd name="connsiteY122" fmla="*/ 10611 h 33159"/>
                <a:gd name="connsiteX123" fmla="*/ 286201 w 484131"/>
                <a:gd name="connsiteY123" fmla="*/ 15088 h 33159"/>
                <a:gd name="connsiteX124" fmla="*/ 286201 w 484131"/>
                <a:gd name="connsiteY124" fmla="*/ 11175 h 33159"/>
                <a:gd name="connsiteX125" fmla="*/ 279337 w 484131"/>
                <a:gd name="connsiteY125" fmla="*/ 11175 h 33159"/>
                <a:gd name="connsiteX126" fmla="*/ 279337 w 484131"/>
                <a:gd name="connsiteY126" fmla="*/ 35879 h 33159"/>
                <a:gd name="connsiteX127" fmla="*/ 239844 w 484131"/>
                <a:gd name="connsiteY127" fmla="*/ 35879 h 33159"/>
                <a:gd name="connsiteX128" fmla="*/ 246708 w 484131"/>
                <a:gd name="connsiteY128" fmla="*/ 35879 h 33159"/>
                <a:gd name="connsiteX129" fmla="*/ 246708 w 484131"/>
                <a:gd name="connsiteY129" fmla="*/ 21620 h 33159"/>
                <a:gd name="connsiteX130" fmla="*/ 251848 w 484131"/>
                <a:gd name="connsiteY130" fmla="*/ 16182 h 33159"/>
                <a:gd name="connsiteX131" fmla="*/ 256192 w 484131"/>
                <a:gd name="connsiteY131" fmla="*/ 21156 h 33159"/>
                <a:gd name="connsiteX132" fmla="*/ 256192 w 484131"/>
                <a:gd name="connsiteY132" fmla="*/ 35879 h 33159"/>
                <a:gd name="connsiteX133" fmla="*/ 263023 w 484131"/>
                <a:gd name="connsiteY133" fmla="*/ 35879 h 33159"/>
                <a:gd name="connsiteX134" fmla="*/ 263023 w 484131"/>
                <a:gd name="connsiteY134" fmla="*/ 20161 h 33159"/>
                <a:gd name="connsiteX135" fmla="*/ 254700 w 484131"/>
                <a:gd name="connsiteY135" fmla="*/ 10611 h 33159"/>
                <a:gd name="connsiteX136" fmla="*/ 246675 w 484131"/>
                <a:gd name="connsiteY136" fmla="*/ 15088 h 33159"/>
                <a:gd name="connsiteX137" fmla="*/ 246675 w 484131"/>
                <a:gd name="connsiteY137" fmla="*/ 11175 h 33159"/>
                <a:gd name="connsiteX138" fmla="*/ 239811 w 484131"/>
                <a:gd name="connsiteY138" fmla="*/ 11175 h 33159"/>
                <a:gd name="connsiteX139" fmla="*/ 239811 w 484131"/>
                <a:gd name="connsiteY139" fmla="*/ 35879 h 33159"/>
                <a:gd name="connsiteX140" fmla="*/ 222236 w 484131"/>
                <a:gd name="connsiteY140" fmla="*/ 36409 h 33159"/>
                <a:gd name="connsiteX141" fmla="*/ 235268 w 484131"/>
                <a:gd name="connsiteY141" fmla="*/ 23676 h 33159"/>
                <a:gd name="connsiteX142" fmla="*/ 235268 w 484131"/>
                <a:gd name="connsiteY142" fmla="*/ 23311 h 33159"/>
                <a:gd name="connsiteX143" fmla="*/ 222269 w 484131"/>
                <a:gd name="connsiteY143" fmla="*/ 10644 h 33159"/>
                <a:gd name="connsiteX144" fmla="*/ 209271 w 484131"/>
                <a:gd name="connsiteY144" fmla="*/ 23411 h 33159"/>
                <a:gd name="connsiteX145" fmla="*/ 209271 w 484131"/>
                <a:gd name="connsiteY145" fmla="*/ 23776 h 33159"/>
                <a:gd name="connsiteX146" fmla="*/ 222236 w 484131"/>
                <a:gd name="connsiteY146" fmla="*/ 36409 h 33159"/>
                <a:gd name="connsiteX147" fmla="*/ 222269 w 484131"/>
                <a:gd name="connsiteY147" fmla="*/ 31203 h 33159"/>
                <a:gd name="connsiteX148" fmla="*/ 216234 w 484131"/>
                <a:gd name="connsiteY148" fmla="*/ 23643 h 33159"/>
                <a:gd name="connsiteX149" fmla="*/ 216234 w 484131"/>
                <a:gd name="connsiteY149" fmla="*/ 23278 h 33159"/>
                <a:gd name="connsiteX150" fmla="*/ 222269 w 484131"/>
                <a:gd name="connsiteY150" fmla="*/ 15817 h 33159"/>
                <a:gd name="connsiteX151" fmla="*/ 228304 w 484131"/>
                <a:gd name="connsiteY151" fmla="*/ 23378 h 33159"/>
                <a:gd name="connsiteX152" fmla="*/ 228304 w 484131"/>
                <a:gd name="connsiteY152" fmla="*/ 23709 h 33159"/>
                <a:gd name="connsiteX153" fmla="*/ 222269 w 484131"/>
                <a:gd name="connsiteY153" fmla="*/ 31203 h 33159"/>
                <a:gd name="connsiteX154" fmla="*/ 201047 w 484131"/>
                <a:gd name="connsiteY154" fmla="*/ 7826 h 33159"/>
                <a:gd name="connsiteX155" fmla="*/ 204960 w 484131"/>
                <a:gd name="connsiteY155" fmla="*/ 4079 h 33159"/>
                <a:gd name="connsiteX156" fmla="*/ 201047 w 484131"/>
                <a:gd name="connsiteY156" fmla="*/ 365 h 33159"/>
                <a:gd name="connsiteX157" fmla="*/ 197167 w 484131"/>
                <a:gd name="connsiteY157" fmla="*/ 4079 h 33159"/>
                <a:gd name="connsiteX158" fmla="*/ 201047 w 484131"/>
                <a:gd name="connsiteY158" fmla="*/ 7826 h 33159"/>
                <a:gd name="connsiteX159" fmla="*/ 197698 w 484131"/>
                <a:gd name="connsiteY159" fmla="*/ 35879 h 33159"/>
                <a:gd name="connsiteX160" fmla="*/ 204496 w 484131"/>
                <a:gd name="connsiteY160" fmla="*/ 35879 h 33159"/>
                <a:gd name="connsiteX161" fmla="*/ 204496 w 484131"/>
                <a:gd name="connsiteY161" fmla="*/ 11175 h 33159"/>
                <a:gd name="connsiteX162" fmla="*/ 197698 w 484131"/>
                <a:gd name="connsiteY162" fmla="*/ 11175 h 33159"/>
                <a:gd name="connsiteX163" fmla="*/ 197698 w 484131"/>
                <a:gd name="connsiteY163" fmla="*/ 35879 h 33159"/>
                <a:gd name="connsiteX164" fmla="*/ 188712 w 484131"/>
                <a:gd name="connsiteY164" fmla="*/ 36343 h 33159"/>
                <a:gd name="connsiteX165" fmla="*/ 192857 w 484131"/>
                <a:gd name="connsiteY165" fmla="*/ 35680 h 33159"/>
                <a:gd name="connsiteX166" fmla="*/ 192857 w 484131"/>
                <a:gd name="connsiteY166" fmla="*/ 30407 h 33159"/>
                <a:gd name="connsiteX167" fmla="*/ 190270 w 484131"/>
                <a:gd name="connsiteY167" fmla="*/ 30872 h 33159"/>
                <a:gd name="connsiteX168" fmla="*/ 187518 w 484131"/>
                <a:gd name="connsiteY168" fmla="*/ 27954 h 33159"/>
                <a:gd name="connsiteX169" fmla="*/ 187518 w 484131"/>
                <a:gd name="connsiteY169" fmla="*/ 16049 h 33159"/>
                <a:gd name="connsiteX170" fmla="*/ 192724 w 484131"/>
                <a:gd name="connsiteY170" fmla="*/ 16049 h 33159"/>
                <a:gd name="connsiteX171" fmla="*/ 192724 w 484131"/>
                <a:gd name="connsiteY171" fmla="*/ 11175 h 33159"/>
                <a:gd name="connsiteX172" fmla="*/ 187518 w 484131"/>
                <a:gd name="connsiteY172" fmla="*/ 11175 h 33159"/>
                <a:gd name="connsiteX173" fmla="*/ 187518 w 484131"/>
                <a:gd name="connsiteY173" fmla="*/ 5836 h 33159"/>
                <a:gd name="connsiteX174" fmla="*/ 180720 w 484131"/>
                <a:gd name="connsiteY174" fmla="*/ 5836 h 33159"/>
                <a:gd name="connsiteX175" fmla="*/ 180720 w 484131"/>
                <a:gd name="connsiteY175" fmla="*/ 11175 h 33159"/>
                <a:gd name="connsiteX176" fmla="*/ 177570 w 484131"/>
                <a:gd name="connsiteY176" fmla="*/ 11175 h 33159"/>
                <a:gd name="connsiteX177" fmla="*/ 177570 w 484131"/>
                <a:gd name="connsiteY177" fmla="*/ 16049 h 33159"/>
                <a:gd name="connsiteX178" fmla="*/ 180720 w 484131"/>
                <a:gd name="connsiteY178" fmla="*/ 16049 h 33159"/>
                <a:gd name="connsiteX179" fmla="*/ 180720 w 484131"/>
                <a:gd name="connsiteY179" fmla="*/ 28551 h 33159"/>
                <a:gd name="connsiteX180" fmla="*/ 188712 w 484131"/>
                <a:gd name="connsiteY180" fmla="*/ 36343 h 33159"/>
                <a:gd name="connsiteX181" fmla="*/ 161753 w 484131"/>
                <a:gd name="connsiteY181" fmla="*/ 31634 h 33159"/>
                <a:gd name="connsiteX182" fmla="*/ 158172 w 484131"/>
                <a:gd name="connsiteY182" fmla="*/ 28650 h 33159"/>
                <a:gd name="connsiteX183" fmla="*/ 164439 w 484131"/>
                <a:gd name="connsiteY183" fmla="*/ 25168 h 33159"/>
                <a:gd name="connsiteX184" fmla="*/ 167092 w 484131"/>
                <a:gd name="connsiteY184" fmla="*/ 25168 h 33159"/>
                <a:gd name="connsiteX185" fmla="*/ 167092 w 484131"/>
                <a:gd name="connsiteY185" fmla="*/ 27257 h 33159"/>
                <a:gd name="connsiteX186" fmla="*/ 161753 w 484131"/>
                <a:gd name="connsiteY186" fmla="*/ 31634 h 33159"/>
                <a:gd name="connsiteX187" fmla="*/ 159730 w 484131"/>
                <a:gd name="connsiteY187" fmla="*/ 36409 h 33159"/>
                <a:gd name="connsiteX188" fmla="*/ 167191 w 484131"/>
                <a:gd name="connsiteY188" fmla="*/ 32928 h 33159"/>
                <a:gd name="connsiteX189" fmla="*/ 167191 w 484131"/>
                <a:gd name="connsiteY189" fmla="*/ 35912 h 33159"/>
                <a:gd name="connsiteX190" fmla="*/ 173856 w 484131"/>
                <a:gd name="connsiteY190" fmla="*/ 35912 h 33159"/>
                <a:gd name="connsiteX191" fmla="*/ 173856 w 484131"/>
                <a:gd name="connsiteY191" fmla="*/ 19830 h 33159"/>
                <a:gd name="connsiteX192" fmla="*/ 163510 w 484131"/>
                <a:gd name="connsiteY192" fmla="*/ 10677 h 33159"/>
                <a:gd name="connsiteX193" fmla="*/ 152402 w 484131"/>
                <a:gd name="connsiteY193" fmla="*/ 19133 h 33159"/>
                <a:gd name="connsiteX194" fmla="*/ 158868 w 484131"/>
                <a:gd name="connsiteY194" fmla="*/ 19133 h 33159"/>
                <a:gd name="connsiteX195" fmla="*/ 163079 w 484131"/>
                <a:gd name="connsiteY195" fmla="*/ 15651 h 33159"/>
                <a:gd name="connsiteX196" fmla="*/ 167092 w 484131"/>
                <a:gd name="connsiteY196" fmla="*/ 20194 h 33159"/>
                <a:gd name="connsiteX197" fmla="*/ 167092 w 484131"/>
                <a:gd name="connsiteY197" fmla="*/ 21189 h 33159"/>
                <a:gd name="connsiteX198" fmla="*/ 164306 w 484131"/>
                <a:gd name="connsiteY198" fmla="*/ 21189 h 33159"/>
                <a:gd name="connsiteX199" fmla="*/ 151473 w 484131"/>
                <a:gd name="connsiteY199" fmla="*/ 29114 h 33159"/>
                <a:gd name="connsiteX200" fmla="*/ 159730 w 484131"/>
                <a:gd name="connsiteY200" fmla="*/ 36409 h 33159"/>
                <a:gd name="connsiteX201" fmla="*/ 143349 w 484131"/>
                <a:gd name="connsiteY201" fmla="*/ 7826 h 33159"/>
                <a:gd name="connsiteX202" fmla="*/ 147262 w 484131"/>
                <a:gd name="connsiteY202" fmla="*/ 4079 h 33159"/>
                <a:gd name="connsiteX203" fmla="*/ 143349 w 484131"/>
                <a:gd name="connsiteY203" fmla="*/ 365 h 33159"/>
                <a:gd name="connsiteX204" fmla="*/ 139470 w 484131"/>
                <a:gd name="connsiteY204" fmla="*/ 4079 h 33159"/>
                <a:gd name="connsiteX205" fmla="*/ 143349 w 484131"/>
                <a:gd name="connsiteY205" fmla="*/ 7826 h 33159"/>
                <a:gd name="connsiteX206" fmla="*/ 140000 w 484131"/>
                <a:gd name="connsiteY206" fmla="*/ 35879 h 33159"/>
                <a:gd name="connsiteX207" fmla="*/ 146798 w 484131"/>
                <a:gd name="connsiteY207" fmla="*/ 35879 h 33159"/>
                <a:gd name="connsiteX208" fmla="*/ 146798 w 484131"/>
                <a:gd name="connsiteY208" fmla="*/ 11175 h 33159"/>
                <a:gd name="connsiteX209" fmla="*/ 140000 w 484131"/>
                <a:gd name="connsiteY209" fmla="*/ 11175 h 33159"/>
                <a:gd name="connsiteX210" fmla="*/ 140000 w 484131"/>
                <a:gd name="connsiteY210" fmla="*/ 35879 h 33159"/>
                <a:gd name="connsiteX211" fmla="*/ 123719 w 484131"/>
                <a:gd name="connsiteY211" fmla="*/ 36409 h 33159"/>
                <a:gd name="connsiteX212" fmla="*/ 135524 w 484131"/>
                <a:gd name="connsiteY212" fmla="*/ 26495 h 33159"/>
                <a:gd name="connsiteX213" fmla="*/ 129356 w 484131"/>
                <a:gd name="connsiteY213" fmla="*/ 26495 h 33159"/>
                <a:gd name="connsiteX214" fmla="*/ 124050 w 484131"/>
                <a:gd name="connsiteY214" fmla="*/ 31270 h 33159"/>
                <a:gd name="connsiteX215" fmla="*/ 118015 w 484131"/>
                <a:gd name="connsiteY215" fmla="*/ 23776 h 33159"/>
                <a:gd name="connsiteX216" fmla="*/ 118015 w 484131"/>
                <a:gd name="connsiteY216" fmla="*/ 23411 h 33159"/>
                <a:gd name="connsiteX217" fmla="*/ 123918 w 484131"/>
                <a:gd name="connsiteY217" fmla="*/ 16049 h 33159"/>
                <a:gd name="connsiteX218" fmla="*/ 128925 w 484131"/>
                <a:gd name="connsiteY218" fmla="*/ 20261 h 33159"/>
                <a:gd name="connsiteX219" fmla="*/ 135391 w 484131"/>
                <a:gd name="connsiteY219" fmla="*/ 20261 h 33159"/>
                <a:gd name="connsiteX220" fmla="*/ 123785 w 484131"/>
                <a:gd name="connsiteY220" fmla="*/ 10677 h 33159"/>
                <a:gd name="connsiteX221" fmla="*/ 111052 w 484131"/>
                <a:gd name="connsiteY221" fmla="*/ 23510 h 33159"/>
                <a:gd name="connsiteX222" fmla="*/ 111052 w 484131"/>
                <a:gd name="connsiteY222" fmla="*/ 23875 h 33159"/>
                <a:gd name="connsiteX223" fmla="*/ 123719 w 484131"/>
                <a:gd name="connsiteY223" fmla="*/ 36409 h 33159"/>
                <a:gd name="connsiteX224" fmla="*/ 94903 w 484131"/>
                <a:gd name="connsiteY224" fmla="*/ 36409 h 33159"/>
                <a:gd name="connsiteX225" fmla="*/ 107935 w 484131"/>
                <a:gd name="connsiteY225" fmla="*/ 23676 h 33159"/>
                <a:gd name="connsiteX226" fmla="*/ 107935 w 484131"/>
                <a:gd name="connsiteY226" fmla="*/ 23311 h 33159"/>
                <a:gd name="connsiteX227" fmla="*/ 94936 w 484131"/>
                <a:gd name="connsiteY227" fmla="*/ 10644 h 33159"/>
                <a:gd name="connsiteX228" fmla="*/ 81904 w 484131"/>
                <a:gd name="connsiteY228" fmla="*/ 23444 h 33159"/>
                <a:gd name="connsiteX229" fmla="*/ 81904 w 484131"/>
                <a:gd name="connsiteY229" fmla="*/ 23809 h 33159"/>
                <a:gd name="connsiteX230" fmla="*/ 94903 w 484131"/>
                <a:gd name="connsiteY230" fmla="*/ 36409 h 33159"/>
                <a:gd name="connsiteX231" fmla="*/ 94936 w 484131"/>
                <a:gd name="connsiteY231" fmla="*/ 31203 h 33159"/>
                <a:gd name="connsiteX232" fmla="*/ 88901 w 484131"/>
                <a:gd name="connsiteY232" fmla="*/ 23643 h 33159"/>
                <a:gd name="connsiteX233" fmla="*/ 88901 w 484131"/>
                <a:gd name="connsiteY233" fmla="*/ 23278 h 33159"/>
                <a:gd name="connsiteX234" fmla="*/ 94936 w 484131"/>
                <a:gd name="connsiteY234" fmla="*/ 15817 h 33159"/>
                <a:gd name="connsiteX235" fmla="*/ 100971 w 484131"/>
                <a:gd name="connsiteY235" fmla="*/ 23378 h 33159"/>
                <a:gd name="connsiteX236" fmla="*/ 100971 w 484131"/>
                <a:gd name="connsiteY236" fmla="*/ 23709 h 33159"/>
                <a:gd name="connsiteX237" fmla="*/ 94936 w 484131"/>
                <a:gd name="connsiteY237" fmla="*/ 31203 h 33159"/>
                <a:gd name="connsiteX238" fmla="*/ 68707 w 484131"/>
                <a:gd name="connsiteY238" fmla="*/ 36409 h 33159"/>
                <a:gd name="connsiteX239" fmla="*/ 79086 w 484131"/>
                <a:gd name="connsiteY239" fmla="*/ 28285 h 33159"/>
                <a:gd name="connsiteX240" fmla="*/ 69503 w 484131"/>
                <a:gd name="connsiteY240" fmla="*/ 20526 h 33159"/>
                <a:gd name="connsiteX241" fmla="*/ 64728 w 484131"/>
                <a:gd name="connsiteY241" fmla="*/ 17840 h 33159"/>
                <a:gd name="connsiteX242" fmla="*/ 68209 w 484131"/>
                <a:gd name="connsiteY242" fmla="*/ 15287 h 33159"/>
                <a:gd name="connsiteX243" fmla="*/ 72089 w 484131"/>
                <a:gd name="connsiteY243" fmla="*/ 18271 h 33159"/>
                <a:gd name="connsiteX244" fmla="*/ 78356 w 484131"/>
                <a:gd name="connsiteY244" fmla="*/ 18271 h 33159"/>
                <a:gd name="connsiteX245" fmla="*/ 68143 w 484131"/>
                <a:gd name="connsiteY245" fmla="*/ 10611 h 33159"/>
                <a:gd name="connsiteX246" fmla="*/ 58361 w 484131"/>
                <a:gd name="connsiteY246" fmla="*/ 18304 h 33159"/>
                <a:gd name="connsiteX247" fmla="*/ 67480 w 484131"/>
                <a:gd name="connsiteY247" fmla="*/ 25997 h 33159"/>
                <a:gd name="connsiteX248" fmla="*/ 72487 w 484131"/>
                <a:gd name="connsiteY248" fmla="*/ 28915 h 33159"/>
                <a:gd name="connsiteX249" fmla="*/ 68607 w 484131"/>
                <a:gd name="connsiteY249" fmla="*/ 31601 h 33159"/>
                <a:gd name="connsiteX250" fmla="*/ 64263 w 484131"/>
                <a:gd name="connsiteY250" fmla="*/ 28119 h 33159"/>
                <a:gd name="connsiteX251" fmla="*/ 57897 w 484131"/>
                <a:gd name="connsiteY251" fmla="*/ 28119 h 33159"/>
                <a:gd name="connsiteX252" fmla="*/ 68707 w 484131"/>
                <a:gd name="connsiteY252" fmla="*/ 36409 h 33159"/>
                <a:gd name="connsiteX253" fmla="*/ 44998 w 484131"/>
                <a:gd name="connsiteY253" fmla="*/ 36409 h 33159"/>
                <a:gd name="connsiteX254" fmla="*/ 55377 w 484131"/>
                <a:gd name="connsiteY254" fmla="*/ 28285 h 33159"/>
                <a:gd name="connsiteX255" fmla="*/ 45794 w 484131"/>
                <a:gd name="connsiteY255" fmla="*/ 20526 h 33159"/>
                <a:gd name="connsiteX256" fmla="*/ 41019 w 484131"/>
                <a:gd name="connsiteY256" fmla="*/ 17840 h 33159"/>
                <a:gd name="connsiteX257" fmla="*/ 44500 w 484131"/>
                <a:gd name="connsiteY257" fmla="*/ 15287 h 33159"/>
                <a:gd name="connsiteX258" fmla="*/ 48380 w 484131"/>
                <a:gd name="connsiteY258" fmla="*/ 18271 h 33159"/>
                <a:gd name="connsiteX259" fmla="*/ 54647 w 484131"/>
                <a:gd name="connsiteY259" fmla="*/ 18271 h 33159"/>
                <a:gd name="connsiteX260" fmla="*/ 44467 w 484131"/>
                <a:gd name="connsiteY260" fmla="*/ 10611 h 33159"/>
                <a:gd name="connsiteX261" fmla="*/ 34685 w 484131"/>
                <a:gd name="connsiteY261" fmla="*/ 18304 h 33159"/>
                <a:gd name="connsiteX262" fmla="*/ 43804 w 484131"/>
                <a:gd name="connsiteY262" fmla="*/ 25997 h 33159"/>
                <a:gd name="connsiteX263" fmla="*/ 48811 w 484131"/>
                <a:gd name="connsiteY263" fmla="*/ 28915 h 33159"/>
                <a:gd name="connsiteX264" fmla="*/ 44931 w 484131"/>
                <a:gd name="connsiteY264" fmla="*/ 31601 h 33159"/>
                <a:gd name="connsiteX265" fmla="*/ 40587 w 484131"/>
                <a:gd name="connsiteY265" fmla="*/ 28119 h 33159"/>
                <a:gd name="connsiteX266" fmla="*/ 34221 w 484131"/>
                <a:gd name="connsiteY266" fmla="*/ 28119 h 33159"/>
                <a:gd name="connsiteX267" fmla="*/ 44998 w 484131"/>
                <a:gd name="connsiteY267" fmla="*/ 36409 h 33159"/>
                <a:gd name="connsiteX268" fmla="*/ 15618 w 484131"/>
                <a:gd name="connsiteY268" fmla="*/ 8356 h 33159"/>
                <a:gd name="connsiteX269" fmla="*/ 20062 w 484131"/>
                <a:gd name="connsiteY269" fmla="*/ 22947 h 33159"/>
                <a:gd name="connsiteX270" fmla="*/ 11142 w 484131"/>
                <a:gd name="connsiteY270" fmla="*/ 22947 h 33159"/>
                <a:gd name="connsiteX271" fmla="*/ 15618 w 484131"/>
                <a:gd name="connsiteY271" fmla="*/ 8356 h 33159"/>
                <a:gd name="connsiteX272" fmla="*/ 0 w 484131"/>
                <a:gd name="connsiteY272" fmla="*/ 35879 h 33159"/>
                <a:gd name="connsiteX273" fmla="*/ 7163 w 484131"/>
                <a:gd name="connsiteY273" fmla="*/ 35879 h 33159"/>
                <a:gd name="connsiteX274" fmla="*/ 9484 w 484131"/>
                <a:gd name="connsiteY274" fmla="*/ 28385 h 33159"/>
                <a:gd name="connsiteX275" fmla="*/ 21720 w 484131"/>
                <a:gd name="connsiteY275" fmla="*/ 28385 h 33159"/>
                <a:gd name="connsiteX276" fmla="*/ 24041 w 484131"/>
                <a:gd name="connsiteY276" fmla="*/ 35879 h 33159"/>
                <a:gd name="connsiteX277" fmla="*/ 32032 w 484131"/>
                <a:gd name="connsiteY277" fmla="*/ 35879 h 33159"/>
                <a:gd name="connsiteX278" fmla="*/ 21090 w 484131"/>
                <a:gd name="connsiteY278" fmla="*/ 2122 h 33159"/>
                <a:gd name="connsiteX279" fmla="*/ 11142 w 484131"/>
                <a:gd name="connsiteY279" fmla="*/ 2122 h 33159"/>
                <a:gd name="connsiteX280" fmla="*/ 0 w 484131"/>
                <a:gd name="connsiteY280" fmla="*/ 35879 h 3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4131" h="33159">
                  <a:moveTo>
                    <a:pt x="469574" y="20857"/>
                  </a:moveTo>
                  <a:cubicBezTo>
                    <a:pt x="470105" y="17376"/>
                    <a:pt x="472161" y="15320"/>
                    <a:pt x="475245" y="15320"/>
                  </a:cubicBezTo>
                  <a:cubicBezTo>
                    <a:pt x="478494" y="15320"/>
                    <a:pt x="480384" y="17110"/>
                    <a:pt x="480616" y="20857"/>
                  </a:cubicBezTo>
                  <a:lnTo>
                    <a:pt x="469574" y="20857"/>
                  </a:lnTo>
                  <a:close/>
                  <a:moveTo>
                    <a:pt x="475443" y="36409"/>
                  </a:moveTo>
                  <a:cubicBezTo>
                    <a:pt x="482208" y="36409"/>
                    <a:pt x="486453" y="33425"/>
                    <a:pt x="487248" y="28086"/>
                  </a:cubicBezTo>
                  <a:lnTo>
                    <a:pt x="480782" y="28086"/>
                  </a:lnTo>
                  <a:cubicBezTo>
                    <a:pt x="480351" y="30175"/>
                    <a:pt x="478793" y="31535"/>
                    <a:pt x="475642" y="31535"/>
                  </a:cubicBezTo>
                  <a:cubicBezTo>
                    <a:pt x="471895" y="31535"/>
                    <a:pt x="469707" y="29181"/>
                    <a:pt x="469508" y="25069"/>
                  </a:cubicBezTo>
                  <a:lnTo>
                    <a:pt x="487315" y="25069"/>
                  </a:lnTo>
                  <a:lnTo>
                    <a:pt x="487315" y="23179"/>
                  </a:lnTo>
                  <a:cubicBezTo>
                    <a:pt x="487315" y="14358"/>
                    <a:pt x="481644" y="10611"/>
                    <a:pt x="475278" y="10611"/>
                  </a:cubicBezTo>
                  <a:cubicBezTo>
                    <a:pt x="468115" y="10611"/>
                    <a:pt x="462578" y="15651"/>
                    <a:pt x="462578" y="23444"/>
                  </a:cubicBezTo>
                  <a:lnTo>
                    <a:pt x="462578" y="23809"/>
                  </a:lnTo>
                  <a:cubicBezTo>
                    <a:pt x="462544" y="31734"/>
                    <a:pt x="467983" y="36409"/>
                    <a:pt x="475443" y="36409"/>
                  </a:cubicBezTo>
                  <a:moveTo>
                    <a:pt x="451038" y="35879"/>
                  </a:moveTo>
                  <a:lnTo>
                    <a:pt x="457836" y="35879"/>
                  </a:lnTo>
                  <a:lnTo>
                    <a:pt x="457836" y="0"/>
                  </a:lnTo>
                  <a:lnTo>
                    <a:pt x="451038" y="0"/>
                  </a:lnTo>
                  <a:lnTo>
                    <a:pt x="451038" y="35879"/>
                  </a:lnTo>
                  <a:close/>
                  <a:moveTo>
                    <a:pt x="432900" y="31634"/>
                  </a:moveTo>
                  <a:cubicBezTo>
                    <a:pt x="430413" y="31634"/>
                    <a:pt x="429318" y="30441"/>
                    <a:pt x="429318" y="28650"/>
                  </a:cubicBezTo>
                  <a:cubicBezTo>
                    <a:pt x="429318" y="25997"/>
                    <a:pt x="431640" y="25168"/>
                    <a:pt x="435586" y="25168"/>
                  </a:cubicBezTo>
                  <a:lnTo>
                    <a:pt x="438238" y="25168"/>
                  </a:lnTo>
                  <a:lnTo>
                    <a:pt x="438238" y="27257"/>
                  </a:lnTo>
                  <a:cubicBezTo>
                    <a:pt x="438238" y="29976"/>
                    <a:pt x="435917" y="31634"/>
                    <a:pt x="432900" y="31634"/>
                  </a:cubicBezTo>
                  <a:moveTo>
                    <a:pt x="430877" y="36409"/>
                  </a:moveTo>
                  <a:cubicBezTo>
                    <a:pt x="434757" y="36409"/>
                    <a:pt x="436912" y="34884"/>
                    <a:pt x="438338" y="32928"/>
                  </a:cubicBezTo>
                  <a:lnTo>
                    <a:pt x="438338" y="35912"/>
                  </a:lnTo>
                  <a:lnTo>
                    <a:pt x="445003" y="35912"/>
                  </a:lnTo>
                  <a:lnTo>
                    <a:pt x="445003" y="19830"/>
                  </a:lnTo>
                  <a:cubicBezTo>
                    <a:pt x="445003" y="13131"/>
                    <a:pt x="440692" y="10677"/>
                    <a:pt x="434657" y="10677"/>
                  </a:cubicBezTo>
                  <a:cubicBezTo>
                    <a:pt x="428622" y="10677"/>
                    <a:pt x="423980" y="13264"/>
                    <a:pt x="423549" y="19133"/>
                  </a:cubicBezTo>
                  <a:lnTo>
                    <a:pt x="430015" y="19133"/>
                  </a:lnTo>
                  <a:cubicBezTo>
                    <a:pt x="430313" y="17011"/>
                    <a:pt x="431540" y="15651"/>
                    <a:pt x="434226" y="15651"/>
                  </a:cubicBezTo>
                  <a:cubicBezTo>
                    <a:pt x="437343" y="15651"/>
                    <a:pt x="438238" y="17243"/>
                    <a:pt x="438238" y="20194"/>
                  </a:cubicBezTo>
                  <a:lnTo>
                    <a:pt x="438238" y="21189"/>
                  </a:lnTo>
                  <a:lnTo>
                    <a:pt x="435453" y="21189"/>
                  </a:lnTo>
                  <a:cubicBezTo>
                    <a:pt x="427893" y="21189"/>
                    <a:pt x="422620" y="23378"/>
                    <a:pt x="422620" y="29114"/>
                  </a:cubicBezTo>
                  <a:cubicBezTo>
                    <a:pt x="422620" y="34221"/>
                    <a:pt x="426400" y="36409"/>
                    <a:pt x="430877" y="36409"/>
                  </a:cubicBezTo>
                  <a:moveTo>
                    <a:pt x="395197" y="35879"/>
                  </a:moveTo>
                  <a:lnTo>
                    <a:pt x="402061" y="35879"/>
                  </a:lnTo>
                  <a:lnTo>
                    <a:pt x="402061" y="21620"/>
                  </a:lnTo>
                  <a:cubicBezTo>
                    <a:pt x="402061" y="17973"/>
                    <a:pt x="404283" y="16182"/>
                    <a:pt x="407201" y="16182"/>
                  </a:cubicBezTo>
                  <a:cubicBezTo>
                    <a:pt x="410218" y="16182"/>
                    <a:pt x="411545" y="17774"/>
                    <a:pt x="411545" y="21156"/>
                  </a:cubicBezTo>
                  <a:lnTo>
                    <a:pt x="411545" y="35879"/>
                  </a:lnTo>
                  <a:lnTo>
                    <a:pt x="418376" y="35879"/>
                  </a:lnTo>
                  <a:lnTo>
                    <a:pt x="418376" y="20161"/>
                  </a:lnTo>
                  <a:cubicBezTo>
                    <a:pt x="418376" y="13562"/>
                    <a:pt x="414927" y="10611"/>
                    <a:pt x="410053" y="10611"/>
                  </a:cubicBezTo>
                  <a:cubicBezTo>
                    <a:pt x="405941" y="10611"/>
                    <a:pt x="403255" y="12634"/>
                    <a:pt x="402028" y="15088"/>
                  </a:cubicBezTo>
                  <a:lnTo>
                    <a:pt x="402028" y="11175"/>
                  </a:lnTo>
                  <a:lnTo>
                    <a:pt x="395164" y="11175"/>
                  </a:lnTo>
                  <a:lnTo>
                    <a:pt x="395164" y="35879"/>
                  </a:lnTo>
                  <a:close/>
                  <a:moveTo>
                    <a:pt x="377556" y="36409"/>
                  </a:moveTo>
                  <a:cubicBezTo>
                    <a:pt x="384984" y="36409"/>
                    <a:pt x="390588" y="31435"/>
                    <a:pt x="390588" y="23676"/>
                  </a:cubicBezTo>
                  <a:lnTo>
                    <a:pt x="390588" y="23311"/>
                  </a:lnTo>
                  <a:cubicBezTo>
                    <a:pt x="390588" y="15618"/>
                    <a:pt x="385017" y="10644"/>
                    <a:pt x="377589" y="10644"/>
                  </a:cubicBezTo>
                  <a:cubicBezTo>
                    <a:pt x="370162" y="10644"/>
                    <a:pt x="364558" y="15685"/>
                    <a:pt x="364558" y="23444"/>
                  </a:cubicBezTo>
                  <a:lnTo>
                    <a:pt x="364558" y="23809"/>
                  </a:lnTo>
                  <a:cubicBezTo>
                    <a:pt x="364591" y="31502"/>
                    <a:pt x="370195" y="36409"/>
                    <a:pt x="377556" y="36409"/>
                  </a:cubicBezTo>
                  <a:moveTo>
                    <a:pt x="377622" y="31203"/>
                  </a:moveTo>
                  <a:cubicBezTo>
                    <a:pt x="373743" y="31203"/>
                    <a:pt x="371587" y="28385"/>
                    <a:pt x="371587" y="23643"/>
                  </a:cubicBezTo>
                  <a:lnTo>
                    <a:pt x="371587" y="23278"/>
                  </a:lnTo>
                  <a:cubicBezTo>
                    <a:pt x="371587" y="18569"/>
                    <a:pt x="373842" y="15817"/>
                    <a:pt x="377622" y="15817"/>
                  </a:cubicBezTo>
                  <a:cubicBezTo>
                    <a:pt x="381436" y="15817"/>
                    <a:pt x="383658" y="18636"/>
                    <a:pt x="383658" y="23378"/>
                  </a:cubicBezTo>
                  <a:lnTo>
                    <a:pt x="383658" y="23709"/>
                  </a:lnTo>
                  <a:cubicBezTo>
                    <a:pt x="383658" y="28352"/>
                    <a:pt x="381436" y="31203"/>
                    <a:pt x="377622" y="31203"/>
                  </a:cubicBezTo>
                  <a:moveTo>
                    <a:pt x="356367" y="7826"/>
                  </a:moveTo>
                  <a:cubicBezTo>
                    <a:pt x="358589" y="7826"/>
                    <a:pt x="360280" y="6234"/>
                    <a:pt x="360280" y="4079"/>
                  </a:cubicBezTo>
                  <a:cubicBezTo>
                    <a:pt x="360280" y="1956"/>
                    <a:pt x="358589" y="365"/>
                    <a:pt x="356367" y="365"/>
                  </a:cubicBezTo>
                  <a:cubicBezTo>
                    <a:pt x="354179" y="365"/>
                    <a:pt x="352487" y="1956"/>
                    <a:pt x="352487" y="4079"/>
                  </a:cubicBezTo>
                  <a:cubicBezTo>
                    <a:pt x="352487" y="6234"/>
                    <a:pt x="354212" y="7826"/>
                    <a:pt x="356367" y="7826"/>
                  </a:cubicBezTo>
                  <a:moveTo>
                    <a:pt x="353018" y="35879"/>
                  </a:moveTo>
                  <a:lnTo>
                    <a:pt x="359816" y="35879"/>
                  </a:lnTo>
                  <a:lnTo>
                    <a:pt x="359816" y="11175"/>
                  </a:lnTo>
                  <a:lnTo>
                    <a:pt x="353018" y="11175"/>
                  </a:lnTo>
                  <a:lnTo>
                    <a:pt x="353018" y="35879"/>
                  </a:lnTo>
                  <a:close/>
                  <a:moveTo>
                    <a:pt x="344032" y="36343"/>
                  </a:moveTo>
                  <a:cubicBezTo>
                    <a:pt x="345889" y="36343"/>
                    <a:pt x="347248" y="36011"/>
                    <a:pt x="348177" y="35680"/>
                  </a:cubicBezTo>
                  <a:lnTo>
                    <a:pt x="348177" y="30407"/>
                  </a:lnTo>
                  <a:cubicBezTo>
                    <a:pt x="347381" y="30739"/>
                    <a:pt x="346618" y="30872"/>
                    <a:pt x="345590" y="30872"/>
                  </a:cubicBezTo>
                  <a:cubicBezTo>
                    <a:pt x="343833" y="30872"/>
                    <a:pt x="342838" y="29943"/>
                    <a:pt x="342838" y="27954"/>
                  </a:cubicBezTo>
                  <a:lnTo>
                    <a:pt x="342838" y="16049"/>
                  </a:lnTo>
                  <a:lnTo>
                    <a:pt x="348044" y="16049"/>
                  </a:lnTo>
                  <a:lnTo>
                    <a:pt x="348044" y="11175"/>
                  </a:lnTo>
                  <a:lnTo>
                    <a:pt x="342838" y="11175"/>
                  </a:lnTo>
                  <a:lnTo>
                    <a:pt x="342838" y="5836"/>
                  </a:lnTo>
                  <a:lnTo>
                    <a:pt x="336040" y="5836"/>
                  </a:lnTo>
                  <a:lnTo>
                    <a:pt x="336040" y="11175"/>
                  </a:lnTo>
                  <a:lnTo>
                    <a:pt x="332890" y="11175"/>
                  </a:lnTo>
                  <a:lnTo>
                    <a:pt x="332890" y="16049"/>
                  </a:lnTo>
                  <a:lnTo>
                    <a:pt x="336040" y="16049"/>
                  </a:lnTo>
                  <a:lnTo>
                    <a:pt x="336040" y="28551"/>
                  </a:lnTo>
                  <a:cubicBezTo>
                    <a:pt x="336073" y="33690"/>
                    <a:pt x="338859" y="36343"/>
                    <a:pt x="344032" y="36343"/>
                  </a:cubicBezTo>
                  <a:moveTo>
                    <a:pt x="317106" y="31634"/>
                  </a:moveTo>
                  <a:cubicBezTo>
                    <a:pt x="314619" y="31634"/>
                    <a:pt x="313525" y="30441"/>
                    <a:pt x="313525" y="28650"/>
                  </a:cubicBezTo>
                  <a:cubicBezTo>
                    <a:pt x="313525" y="25997"/>
                    <a:pt x="315846" y="25168"/>
                    <a:pt x="319792" y="25168"/>
                  </a:cubicBezTo>
                  <a:lnTo>
                    <a:pt x="322445" y="25168"/>
                  </a:lnTo>
                  <a:lnTo>
                    <a:pt x="322445" y="27257"/>
                  </a:lnTo>
                  <a:cubicBezTo>
                    <a:pt x="322412" y="29976"/>
                    <a:pt x="320124" y="31634"/>
                    <a:pt x="317106" y="31634"/>
                  </a:cubicBezTo>
                  <a:moveTo>
                    <a:pt x="315050" y="36409"/>
                  </a:moveTo>
                  <a:cubicBezTo>
                    <a:pt x="318930" y="36409"/>
                    <a:pt x="321085" y="34884"/>
                    <a:pt x="322511" y="32928"/>
                  </a:cubicBezTo>
                  <a:lnTo>
                    <a:pt x="322511" y="35912"/>
                  </a:lnTo>
                  <a:lnTo>
                    <a:pt x="329176" y="35912"/>
                  </a:lnTo>
                  <a:lnTo>
                    <a:pt x="329176" y="19830"/>
                  </a:lnTo>
                  <a:cubicBezTo>
                    <a:pt x="329176" y="13131"/>
                    <a:pt x="324865" y="10677"/>
                    <a:pt x="318830" y="10677"/>
                  </a:cubicBezTo>
                  <a:cubicBezTo>
                    <a:pt x="312795" y="10677"/>
                    <a:pt x="308153" y="13264"/>
                    <a:pt x="307722" y="19133"/>
                  </a:cubicBezTo>
                  <a:lnTo>
                    <a:pt x="314188" y="19133"/>
                  </a:lnTo>
                  <a:cubicBezTo>
                    <a:pt x="314486" y="17011"/>
                    <a:pt x="315713" y="15651"/>
                    <a:pt x="318399" y="15651"/>
                  </a:cubicBezTo>
                  <a:cubicBezTo>
                    <a:pt x="321516" y="15651"/>
                    <a:pt x="322412" y="17243"/>
                    <a:pt x="322412" y="20194"/>
                  </a:cubicBezTo>
                  <a:lnTo>
                    <a:pt x="322412" y="21189"/>
                  </a:lnTo>
                  <a:lnTo>
                    <a:pt x="319626" y="21189"/>
                  </a:lnTo>
                  <a:cubicBezTo>
                    <a:pt x="312066" y="21189"/>
                    <a:pt x="306793" y="23378"/>
                    <a:pt x="306793" y="29114"/>
                  </a:cubicBezTo>
                  <a:cubicBezTo>
                    <a:pt x="306793" y="34221"/>
                    <a:pt x="310574" y="36409"/>
                    <a:pt x="315050" y="36409"/>
                  </a:cubicBezTo>
                  <a:moveTo>
                    <a:pt x="279370" y="35879"/>
                  </a:moveTo>
                  <a:lnTo>
                    <a:pt x="286234" y="35879"/>
                  </a:lnTo>
                  <a:lnTo>
                    <a:pt x="286234" y="21620"/>
                  </a:lnTo>
                  <a:cubicBezTo>
                    <a:pt x="286234" y="17973"/>
                    <a:pt x="288456" y="16182"/>
                    <a:pt x="291374" y="16182"/>
                  </a:cubicBezTo>
                  <a:cubicBezTo>
                    <a:pt x="294392" y="16182"/>
                    <a:pt x="295718" y="17774"/>
                    <a:pt x="295718" y="21156"/>
                  </a:cubicBezTo>
                  <a:lnTo>
                    <a:pt x="295718" y="35879"/>
                  </a:lnTo>
                  <a:lnTo>
                    <a:pt x="302549" y="35879"/>
                  </a:lnTo>
                  <a:lnTo>
                    <a:pt x="302549" y="20161"/>
                  </a:lnTo>
                  <a:cubicBezTo>
                    <a:pt x="302549" y="13562"/>
                    <a:pt x="299100" y="10611"/>
                    <a:pt x="294226" y="10611"/>
                  </a:cubicBezTo>
                  <a:cubicBezTo>
                    <a:pt x="290114" y="10611"/>
                    <a:pt x="287428" y="12634"/>
                    <a:pt x="286201" y="15088"/>
                  </a:cubicBezTo>
                  <a:lnTo>
                    <a:pt x="286201" y="11175"/>
                  </a:lnTo>
                  <a:lnTo>
                    <a:pt x="279337" y="11175"/>
                  </a:lnTo>
                  <a:lnTo>
                    <a:pt x="279337" y="35879"/>
                  </a:lnTo>
                  <a:close/>
                  <a:moveTo>
                    <a:pt x="239844" y="35879"/>
                  </a:moveTo>
                  <a:lnTo>
                    <a:pt x="246708" y="35879"/>
                  </a:lnTo>
                  <a:lnTo>
                    <a:pt x="246708" y="21620"/>
                  </a:lnTo>
                  <a:cubicBezTo>
                    <a:pt x="246708" y="17973"/>
                    <a:pt x="248930" y="16182"/>
                    <a:pt x="251848" y="16182"/>
                  </a:cubicBezTo>
                  <a:cubicBezTo>
                    <a:pt x="254865" y="16182"/>
                    <a:pt x="256192" y="17774"/>
                    <a:pt x="256192" y="21156"/>
                  </a:cubicBezTo>
                  <a:lnTo>
                    <a:pt x="256192" y="35879"/>
                  </a:lnTo>
                  <a:lnTo>
                    <a:pt x="263023" y="35879"/>
                  </a:lnTo>
                  <a:lnTo>
                    <a:pt x="263023" y="20161"/>
                  </a:lnTo>
                  <a:cubicBezTo>
                    <a:pt x="263023" y="13562"/>
                    <a:pt x="259574" y="10611"/>
                    <a:pt x="254700" y="10611"/>
                  </a:cubicBezTo>
                  <a:cubicBezTo>
                    <a:pt x="250588" y="10611"/>
                    <a:pt x="247902" y="12634"/>
                    <a:pt x="246675" y="15088"/>
                  </a:cubicBezTo>
                  <a:lnTo>
                    <a:pt x="246675" y="11175"/>
                  </a:lnTo>
                  <a:lnTo>
                    <a:pt x="239811" y="11175"/>
                  </a:lnTo>
                  <a:lnTo>
                    <a:pt x="239811" y="35879"/>
                  </a:lnTo>
                  <a:close/>
                  <a:moveTo>
                    <a:pt x="222236" y="36409"/>
                  </a:moveTo>
                  <a:cubicBezTo>
                    <a:pt x="229664" y="36409"/>
                    <a:pt x="235268" y="31435"/>
                    <a:pt x="235268" y="23676"/>
                  </a:cubicBezTo>
                  <a:lnTo>
                    <a:pt x="235268" y="23311"/>
                  </a:lnTo>
                  <a:cubicBezTo>
                    <a:pt x="235268" y="15618"/>
                    <a:pt x="229697" y="10644"/>
                    <a:pt x="222269" y="10644"/>
                  </a:cubicBezTo>
                  <a:cubicBezTo>
                    <a:pt x="214842" y="10644"/>
                    <a:pt x="209271" y="15651"/>
                    <a:pt x="209271" y="23411"/>
                  </a:cubicBezTo>
                  <a:lnTo>
                    <a:pt x="209271" y="23776"/>
                  </a:lnTo>
                  <a:cubicBezTo>
                    <a:pt x="209271" y="31502"/>
                    <a:pt x="214875" y="36409"/>
                    <a:pt x="222236" y="36409"/>
                  </a:cubicBezTo>
                  <a:moveTo>
                    <a:pt x="222269" y="31203"/>
                  </a:moveTo>
                  <a:cubicBezTo>
                    <a:pt x="218390" y="31203"/>
                    <a:pt x="216234" y="28385"/>
                    <a:pt x="216234" y="23643"/>
                  </a:cubicBezTo>
                  <a:lnTo>
                    <a:pt x="216234" y="23278"/>
                  </a:lnTo>
                  <a:cubicBezTo>
                    <a:pt x="216234" y="18569"/>
                    <a:pt x="218522" y="15817"/>
                    <a:pt x="222269" y="15817"/>
                  </a:cubicBezTo>
                  <a:cubicBezTo>
                    <a:pt x="226083" y="15817"/>
                    <a:pt x="228304" y="18636"/>
                    <a:pt x="228304" y="23378"/>
                  </a:cubicBezTo>
                  <a:lnTo>
                    <a:pt x="228304" y="23709"/>
                  </a:lnTo>
                  <a:cubicBezTo>
                    <a:pt x="228338" y="28352"/>
                    <a:pt x="226116" y="31203"/>
                    <a:pt x="222269" y="31203"/>
                  </a:cubicBezTo>
                  <a:moveTo>
                    <a:pt x="201047" y="7826"/>
                  </a:moveTo>
                  <a:cubicBezTo>
                    <a:pt x="203269" y="7826"/>
                    <a:pt x="204960" y="6234"/>
                    <a:pt x="204960" y="4079"/>
                  </a:cubicBezTo>
                  <a:cubicBezTo>
                    <a:pt x="204960" y="1956"/>
                    <a:pt x="203269" y="365"/>
                    <a:pt x="201047" y="365"/>
                  </a:cubicBezTo>
                  <a:cubicBezTo>
                    <a:pt x="198892" y="365"/>
                    <a:pt x="197167" y="1956"/>
                    <a:pt x="197167" y="4079"/>
                  </a:cubicBezTo>
                  <a:cubicBezTo>
                    <a:pt x="197167" y="6234"/>
                    <a:pt x="198859" y="7826"/>
                    <a:pt x="201047" y="7826"/>
                  </a:cubicBezTo>
                  <a:moveTo>
                    <a:pt x="197698" y="35879"/>
                  </a:moveTo>
                  <a:lnTo>
                    <a:pt x="204496" y="35879"/>
                  </a:lnTo>
                  <a:lnTo>
                    <a:pt x="204496" y="11175"/>
                  </a:lnTo>
                  <a:lnTo>
                    <a:pt x="197698" y="11175"/>
                  </a:lnTo>
                  <a:lnTo>
                    <a:pt x="197698" y="35879"/>
                  </a:lnTo>
                  <a:close/>
                  <a:moveTo>
                    <a:pt x="188712" y="36343"/>
                  </a:moveTo>
                  <a:cubicBezTo>
                    <a:pt x="190569" y="36343"/>
                    <a:pt x="191928" y="36011"/>
                    <a:pt x="192857" y="35680"/>
                  </a:cubicBezTo>
                  <a:lnTo>
                    <a:pt x="192857" y="30407"/>
                  </a:lnTo>
                  <a:cubicBezTo>
                    <a:pt x="192061" y="30739"/>
                    <a:pt x="191298" y="30872"/>
                    <a:pt x="190270" y="30872"/>
                  </a:cubicBezTo>
                  <a:cubicBezTo>
                    <a:pt x="188513" y="30872"/>
                    <a:pt x="187518" y="29943"/>
                    <a:pt x="187518" y="27954"/>
                  </a:cubicBezTo>
                  <a:lnTo>
                    <a:pt x="187518" y="16049"/>
                  </a:lnTo>
                  <a:lnTo>
                    <a:pt x="192724" y="16049"/>
                  </a:lnTo>
                  <a:lnTo>
                    <a:pt x="192724" y="11175"/>
                  </a:lnTo>
                  <a:lnTo>
                    <a:pt x="187518" y="11175"/>
                  </a:lnTo>
                  <a:lnTo>
                    <a:pt x="187518" y="5836"/>
                  </a:lnTo>
                  <a:lnTo>
                    <a:pt x="180720" y="5836"/>
                  </a:lnTo>
                  <a:lnTo>
                    <a:pt x="180720" y="11175"/>
                  </a:lnTo>
                  <a:lnTo>
                    <a:pt x="177570" y="11175"/>
                  </a:lnTo>
                  <a:lnTo>
                    <a:pt x="177570" y="16049"/>
                  </a:lnTo>
                  <a:lnTo>
                    <a:pt x="180720" y="16049"/>
                  </a:lnTo>
                  <a:lnTo>
                    <a:pt x="180720" y="28551"/>
                  </a:lnTo>
                  <a:cubicBezTo>
                    <a:pt x="180753" y="33690"/>
                    <a:pt x="183539" y="36343"/>
                    <a:pt x="188712" y="36343"/>
                  </a:cubicBezTo>
                  <a:moveTo>
                    <a:pt x="161753" y="31634"/>
                  </a:moveTo>
                  <a:cubicBezTo>
                    <a:pt x="159266" y="31634"/>
                    <a:pt x="158172" y="30441"/>
                    <a:pt x="158172" y="28650"/>
                  </a:cubicBezTo>
                  <a:cubicBezTo>
                    <a:pt x="158172" y="25997"/>
                    <a:pt x="160493" y="25168"/>
                    <a:pt x="164439" y="25168"/>
                  </a:cubicBezTo>
                  <a:lnTo>
                    <a:pt x="167092" y="25168"/>
                  </a:lnTo>
                  <a:lnTo>
                    <a:pt x="167092" y="27257"/>
                  </a:lnTo>
                  <a:cubicBezTo>
                    <a:pt x="167092" y="29976"/>
                    <a:pt x="164770" y="31634"/>
                    <a:pt x="161753" y="31634"/>
                  </a:cubicBezTo>
                  <a:moveTo>
                    <a:pt x="159730" y="36409"/>
                  </a:moveTo>
                  <a:cubicBezTo>
                    <a:pt x="163610" y="36409"/>
                    <a:pt x="165765" y="34884"/>
                    <a:pt x="167191" y="32928"/>
                  </a:cubicBezTo>
                  <a:lnTo>
                    <a:pt x="167191" y="35912"/>
                  </a:lnTo>
                  <a:lnTo>
                    <a:pt x="173856" y="35912"/>
                  </a:lnTo>
                  <a:lnTo>
                    <a:pt x="173856" y="19830"/>
                  </a:lnTo>
                  <a:cubicBezTo>
                    <a:pt x="173856" y="13131"/>
                    <a:pt x="169545" y="10677"/>
                    <a:pt x="163510" y="10677"/>
                  </a:cubicBezTo>
                  <a:cubicBezTo>
                    <a:pt x="157475" y="10677"/>
                    <a:pt x="152833" y="13264"/>
                    <a:pt x="152402" y="19133"/>
                  </a:cubicBezTo>
                  <a:lnTo>
                    <a:pt x="158868" y="19133"/>
                  </a:lnTo>
                  <a:cubicBezTo>
                    <a:pt x="159133" y="17011"/>
                    <a:pt x="160360" y="15651"/>
                    <a:pt x="163079" y="15651"/>
                  </a:cubicBezTo>
                  <a:cubicBezTo>
                    <a:pt x="166196" y="15651"/>
                    <a:pt x="167092" y="17243"/>
                    <a:pt x="167092" y="20194"/>
                  </a:cubicBezTo>
                  <a:lnTo>
                    <a:pt x="167092" y="21189"/>
                  </a:lnTo>
                  <a:lnTo>
                    <a:pt x="164306" y="21189"/>
                  </a:lnTo>
                  <a:cubicBezTo>
                    <a:pt x="156746" y="21189"/>
                    <a:pt x="151473" y="23378"/>
                    <a:pt x="151473" y="29114"/>
                  </a:cubicBezTo>
                  <a:cubicBezTo>
                    <a:pt x="151473" y="34221"/>
                    <a:pt x="155254" y="36409"/>
                    <a:pt x="159730" y="36409"/>
                  </a:cubicBezTo>
                  <a:moveTo>
                    <a:pt x="143349" y="7826"/>
                  </a:moveTo>
                  <a:cubicBezTo>
                    <a:pt x="145571" y="7826"/>
                    <a:pt x="147262" y="6234"/>
                    <a:pt x="147262" y="4079"/>
                  </a:cubicBezTo>
                  <a:cubicBezTo>
                    <a:pt x="147262" y="1956"/>
                    <a:pt x="145571" y="365"/>
                    <a:pt x="143349" y="365"/>
                  </a:cubicBezTo>
                  <a:cubicBezTo>
                    <a:pt x="141161" y="365"/>
                    <a:pt x="139470" y="1956"/>
                    <a:pt x="139470" y="4079"/>
                  </a:cubicBezTo>
                  <a:cubicBezTo>
                    <a:pt x="139470" y="6234"/>
                    <a:pt x="141161" y="7826"/>
                    <a:pt x="143349" y="7826"/>
                  </a:cubicBezTo>
                  <a:moveTo>
                    <a:pt x="140000" y="35879"/>
                  </a:moveTo>
                  <a:lnTo>
                    <a:pt x="146798" y="35879"/>
                  </a:lnTo>
                  <a:lnTo>
                    <a:pt x="146798" y="11175"/>
                  </a:lnTo>
                  <a:lnTo>
                    <a:pt x="140000" y="11175"/>
                  </a:lnTo>
                  <a:lnTo>
                    <a:pt x="140000" y="35879"/>
                  </a:lnTo>
                  <a:close/>
                  <a:moveTo>
                    <a:pt x="123719" y="36409"/>
                  </a:moveTo>
                  <a:cubicBezTo>
                    <a:pt x="130881" y="36409"/>
                    <a:pt x="135126" y="32331"/>
                    <a:pt x="135524" y="26495"/>
                  </a:cubicBezTo>
                  <a:lnTo>
                    <a:pt x="129356" y="26495"/>
                  </a:lnTo>
                  <a:cubicBezTo>
                    <a:pt x="129024" y="29645"/>
                    <a:pt x="126803" y="31270"/>
                    <a:pt x="124050" y="31270"/>
                  </a:cubicBezTo>
                  <a:cubicBezTo>
                    <a:pt x="120237" y="31270"/>
                    <a:pt x="118015" y="28716"/>
                    <a:pt x="118015" y="23776"/>
                  </a:cubicBezTo>
                  <a:lnTo>
                    <a:pt x="118015" y="23411"/>
                  </a:lnTo>
                  <a:cubicBezTo>
                    <a:pt x="118015" y="18702"/>
                    <a:pt x="120370" y="16049"/>
                    <a:pt x="123918" y="16049"/>
                  </a:cubicBezTo>
                  <a:cubicBezTo>
                    <a:pt x="126703" y="16049"/>
                    <a:pt x="128461" y="17376"/>
                    <a:pt x="128925" y="20261"/>
                  </a:cubicBezTo>
                  <a:lnTo>
                    <a:pt x="135391" y="20261"/>
                  </a:lnTo>
                  <a:cubicBezTo>
                    <a:pt x="134794" y="13164"/>
                    <a:pt x="129489" y="10677"/>
                    <a:pt x="123785" y="10677"/>
                  </a:cubicBezTo>
                  <a:cubicBezTo>
                    <a:pt x="116755" y="10677"/>
                    <a:pt x="111052" y="15552"/>
                    <a:pt x="111052" y="23510"/>
                  </a:cubicBezTo>
                  <a:lnTo>
                    <a:pt x="111052" y="23875"/>
                  </a:lnTo>
                  <a:cubicBezTo>
                    <a:pt x="111019" y="31900"/>
                    <a:pt x="116490" y="36409"/>
                    <a:pt x="123719" y="36409"/>
                  </a:cubicBezTo>
                  <a:moveTo>
                    <a:pt x="94903" y="36409"/>
                  </a:moveTo>
                  <a:cubicBezTo>
                    <a:pt x="102331" y="36409"/>
                    <a:pt x="107935" y="31435"/>
                    <a:pt x="107935" y="23676"/>
                  </a:cubicBezTo>
                  <a:lnTo>
                    <a:pt x="107935" y="23311"/>
                  </a:lnTo>
                  <a:cubicBezTo>
                    <a:pt x="107935" y="15618"/>
                    <a:pt x="102364" y="10644"/>
                    <a:pt x="94936" y="10644"/>
                  </a:cubicBezTo>
                  <a:cubicBezTo>
                    <a:pt x="87508" y="10644"/>
                    <a:pt x="81904" y="15685"/>
                    <a:pt x="81904" y="23444"/>
                  </a:cubicBezTo>
                  <a:lnTo>
                    <a:pt x="81904" y="23809"/>
                  </a:lnTo>
                  <a:cubicBezTo>
                    <a:pt x="81938" y="31502"/>
                    <a:pt x="87542" y="36409"/>
                    <a:pt x="94903" y="36409"/>
                  </a:cubicBezTo>
                  <a:moveTo>
                    <a:pt x="94936" y="31203"/>
                  </a:moveTo>
                  <a:cubicBezTo>
                    <a:pt x="91057" y="31203"/>
                    <a:pt x="88901" y="28385"/>
                    <a:pt x="88901" y="23643"/>
                  </a:cubicBezTo>
                  <a:lnTo>
                    <a:pt x="88901" y="23278"/>
                  </a:lnTo>
                  <a:cubicBezTo>
                    <a:pt x="88901" y="18569"/>
                    <a:pt x="91189" y="15817"/>
                    <a:pt x="94936" y="15817"/>
                  </a:cubicBezTo>
                  <a:cubicBezTo>
                    <a:pt x="98750" y="15817"/>
                    <a:pt x="100971" y="18636"/>
                    <a:pt x="100971" y="23378"/>
                  </a:cubicBezTo>
                  <a:lnTo>
                    <a:pt x="100971" y="23709"/>
                  </a:lnTo>
                  <a:cubicBezTo>
                    <a:pt x="101004" y="28352"/>
                    <a:pt x="98783" y="31203"/>
                    <a:pt x="94936" y="31203"/>
                  </a:cubicBezTo>
                  <a:moveTo>
                    <a:pt x="68707" y="36409"/>
                  </a:moveTo>
                  <a:cubicBezTo>
                    <a:pt x="75239" y="36409"/>
                    <a:pt x="79086" y="33624"/>
                    <a:pt x="79086" y="28285"/>
                  </a:cubicBezTo>
                  <a:cubicBezTo>
                    <a:pt x="79086" y="23013"/>
                    <a:pt x="75704" y="21421"/>
                    <a:pt x="69503" y="20526"/>
                  </a:cubicBezTo>
                  <a:cubicBezTo>
                    <a:pt x="65921" y="19995"/>
                    <a:pt x="64728" y="19398"/>
                    <a:pt x="64728" y="17840"/>
                  </a:cubicBezTo>
                  <a:cubicBezTo>
                    <a:pt x="64728" y="16348"/>
                    <a:pt x="65988" y="15287"/>
                    <a:pt x="68209" y="15287"/>
                  </a:cubicBezTo>
                  <a:cubicBezTo>
                    <a:pt x="70564" y="15287"/>
                    <a:pt x="71691" y="16215"/>
                    <a:pt x="72089" y="18271"/>
                  </a:cubicBezTo>
                  <a:lnTo>
                    <a:pt x="78356" y="18271"/>
                  </a:lnTo>
                  <a:cubicBezTo>
                    <a:pt x="77759" y="12601"/>
                    <a:pt x="73648" y="10611"/>
                    <a:pt x="68143" y="10611"/>
                  </a:cubicBezTo>
                  <a:cubicBezTo>
                    <a:pt x="63103" y="10611"/>
                    <a:pt x="58361" y="13164"/>
                    <a:pt x="58361" y="18304"/>
                  </a:cubicBezTo>
                  <a:cubicBezTo>
                    <a:pt x="58361" y="23112"/>
                    <a:pt x="60914" y="25002"/>
                    <a:pt x="67480" y="25997"/>
                  </a:cubicBezTo>
                  <a:cubicBezTo>
                    <a:pt x="71028" y="26528"/>
                    <a:pt x="72487" y="27224"/>
                    <a:pt x="72487" y="28915"/>
                  </a:cubicBezTo>
                  <a:cubicBezTo>
                    <a:pt x="72487" y="30606"/>
                    <a:pt x="71260" y="31601"/>
                    <a:pt x="68607" y="31601"/>
                  </a:cubicBezTo>
                  <a:cubicBezTo>
                    <a:pt x="65623" y="31601"/>
                    <a:pt x="64562" y="30341"/>
                    <a:pt x="64263" y="28119"/>
                  </a:cubicBezTo>
                  <a:lnTo>
                    <a:pt x="57897" y="28119"/>
                  </a:lnTo>
                  <a:cubicBezTo>
                    <a:pt x="58162" y="33458"/>
                    <a:pt x="62042" y="36409"/>
                    <a:pt x="68707" y="36409"/>
                  </a:cubicBezTo>
                  <a:moveTo>
                    <a:pt x="44998" y="36409"/>
                  </a:moveTo>
                  <a:cubicBezTo>
                    <a:pt x="51530" y="36409"/>
                    <a:pt x="55377" y="33624"/>
                    <a:pt x="55377" y="28285"/>
                  </a:cubicBezTo>
                  <a:cubicBezTo>
                    <a:pt x="55377" y="23013"/>
                    <a:pt x="51994" y="21421"/>
                    <a:pt x="45794" y="20526"/>
                  </a:cubicBezTo>
                  <a:cubicBezTo>
                    <a:pt x="42212" y="19995"/>
                    <a:pt x="41019" y="19398"/>
                    <a:pt x="41019" y="17840"/>
                  </a:cubicBezTo>
                  <a:cubicBezTo>
                    <a:pt x="41019" y="16348"/>
                    <a:pt x="42312" y="15287"/>
                    <a:pt x="44500" y="15287"/>
                  </a:cubicBezTo>
                  <a:cubicBezTo>
                    <a:pt x="46855" y="15287"/>
                    <a:pt x="47982" y="16215"/>
                    <a:pt x="48380" y="18271"/>
                  </a:cubicBezTo>
                  <a:lnTo>
                    <a:pt x="54647" y="18271"/>
                  </a:lnTo>
                  <a:cubicBezTo>
                    <a:pt x="54050" y="12601"/>
                    <a:pt x="49939" y="10611"/>
                    <a:pt x="44467" y="10611"/>
                  </a:cubicBezTo>
                  <a:cubicBezTo>
                    <a:pt x="39394" y="10611"/>
                    <a:pt x="34685" y="13164"/>
                    <a:pt x="34685" y="18304"/>
                  </a:cubicBezTo>
                  <a:cubicBezTo>
                    <a:pt x="34685" y="23112"/>
                    <a:pt x="37238" y="25002"/>
                    <a:pt x="43804" y="25997"/>
                  </a:cubicBezTo>
                  <a:cubicBezTo>
                    <a:pt x="47352" y="26528"/>
                    <a:pt x="48811" y="27224"/>
                    <a:pt x="48811" y="28915"/>
                  </a:cubicBezTo>
                  <a:cubicBezTo>
                    <a:pt x="48811" y="30606"/>
                    <a:pt x="47584" y="31601"/>
                    <a:pt x="44931" y="31601"/>
                  </a:cubicBezTo>
                  <a:cubicBezTo>
                    <a:pt x="41947" y="31601"/>
                    <a:pt x="40853" y="30341"/>
                    <a:pt x="40587" y="28119"/>
                  </a:cubicBezTo>
                  <a:lnTo>
                    <a:pt x="34221" y="28119"/>
                  </a:lnTo>
                  <a:cubicBezTo>
                    <a:pt x="34453" y="33458"/>
                    <a:pt x="38333" y="36409"/>
                    <a:pt x="44998" y="36409"/>
                  </a:cubicBezTo>
                  <a:moveTo>
                    <a:pt x="15618" y="8356"/>
                  </a:moveTo>
                  <a:lnTo>
                    <a:pt x="20062" y="22947"/>
                  </a:lnTo>
                  <a:lnTo>
                    <a:pt x="11142" y="22947"/>
                  </a:lnTo>
                  <a:lnTo>
                    <a:pt x="15618" y="8356"/>
                  </a:lnTo>
                  <a:close/>
                  <a:moveTo>
                    <a:pt x="0" y="35879"/>
                  </a:moveTo>
                  <a:lnTo>
                    <a:pt x="7163" y="35879"/>
                  </a:lnTo>
                  <a:lnTo>
                    <a:pt x="9484" y="28385"/>
                  </a:lnTo>
                  <a:lnTo>
                    <a:pt x="21720" y="28385"/>
                  </a:lnTo>
                  <a:lnTo>
                    <a:pt x="24041" y="35879"/>
                  </a:lnTo>
                  <a:lnTo>
                    <a:pt x="32032" y="35879"/>
                  </a:lnTo>
                  <a:lnTo>
                    <a:pt x="21090" y="2122"/>
                  </a:lnTo>
                  <a:lnTo>
                    <a:pt x="11142" y="2122"/>
                  </a:lnTo>
                  <a:lnTo>
                    <a:pt x="0" y="35879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9E4A3506-1BCF-4589-8BEF-94EEFDE8F07F}"/>
              </a:ext>
            </a:extLst>
          </p:cNvPr>
          <p:cNvCxnSpPr>
            <a:cxnSpLocks/>
          </p:cNvCxnSpPr>
          <p:nvPr userDrawn="1"/>
        </p:nvCxnSpPr>
        <p:spPr>
          <a:xfrm>
            <a:off x="5875173" y="446994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90F7D20D-A946-4450-AF12-802AD3DECB5E}"/>
              </a:ext>
            </a:extLst>
          </p:cNvPr>
          <p:cNvCxnSpPr/>
          <p:nvPr userDrawn="1"/>
        </p:nvCxnSpPr>
        <p:spPr>
          <a:xfrm>
            <a:off x="384900" y="697230"/>
            <a:ext cx="838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1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0" r:id="rId4"/>
    <p:sldLayoutId id="2147483663" r:id="rId5"/>
    <p:sldLayoutId id="2147483660" r:id="rId6"/>
    <p:sldLayoutId id="2147483664" r:id="rId7"/>
    <p:sldLayoutId id="2147483661" r:id="rId8"/>
    <p:sldLayoutId id="2147483662" r:id="rId9"/>
    <p:sldLayoutId id="2147483667" r:id="rId10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3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7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40000"/>
        </a:lnSpc>
        <a:spcBef>
          <a:spcPts val="400"/>
        </a:spcBef>
        <a:spcAft>
          <a:spcPts val="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358775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71755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111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1434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.rollandy@anfh.f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CC1F09-CFBF-4F91-A2D0-5C5140C6A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447" y="1371599"/>
            <a:ext cx="8292353" cy="188259"/>
          </a:xfrm>
        </p:spPr>
        <p:txBody>
          <a:bodyPr/>
          <a:lstStyle/>
          <a:p>
            <a:r>
              <a:rPr lang="fr-FR" sz="1800" dirty="0"/>
              <a:t>Projet Management Participatif &amp; Intelligence collective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66" y="2528313"/>
            <a:ext cx="6010668" cy="20952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93934" y="5591969"/>
            <a:ext cx="767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193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Bienvenu à la réunion de lancement du PROJET I.CARE</a:t>
            </a:r>
            <a:endParaRPr lang="fr-FR" sz="2200" b="1" dirty="0">
              <a:solidFill>
                <a:srgbClr val="1939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8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736996"/>
            <a:ext cx="7099860" cy="977154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L’« Appreciative Inquiry »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10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3" y="688761"/>
            <a:ext cx="1358781" cy="1230595"/>
          </a:xfrm>
        </p:spPr>
        <p:txBody>
          <a:bodyPr/>
          <a:lstStyle/>
          <a:p>
            <a:r>
              <a:rPr lang="fr-FR" sz="7000" dirty="0" smtClean="0">
                <a:solidFill>
                  <a:srgbClr val="549D87"/>
                </a:solidFill>
              </a:rPr>
              <a:t>03</a:t>
            </a:r>
            <a:endParaRPr lang="fr-FR" sz="7000" dirty="0">
              <a:solidFill>
                <a:srgbClr val="549D87"/>
              </a:solidFill>
            </a:endParaRPr>
          </a:p>
        </p:txBody>
      </p:sp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299103" y="2948474"/>
            <a:ext cx="8670726" cy="38257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ì"/>
            </a:pPr>
            <a:endParaRPr lang="fr-FR" sz="2000" b="0" dirty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ì"/>
            </a:pPr>
            <a:r>
              <a:rPr lang="fr-FR" sz="2000" b="0" dirty="0">
                <a:solidFill>
                  <a:srgbClr val="19396A"/>
                </a:solidFill>
                <a:cs typeface="Arial" panose="020B0604020202020204" pitchFamily="34" charset="0"/>
              </a:rPr>
              <a:t> </a:t>
            </a: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Permet de comprendre et reconnaitre ce qu’il y a de meilleur autour de nous.</a:t>
            </a:r>
            <a:endParaRPr lang="fr-FR" sz="2200" b="0" dirty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ì"/>
            </a:pPr>
            <a:r>
              <a:rPr lang="fr-FR" sz="2200" b="0" dirty="0">
                <a:solidFill>
                  <a:srgbClr val="19396A"/>
                </a:solidFill>
                <a:cs typeface="Arial" panose="020B0604020202020204" pitchFamily="34" charset="0"/>
              </a:rPr>
              <a:t> </a:t>
            </a: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Nourrit le dialogue interne, stimule la vision et la créativité des équipes.</a:t>
            </a:r>
            <a:endParaRPr lang="fr-FR" sz="2200" b="0" dirty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ì"/>
            </a:pP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Remplace les diagnostics, les critiques et les points de vue négatifs en se focalisant sur le positif.</a:t>
            </a:r>
          </a:p>
          <a:p>
            <a:pPr marL="342900" indent="-342900">
              <a:buFont typeface="Wingdings" panose="05000000000000000000" pitchFamily="2" charset="2"/>
              <a:buChar char="ì"/>
            </a:pP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Affirmer les forces, les réussites et les potentiels </a:t>
            </a:r>
            <a:endParaRPr lang="fr-FR" sz="2200" b="0" dirty="0">
              <a:solidFill>
                <a:srgbClr val="19396A"/>
              </a:solidFill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9103" y="1972250"/>
            <a:ext cx="8442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549D87"/>
                </a:solidFill>
                <a:cs typeface="Arial" panose="020B0604020202020204" pitchFamily="34" charset="0"/>
              </a:rPr>
              <a:t>« Chaque entreprise, homme, système, a quelque chose qui fonctionne bien, qui lui donne vie, efficacité et assure ses réussites. </a:t>
            </a:r>
            <a:r>
              <a:rPr lang="fr-FR" b="1" i="1" dirty="0" smtClean="0">
                <a:solidFill>
                  <a:srgbClr val="549D87"/>
                </a:solidFill>
                <a:cs typeface="Arial" panose="020B0604020202020204" pitchFamily="34" charset="0"/>
              </a:rPr>
              <a:t>» </a:t>
            </a:r>
            <a:r>
              <a:rPr lang="fr-FR" dirty="0" smtClean="0">
                <a:solidFill>
                  <a:srgbClr val="549D87"/>
                </a:solidFill>
                <a:cs typeface="Arial" panose="020B0604020202020204" pitchFamily="34" charset="0"/>
              </a:rPr>
              <a:t>David </a:t>
            </a:r>
            <a:r>
              <a:rPr lang="fr-FR" dirty="0">
                <a:solidFill>
                  <a:srgbClr val="549D87"/>
                </a:solidFill>
                <a:cs typeface="Arial" panose="020B0604020202020204" pitchFamily="34" charset="0"/>
              </a:rPr>
              <a:t>Coperrider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8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736996"/>
            <a:ext cx="7099860" cy="977154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L’« Appreciative Inquiry »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11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3" y="688761"/>
            <a:ext cx="1358781" cy="1230595"/>
          </a:xfrm>
        </p:spPr>
        <p:txBody>
          <a:bodyPr/>
          <a:lstStyle/>
          <a:p>
            <a:r>
              <a:rPr lang="fr-FR" sz="7000" dirty="0" smtClean="0">
                <a:solidFill>
                  <a:srgbClr val="549D87"/>
                </a:solidFill>
              </a:rPr>
              <a:t>03</a:t>
            </a:r>
            <a:endParaRPr lang="fr-FR" sz="7000" dirty="0">
              <a:solidFill>
                <a:srgbClr val="549D87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70263" y="1919356"/>
            <a:ext cx="8673737" cy="4661748"/>
          </a:xfrm>
        </p:spPr>
        <p:txBody>
          <a:bodyPr/>
          <a:lstStyle/>
          <a:p>
            <a:r>
              <a:rPr lang="fr-FR" sz="1800" dirty="0">
                <a:solidFill>
                  <a:srgbClr val="549D87"/>
                </a:solidFill>
              </a:rPr>
              <a:t>Appréciative Inquiry, Management Participatif et Intelligence Collective, quel lien ?</a:t>
            </a:r>
          </a:p>
          <a:p>
            <a:pPr marL="342900" indent="-342900">
              <a:buAutoNum type="arabicPeriod"/>
            </a:pPr>
            <a:endParaRPr lang="fr-FR" sz="1800" dirty="0" smtClean="0">
              <a:solidFill>
                <a:srgbClr val="19396A"/>
              </a:solidFill>
            </a:endParaRPr>
          </a:p>
          <a:p>
            <a:endParaRPr lang="fr-FR" sz="1800" dirty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200" b="0" dirty="0" smtClean="0">
                <a:solidFill>
                  <a:srgbClr val="19396A"/>
                </a:solidFill>
              </a:rPr>
              <a:t> Méthode </a:t>
            </a:r>
            <a:r>
              <a:rPr lang="fr-FR" sz="2200" b="0" dirty="0">
                <a:solidFill>
                  <a:srgbClr val="19396A"/>
                </a:solidFill>
              </a:rPr>
              <a:t>collective 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200" b="0" dirty="0" smtClean="0">
                <a:solidFill>
                  <a:srgbClr val="19396A"/>
                </a:solidFill>
              </a:rPr>
              <a:t> Impulsée </a:t>
            </a:r>
            <a:r>
              <a:rPr lang="fr-FR" sz="2200" b="0" dirty="0">
                <a:solidFill>
                  <a:srgbClr val="19396A"/>
                </a:solidFill>
              </a:rPr>
              <a:t>par des décisionnaires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200" b="0" dirty="0" smtClean="0">
                <a:solidFill>
                  <a:srgbClr val="19396A"/>
                </a:solidFill>
              </a:rPr>
              <a:t> Méthode </a:t>
            </a:r>
            <a:r>
              <a:rPr lang="fr-FR" sz="2200" b="0" dirty="0">
                <a:solidFill>
                  <a:srgbClr val="19396A"/>
                </a:solidFill>
              </a:rPr>
              <a:t>hautement </a:t>
            </a:r>
            <a:r>
              <a:rPr lang="fr-FR" sz="2200" b="0" dirty="0" smtClean="0">
                <a:solidFill>
                  <a:srgbClr val="19396A"/>
                </a:solidFill>
              </a:rPr>
              <a:t>participative et contributive</a:t>
            </a:r>
            <a:endParaRPr lang="fr-FR" sz="2200" b="0" dirty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200" b="0" dirty="0" smtClean="0">
                <a:solidFill>
                  <a:srgbClr val="19396A"/>
                </a:solidFill>
              </a:rPr>
              <a:t> Incite </a:t>
            </a:r>
            <a:r>
              <a:rPr lang="fr-FR" sz="2200" b="0" dirty="0">
                <a:solidFill>
                  <a:srgbClr val="19396A"/>
                </a:solidFill>
              </a:rPr>
              <a:t>à l’action : </a:t>
            </a:r>
            <a:r>
              <a:rPr lang="fr-FR" sz="2200" b="0" dirty="0" smtClean="0">
                <a:solidFill>
                  <a:srgbClr val="19396A"/>
                </a:solidFill>
              </a:rPr>
              <a:t>propositions d’actions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200" b="0" dirty="0" smtClean="0">
                <a:solidFill>
                  <a:srgbClr val="19396A"/>
                </a:solidFill>
              </a:rPr>
              <a:t> Echanges </a:t>
            </a:r>
            <a:r>
              <a:rPr lang="fr-FR" sz="2200" b="0" dirty="0">
                <a:solidFill>
                  <a:srgbClr val="19396A"/>
                </a:solidFill>
              </a:rPr>
              <a:t>et </a:t>
            </a:r>
            <a:r>
              <a:rPr lang="fr-FR" sz="2200" b="0" dirty="0" smtClean="0">
                <a:solidFill>
                  <a:srgbClr val="19396A"/>
                </a:solidFill>
              </a:rPr>
              <a:t>réflexions collectives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200" b="0" dirty="0" smtClean="0">
                <a:solidFill>
                  <a:srgbClr val="19396A"/>
                </a:solidFill>
              </a:rPr>
              <a:t> Accélère les changements positifs </a:t>
            </a:r>
            <a:endParaRPr lang="fr-FR" sz="2200" b="0" dirty="0">
              <a:solidFill>
                <a:srgbClr val="19396A"/>
              </a:solidFill>
            </a:endParaRPr>
          </a:p>
          <a:p>
            <a:endParaRPr lang="fr-FR" sz="1600" b="0" dirty="0">
              <a:solidFill>
                <a:srgbClr val="549D87"/>
              </a:solidFill>
            </a:endParaRPr>
          </a:p>
          <a:p>
            <a:endParaRPr lang="fr-FR" sz="1800" dirty="0">
              <a:solidFill>
                <a:srgbClr val="19396A"/>
              </a:solidFill>
            </a:endParaRPr>
          </a:p>
          <a:p>
            <a:pPr lvl="0"/>
            <a:endParaRPr lang="fr-FR" sz="1800" b="0" dirty="0">
              <a:solidFill>
                <a:srgbClr val="549D87"/>
              </a:solidFill>
            </a:endParaRPr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04181" y="5141677"/>
            <a:ext cx="2939819" cy="16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I.Care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12" name="Rectangle 3"/>
          <p:cNvSpPr/>
          <p:nvPr/>
        </p:nvSpPr>
        <p:spPr bwMode="auto">
          <a:xfrm>
            <a:off x="727414" y="5379650"/>
            <a:ext cx="7708856" cy="68480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fr-FR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fr-FR" b="1" dirty="0" smtClean="0">
                <a:solidFill>
                  <a:srgbClr val="002060"/>
                </a:solidFill>
                <a:ea typeface="+mj-ea"/>
                <a:cs typeface="+mj-cs"/>
              </a:rPr>
              <a:t>Stimuler la vision et la créativité, cultive l’optimisme,</a:t>
            </a: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fr-FR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fr-FR" b="1" dirty="0" smtClean="0">
                <a:solidFill>
                  <a:srgbClr val="002060"/>
                </a:solidFill>
                <a:ea typeface="+mj-ea"/>
                <a:cs typeface="+mj-cs"/>
              </a:rPr>
              <a:t>Permet un retour aux valeurs.</a:t>
            </a:r>
            <a:endParaRPr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smtClean="0"/>
              <a:t>B</a:t>
            </a:r>
            <a:r>
              <a:rPr lang="fr-FR" dirty="0" smtClean="0"/>
              <a:t>é</a:t>
            </a:r>
            <a:r>
              <a:rPr dirty="0" smtClean="0"/>
              <a:t>n</a:t>
            </a:r>
            <a:r>
              <a:rPr lang="fr-FR" dirty="0" smtClean="0"/>
              <a:t>é</a:t>
            </a:r>
            <a:r>
              <a:rPr dirty="0" smtClean="0"/>
              <a:t>fic</a:t>
            </a:r>
            <a:r>
              <a:rPr lang="fr-FR" dirty="0" smtClean="0"/>
              <a:t>e</a:t>
            </a:r>
            <a:r>
              <a:rPr dirty="0" smtClean="0"/>
              <a:t>s </a:t>
            </a:r>
            <a:r>
              <a:rPr dirty="0" smtClean="0"/>
              <a:t>de la </a:t>
            </a:r>
            <a:r>
              <a:rPr dirty="0" smtClean="0"/>
              <a:t>d</a:t>
            </a:r>
            <a:r>
              <a:rPr lang="fr-FR" dirty="0" err="1" smtClean="0"/>
              <a:t>émarche</a:t>
            </a:r>
            <a:r>
              <a:rPr dirty="0" smtClean="0"/>
              <a:t> </a:t>
            </a:r>
            <a:r>
              <a:rPr dirty="0" smtClean="0"/>
              <a:t>pour </a:t>
            </a:r>
            <a:r>
              <a:rPr lang="fr-FR" dirty="0" smtClean="0"/>
              <a:t>  c</a:t>
            </a:r>
            <a:r>
              <a:rPr dirty="0" smtClean="0"/>
              <a:t>h</a:t>
            </a:r>
            <a:r>
              <a:rPr lang="fr-FR" dirty="0" smtClean="0"/>
              <a:t>a</a:t>
            </a:r>
            <a:r>
              <a:rPr dirty="0" smtClean="0"/>
              <a:t>que </a:t>
            </a:r>
            <a:r>
              <a:rPr dirty="0" smtClean="0"/>
              <a:t>participant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84" y="2408724"/>
            <a:ext cx="2205778" cy="28780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6" y="2408724"/>
            <a:ext cx="2252435" cy="18290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9994" y="4237779"/>
            <a:ext cx="2661557" cy="10489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04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5692" y="1362942"/>
            <a:ext cx="8575963" cy="4239490"/>
          </a:xfrm>
        </p:spPr>
        <p:txBody>
          <a:bodyPr>
            <a:normAutofit/>
          </a:bodyPr>
          <a:lstStyle/>
          <a:p>
            <a:endParaRPr lang="fr-FR" b="1" dirty="0" smtClean="0">
              <a:solidFill>
                <a:srgbClr val="E1641F"/>
              </a:solidFill>
              <a:latin typeface="Century Gothic" panose="020B0502020202020204" pitchFamily="34" charset="0"/>
            </a:endParaRPr>
          </a:p>
          <a:p>
            <a:r>
              <a:rPr lang="fr-FR" b="1" dirty="0" smtClean="0">
                <a:solidFill>
                  <a:srgbClr val="1CAD84"/>
                </a:solidFill>
                <a:latin typeface="Century Gothic" panose="020B0502020202020204" pitchFamily="34" charset="0"/>
              </a:rPr>
              <a:t> </a:t>
            </a:r>
            <a:endParaRPr lang="fr-FR" sz="1500" dirty="0">
              <a:solidFill>
                <a:srgbClr val="1CAD84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20997"/>
              </p:ext>
            </p:extLst>
          </p:nvPr>
        </p:nvGraphicFramePr>
        <p:xfrm>
          <a:off x="372294" y="2496638"/>
          <a:ext cx="8372460" cy="31057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90820"/>
                <a:gridCol w="2790820"/>
                <a:gridCol w="2790820"/>
              </a:tblGrid>
              <a:tr h="607356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Appreciative</a:t>
                      </a:r>
                      <a:r>
                        <a:rPr lang="fr-FR" sz="1000" baseline="0" dirty="0" smtClean="0"/>
                        <a:t> Inquiry</a:t>
                      </a:r>
                      <a:endParaRPr lang="fr-FR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</a:t>
                      </a:r>
                      <a:r>
                        <a:rPr lang="fr-FR" sz="1000" baseline="0" dirty="0" smtClean="0"/>
                        <a:t>-développement </a:t>
                      </a:r>
                      <a:endParaRPr lang="fr-FR" sz="1000" dirty="0"/>
                    </a:p>
                  </a:txBody>
                  <a:tcPr marL="68580" marR="68580" marT="34290" marB="34290" anchor="ctr"/>
                </a:tc>
              </a:tr>
              <a:tr h="607356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Sensibilisation </a:t>
                      </a:r>
                      <a:endParaRPr lang="fr-FR" sz="1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/>
                </a:tc>
              </a:tr>
              <a:tr h="607356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Formation praticiens</a:t>
                      </a:r>
                      <a:r>
                        <a:rPr lang="fr-FR" sz="1000" b="1" baseline="0" dirty="0" smtClean="0"/>
                        <a:t> </a:t>
                      </a:r>
                      <a:endParaRPr lang="fr-FR" sz="1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/>
                </a:tc>
              </a:tr>
              <a:tr h="607356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Accompagnement équipe </a:t>
                      </a:r>
                      <a:endParaRPr lang="fr-FR" sz="1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/>
                </a:tc>
              </a:tr>
              <a:tr h="676371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Accompagnement individuel</a:t>
                      </a:r>
                      <a:r>
                        <a:rPr lang="fr-FR" sz="1000" b="1" baseline="0" dirty="0" smtClean="0"/>
                        <a:t> </a:t>
                      </a:r>
                      <a:endParaRPr lang="fr-FR" sz="1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6001435" y="5074192"/>
            <a:ext cx="2743319" cy="5159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6007966" y="5070707"/>
            <a:ext cx="2736788" cy="5094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96527" y="1372827"/>
            <a:ext cx="292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Prestations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294" y="1054249"/>
            <a:ext cx="1424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dirty="0" smtClean="0">
                <a:solidFill>
                  <a:srgbClr val="549D87"/>
                </a:solidFill>
              </a:rPr>
              <a:t>03</a:t>
            </a:r>
            <a:endParaRPr lang="fr-FR" sz="7200" b="1" dirty="0">
              <a:solidFill>
                <a:srgbClr val="549D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734096"/>
            <a:ext cx="9143998" cy="70833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19396A"/>
                </a:solidFill>
                <a:latin typeface="Century Gothic" panose="020B0502020202020204" pitchFamily="34" charset="0"/>
              </a:rPr>
              <a:t>Des prestations AI à la carte</a:t>
            </a:r>
            <a:endParaRPr lang="fr-FR" sz="2400" dirty="0">
              <a:solidFill>
                <a:srgbClr val="19396A"/>
              </a:solidFill>
              <a:latin typeface="Century Gothic" panose="020B0502020202020204" pitchFamily="34" charset="0"/>
            </a:endParaRPr>
          </a:p>
          <a:p>
            <a:endParaRPr lang="fr-FR" b="1" dirty="0" smtClean="0">
              <a:solidFill>
                <a:srgbClr val="1CAD84"/>
              </a:solidFill>
              <a:latin typeface="Century Gothic" panose="020B0502020202020204" pitchFamily="34" charset="0"/>
            </a:endParaRPr>
          </a:p>
          <a:p>
            <a:endParaRPr lang="fr-FR" b="1" dirty="0">
              <a:solidFill>
                <a:srgbClr val="1CAD84"/>
              </a:solidFill>
              <a:latin typeface="Century Gothic" panose="020B0502020202020204" pitchFamily="34" charset="0"/>
            </a:endParaRPr>
          </a:p>
          <a:p>
            <a:endParaRPr lang="fr-FR" b="1" dirty="0">
              <a:solidFill>
                <a:srgbClr val="1CAD84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57109"/>
              </p:ext>
            </p:extLst>
          </p:nvPr>
        </p:nvGraphicFramePr>
        <p:xfrm>
          <a:off x="0" y="1442435"/>
          <a:ext cx="9143999" cy="52417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24164"/>
                <a:gridCol w="4719835"/>
              </a:tblGrid>
              <a:tr h="1165969">
                <a:tc>
                  <a:txBody>
                    <a:bodyPr/>
                    <a:lstStyle/>
                    <a:p>
                      <a:pPr lvl="0"/>
                      <a:r>
                        <a:rPr lang="fr-FR" sz="1400" b="1" i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Sensibilisation</a:t>
                      </a:r>
                      <a:r>
                        <a:rPr lang="fr-FR" sz="1400" b="0" i="0" baseline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 à la démarche appréciative                                   </a:t>
                      </a:r>
                      <a:endParaRPr lang="fr-FR" sz="2400" b="1" i="0" dirty="0" smtClean="0">
                        <a:solidFill>
                          <a:srgbClr val="E94D17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0"/>
                      <a:r>
                        <a:rPr lang="fr-FR" sz="2400" b="1" i="0" baseline="0" dirty="0" smtClean="0">
                          <a:solidFill>
                            <a:srgbClr val="53D2EB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fr-FR" sz="1400" b="1" i="0" dirty="0" smtClean="0">
                        <a:solidFill>
                          <a:srgbClr val="53D2EB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x-non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S’approprier une méthode de management innovante 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Favoriser le changement collectif et individuel</a:t>
                      </a:r>
                    </a:p>
                    <a:p>
                      <a:r>
                        <a:rPr lang="fr-FR" sz="1400" dirty="0" smtClean="0"/>
                        <a:t>1 jour </a:t>
                      </a:r>
                      <a:endParaRPr lang="fr-FR" sz="1400" dirty="0"/>
                    </a:p>
                  </a:txBody>
                  <a:tcPr marL="68580" marR="68580" marT="34290" marB="34290" anchor="ctr"/>
                </a:tc>
              </a:tr>
              <a:tr h="1454881">
                <a:tc>
                  <a:txBody>
                    <a:bodyPr/>
                    <a:lstStyle/>
                    <a:p>
                      <a:pPr lvl="0"/>
                      <a:r>
                        <a:rPr lang="fr-FR" sz="1400" b="1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Formation</a:t>
                      </a:r>
                      <a:r>
                        <a:rPr lang="fr-FR" sz="1400" b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 de praticiens à la démarche </a:t>
                      </a:r>
                    </a:p>
                    <a:p>
                      <a:pPr lvl="0"/>
                      <a:r>
                        <a:rPr lang="fr-FR" sz="1400" b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Appréciative                                                       </a:t>
                      </a:r>
                    </a:p>
                    <a:p>
                      <a:pPr lvl="0"/>
                      <a:r>
                        <a:rPr lang="fr-FR" sz="2400" b="1" dirty="0" smtClean="0">
                          <a:solidFill>
                            <a:srgbClr val="53D2EB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fr-FR" sz="1400" b="1" dirty="0" smtClean="0">
                        <a:solidFill>
                          <a:srgbClr val="53D2EB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Permettre aux stagiaires de déployer la démarche appréciative Inquiry au sein de leur institution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Mettre en pratique une démarche appréciative dans le cadre de conduite de projet</a:t>
                      </a:r>
                    </a:p>
                    <a:p>
                      <a:r>
                        <a:rPr lang="fr-FR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jours + 2 jours</a:t>
                      </a:r>
                      <a:endParaRPr lang="fr-FR" sz="1400" i="0" dirty="0"/>
                    </a:p>
                  </a:txBody>
                  <a:tcPr marL="68580" marR="68580" marT="34290" marB="34290" anchor="ctr"/>
                </a:tc>
              </a:tr>
              <a:tr h="1165969">
                <a:tc>
                  <a:txBody>
                    <a:bodyPr/>
                    <a:lstStyle/>
                    <a:p>
                      <a:pPr lvl="0"/>
                      <a:r>
                        <a:rPr lang="fr-FR" sz="1400" b="1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Accompagnement d’une équipe </a:t>
                      </a:r>
                      <a:r>
                        <a:rPr lang="fr-FR" sz="1400" b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à la démarche appréciative   </a:t>
                      </a:r>
                    </a:p>
                    <a:p>
                      <a:pPr lvl="0"/>
                      <a:r>
                        <a:rPr lang="fr-FR" sz="2400" b="1" i="0" dirty="0" smtClean="0">
                          <a:solidFill>
                            <a:srgbClr val="53D2EB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fr-FR" sz="1400" b="1" i="0" dirty="0" smtClean="0">
                        <a:solidFill>
                          <a:srgbClr val="53D2EB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Mettre en pratique la démarche dans le cadre d’un dysfonctionnement, de difficultés liées à un projet commun ou de tensions interpersonnelles.</a:t>
                      </a: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à 20 jours</a:t>
                      </a:r>
                      <a:endParaRPr kumimoji="0" lang="fr-F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1454881">
                <a:tc>
                  <a:txBody>
                    <a:bodyPr/>
                    <a:lstStyle/>
                    <a:p>
                      <a:pPr lvl="0"/>
                      <a:r>
                        <a:rPr lang="fr-FR" sz="1400" b="1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Accompagnement individuel </a:t>
                      </a:r>
                    </a:p>
                    <a:p>
                      <a:pPr lvl="0"/>
                      <a:r>
                        <a:rPr lang="fr-FR" sz="1400" b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dans le cadre du déploiement </a:t>
                      </a:r>
                    </a:p>
                    <a:p>
                      <a:pPr lvl="0"/>
                      <a:r>
                        <a:rPr lang="fr-FR" sz="1400" b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d’une démarche appréciative                        </a:t>
                      </a:r>
                    </a:p>
                    <a:p>
                      <a:pPr lvl="0"/>
                      <a:r>
                        <a:rPr lang="fr-FR" sz="2400" b="1" dirty="0" smtClean="0">
                          <a:solidFill>
                            <a:srgbClr val="53D2EB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fr-FR" sz="1400" b="1" dirty="0" smtClean="0">
                        <a:solidFill>
                          <a:srgbClr val="53D2EB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Appréhender son positionnement au sein de l’institution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Assurer ses fonctions d’encadrant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Gérer son équipe et promouvoir la cohésion au sein de son équipe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Mettre en valeur les performances collectives et les réussites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Fixer des objectifs individuels et collectifs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8 et 10 séances de 2h</a:t>
                      </a:r>
                      <a:endParaRPr kumimoji="0" lang="fr-F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736996"/>
            <a:ext cx="7099860" cy="977154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Le « co-développement »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15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3" y="688761"/>
            <a:ext cx="1358781" cy="1230595"/>
          </a:xfrm>
        </p:spPr>
        <p:txBody>
          <a:bodyPr/>
          <a:lstStyle/>
          <a:p>
            <a:r>
              <a:rPr lang="fr-FR" sz="7000" dirty="0" smtClean="0">
                <a:solidFill>
                  <a:srgbClr val="549D87"/>
                </a:solidFill>
              </a:rPr>
              <a:t>03</a:t>
            </a:r>
            <a:endParaRPr lang="fr-FR" sz="7000" dirty="0">
              <a:solidFill>
                <a:srgbClr val="549D87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99103" y="1972251"/>
            <a:ext cx="8400760" cy="43414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1800" b="0" dirty="0" smtClean="0">
                <a:solidFill>
                  <a:srgbClr val="19396A"/>
                </a:solidFill>
              </a:rPr>
              <a:t>Né au Québec en 1997 de la rencontre d’un chercheur et d’un hospitalier</a:t>
            </a:r>
          </a:p>
          <a:p>
            <a:endParaRPr lang="fr-FR" sz="1000" b="0" dirty="0" smtClean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1800" b="0" dirty="0" smtClean="0">
                <a:solidFill>
                  <a:srgbClr val="19396A"/>
                </a:solidFill>
              </a:rPr>
              <a:t>Approche </a:t>
            </a:r>
            <a:r>
              <a:rPr lang="fr-FR" sz="1800" b="0" dirty="0">
                <a:solidFill>
                  <a:srgbClr val="19396A"/>
                </a:solidFill>
              </a:rPr>
              <a:t>d'apprentissage qui </a:t>
            </a:r>
            <a:r>
              <a:rPr lang="fr-FR" sz="1800" dirty="0">
                <a:solidFill>
                  <a:srgbClr val="549D87"/>
                </a:solidFill>
              </a:rPr>
              <a:t>mise sur les interactions </a:t>
            </a:r>
            <a:r>
              <a:rPr lang="fr-FR" sz="1800" b="0" dirty="0">
                <a:solidFill>
                  <a:srgbClr val="19396A"/>
                </a:solidFill>
              </a:rPr>
              <a:t>entre les participants et </a:t>
            </a:r>
            <a:r>
              <a:rPr lang="fr-FR" sz="1800" dirty="0">
                <a:solidFill>
                  <a:srgbClr val="549D87"/>
                </a:solidFill>
              </a:rPr>
              <a:t>l'intelligence collective</a:t>
            </a:r>
            <a:r>
              <a:rPr lang="fr-FR" sz="1800" b="0" dirty="0" smtClean="0">
                <a:solidFill>
                  <a:srgbClr val="19396A"/>
                </a:solidFill>
              </a:rPr>
              <a:t>.</a:t>
            </a:r>
          </a:p>
          <a:p>
            <a:endParaRPr lang="fr-FR" sz="1000" b="0" dirty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1800" b="0" dirty="0" smtClean="0">
                <a:solidFill>
                  <a:srgbClr val="19396A"/>
                </a:solidFill>
              </a:rPr>
              <a:t>Composé </a:t>
            </a:r>
            <a:r>
              <a:rPr lang="fr-FR" sz="1800" b="0" dirty="0">
                <a:solidFill>
                  <a:srgbClr val="19396A"/>
                </a:solidFill>
              </a:rPr>
              <a:t>d’un groupe de </a:t>
            </a:r>
            <a:r>
              <a:rPr lang="fr-FR" sz="1800" b="0" dirty="0" smtClean="0">
                <a:solidFill>
                  <a:srgbClr val="19396A"/>
                </a:solidFill>
              </a:rPr>
              <a:t>pairs</a:t>
            </a:r>
          </a:p>
          <a:p>
            <a:endParaRPr lang="fr-FR" sz="1000" b="0" dirty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1800" dirty="0" smtClean="0">
                <a:solidFill>
                  <a:srgbClr val="19396A"/>
                </a:solidFill>
              </a:rPr>
              <a:t>Partager </a:t>
            </a:r>
            <a:r>
              <a:rPr lang="fr-FR" sz="1800" b="0" dirty="0">
                <a:solidFill>
                  <a:srgbClr val="19396A"/>
                </a:solidFill>
              </a:rPr>
              <a:t>des problématiques professionnelles </a:t>
            </a:r>
            <a:endParaRPr lang="fr-FR" sz="1800" b="0" dirty="0" smtClean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endParaRPr lang="fr-FR" sz="1000" b="0" dirty="0" smtClean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1800" dirty="0" smtClean="0">
                <a:solidFill>
                  <a:srgbClr val="19396A"/>
                </a:solidFill>
              </a:rPr>
              <a:t>Apprendre </a:t>
            </a:r>
            <a:r>
              <a:rPr lang="fr-FR" sz="1800" b="0" dirty="0">
                <a:solidFill>
                  <a:srgbClr val="19396A"/>
                </a:solidFill>
              </a:rPr>
              <a:t>ensemble </a:t>
            </a:r>
            <a:endParaRPr lang="fr-FR" sz="1800" b="0" dirty="0" smtClean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endParaRPr lang="fr-FR" sz="1000" b="0" dirty="0" smtClean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1800" b="0" dirty="0" smtClean="0">
                <a:solidFill>
                  <a:srgbClr val="19396A"/>
                </a:solidFill>
              </a:rPr>
              <a:t>Processus </a:t>
            </a:r>
            <a:r>
              <a:rPr lang="fr-FR" sz="1800" b="0" dirty="0">
                <a:solidFill>
                  <a:srgbClr val="19396A"/>
                </a:solidFill>
              </a:rPr>
              <a:t>structurant </a:t>
            </a:r>
            <a:r>
              <a:rPr lang="fr-FR" sz="1800" dirty="0">
                <a:solidFill>
                  <a:srgbClr val="549D87"/>
                </a:solidFill>
              </a:rPr>
              <a:t>la parole et l’écoute </a:t>
            </a:r>
            <a:r>
              <a:rPr lang="fr-FR" sz="1800" b="0" dirty="0">
                <a:solidFill>
                  <a:srgbClr val="19396A"/>
                </a:solidFill>
              </a:rPr>
              <a:t>(</a:t>
            </a:r>
            <a:r>
              <a:rPr lang="fr-FR" sz="1800" dirty="0">
                <a:solidFill>
                  <a:srgbClr val="19396A"/>
                </a:solidFill>
              </a:rPr>
              <a:t>en 6 étapes</a:t>
            </a:r>
            <a:r>
              <a:rPr lang="fr-FR" sz="1800" b="0" dirty="0" smtClean="0">
                <a:solidFill>
                  <a:srgbClr val="19396A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endParaRPr lang="fr-FR" sz="1000" b="0" dirty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1800" b="0" dirty="0">
                <a:solidFill>
                  <a:srgbClr val="19396A"/>
                </a:solidFill>
              </a:rPr>
              <a:t>Evoluer ses propres </a:t>
            </a:r>
            <a:r>
              <a:rPr lang="fr-FR" sz="1800" dirty="0">
                <a:solidFill>
                  <a:srgbClr val="549D87"/>
                </a:solidFill>
              </a:rPr>
              <a:t>modèles d'action et de décision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endParaRPr lang="fr-FR" sz="1800" b="0" dirty="0">
              <a:solidFill>
                <a:srgbClr val="193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736996"/>
            <a:ext cx="7099860" cy="977154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Le « co-développement »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16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3" y="688761"/>
            <a:ext cx="1358781" cy="1230595"/>
          </a:xfrm>
        </p:spPr>
        <p:txBody>
          <a:bodyPr/>
          <a:lstStyle/>
          <a:p>
            <a:r>
              <a:rPr lang="fr-FR" sz="7000" dirty="0" smtClean="0">
                <a:solidFill>
                  <a:srgbClr val="549D87"/>
                </a:solidFill>
              </a:rPr>
              <a:t>03</a:t>
            </a:r>
            <a:endParaRPr lang="fr-FR" sz="7000" dirty="0">
              <a:solidFill>
                <a:srgbClr val="549D87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4546" y="3155324"/>
            <a:ext cx="8989453" cy="3702676"/>
          </a:xfrm>
        </p:spPr>
        <p:txBody>
          <a:bodyPr/>
          <a:lstStyle/>
          <a:p>
            <a:r>
              <a:rPr lang="fr-FR" sz="2000" b="0" dirty="0">
                <a:solidFill>
                  <a:srgbClr val="19396A"/>
                </a:solidFill>
              </a:rPr>
              <a:t>Cultiver une </a:t>
            </a:r>
            <a:r>
              <a:rPr lang="fr-FR" sz="2000" dirty="0">
                <a:solidFill>
                  <a:srgbClr val="19396A"/>
                </a:solidFill>
              </a:rPr>
              <a:t>« intelligence collective </a:t>
            </a:r>
            <a:r>
              <a:rPr lang="fr-FR" sz="2000" b="0" dirty="0">
                <a:solidFill>
                  <a:srgbClr val="19396A"/>
                </a:solidFill>
              </a:rPr>
              <a:t>» grâce à un processus : 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>
                <a:solidFill>
                  <a:srgbClr val="19396A"/>
                </a:solidFill>
              </a:rPr>
              <a:t>En plusieurs étapes </a:t>
            </a:r>
            <a:endParaRPr lang="fr-FR" sz="2000" b="0" dirty="0" smtClean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</a:rPr>
              <a:t>Structurant la parole, l'écoute et la réflexion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</a:rPr>
              <a:t>Incitant </a:t>
            </a:r>
            <a:r>
              <a:rPr lang="fr-FR" sz="2000" b="0" dirty="0">
                <a:solidFill>
                  <a:srgbClr val="19396A"/>
                </a:solidFill>
              </a:rPr>
              <a:t>à l'action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endParaRPr lang="fr-FR" sz="2000" b="0" dirty="0">
              <a:solidFill>
                <a:srgbClr val="19396A"/>
              </a:solidFill>
            </a:endParaRPr>
          </a:p>
          <a:p>
            <a:r>
              <a:rPr lang="fr-FR" sz="2000" b="0" dirty="0" smtClean="0">
                <a:solidFill>
                  <a:srgbClr val="19396A"/>
                </a:solidFill>
              </a:rPr>
              <a:t>L’enjeu </a:t>
            </a:r>
            <a:r>
              <a:rPr lang="fr-FR" sz="2000" b="0" dirty="0">
                <a:solidFill>
                  <a:srgbClr val="19396A"/>
                </a:solidFill>
              </a:rPr>
              <a:t>n’est pas d’accéder à un consensus, mais bien de </a:t>
            </a:r>
            <a:r>
              <a:rPr lang="fr-FR" sz="2000" dirty="0">
                <a:solidFill>
                  <a:srgbClr val="19396A"/>
                </a:solidFill>
              </a:rPr>
              <a:t>laisser se révéler tous les angles de vue :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>
                <a:solidFill>
                  <a:srgbClr val="19396A"/>
                </a:solidFill>
              </a:rPr>
              <a:t>Crée de la </a:t>
            </a:r>
            <a:r>
              <a:rPr lang="fr-FR" sz="2000" b="0" dirty="0" smtClean="0">
                <a:solidFill>
                  <a:srgbClr val="19396A"/>
                </a:solidFill>
              </a:rPr>
              <a:t>vitalité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</a:rPr>
              <a:t> Elargir </a:t>
            </a:r>
            <a:r>
              <a:rPr lang="fr-FR" sz="2000" b="0" dirty="0">
                <a:solidFill>
                  <a:srgbClr val="19396A"/>
                </a:solidFill>
              </a:rPr>
              <a:t>son point de vue : rechercher des réponses au-delà des solutions et réflexes habituels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endParaRPr lang="fr-FR" sz="1800" b="0" dirty="0">
              <a:solidFill>
                <a:srgbClr val="19396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4546" y="1714150"/>
            <a:ext cx="879396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i="1" dirty="0">
                <a:solidFill>
                  <a:srgbClr val="549D87"/>
                </a:solidFill>
              </a:rPr>
              <a:t>« Le groupe de </a:t>
            </a:r>
            <a:r>
              <a:rPr lang="fr-FR" sz="1700" b="1" i="1" dirty="0" err="1" smtClean="0">
                <a:solidFill>
                  <a:srgbClr val="549D87"/>
                </a:solidFill>
              </a:rPr>
              <a:t>co</a:t>
            </a:r>
            <a:r>
              <a:rPr lang="fr-FR" sz="1700" b="1" i="1" dirty="0" smtClean="0">
                <a:solidFill>
                  <a:srgbClr val="549D87"/>
                </a:solidFill>
              </a:rPr>
              <a:t>-développement </a:t>
            </a:r>
            <a:r>
              <a:rPr lang="fr-FR" sz="1700" b="1" i="1" dirty="0">
                <a:solidFill>
                  <a:srgbClr val="549D87"/>
                </a:solidFill>
              </a:rPr>
              <a:t>professionnel est une approche de développement pour des personnes qui croient pouvoir apprendre les unes des autres afin d’améliorer </a:t>
            </a:r>
            <a:r>
              <a:rPr lang="fr-FR" sz="1700" b="1" i="1" dirty="0" smtClean="0">
                <a:solidFill>
                  <a:srgbClr val="549D87"/>
                </a:solidFill>
              </a:rPr>
              <a:t>leurs pratiques…»  </a:t>
            </a:r>
          </a:p>
          <a:p>
            <a:r>
              <a:rPr lang="fr-FR" sz="1700" dirty="0" smtClean="0">
                <a:solidFill>
                  <a:srgbClr val="19396A"/>
                </a:solidFill>
              </a:rPr>
              <a:t>A. Payette et C. Champagne </a:t>
            </a:r>
            <a:endParaRPr lang="fr-FR" sz="1700" dirty="0">
              <a:solidFill>
                <a:srgbClr val="193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736996"/>
            <a:ext cx="7099860" cy="977154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Le « co-développement »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17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3" y="688761"/>
            <a:ext cx="1358781" cy="1230595"/>
          </a:xfrm>
        </p:spPr>
        <p:txBody>
          <a:bodyPr/>
          <a:lstStyle/>
          <a:p>
            <a:r>
              <a:rPr lang="fr-FR" sz="7000" dirty="0" smtClean="0">
                <a:solidFill>
                  <a:srgbClr val="549D87"/>
                </a:solidFill>
              </a:rPr>
              <a:t>03</a:t>
            </a:r>
            <a:endParaRPr lang="fr-FR" sz="7000" dirty="0">
              <a:solidFill>
                <a:srgbClr val="549D87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99103" y="2080747"/>
            <a:ext cx="8314962" cy="4661748"/>
          </a:xfrm>
        </p:spPr>
        <p:txBody>
          <a:bodyPr/>
          <a:lstStyle/>
          <a:p>
            <a:r>
              <a:rPr lang="fr-FR" sz="2000" dirty="0" smtClean="0">
                <a:solidFill>
                  <a:srgbClr val="19396A"/>
                </a:solidFill>
              </a:rPr>
              <a:t>Le déroulé :</a:t>
            </a:r>
            <a:endParaRPr lang="fr-FR" sz="2000" dirty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</a:rPr>
              <a:t>Chaque participant devient « client » pour exposer l’aspect de sa pratique à améliorer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</a:rPr>
              <a:t> Le reste du groupe adopte une posture de « consultant » pour l’aider dans sa réflexion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endParaRPr lang="fr-FR" sz="2000" b="0" dirty="0">
              <a:solidFill>
                <a:srgbClr val="19396A"/>
              </a:solidFill>
            </a:endParaRPr>
          </a:p>
          <a:p>
            <a:endParaRPr lang="fr-FR" sz="1800" dirty="0">
              <a:solidFill>
                <a:srgbClr val="19396A"/>
              </a:solidFill>
            </a:endParaRPr>
          </a:p>
          <a:p>
            <a:r>
              <a:rPr lang="fr-FR" sz="2000" dirty="0" smtClean="0">
                <a:solidFill>
                  <a:srgbClr val="19396A"/>
                </a:solidFill>
              </a:rPr>
              <a:t>Les Bénéfices </a:t>
            </a:r>
            <a:r>
              <a:rPr lang="fr-FR" sz="2000" dirty="0">
                <a:solidFill>
                  <a:srgbClr val="19396A"/>
                </a:solidFill>
              </a:rPr>
              <a:t>attendus :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dirty="0">
                <a:solidFill>
                  <a:srgbClr val="19396A"/>
                </a:solidFill>
              </a:rPr>
              <a:t> </a:t>
            </a:r>
            <a:r>
              <a:rPr lang="fr-FR" sz="2000" b="0" dirty="0">
                <a:solidFill>
                  <a:srgbClr val="19396A"/>
                </a:solidFill>
              </a:rPr>
              <a:t>favorise l’écoute active/attentive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>
                <a:solidFill>
                  <a:srgbClr val="19396A"/>
                </a:solidFill>
              </a:rPr>
              <a:t> favorise l’expression des expériences, du vécu, selon les références de chacun = angle de vue divers et variés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>
                <a:solidFill>
                  <a:srgbClr val="19396A"/>
                </a:solidFill>
              </a:rPr>
              <a:t> incite à </a:t>
            </a:r>
            <a:r>
              <a:rPr lang="fr-FR" sz="2000" b="0" dirty="0" smtClean="0">
                <a:solidFill>
                  <a:srgbClr val="19396A"/>
                </a:solidFill>
              </a:rPr>
              <a:t>l’action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>
                <a:solidFill>
                  <a:srgbClr val="19396A"/>
                </a:solidFill>
              </a:rPr>
              <a:t>Mettre en perspective des perceptions différentes</a:t>
            </a:r>
            <a:endParaRPr lang="fr-FR" sz="2800" b="0" dirty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endParaRPr lang="fr-FR" sz="2000" b="0" dirty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endParaRPr lang="fr-FR" sz="1800" b="0" dirty="0">
              <a:solidFill>
                <a:srgbClr val="193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736996"/>
            <a:ext cx="7099860" cy="977154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Le « co-développement »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18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3" y="688761"/>
            <a:ext cx="1358781" cy="1230595"/>
          </a:xfrm>
        </p:spPr>
        <p:txBody>
          <a:bodyPr/>
          <a:lstStyle/>
          <a:p>
            <a:r>
              <a:rPr lang="fr-FR" sz="7000" dirty="0" smtClean="0">
                <a:solidFill>
                  <a:srgbClr val="549D87"/>
                </a:solidFill>
              </a:rPr>
              <a:t>03</a:t>
            </a:r>
            <a:endParaRPr lang="fr-FR" sz="7000" dirty="0">
              <a:solidFill>
                <a:srgbClr val="549D87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99103" y="1919356"/>
            <a:ext cx="8486122" cy="4829174"/>
          </a:xfrm>
        </p:spPr>
        <p:txBody>
          <a:bodyPr/>
          <a:lstStyle/>
          <a:p>
            <a:pPr algn="ctr"/>
            <a:r>
              <a:rPr lang="fr-FR" sz="1800" dirty="0" smtClean="0">
                <a:solidFill>
                  <a:srgbClr val="549D87"/>
                </a:solidFill>
              </a:rPr>
              <a:t>Co-développement et intelligence collective : quel lien ?</a:t>
            </a:r>
          </a:p>
          <a:p>
            <a:endParaRPr lang="fr-FR" sz="1800" b="0" dirty="0" smtClean="0">
              <a:solidFill>
                <a:srgbClr val="19396A"/>
              </a:solidFill>
            </a:endParaRPr>
          </a:p>
          <a:p>
            <a:endParaRPr lang="fr-FR" sz="2000" b="0" dirty="0" smtClean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dirty="0" smtClean="0">
                <a:solidFill>
                  <a:srgbClr val="19396A"/>
                </a:solidFill>
              </a:rPr>
              <a:t>Nourrit </a:t>
            </a:r>
            <a:r>
              <a:rPr lang="fr-FR" sz="2000" dirty="0">
                <a:solidFill>
                  <a:srgbClr val="19396A"/>
                </a:solidFill>
              </a:rPr>
              <a:t>un dialogue interne positif </a:t>
            </a:r>
            <a:r>
              <a:rPr lang="fr-FR" sz="2000" b="0" dirty="0">
                <a:solidFill>
                  <a:srgbClr val="19396A"/>
                </a:solidFill>
              </a:rPr>
              <a:t>au sein d’une équipe, d’un service, d’un établissement, d’un </a:t>
            </a:r>
            <a:r>
              <a:rPr lang="fr-FR" sz="2000" b="0" dirty="0" smtClean="0">
                <a:solidFill>
                  <a:srgbClr val="19396A"/>
                </a:solidFill>
              </a:rPr>
              <a:t>groupe de professionnels.</a:t>
            </a:r>
          </a:p>
          <a:p>
            <a:endParaRPr lang="fr-FR" sz="2000" b="0" dirty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dirty="0" smtClean="0">
                <a:solidFill>
                  <a:srgbClr val="19396A"/>
                </a:solidFill>
              </a:rPr>
              <a:t>Contribue à l’amélioration </a:t>
            </a:r>
            <a:r>
              <a:rPr lang="fr-FR" sz="2000" dirty="0">
                <a:solidFill>
                  <a:srgbClr val="19396A"/>
                </a:solidFill>
              </a:rPr>
              <a:t>des pratiques </a:t>
            </a:r>
            <a:r>
              <a:rPr lang="fr-FR" sz="2000" b="0" dirty="0" smtClean="0">
                <a:solidFill>
                  <a:srgbClr val="19396A"/>
                </a:solidFill>
              </a:rPr>
              <a:t>et à </a:t>
            </a:r>
            <a:r>
              <a:rPr lang="fr-FR" sz="2000" b="0" dirty="0">
                <a:solidFill>
                  <a:srgbClr val="19396A"/>
                </a:solidFill>
              </a:rPr>
              <a:t>une meilleure résolution des </a:t>
            </a:r>
            <a:r>
              <a:rPr lang="fr-FR" sz="2000" b="0" dirty="0" smtClean="0">
                <a:solidFill>
                  <a:srgbClr val="19396A"/>
                </a:solidFill>
              </a:rPr>
              <a:t>problèmes.</a:t>
            </a:r>
          </a:p>
          <a:p>
            <a:endParaRPr lang="fr-FR" sz="2000" b="0" dirty="0" smtClean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</a:rPr>
              <a:t>Favorise l’écoute</a:t>
            </a:r>
            <a:r>
              <a:rPr lang="fr-FR" sz="2000" b="0" dirty="0">
                <a:solidFill>
                  <a:srgbClr val="19396A"/>
                </a:solidFill>
              </a:rPr>
              <a:t>, </a:t>
            </a:r>
            <a:r>
              <a:rPr lang="fr-FR" sz="2000" b="0" dirty="0" smtClean="0">
                <a:solidFill>
                  <a:srgbClr val="19396A"/>
                </a:solidFill>
              </a:rPr>
              <a:t>le questionnement, </a:t>
            </a:r>
            <a:r>
              <a:rPr lang="fr-FR" sz="2000" b="0" dirty="0">
                <a:solidFill>
                  <a:srgbClr val="19396A"/>
                </a:solidFill>
              </a:rPr>
              <a:t>l’analyse </a:t>
            </a:r>
            <a:r>
              <a:rPr lang="fr-FR" sz="2000" b="0" dirty="0" smtClean="0">
                <a:solidFill>
                  <a:srgbClr val="19396A"/>
                </a:solidFill>
              </a:rPr>
              <a:t>réflexive.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endParaRPr lang="fr-FR" sz="2000" b="0" dirty="0" smtClean="0">
              <a:solidFill>
                <a:srgbClr val="1939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</a:rPr>
              <a:t>Renforce les </a:t>
            </a:r>
            <a:r>
              <a:rPr lang="fr-FR" sz="2000" b="0" dirty="0">
                <a:solidFill>
                  <a:srgbClr val="19396A"/>
                </a:solidFill>
              </a:rPr>
              <a:t>communautés de </a:t>
            </a:r>
            <a:r>
              <a:rPr lang="fr-FR" sz="2000" b="0" dirty="0" smtClean="0">
                <a:solidFill>
                  <a:srgbClr val="19396A"/>
                </a:solidFill>
              </a:rPr>
              <a:t>pairs.</a:t>
            </a:r>
            <a:endParaRPr lang="fr-FR" sz="2000" dirty="0">
              <a:solidFill>
                <a:srgbClr val="193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I.Care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19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03</a:t>
            </a:r>
            <a:endParaRPr lang="fr-FR" dirty="0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4" y="2879432"/>
            <a:ext cx="7708856" cy="1422111"/>
          </a:xfrm>
        </p:spPr>
      </p:pic>
      <p:sp>
        <p:nvSpPr>
          <p:cNvPr id="12" name="Rectangle 3"/>
          <p:cNvSpPr/>
          <p:nvPr/>
        </p:nvSpPr>
        <p:spPr bwMode="auto">
          <a:xfrm>
            <a:off x="727414" y="4912901"/>
            <a:ext cx="7708856" cy="68480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fr-FR" b="1" dirty="0">
                <a:solidFill>
                  <a:srgbClr val="002060"/>
                </a:solidFill>
                <a:ea typeface="+mj-ea"/>
                <a:cs typeface="+mj-cs"/>
              </a:rPr>
              <a:t> Se sentir soutenu, gagner en efficacité et en </a:t>
            </a:r>
            <a:r>
              <a:rPr lang="fr-FR" b="1" dirty="0" smtClean="0">
                <a:solidFill>
                  <a:srgbClr val="002060"/>
                </a:solidFill>
                <a:ea typeface="+mj-ea"/>
                <a:cs typeface="+mj-cs"/>
              </a:rPr>
              <a:t>confort.</a:t>
            </a:r>
            <a:endParaRPr dirty="0"/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fr-FR" b="1" dirty="0">
                <a:solidFill>
                  <a:srgbClr val="002060"/>
                </a:solidFill>
                <a:ea typeface="+mj-ea"/>
                <a:cs typeface="+mj-cs"/>
              </a:rPr>
              <a:t> Renforcer son autonomie et consolider son identité professionnelle</a:t>
            </a:r>
            <a:endParaRPr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3000" dirty="0"/>
              <a:t>Bénéfices de la démarche pour chaque participant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71732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BD82F3E-E4FE-4F55-BC76-FEFAD3A5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38" y="991991"/>
            <a:ext cx="7099860" cy="977154"/>
          </a:xfrm>
        </p:spPr>
        <p:txBody>
          <a:bodyPr anchor="ctr"/>
          <a:lstStyle/>
          <a:p>
            <a:r>
              <a:rPr lang="fr-FR" dirty="0"/>
              <a:t>S</a:t>
            </a:r>
            <a:r>
              <a:rPr lang="fr-FR" dirty="0" smtClean="0"/>
              <a:t>ommaire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729A73D-2AE7-436E-BFBF-0B1E28EF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638" y="2398955"/>
            <a:ext cx="7236295" cy="37708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 smtClean="0"/>
              <a:t>«</a:t>
            </a:r>
            <a:r>
              <a:rPr lang="fr-FR" dirty="0"/>
              <a:t> Le projet, pourquoi ? Dans quel contexte ? </a:t>
            </a:r>
            <a:r>
              <a:rPr lang="fr-FR" dirty="0" smtClean="0"/>
              <a:t>» 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 smtClean="0"/>
              <a:t>Périmètre du projet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 smtClean="0"/>
              <a:t>Les prestations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Le rôle de l’ANFH dans ce projet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56BE78-9544-453B-90AF-A173D477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3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729077"/>
              </p:ext>
            </p:extLst>
          </p:nvPr>
        </p:nvGraphicFramePr>
        <p:xfrm>
          <a:off x="179259" y="1927568"/>
          <a:ext cx="8652768" cy="47314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26384"/>
                <a:gridCol w="4326384"/>
              </a:tblGrid>
              <a:tr h="1497863">
                <a:tc>
                  <a:txBody>
                    <a:bodyPr/>
                    <a:lstStyle/>
                    <a:p>
                      <a:pPr lvl="0"/>
                      <a:r>
                        <a:rPr lang="fr-FR" sz="1200" b="1" i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Sensibilisation</a:t>
                      </a:r>
                      <a:r>
                        <a:rPr lang="fr-FR" sz="1200" b="0" i="0" baseline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 au Co-Développement          </a:t>
                      </a:r>
                    </a:p>
                    <a:p>
                      <a:pPr lvl="0"/>
                      <a:r>
                        <a:rPr lang="fr-FR" sz="2400" b="1" i="0" baseline="0" dirty="0" smtClean="0">
                          <a:solidFill>
                            <a:srgbClr val="53D2EB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fr-FR" sz="2400" b="1" i="0" dirty="0" smtClean="0">
                        <a:solidFill>
                          <a:srgbClr val="53D2EB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200" b="0" dirty="0" smtClean="0">
                          <a:latin typeface="Century Gothic" panose="020B0502020202020204" pitchFamily="34" charset="0"/>
                        </a:rPr>
                        <a:t>Découvrir la méthode de Co-Développement (6 étapes)</a:t>
                      </a:r>
                    </a:p>
                    <a:p>
                      <a:pPr lvl="0"/>
                      <a:endParaRPr lang="fr-FR" sz="1200" b="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 smtClean="0">
                          <a:latin typeface="Century Gothic" panose="020B0502020202020204" pitchFamily="34" charset="0"/>
                        </a:rPr>
                        <a:t> Découvrir les effets du Co-Développement (levier managérial)</a:t>
                      </a:r>
                    </a:p>
                    <a:p>
                      <a:r>
                        <a:rPr lang="fr-FR" sz="1400" dirty="0" smtClean="0"/>
                        <a:t>1 jour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</a:tr>
              <a:tr h="1517571">
                <a:tc>
                  <a:txBody>
                    <a:bodyPr/>
                    <a:lstStyle/>
                    <a:p>
                      <a:pPr lvl="0"/>
                      <a:r>
                        <a:rPr lang="fr-FR" sz="1400" b="1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Formation</a:t>
                      </a:r>
                      <a:r>
                        <a:rPr lang="fr-FR" sz="1400" b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 des animateurs/praticiens au Co-Développement</a:t>
                      </a:r>
                      <a:r>
                        <a:rPr lang="fr-FR" sz="1000" b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                                                </a:t>
                      </a:r>
                    </a:p>
                    <a:p>
                      <a:pPr lvl="0"/>
                      <a:r>
                        <a:rPr lang="fr-FR" sz="2400" b="1" dirty="0" smtClean="0">
                          <a:solidFill>
                            <a:srgbClr val="53D2EB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fr-FR" sz="1000" b="1" dirty="0" smtClean="0">
                        <a:solidFill>
                          <a:srgbClr val="53D2EB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Apprendre et comprendre les bases théoriques de la méthode de Co-Développement (savoirs)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former à son utilisation (savoir-faire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400" b="1" dirty="0" smtClean="0"/>
                        <a:t>4 jours séquencés en demi</a:t>
                      </a:r>
                      <a:r>
                        <a:rPr lang="fr-FR" sz="1400" b="1" baseline="0" dirty="0" smtClean="0"/>
                        <a:t>-journées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</a:tr>
              <a:tr h="1715982">
                <a:tc>
                  <a:txBody>
                    <a:bodyPr/>
                    <a:lstStyle/>
                    <a:p>
                      <a:pPr lvl="0"/>
                      <a:r>
                        <a:rPr lang="fr-FR" sz="1400" b="1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Accompagnement</a:t>
                      </a:r>
                      <a:r>
                        <a:rPr lang="fr-FR" sz="1400" b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0"/>
                      <a:r>
                        <a:rPr lang="fr-FR" sz="1400" b="0" dirty="0" smtClean="0">
                          <a:solidFill>
                            <a:srgbClr val="1CAD84"/>
                          </a:solidFill>
                          <a:latin typeface="Century Gothic" panose="020B0502020202020204" pitchFamily="34" charset="0"/>
                        </a:rPr>
                        <a:t>À la méthode de « Co-Développement » au sein d’un service, d’une unité, d’un pôle      </a:t>
                      </a:r>
                    </a:p>
                    <a:p>
                      <a:pPr lvl="0"/>
                      <a:r>
                        <a:rPr lang="fr-FR" sz="2400" b="1" dirty="0" smtClean="0">
                          <a:solidFill>
                            <a:srgbClr val="53D2EB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fr-FR" sz="1000" b="1" dirty="0" smtClean="0">
                        <a:solidFill>
                          <a:srgbClr val="53D2EB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Être capable de mettre en pratique les étapes de la méthode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Adopter une posture qui engage les collaborateurs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Mobiliser l’intelligence collective au service de l’équipe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Ecouter et favoriser l’expression des collaborateurs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jours </a:t>
                      </a:r>
                      <a:endParaRPr kumimoji="0" lang="fr-FR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>
          <a:xfrm>
            <a:off x="179259" y="850006"/>
            <a:ext cx="8652768" cy="431986"/>
          </a:xfrm>
          <a:prstGeom prst="rect">
            <a:avLst/>
          </a:prstGeom>
          <a:solidFill>
            <a:srgbClr val="183264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PARTICIPATIF ET INTELLIGENCE COLLECTIVE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259" y="1397031"/>
            <a:ext cx="83342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19396A"/>
                </a:solidFill>
                <a:latin typeface="Century Gothic" panose="020B0502020202020204" pitchFamily="34" charset="0"/>
              </a:rPr>
              <a:t>Le CODEV à la carte </a:t>
            </a:r>
            <a:endParaRPr lang="fr-FR" sz="2100" b="1" dirty="0">
              <a:solidFill>
                <a:srgbClr val="19396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736996"/>
            <a:ext cx="7099860" cy="977154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Le rôle de l’ANFH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21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3" y="688761"/>
            <a:ext cx="1358781" cy="1230595"/>
          </a:xfrm>
        </p:spPr>
        <p:txBody>
          <a:bodyPr/>
          <a:lstStyle/>
          <a:p>
            <a:r>
              <a:rPr lang="fr-FR" sz="7000" dirty="0" smtClean="0">
                <a:solidFill>
                  <a:srgbClr val="549D87"/>
                </a:solidFill>
              </a:rPr>
              <a:t>04</a:t>
            </a:r>
            <a:endParaRPr lang="fr-FR" sz="7000" dirty="0">
              <a:solidFill>
                <a:srgbClr val="549D87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3" y="2249325"/>
            <a:ext cx="3439675" cy="10943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76369" y="1919356"/>
            <a:ext cx="50898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dirty="0" smtClean="0">
                <a:solidFill>
                  <a:srgbClr val="19396A"/>
                </a:solidFill>
              </a:rPr>
              <a:t>Achat et mise à disposition des prestations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dirty="0" smtClean="0">
                <a:solidFill>
                  <a:srgbClr val="19396A"/>
                </a:solidFill>
              </a:rPr>
              <a:t>Liens entre l’établissement et les prestataires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dirty="0">
                <a:solidFill>
                  <a:srgbClr val="19396A"/>
                </a:solidFill>
              </a:rPr>
              <a:t>Animation et organisation de réunions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dirty="0" smtClean="0">
                <a:solidFill>
                  <a:srgbClr val="19396A"/>
                </a:solidFill>
              </a:rPr>
              <a:t>Suivi projet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dirty="0" smtClean="0">
                <a:solidFill>
                  <a:srgbClr val="19396A"/>
                </a:solidFill>
              </a:rPr>
              <a:t>Capitalisation </a:t>
            </a:r>
          </a:p>
          <a:p>
            <a:pPr marL="285750" indent="-285750">
              <a:buFont typeface="Wingdings" panose="05000000000000000000" pitchFamily="2" charset="2"/>
              <a:buChar char="ì"/>
            </a:pPr>
            <a:r>
              <a:rPr lang="fr-FR" dirty="0" smtClean="0">
                <a:solidFill>
                  <a:srgbClr val="19396A"/>
                </a:solidFill>
              </a:rPr>
              <a:t>Financement </a:t>
            </a:r>
            <a:endParaRPr lang="fr-FR" dirty="0">
              <a:solidFill>
                <a:srgbClr val="19396A"/>
              </a:solidFill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394769774"/>
              </p:ext>
            </p:extLst>
          </p:nvPr>
        </p:nvGraphicFramePr>
        <p:xfrm>
          <a:off x="0" y="3343714"/>
          <a:ext cx="9440214" cy="340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96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556" y="753253"/>
            <a:ext cx="7099860" cy="977154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Pour bénéficier des prestations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22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3" y="688761"/>
            <a:ext cx="1358781" cy="1230595"/>
          </a:xfrm>
        </p:spPr>
        <p:txBody>
          <a:bodyPr/>
          <a:lstStyle/>
          <a:p>
            <a:r>
              <a:rPr lang="fr-FR" sz="7000" dirty="0" smtClean="0">
                <a:solidFill>
                  <a:srgbClr val="549D87"/>
                </a:solidFill>
              </a:rPr>
              <a:t>04</a:t>
            </a:r>
            <a:endParaRPr lang="fr-FR" sz="7000" dirty="0">
              <a:solidFill>
                <a:srgbClr val="549D87"/>
              </a:solidFill>
            </a:endParaRPr>
          </a:p>
        </p:txBody>
      </p:sp>
      <p:sp>
        <p:nvSpPr>
          <p:cNvPr id="13" name="Espace réservé du contenu 6"/>
          <p:cNvSpPr>
            <a:spLocks noGrp="1"/>
          </p:cNvSpPr>
          <p:nvPr>
            <p:ph idx="1"/>
          </p:nvPr>
        </p:nvSpPr>
        <p:spPr>
          <a:xfrm>
            <a:off x="4858523" y="2395113"/>
            <a:ext cx="4285477" cy="758571"/>
          </a:xfrm>
        </p:spPr>
        <p:txBody>
          <a:bodyPr/>
          <a:lstStyle/>
          <a:p>
            <a:r>
              <a:rPr lang="fr-FR" sz="1800" dirty="0" smtClean="0">
                <a:solidFill>
                  <a:srgbClr val="19396A"/>
                </a:solidFill>
              </a:rPr>
              <a:t>Compléter et retourner le bulletin d’engagement à votre délégation </a:t>
            </a:r>
          </a:p>
          <a:p>
            <a:endParaRPr lang="fr-FR" sz="1800" b="0" dirty="0">
              <a:solidFill>
                <a:srgbClr val="19396A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58523" y="4234292"/>
            <a:ext cx="3668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9396A"/>
                </a:solidFill>
              </a:rPr>
              <a:t>Contact </a:t>
            </a:r>
          </a:p>
          <a:p>
            <a:r>
              <a:rPr lang="fr-FR" b="1" dirty="0" smtClean="0">
                <a:solidFill>
                  <a:srgbClr val="19396A"/>
                </a:solidFill>
              </a:rPr>
              <a:t>Stéphanie Rollandy</a:t>
            </a:r>
          </a:p>
          <a:p>
            <a:r>
              <a:rPr lang="fr-FR" b="1" dirty="0" smtClean="0">
                <a:solidFill>
                  <a:srgbClr val="19396A"/>
                </a:solidFill>
              </a:rPr>
              <a:t>Chargée de projet I.Care</a:t>
            </a:r>
          </a:p>
          <a:p>
            <a:r>
              <a:rPr lang="fr-FR" b="1" dirty="0" smtClean="0">
                <a:hlinkClick r:id="rId3"/>
              </a:rPr>
              <a:t>s.rollandy@anfh.fr</a:t>
            </a:r>
            <a:endParaRPr lang="fr-FR" b="1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75701">
            <a:off x="993210" y="2066387"/>
            <a:ext cx="2948351" cy="43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85" y="810822"/>
            <a:ext cx="4769042" cy="97715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19396A"/>
                </a:solidFill>
              </a:rPr>
              <a:t>« Le projet, pourquoi ? </a:t>
            </a:r>
            <a:r>
              <a:rPr lang="fr-FR" dirty="0" smtClean="0">
                <a:solidFill>
                  <a:srgbClr val="19396A"/>
                </a:solidFill>
              </a:rPr>
              <a:t/>
            </a:r>
            <a:br>
              <a:rPr lang="fr-FR" dirty="0" smtClean="0">
                <a:solidFill>
                  <a:srgbClr val="19396A"/>
                </a:solidFill>
              </a:rPr>
            </a:br>
            <a:r>
              <a:rPr lang="fr-FR" dirty="0" smtClean="0">
                <a:solidFill>
                  <a:srgbClr val="19396A"/>
                </a:solidFill>
              </a:rPr>
              <a:t>Dans </a:t>
            </a:r>
            <a:r>
              <a:rPr lang="fr-FR" dirty="0">
                <a:solidFill>
                  <a:srgbClr val="19396A"/>
                </a:solidFill>
              </a:rPr>
              <a:t>quel contexte ? » 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4" y="684102"/>
            <a:ext cx="1358781" cy="1230595"/>
          </a:xfrm>
        </p:spPr>
        <p:txBody>
          <a:bodyPr/>
          <a:lstStyle/>
          <a:p>
            <a:r>
              <a:rPr lang="fr-FR" sz="7000" dirty="0">
                <a:solidFill>
                  <a:srgbClr val="549D87"/>
                </a:solidFill>
              </a:rPr>
              <a:t>01</a:t>
            </a:r>
          </a:p>
        </p:txBody>
      </p:sp>
      <p:sp>
        <p:nvSpPr>
          <p:cNvPr id="13" name="Espace réservé du contenu 1"/>
          <p:cNvSpPr>
            <a:spLocks noGrp="1"/>
          </p:cNvSpPr>
          <p:nvPr>
            <p:ph idx="1"/>
          </p:nvPr>
        </p:nvSpPr>
        <p:spPr>
          <a:xfrm>
            <a:off x="1" y="1974361"/>
            <a:ext cx="9239794" cy="42006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solidFill>
                  <a:srgbClr val="19396A"/>
                </a:solidFill>
                <a:cs typeface="Arial" panose="020B0604020202020204" pitchFamily="34" charset="0"/>
              </a:rPr>
              <a:t>Nouvelles approches du Management  </a:t>
            </a:r>
            <a:r>
              <a:rPr lang="fr-FR" sz="2000" dirty="0">
                <a:solidFill>
                  <a:srgbClr val="19396A"/>
                </a:solidFill>
                <a:cs typeface="Arial" panose="020B0604020202020204" pitchFamily="34" charset="0"/>
              </a:rPr>
              <a:t>dans le cadre de la transformation des </a:t>
            </a:r>
            <a:r>
              <a:rPr lang="fr-FR" sz="2000" dirty="0" smtClean="0">
                <a:solidFill>
                  <a:srgbClr val="19396A"/>
                </a:solidFill>
                <a:cs typeface="Arial" panose="020B0604020202020204" pitchFamily="34" charset="0"/>
              </a:rPr>
              <a:t>établissements 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r-FR" sz="2000" b="0" dirty="0" smtClean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S’appuyer sur les </a:t>
            </a:r>
            <a:r>
              <a:rPr lang="fr-FR" sz="2200" dirty="0" smtClean="0">
                <a:solidFill>
                  <a:srgbClr val="549D87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dynamiques d’équipe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Favoriser la </a:t>
            </a:r>
            <a:r>
              <a:rPr lang="fr-FR" sz="2200" dirty="0" smtClean="0">
                <a:solidFill>
                  <a:srgbClr val="549D87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coopération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Résoudre des situations problématiques</a:t>
            </a:r>
            <a:endParaRPr lang="fr-FR" sz="2200" b="0" dirty="0" smtClean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000" b="0" dirty="0">
              <a:solidFill>
                <a:srgbClr val="19396A"/>
              </a:solidFill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98" y="3664499"/>
            <a:ext cx="4014102" cy="36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85" y="792678"/>
            <a:ext cx="7099860" cy="97715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« Le projet, pourquoi ?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Dans </a:t>
            </a:r>
            <a:r>
              <a:rPr lang="fr-FR" dirty="0"/>
              <a:t>quel contexte ? » 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4" y="684102"/>
            <a:ext cx="1358781" cy="1230595"/>
          </a:xfrm>
        </p:spPr>
        <p:txBody>
          <a:bodyPr/>
          <a:lstStyle/>
          <a:p>
            <a:r>
              <a:rPr lang="fr-FR" sz="7000" dirty="0">
                <a:solidFill>
                  <a:srgbClr val="549D87"/>
                </a:solidFill>
              </a:rPr>
              <a:t>01</a:t>
            </a:r>
          </a:p>
        </p:txBody>
      </p:sp>
      <p:sp>
        <p:nvSpPr>
          <p:cNvPr id="13" name="Espace réservé du contenu 1"/>
          <p:cNvSpPr>
            <a:spLocks noGrp="1"/>
          </p:cNvSpPr>
          <p:nvPr>
            <p:ph idx="1"/>
          </p:nvPr>
        </p:nvSpPr>
        <p:spPr>
          <a:xfrm>
            <a:off x="299103" y="1914696"/>
            <a:ext cx="8947927" cy="4943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i="1" dirty="0" smtClean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i="1" dirty="0" smtClean="0">
                <a:solidFill>
                  <a:srgbClr val="19396A"/>
                </a:solidFill>
                <a:cs typeface="Arial" panose="020B0604020202020204" pitchFamily="34" charset="0"/>
              </a:rPr>
              <a:t>Le projet c’est quoi ? </a:t>
            </a:r>
          </a:p>
          <a:p>
            <a:pPr marL="0" indent="0">
              <a:buNone/>
            </a:pPr>
            <a:endParaRPr lang="fr-FR" sz="1400" b="0" dirty="0">
              <a:solidFill>
                <a:srgbClr val="19396A"/>
              </a:solidFill>
              <a:cs typeface="Arial" panose="020B0604020202020204" pitchFamily="34" charset="0"/>
            </a:endParaRPr>
          </a:p>
          <a:p>
            <a:endParaRPr lang="fr-FR" sz="2000" b="0" dirty="0" smtClean="0">
              <a:solidFill>
                <a:srgbClr val="19396A"/>
              </a:solidFill>
              <a:cs typeface="Arial" panose="020B0604020202020204" pitchFamily="34" charset="0"/>
            </a:endParaRPr>
          </a:p>
          <a:p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Un </a:t>
            </a:r>
            <a:r>
              <a:rPr lang="fr-FR" sz="2000" b="0" dirty="0">
                <a:solidFill>
                  <a:srgbClr val="19396A"/>
                </a:solidFill>
                <a:cs typeface="Arial" panose="020B0604020202020204" pitchFamily="34" charset="0"/>
              </a:rPr>
              <a:t>dispositif </a:t>
            </a:r>
            <a:r>
              <a:rPr lang="fr-FR" sz="2000" dirty="0" smtClean="0">
                <a:solidFill>
                  <a:srgbClr val="19396A"/>
                </a:solidFill>
                <a:cs typeface="Arial" panose="020B0604020202020204" pitchFamily="34" charset="0"/>
              </a:rPr>
              <a:t>d’accompagnement</a:t>
            </a: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 et de </a:t>
            </a:r>
            <a:r>
              <a:rPr lang="fr-FR" sz="2000" dirty="0">
                <a:solidFill>
                  <a:srgbClr val="19396A"/>
                </a:solidFill>
                <a:cs typeface="Arial" panose="020B0604020202020204" pitchFamily="34" charset="0"/>
              </a:rPr>
              <a:t>formation</a:t>
            </a:r>
            <a:r>
              <a:rPr lang="fr-FR" sz="2000" b="0" dirty="0">
                <a:solidFill>
                  <a:srgbClr val="19396A"/>
                </a:solidFill>
                <a:cs typeface="Arial" panose="020B0604020202020204" pitchFamily="34" charset="0"/>
              </a:rPr>
              <a:t> à disposition des </a:t>
            </a:r>
            <a:r>
              <a:rPr lang="fr-FR" sz="2000" dirty="0">
                <a:solidFill>
                  <a:srgbClr val="19396A"/>
                </a:solidFill>
                <a:cs typeface="Arial" panose="020B0604020202020204" pitchFamily="34" charset="0"/>
              </a:rPr>
              <a:t>encadrants</a:t>
            </a:r>
            <a:r>
              <a:rPr lang="fr-FR" sz="2000" b="0" dirty="0">
                <a:solidFill>
                  <a:srgbClr val="19396A"/>
                </a:solidFill>
                <a:cs typeface="Arial" panose="020B0604020202020204" pitchFamily="34" charset="0"/>
              </a:rPr>
              <a:t> (médecins/cadres) et des </a:t>
            </a:r>
            <a:r>
              <a:rPr lang="fr-FR" sz="2000" dirty="0" smtClean="0">
                <a:solidFill>
                  <a:srgbClr val="19396A"/>
                </a:solidFill>
                <a:cs typeface="Arial" panose="020B0604020202020204" pitchFamily="34" charset="0"/>
              </a:rPr>
              <a:t>équipes</a:t>
            </a:r>
          </a:p>
          <a:p>
            <a:pPr marL="0" indent="0">
              <a:buNone/>
            </a:pPr>
            <a:endParaRPr lang="fr-FR" sz="3200" b="0" dirty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b="0" dirty="0" smtClean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200" b="0" dirty="0">
                <a:solidFill>
                  <a:srgbClr val="19396A"/>
                </a:solidFill>
                <a:cs typeface="Arial" panose="020B0604020202020204" pitchFamily="34" charset="0"/>
              </a:rPr>
              <a:t> </a:t>
            </a: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Apporte </a:t>
            </a:r>
            <a:r>
              <a:rPr lang="fr-FR" sz="2200" b="0" dirty="0">
                <a:solidFill>
                  <a:srgbClr val="19396A"/>
                </a:solidFill>
                <a:cs typeface="Arial" panose="020B0604020202020204" pitchFamily="34" charset="0"/>
              </a:rPr>
              <a:t>des </a:t>
            </a:r>
            <a:r>
              <a:rPr lang="fr-FR" sz="2200" dirty="0">
                <a:solidFill>
                  <a:srgbClr val="549D87"/>
                </a:solidFill>
                <a:cs typeface="Arial" panose="020B0604020202020204" pitchFamily="34" charset="0"/>
              </a:rPr>
              <a:t>compétences en management </a:t>
            </a:r>
            <a:endParaRPr lang="fr-FR" sz="2200" dirty="0">
              <a:solidFill>
                <a:srgbClr val="549D87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Permet </a:t>
            </a:r>
            <a:r>
              <a:rPr lang="fr-FR" sz="2200" b="0" dirty="0">
                <a:solidFill>
                  <a:srgbClr val="19396A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l’échange dans un</a:t>
            </a:r>
            <a:r>
              <a:rPr lang="fr-FR" sz="2200" dirty="0">
                <a:solidFill>
                  <a:srgbClr val="549D87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but commun</a:t>
            </a:r>
            <a:r>
              <a:rPr lang="fr-FR" sz="2200" b="0" dirty="0">
                <a:solidFill>
                  <a:srgbClr val="19396A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 Permet </a:t>
            </a:r>
            <a:r>
              <a:rPr lang="fr-FR" sz="2200" b="0" dirty="0">
                <a:solidFill>
                  <a:srgbClr val="19396A"/>
                </a:solidFill>
                <a:cs typeface="Arial" panose="020B0604020202020204" pitchFamily="34" charset="0"/>
              </a:rPr>
              <a:t>un </a:t>
            </a:r>
            <a:r>
              <a:rPr lang="fr-FR" sz="2200" dirty="0" smtClean="0">
                <a:solidFill>
                  <a:srgbClr val="549D87"/>
                </a:solidFill>
                <a:cs typeface="Arial" panose="020B0604020202020204" pitchFamily="34" charset="0"/>
              </a:rPr>
              <a:t>apport contributif </a:t>
            </a:r>
            <a:r>
              <a:rPr lang="fr-FR" sz="2200" b="0" dirty="0">
                <a:solidFill>
                  <a:srgbClr val="19396A"/>
                </a:solidFill>
                <a:cs typeface="Arial" panose="020B0604020202020204" pitchFamily="34" charset="0"/>
              </a:rPr>
              <a:t>des </a:t>
            </a: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équipes</a:t>
            </a:r>
            <a:endParaRPr lang="fr-FR" sz="2200" b="0" dirty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200" b="0" dirty="0" smtClean="0">
                <a:solidFill>
                  <a:srgbClr val="19396A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Intègre les équipes dans </a:t>
            </a:r>
            <a:r>
              <a:rPr lang="fr-FR" sz="2200" dirty="0" smtClean="0">
                <a:solidFill>
                  <a:srgbClr val="549D87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l’élaboration des solutions </a:t>
            </a:r>
            <a:endParaRPr lang="fr-FR" sz="2200" dirty="0">
              <a:solidFill>
                <a:srgbClr val="549D87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000" b="0" dirty="0">
              <a:solidFill>
                <a:srgbClr val="19396A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16" y="3206101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85" y="709727"/>
            <a:ext cx="7099860" cy="977154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Périmètre du projet 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4" y="684102"/>
            <a:ext cx="1358781" cy="1230595"/>
          </a:xfrm>
        </p:spPr>
        <p:txBody>
          <a:bodyPr/>
          <a:lstStyle/>
          <a:p>
            <a:r>
              <a:rPr lang="fr-FR" sz="7000" dirty="0" smtClean="0">
                <a:solidFill>
                  <a:srgbClr val="549D87"/>
                </a:solidFill>
              </a:rPr>
              <a:t>02</a:t>
            </a:r>
            <a:endParaRPr lang="fr-FR" sz="7000" dirty="0">
              <a:solidFill>
                <a:srgbClr val="549D87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5252" y="1441012"/>
            <a:ext cx="5418551" cy="49071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562" y="3894612"/>
            <a:ext cx="709933" cy="56203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617" y="4672654"/>
            <a:ext cx="709933" cy="56203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582" y="4612021"/>
            <a:ext cx="709933" cy="56203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424" y="5448130"/>
            <a:ext cx="609892" cy="482831"/>
          </a:xfrm>
          <a:prstGeom prst="rect">
            <a:avLst/>
          </a:prstGeom>
        </p:spPr>
      </p:pic>
      <p:sp>
        <p:nvSpPr>
          <p:cNvPr id="18" name="Espace réservé du contenu 1"/>
          <p:cNvSpPr>
            <a:spLocks noGrp="1"/>
          </p:cNvSpPr>
          <p:nvPr>
            <p:ph idx="1"/>
          </p:nvPr>
        </p:nvSpPr>
        <p:spPr>
          <a:xfrm>
            <a:off x="224879" y="2897352"/>
            <a:ext cx="4083073" cy="269601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19396A"/>
                </a:solidFill>
                <a:cs typeface="Arial" panose="020B0604020202020204" pitchFamily="34" charset="0"/>
              </a:rPr>
              <a:t>Ouvert à tous les établissements adhérents des régions 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Auvergne – Rhône – Alpes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Corse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Provence-Alpes-Côte-D'azur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Occitanie</a:t>
            </a:r>
          </a:p>
          <a:p>
            <a:pPr>
              <a:lnSpc>
                <a:spcPct val="150000"/>
              </a:lnSpc>
            </a:pPr>
            <a:endParaRPr lang="fr-FR" sz="2000" b="0" dirty="0">
              <a:solidFill>
                <a:srgbClr val="19396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3" y="688761"/>
            <a:ext cx="1358781" cy="1230595"/>
          </a:xfrm>
        </p:spPr>
        <p:txBody>
          <a:bodyPr/>
          <a:lstStyle/>
          <a:p>
            <a:r>
              <a:rPr lang="fr-FR" sz="7000" dirty="0" smtClean="0">
                <a:solidFill>
                  <a:srgbClr val="549D87"/>
                </a:solidFill>
              </a:rPr>
              <a:t>02</a:t>
            </a:r>
            <a:endParaRPr lang="fr-FR" sz="7000" dirty="0">
              <a:solidFill>
                <a:srgbClr val="549D87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8" y="1733453"/>
            <a:ext cx="2697855" cy="2695575"/>
          </a:xfrm>
        </p:spPr>
      </p:pic>
      <p:sp>
        <p:nvSpPr>
          <p:cNvPr id="5" name="Rectangle 4"/>
          <p:cNvSpPr/>
          <p:nvPr/>
        </p:nvSpPr>
        <p:spPr>
          <a:xfrm>
            <a:off x="3463397" y="2178471"/>
            <a:ext cx="5218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rgbClr val="19396A"/>
                </a:solidFill>
              </a:rPr>
              <a:t>Le choix des prestations :</a:t>
            </a:r>
          </a:p>
          <a:p>
            <a:pPr lvl="0"/>
            <a:endParaRPr lang="fr-FR" b="1" dirty="0" smtClean="0">
              <a:solidFill>
                <a:srgbClr val="19396A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1CAD84"/>
                </a:solidFill>
              </a:rPr>
              <a:t>Sensibilisation </a:t>
            </a:r>
            <a:endParaRPr lang="fr-FR" b="1" dirty="0">
              <a:solidFill>
                <a:srgbClr val="1CAD84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CAD84"/>
                </a:solidFill>
              </a:rPr>
              <a:t>Formation</a:t>
            </a:r>
            <a:endParaRPr lang="fr-F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CAD84"/>
                </a:solidFill>
              </a:rPr>
              <a:t>Accompagnement collectif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CAD84"/>
                </a:solidFill>
              </a:rPr>
              <a:t>Accompagnement individuel si besoin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62" y="4651411"/>
            <a:ext cx="1644618" cy="1644618"/>
          </a:xfrm>
          <a:prstGeom prst="rect">
            <a:avLst/>
          </a:prstGeom>
        </p:spPr>
      </p:pic>
      <p:sp>
        <p:nvSpPr>
          <p:cNvPr id="19" name="Espace réservé du contenu 1"/>
          <p:cNvSpPr txBox="1">
            <a:spLocks/>
          </p:cNvSpPr>
          <p:nvPr/>
        </p:nvSpPr>
        <p:spPr>
          <a:xfrm>
            <a:off x="3036880" y="4798639"/>
            <a:ext cx="5571543" cy="115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7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358775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717550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800" dirty="0" smtClean="0">
                <a:solidFill>
                  <a:srgbClr val="19396A"/>
                </a:solidFill>
                <a:cs typeface="Arial" panose="020B0604020202020204" pitchFamily="34" charset="0"/>
              </a:rPr>
              <a:t>Démarche appréciative (</a:t>
            </a:r>
            <a:r>
              <a:rPr lang="fr-FR" sz="1800" dirty="0">
                <a:solidFill>
                  <a:srgbClr val="19396A"/>
                </a:solidFill>
                <a:cs typeface="Arial" panose="020B0604020202020204" pitchFamily="34" charset="0"/>
              </a:rPr>
              <a:t>A</a:t>
            </a:r>
            <a:r>
              <a:rPr lang="fr-FR" sz="1800" dirty="0" smtClean="0">
                <a:solidFill>
                  <a:srgbClr val="19396A"/>
                </a:solidFill>
                <a:cs typeface="Arial" panose="020B0604020202020204" pitchFamily="34" charset="0"/>
              </a:rPr>
              <a:t>ppreciative Inquiry) </a:t>
            </a:r>
          </a:p>
          <a:p>
            <a:pPr algn="ctr">
              <a:lnSpc>
                <a:spcPct val="150000"/>
              </a:lnSpc>
            </a:pPr>
            <a:r>
              <a:rPr lang="fr-FR" sz="18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ou / et </a:t>
            </a:r>
          </a:p>
          <a:p>
            <a:pPr algn="ctr">
              <a:lnSpc>
                <a:spcPct val="150000"/>
              </a:lnSpc>
            </a:pPr>
            <a:r>
              <a:rPr lang="fr-FR" sz="1800" dirty="0" smtClean="0">
                <a:solidFill>
                  <a:srgbClr val="19396A"/>
                </a:solidFill>
                <a:cs typeface="Arial" panose="020B0604020202020204" pitchFamily="34" charset="0"/>
              </a:rPr>
              <a:t>Co-développement</a:t>
            </a:r>
          </a:p>
          <a:p>
            <a:pPr>
              <a:lnSpc>
                <a:spcPct val="150000"/>
              </a:lnSpc>
            </a:pPr>
            <a:endParaRPr lang="fr-FR" sz="1800" b="0" dirty="0">
              <a:solidFill>
                <a:srgbClr val="19396A"/>
              </a:solidFill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85" y="709727"/>
            <a:ext cx="7099860" cy="977154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Périmètre du projet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9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L’intelligence collective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I.Care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03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885" y="2240925"/>
            <a:ext cx="6146712" cy="422427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897889" y="2127902"/>
            <a:ext cx="5666704" cy="136516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48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736996"/>
            <a:ext cx="7099860" cy="977154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L’« Appreciative Inquiry »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2ADD789D-533E-4C11-ACB9-D7CC2A40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I.Care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259E82-F881-4BF8-B2E6-9F7AD96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03" y="688761"/>
            <a:ext cx="1358781" cy="1230595"/>
          </a:xfrm>
        </p:spPr>
        <p:txBody>
          <a:bodyPr/>
          <a:lstStyle/>
          <a:p>
            <a:r>
              <a:rPr lang="fr-FR" sz="7000" dirty="0" smtClean="0">
                <a:solidFill>
                  <a:srgbClr val="549D87"/>
                </a:solidFill>
              </a:rPr>
              <a:t>03</a:t>
            </a:r>
            <a:endParaRPr lang="fr-FR" sz="7000" dirty="0">
              <a:solidFill>
                <a:srgbClr val="549D87"/>
              </a:solidFill>
            </a:endParaRPr>
          </a:p>
        </p:txBody>
      </p:sp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299103" y="1972250"/>
            <a:ext cx="8486122" cy="445467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Théorie émanant de l’hôpital </a:t>
            </a:r>
            <a:r>
              <a:rPr lang="fr-FR" sz="2000" b="0" dirty="0">
                <a:solidFill>
                  <a:srgbClr val="19396A"/>
                </a:solidFill>
                <a:cs typeface="Arial" panose="020B0604020202020204" pitchFamily="34" charset="0"/>
              </a:rPr>
              <a:t>de </a:t>
            </a: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Cleveland</a:t>
            </a:r>
          </a:p>
          <a:p>
            <a:endParaRPr lang="fr-FR" sz="1050" b="0" dirty="0" smtClean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Méthode </a:t>
            </a:r>
            <a:r>
              <a:rPr lang="fr-FR" sz="2100" b="0" dirty="0">
                <a:solidFill>
                  <a:srgbClr val="19396A"/>
                </a:solidFill>
                <a:cs typeface="Arial" panose="020B0604020202020204" pitchFamily="34" charset="0"/>
              </a:rPr>
              <a:t>d’</a:t>
            </a:r>
            <a:r>
              <a:rPr lang="fr-FR" sz="2100" dirty="0">
                <a:solidFill>
                  <a:srgbClr val="549D87"/>
                </a:solidFill>
                <a:cs typeface="Arial" panose="020B0604020202020204" pitchFamily="34" charset="0"/>
              </a:rPr>
              <a:t>a</a:t>
            </a:r>
            <a:r>
              <a:rPr lang="fr-FR" sz="2000" dirty="0">
                <a:solidFill>
                  <a:srgbClr val="549D87"/>
                </a:solidFill>
                <a:cs typeface="Arial" panose="020B0604020202020204" pitchFamily="34" charset="0"/>
              </a:rPr>
              <a:t>ccompagnement du </a:t>
            </a:r>
            <a:r>
              <a:rPr lang="fr-FR" sz="2000" dirty="0" smtClean="0">
                <a:solidFill>
                  <a:srgbClr val="549D87"/>
                </a:solidFill>
                <a:cs typeface="Arial" panose="020B0604020202020204" pitchFamily="34" charset="0"/>
              </a:rPr>
              <a:t>changement</a:t>
            </a:r>
          </a:p>
          <a:p>
            <a:endParaRPr lang="fr-FR" sz="1000" dirty="0" smtClean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Nourrie </a:t>
            </a:r>
            <a:r>
              <a:rPr lang="fr-FR" sz="2000" b="0" dirty="0">
                <a:solidFill>
                  <a:srgbClr val="19396A"/>
                </a:solidFill>
                <a:cs typeface="Arial" panose="020B0604020202020204" pitchFamily="34" charset="0"/>
              </a:rPr>
              <a:t>par le courant de la </a:t>
            </a:r>
            <a:r>
              <a:rPr lang="fr-FR" sz="2000" dirty="0">
                <a:solidFill>
                  <a:srgbClr val="549D87"/>
                </a:solidFill>
                <a:cs typeface="Arial" panose="020B0604020202020204" pitchFamily="34" charset="0"/>
              </a:rPr>
              <a:t>psychologie </a:t>
            </a:r>
            <a:r>
              <a:rPr lang="fr-FR" sz="2000" dirty="0" smtClean="0">
                <a:solidFill>
                  <a:srgbClr val="549D87"/>
                </a:solidFill>
                <a:cs typeface="Arial" panose="020B0604020202020204" pitchFamily="34" charset="0"/>
              </a:rPr>
              <a:t>positive</a:t>
            </a:r>
          </a:p>
          <a:p>
            <a:endParaRPr lang="fr-FR" sz="1000" dirty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ì"/>
            </a:pPr>
            <a:r>
              <a:rPr lang="fr-FR" sz="2000" b="0" dirty="0">
                <a:solidFill>
                  <a:srgbClr val="19396A"/>
                </a:solidFill>
                <a:cs typeface="Arial" panose="020B0604020202020204" pitchFamily="34" charset="0"/>
              </a:rPr>
              <a:t>Présente en France depuis </a:t>
            </a: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2004</a:t>
            </a:r>
          </a:p>
          <a:p>
            <a:endParaRPr lang="fr-FR" sz="1000" b="0" dirty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Une </a:t>
            </a:r>
            <a:r>
              <a:rPr lang="fr-FR" sz="2000" dirty="0">
                <a:solidFill>
                  <a:srgbClr val="549D87"/>
                </a:solidFill>
                <a:cs typeface="Arial" panose="020B0604020202020204" pitchFamily="34" charset="0"/>
              </a:rPr>
              <a:t>rupture avec l’approche traditionnelle </a:t>
            </a: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pour </a:t>
            </a:r>
            <a:r>
              <a:rPr lang="fr-FR" sz="2000" b="0" dirty="0">
                <a:solidFill>
                  <a:srgbClr val="19396A"/>
                </a:solidFill>
                <a:cs typeface="Arial" panose="020B0604020202020204" pitchFamily="34" charset="0"/>
              </a:rPr>
              <a:t>la résolution de </a:t>
            </a: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problèmes</a:t>
            </a:r>
          </a:p>
          <a:p>
            <a:endParaRPr lang="fr-FR" sz="1100" b="0" dirty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ì"/>
            </a:pPr>
            <a:r>
              <a:rPr lang="fr-FR" sz="2000" b="0" dirty="0">
                <a:solidFill>
                  <a:srgbClr val="19396A"/>
                </a:solidFill>
                <a:cs typeface="Arial" panose="020B0604020202020204" pitchFamily="34" charset="0"/>
              </a:rPr>
              <a:t>Fait reposer le changement sur les </a:t>
            </a:r>
            <a:r>
              <a:rPr lang="fr-FR" sz="2000" dirty="0">
                <a:solidFill>
                  <a:srgbClr val="549D87"/>
                </a:solidFill>
                <a:cs typeface="Arial" panose="020B0604020202020204" pitchFamily="34" charset="0"/>
              </a:rPr>
              <a:t>réussites</a:t>
            </a:r>
            <a:r>
              <a:rPr lang="fr-FR" sz="2000" b="0" dirty="0">
                <a:solidFill>
                  <a:srgbClr val="19396A"/>
                </a:solidFill>
                <a:cs typeface="Arial" panose="020B0604020202020204" pitchFamily="34" charset="0"/>
              </a:rPr>
              <a:t>, les </a:t>
            </a:r>
            <a:r>
              <a:rPr lang="fr-FR" sz="2000" dirty="0" smtClean="0">
                <a:solidFill>
                  <a:srgbClr val="549D87"/>
                </a:solidFill>
                <a:cs typeface="Arial" panose="020B0604020202020204" pitchFamily="34" charset="0"/>
              </a:rPr>
              <a:t>ressources</a:t>
            </a: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 et </a:t>
            </a:r>
            <a:r>
              <a:rPr lang="fr-FR" sz="2000" b="0" dirty="0">
                <a:solidFill>
                  <a:srgbClr val="19396A"/>
                </a:solidFill>
                <a:cs typeface="Arial" panose="020B0604020202020204" pitchFamily="34" charset="0"/>
              </a:rPr>
              <a:t>les </a:t>
            </a:r>
            <a:r>
              <a:rPr lang="fr-FR" sz="2000" dirty="0" smtClean="0">
                <a:solidFill>
                  <a:srgbClr val="549D87"/>
                </a:solidFill>
                <a:cs typeface="Arial" panose="020B0604020202020204" pitchFamily="34" charset="0"/>
              </a:rPr>
              <a:t>forces</a:t>
            </a: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 existantes </a:t>
            </a:r>
            <a:r>
              <a:rPr lang="fr-FR" sz="2000" dirty="0">
                <a:solidFill>
                  <a:srgbClr val="549D87"/>
                </a:solidFill>
                <a:cs typeface="Arial" panose="020B0604020202020204" pitchFamily="34" charset="0"/>
              </a:rPr>
              <a:t>des </a:t>
            </a:r>
            <a:r>
              <a:rPr lang="fr-FR" sz="2000" dirty="0" smtClean="0">
                <a:solidFill>
                  <a:srgbClr val="549D87"/>
                </a:solidFill>
                <a:cs typeface="Arial" panose="020B0604020202020204" pitchFamily="34" charset="0"/>
              </a:rPr>
              <a:t>organisations</a:t>
            </a:r>
          </a:p>
          <a:p>
            <a:pPr marL="342900" indent="-342900">
              <a:buFont typeface="Wingdings" panose="05000000000000000000" pitchFamily="2" charset="2"/>
              <a:buChar char="ì"/>
            </a:pPr>
            <a:endParaRPr lang="fr-FR" sz="1100" dirty="0">
              <a:solidFill>
                <a:srgbClr val="19396A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ì"/>
            </a:pPr>
            <a:r>
              <a:rPr lang="fr-FR" sz="2000" b="0" dirty="0" smtClean="0">
                <a:solidFill>
                  <a:srgbClr val="19396A"/>
                </a:solidFill>
                <a:cs typeface="Arial" panose="020B0604020202020204" pitchFamily="34" charset="0"/>
              </a:rPr>
              <a:t>Démarche contributive</a:t>
            </a:r>
            <a:endParaRPr lang="fr-FR" sz="2000" b="0" dirty="0">
              <a:solidFill>
                <a:srgbClr val="19396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posture dans chaque situation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I.Care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03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2501636"/>
            <a:ext cx="7096259" cy="39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059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84">
      <a:dk1>
        <a:sysClr val="windowText" lastClr="000000"/>
      </a:dk1>
      <a:lt1>
        <a:sysClr val="window" lastClr="FFFFFF"/>
      </a:lt1>
      <a:dk2>
        <a:srgbClr val="1CAE83"/>
      </a:dk2>
      <a:lt2>
        <a:srgbClr val="E7E6E6"/>
      </a:lt2>
      <a:accent1>
        <a:srgbClr val="1939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1015</Words>
  <Application>Microsoft Office PowerPoint</Application>
  <PresentationFormat>Affichage à l'écran (4:3)</PresentationFormat>
  <Paragraphs>280</Paragraphs>
  <Slides>22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Calibri</vt:lpstr>
      <vt:lpstr>Corbel</vt:lpstr>
      <vt:lpstr>Georgia</vt:lpstr>
      <vt:lpstr>Arial</vt:lpstr>
      <vt:lpstr>Century Gothic</vt:lpstr>
      <vt:lpstr>Wingdings</vt:lpstr>
      <vt:lpstr>Thème Office</vt:lpstr>
      <vt:lpstr>Projet Management Participatif &amp; Intelligence collective </vt:lpstr>
      <vt:lpstr>Sommaire</vt:lpstr>
      <vt:lpstr>« Le projet, pourquoi ?  Dans quel contexte ? » </vt:lpstr>
      <vt:lpstr>« Le projet, pourquoi ?  Dans quel contexte ? » </vt:lpstr>
      <vt:lpstr>Périmètre du projet </vt:lpstr>
      <vt:lpstr>Périmètre du projet </vt:lpstr>
      <vt:lpstr>L’intelligence collective</vt:lpstr>
      <vt:lpstr>L’« Appreciative Inquiry »</vt:lpstr>
      <vt:lpstr>Une posture dans chaque situation </vt:lpstr>
      <vt:lpstr>L’« Appreciative Inquiry »</vt:lpstr>
      <vt:lpstr>L’« Appreciative Inquiry »</vt:lpstr>
      <vt:lpstr>Bénéfices de la démarche pour   chaque participant</vt:lpstr>
      <vt:lpstr>Présentation PowerPoint</vt:lpstr>
      <vt:lpstr>Présentation PowerPoint</vt:lpstr>
      <vt:lpstr>Le « co-développement »</vt:lpstr>
      <vt:lpstr>Le « co-développement »</vt:lpstr>
      <vt:lpstr>Le « co-développement »</vt:lpstr>
      <vt:lpstr>Le « co-développement »</vt:lpstr>
      <vt:lpstr>Bénéfices de la démarche pour chaque participant</vt:lpstr>
      <vt:lpstr>Présentation PowerPoint</vt:lpstr>
      <vt:lpstr>Le rôle de l’ANFH</vt:lpstr>
      <vt:lpstr>Pour bénéficier des prestations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Canonge</dc:creator>
  <cp:lastModifiedBy>ROLLANDY Stéphanie</cp:lastModifiedBy>
  <cp:revision>112</cp:revision>
  <cp:lastPrinted>2020-10-14T12:29:52Z</cp:lastPrinted>
  <dcterms:created xsi:type="dcterms:W3CDTF">2019-07-03T15:49:57Z</dcterms:created>
  <dcterms:modified xsi:type="dcterms:W3CDTF">2021-02-08T16:49:40Z</dcterms:modified>
</cp:coreProperties>
</file>