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80" r:id="rId3"/>
    <p:sldId id="281" r:id="rId4"/>
    <p:sldId id="283" r:id="rId5"/>
    <p:sldId id="286" r:id="rId6"/>
    <p:sldId id="266" r:id="rId7"/>
    <p:sldId id="265" r:id="rId8"/>
    <p:sldId id="261" r:id="rId9"/>
    <p:sldId id="288" r:id="rId10"/>
    <p:sldId id="257" r:id="rId11"/>
    <p:sldId id="269" r:id="rId12"/>
    <p:sldId id="289" r:id="rId13"/>
    <p:sldId id="256" r:id="rId14"/>
    <p:sldId id="291" r:id="rId15"/>
    <p:sldId id="287" r:id="rId16"/>
    <p:sldId id="260" r:id="rId17"/>
    <p:sldId id="285" r:id="rId18"/>
    <p:sldId id="293" r:id="rId19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/>
              <a:t>2</a:t>
            </a:r>
            <a:r>
              <a:rPr spc="5" dirty="0"/>
              <a:t>9</a:t>
            </a:r>
            <a:r>
              <a:rPr spc="-15" dirty="0"/>
              <a:t> </a:t>
            </a:r>
            <a:r>
              <a:rPr dirty="0"/>
              <a:t>no</a:t>
            </a:r>
            <a:r>
              <a:rPr spc="5" dirty="0"/>
              <a:t>v</a:t>
            </a:r>
            <a:r>
              <a:rPr spc="-25" dirty="0"/>
              <a:t>e</a:t>
            </a:r>
            <a:r>
              <a:rPr spc="40" dirty="0"/>
              <a:t>m</a:t>
            </a:r>
            <a:r>
              <a:rPr dirty="0"/>
              <a:t>b</a:t>
            </a:r>
            <a:r>
              <a:rPr spc="5" dirty="0"/>
              <a:t>re</a:t>
            </a:r>
            <a:r>
              <a:rPr spc="-65" dirty="0"/>
              <a:t> </a:t>
            </a:r>
            <a:r>
              <a:rPr dirty="0"/>
              <a:t>202</a:t>
            </a:r>
            <a:r>
              <a:rPr spc="5" dirty="0"/>
              <a:t>2</a:t>
            </a:r>
            <a:r>
              <a:rPr spc="-15" dirty="0"/>
              <a:t> </a:t>
            </a:r>
            <a:r>
              <a:rPr dirty="0"/>
              <a:t>/</a:t>
            </a:r>
            <a:r>
              <a:rPr spc="-5" dirty="0"/>
              <a:t> S</a:t>
            </a:r>
            <a:r>
              <a:rPr spc="5" dirty="0"/>
              <a:t>y</a:t>
            </a:r>
            <a:r>
              <a:rPr spc="40" dirty="0"/>
              <a:t>m</a:t>
            </a:r>
            <a:r>
              <a:rPr dirty="0"/>
              <a:t>po</a:t>
            </a:r>
            <a:r>
              <a:rPr spc="5" dirty="0"/>
              <a:t>s</a:t>
            </a:r>
            <a:r>
              <a:rPr spc="10" dirty="0"/>
              <a:t>i</a:t>
            </a:r>
            <a:r>
              <a:rPr spc="-25" dirty="0"/>
              <a:t>u</a:t>
            </a:r>
            <a:r>
              <a:rPr spc="10" dirty="0"/>
              <a:t>m</a:t>
            </a:r>
            <a:r>
              <a:rPr spc="-70" dirty="0"/>
              <a:t> </a:t>
            </a:r>
            <a:r>
              <a:rPr spc="-10" dirty="0"/>
              <a:t>DI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t>‹N°›</a:t>
            </a:fld>
            <a:endParaRPr spc="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7112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1CAD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1839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/>
              <a:t>2</a:t>
            </a:r>
            <a:r>
              <a:rPr spc="5" dirty="0"/>
              <a:t>9</a:t>
            </a:r>
            <a:r>
              <a:rPr spc="-15" dirty="0"/>
              <a:t> </a:t>
            </a:r>
            <a:r>
              <a:rPr dirty="0"/>
              <a:t>no</a:t>
            </a:r>
            <a:r>
              <a:rPr spc="5" dirty="0"/>
              <a:t>v</a:t>
            </a:r>
            <a:r>
              <a:rPr spc="-25" dirty="0"/>
              <a:t>e</a:t>
            </a:r>
            <a:r>
              <a:rPr spc="40" dirty="0"/>
              <a:t>m</a:t>
            </a:r>
            <a:r>
              <a:rPr dirty="0"/>
              <a:t>b</a:t>
            </a:r>
            <a:r>
              <a:rPr spc="5" dirty="0"/>
              <a:t>re</a:t>
            </a:r>
            <a:r>
              <a:rPr spc="-65" dirty="0"/>
              <a:t> </a:t>
            </a:r>
            <a:r>
              <a:rPr dirty="0"/>
              <a:t>202</a:t>
            </a:r>
            <a:r>
              <a:rPr spc="5" dirty="0"/>
              <a:t>2</a:t>
            </a:r>
            <a:r>
              <a:rPr spc="-15" dirty="0"/>
              <a:t> </a:t>
            </a:r>
            <a:r>
              <a:rPr dirty="0"/>
              <a:t>/</a:t>
            </a:r>
            <a:r>
              <a:rPr spc="-5" dirty="0"/>
              <a:t> S</a:t>
            </a:r>
            <a:r>
              <a:rPr spc="5" dirty="0"/>
              <a:t>y</a:t>
            </a:r>
            <a:r>
              <a:rPr spc="40" dirty="0"/>
              <a:t>m</a:t>
            </a:r>
            <a:r>
              <a:rPr dirty="0"/>
              <a:t>po</a:t>
            </a:r>
            <a:r>
              <a:rPr spc="5" dirty="0"/>
              <a:t>s</a:t>
            </a:r>
            <a:r>
              <a:rPr spc="10" dirty="0"/>
              <a:t>i</a:t>
            </a:r>
            <a:r>
              <a:rPr spc="-25" dirty="0"/>
              <a:t>u</a:t>
            </a:r>
            <a:r>
              <a:rPr spc="10" dirty="0"/>
              <a:t>m</a:t>
            </a:r>
            <a:r>
              <a:rPr spc="-70" dirty="0"/>
              <a:t> </a:t>
            </a:r>
            <a:r>
              <a:rPr spc="-10" dirty="0"/>
              <a:t>DI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t>‹N°›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1CAD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03859" y="1361008"/>
            <a:ext cx="4847590" cy="43008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1F3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/>
              <a:t>2</a:t>
            </a:r>
            <a:r>
              <a:rPr spc="5" dirty="0"/>
              <a:t>9</a:t>
            </a:r>
            <a:r>
              <a:rPr spc="-15" dirty="0"/>
              <a:t> </a:t>
            </a:r>
            <a:r>
              <a:rPr dirty="0"/>
              <a:t>no</a:t>
            </a:r>
            <a:r>
              <a:rPr spc="5" dirty="0"/>
              <a:t>v</a:t>
            </a:r>
            <a:r>
              <a:rPr spc="-25" dirty="0"/>
              <a:t>e</a:t>
            </a:r>
            <a:r>
              <a:rPr spc="40" dirty="0"/>
              <a:t>m</a:t>
            </a:r>
            <a:r>
              <a:rPr dirty="0"/>
              <a:t>b</a:t>
            </a:r>
            <a:r>
              <a:rPr spc="5" dirty="0"/>
              <a:t>re</a:t>
            </a:r>
            <a:r>
              <a:rPr spc="-65" dirty="0"/>
              <a:t> </a:t>
            </a:r>
            <a:r>
              <a:rPr dirty="0"/>
              <a:t>202</a:t>
            </a:r>
            <a:r>
              <a:rPr spc="5" dirty="0"/>
              <a:t>2</a:t>
            </a:r>
            <a:r>
              <a:rPr spc="-15" dirty="0"/>
              <a:t> </a:t>
            </a:r>
            <a:r>
              <a:rPr dirty="0"/>
              <a:t>/</a:t>
            </a:r>
            <a:r>
              <a:rPr spc="-5" dirty="0"/>
              <a:t> S</a:t>
            </a:r>
            <a:r>
              <a:rPr spc="5" dirty="0"/>
              <a:t>y</a:t>
            </a:r>
            <a:r>
              <a:rPr spc="40" dirty="0"/>
              <a:t>m</a:t>
            </a:r>
            <a:r>
              <a:rPr dirty="0"/>
              <a:t>po</a:t>
            </a:r>
            <a:r>
              <a:rPr spc="5" dirty="0"/>
              <a:t>s</a:t>
            </a:r>
            <a:r>
              <a:rPr spc="10" dirty="0"/>
              <a:t>i</a:t>
            </a:r>
            <a:r>
              <a:rPr spc="-25" dirty="0"/>
              <a:t>u</a:t>
            </a:r>
            <a:r>
              <a:rPr spc="10" dirty="0"/>
              <a:t>m</a:t>
            </a:r>
            <a:r>
              <a:rPr spc="-70" dirty="0"/>
              <a:t> </a:t>
            </a:r>
            <a:r>
              <a:rPr spc="-10" dirty="0"/>
              <a:t>DI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t>‹N°›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1CAD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/>
              <a:t>2</a:t>
            </a:r>
            <a:r>
              <a:rPr spc="5" dirty="0"/>
              <a:t>9</a:t>
            </a:r>
            <a:r>
              <a:rPr spc="-15" dirty="0"/>
              <a:t> </a:t>
            </a:r>
            <a:r>
              <a:rPr dirty="0"/>
              <a:t>no</a:t>
            </a:r>
            <a:r>
              <a:rPr spc="5" dirty="0"/>
              <a:t>v</a:t>
            </a:r>
            <a:r>
              <a:rPr spc="-25" dirty="0"/>
              <a:t>e</a:t>
            </a:r>
            <a:r>
              <a:rPr spc="40" dirty="0"/>
              <a:t>m</a:t>
            </a:r>
            <a:r>
              <a:rPr dirty="0"/>
              <a:t>b</a:t>
            </a:r>
            <a:r>
              <a:rPr spc="5" dirty="0"/>
              <a:t>re</a:t>
            </a:r>
            <a:r>
              <a:rPr spc="-65" dirty="0"/>
              <a:t> </a:t>
            </a:r>
            <a:r>
              <a:rPr dirty="0"/>
              <a:t>202</a:t>
            </a:r>
            <a:r>
              <a:rPr spc="5" dirty="0"/>
              <a:t>2</a:t>
            </a:r>
            <a:r>
              <a:rPr spc="-15" dirty="0"/>
              <a:t> </a:t>
            </a:r>
            <a:r>
              <a:rPr dirty="0"/>
              <a:t>/</a:t>
            </a:r>
            <a:r>
              <a:rPr spc="-5" dirty="0"/>
              <a:t> S</a:t>
            </a:r>
            <a:r>
              <a:rPr spc="5" dirty="0"/>
              <a:t>y</a:t>
            </a:r>
            <a:r>
              <a:rPr spc="40" dirty="0"/>
              <a:t>m</a:t>
            </a:r>
            <a:r>
              <a:rPr dirty="0"/>
              <a:t>po</a:t>
            </a:r>
            <a:r>
              <a:rPr spc="5" dirty="0"/>
              <a:t>s</a:t>
            </a:r>
            <a:r>
              <a:rPr spc="10" dirty="0"/>
              <a:t>i</a:t>
            </a:r>
            <a:r>
              <a:rPr spc="-25" dirty="0"/>
              <a:t>u</a:t>
            </a:r>
            <a:r>
              <a:rPr spc="10" dirty="0"/>
              <a:t>m</a:t>
            </a:r>
            <a:r>
              <a:rPr spc="-70" dirty="0"/>
              <a:t> </a:t>
            </a:r>
            <a:r>
              <a:rPr spc="-10" dirty="0"/>
              <a:t>DI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t>‹N°›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/>
              <a:t>2</a:t>
            </a:r>
            <a:r>
              <a:rPr spc="5" dirty="0"/>
              <a:t>9</a:t>
            </a:r>
            <a:r>
              <a:rPr spc="-15" dirty="0"/>
              <a:t> </a:t>
            </a:r>
            <a:r>
              <a:rPr dirty="0"/>
              <a:t>no</a:t>
            </a:r>
            <a:r>
              <a:rPr spc="5" dirty="0"/>
              <a:t>v</a:t>
            </a:r>
            <a:r>
              <a:rPr spc="-25" dirty="0"/>
              <a:t>e</a:t>
            </a:r>
            <a:r>
              <a:rPr spc="40" dirty="0"/>
              <a:t>m</a:t>
            </a:r>
            <a:r>
              <a:rPr dirty="0"/>
              <a:t>b</a:t>
            </a:r>
            <a:r>
              <a:rPr spc="5" dirty="0"/>
              <a:t>re</a:t>
            </a:r>
            <a:r>
              <a:rPr spc="-65" dirty="0"/>
              <a:t> </a:t>
            </a:r>
            <a:r>
              <a:rPr dirty="0"/>
              <a:t>202</a:t>
            </a:r>
            <a:r>
              <a:rPr spc="5" dirty="0"/>
              <a:t>2</a:t>
            </a:r>
            <a:r>
              <a:rPr spc="-15" dirty="0"/>
              <a:t> </a:t>
            </a:r>
            <a:r>
              <a:rPr dirty="0"/>
              <a:t>/</a:t>
            </a:r>
            <a:r>
              <a:rPr spc="-5" dirty="0"/>
              <a:t> S</a:t>
            </a:r>
            <a:r>
              <a:rPr spc="5" dirty="0"/>
              <a:t>y</a:t>
            </a:r>
            <a:r>
              <a:rPr spc="40" dirty="0"/>
              <a:t>m</a:t>
            </a:r>
            <a:r>
              <a:rPr dirty="0"/>
              <a:t>po</a:t>
            </a:r>
            <a:r>
              <a:rPr spc="5" dirty="0"/>
              <a:t>s</a:t>
            </a:r>
            <a:r>
              <a:rPr spc="10" dirty="0"/>
              <a:t>i</a:t>
            </a:r>
            <a:r>
              <a:rPr spc="-25" dirty="0"/>
              <a:t>u</a:t>
            </a:r>
            <a:r>
              <a:rPr spc="10" dirty="0"/>
              <a:t>m</a:t>
            </a:r>
            <a:r>
              <a:rPr spc="-70" dirty="0"/>
              <a:t> </a:t>
            </a:r>
            <a:r>
              <a:rPr spc="-10" dirty="0"/>
              <a:t>DI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t>‹N°›</a:t>
            </a:fld>
            <a:endParaRPr spc="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79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489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93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995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100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9431" y="6492239"/>
            <a:ext cx="164261" cy="13681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524255" y="6431279"/>
            <a:ext cx="237490" cy="196850"/>
          </a:xfrm>
          <a:custGeom>
            <a:avLst/>
            <a:gdLst/>
            <a:ahLst/>
            <a:cxnLst/>
            <a:rect l="l" t="t" r="r" b="b"/>
            <a:pathLst>
              <a:path w="237490" h="196850">
                <a:moveTo>
                  <a:pt x="155016" y="0"/>
                </a:moveTo>
                <a:lnTo>
                  <a:pt x="83261" y="0"/>
                </a:lnTo>
                <a:lnTo>
                  <a:pt x="0" y="196773"/>
                </a:lnTo>
                <a:lnTo>
                  <a:pt x="51714" y="196773"/>
                </a:lnTo>
                <a:lnTo>
                  <a:pt x="71043" y="149085"/>
                </a:lnTo>
                <a:lnTo>
                  <a:pt x="217329" y="149085"/>
                </a:lnTo>
                <a:lnTo>
                  <a:pt x="204260" y="117817"/>
                </a:lnTo>
                <a:lnTo>
                  <a:pt x="84086" y="117817"/>
                </a:lnTo>
                <a:lnTo>
                  <a:pt x="115900" y="40767"/>
                </a:lnTo>
                <a:lnTo>
                  <a:pt x="172055" y="40767"/>
                </a:lnTo>
                <a:lnTo>
                  <a:pt x="155016" y="0"/>
                </a:lnTo>
                <a:close/>
              </a:path>
              <a:path w="237490" h="196850">
                <a:moveTo>
                  <a:pt x="217329" y="149085"/>
                </a:moveTo>
                <a:lnTo>
                  <a:pt x="160528" y="149085"/>
                </a:lnTo>
                <a:lnTo>
                  <a:pt x="179819" y="196773"/>
                </a:lnTo>
                <a:lnTo>
                  <a:pt x="237261" y="196773"/>
                </a:lnTo>
                <a:lnTo>
                  <a:pt x="217329" y="149085"/>
                </a:lnTo>
                <a:close/>
              </a:path>
              <a:path w="237490" h="196850">
                <a:moveTo>
                  <a:pt x="172055" y="40767"/>
                </a:moveTo>
                <a:lnTo>
                  <a:pt x="115900" y="40767"/>
                </a:lnTo>
                <a:lnTo>
                  <a:pt x="147447" y="117817"/>
                </a:lnTo>
                <a:lnTo>
                  <a:pt x="204260" y="117817"/>
                </a:lnTo>
                <a:lnTo>
                  <a:pt x="172055" y="40767"/>
                </a:lnTo>
                <a:close/>
              </a:path>
            </a:pathLst>
          </a:custGeom>
          <a:solidFill>
            <a:srgbClr val="18316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75359" y="6431279"/>
            <a:ext cx="1140714" cy="198755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502919" y="6550150"/>
            <a:ext cx="137795" cy="31115"/>
          </a:xfrm>
          <a:custGeom>
            <a:avLst/>
            <a:gdLst/>
            <a:ahLst/>
            <a:cxnLst/>
            <a:rect l="l" t="t" r="r" b="b"/>
            <a:pathLst>
              <a:path w="137795" h="31115">
                <a:moveTo>
                  <a:pt x="137604" y="0"/>
                </a:moveTo>
                <a:lnTo>
                  <a:pt x="0" y="0"/>
                </a:lnTo>
                <a:lnTo>
                  <a:pt x="0" y="31090"/>
                </a:lnTo>
                <a:lnTo>
                  <a:pt x="137604" y="31090"/>
                </a:lnTo>
                <a:lnTo>
                  <a:pt x="137604" y="0"/>
                </a:lnTo>
                <a:close/>
              </a:path>
            </a:pathLst>
          </a:custGeom>
          <a:solidFill>
            <a:srgbClr val="EDE4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833359" y="6525768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4">
                <a:moveTo>
                  <a:pt x="0" y="0"/>
                </a:moveTo>
                <a:lnTo>
                  <a:pt x="0" y="1080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13587" y="6310884"/>
            <a:ext cx="11184255" cy="0"/>
          </a:xfrm>
          <a:custGeom>
            <a:avLst/>
            <a:gdLst/>
            <a:ahLst/>
            <a:cxnLst/>
            <a:rect l="l" t="t" r="r" b="b"/>
            <a:pathLst>
              <a:path w="11184255">
                <a:moveTo>
                  <a:pt x="0" y="0"/>
                </a:moveTo>
                <a:lnTo>
                  <a:pt x="11184001" y="0"/>
                </a:lnTo>
              </a:path>
            </a:pathLst>
          </a:custGeom>
          <a:ln w="317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6283" y="95453"/>
            <a:ext cx="589915" cy="1243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rgbClr val="1CAD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0114" y="1892046"/>
            <a:ext cx="9751771" cy="4290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18396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072755" y="6506056"/>
            <a:ext cx="1784984" cy="154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>
              <a:lnSpc>
                <a:spcPct val="100000"/>
              </a:lnSpc>
              <a:spcBef>
                <a:spcPts val="25"/>
              </a:spcBef>
            </a:pPr>
            <a:r>
              <a:rPr dirty="0"/>
              <a:t>2</a:t>
            </a:r>
            <a:r>
              <a:rPr spc="5" dirty="0"/>
              <a:t>9</a:t>
            </a:r>
            <a:r>
              <a:rPr spc="-15" dirty="0"/>
              <a:t> </a:t>
            </a:r>
            <a:r>
              <a:rPr dirty="0"/>
              <a:t>no</a:t>
            </a:r>
            <a:r>
              <a:rPr spc="5" dirty="0"/>
              <a:t>v</a:t>
            </a:r>
            <a:r>
              <a:rPr spc="-25" dirty="0"/>
              <a:t>e</a:t>
            </a:r>
            <a:r>
              <a:rPr spc="40" dirty="0"/>
              <a:t>m</a:t>
            </a:r>
            <a:r>
              <a:rPr dirty="0"/>
              <a:t>b</a:t>
            </a:r>
            <a:r>
              <a:rPr spc="5" dirty="0"/>
              <a:t>re</a:t>
            </a:r>
            <a:r>
              <a:rPr spc="-65" dirty="0"/>
              <a:t> </a:t>
            </a:r>
            <a:r>
              <a:rPr dirty="0"/>
              <a:t>202</a:t>
            </a:r>
            <a:r>
              <a:rPr spc="5" dirty="0"/>
              <a:t>2</a:t>
            </a:r>
            <a:r>
              <a:rPr spc="-15" dirty="0"/>
              <a:t> </a:t>
            </a:r>
            <a:r>
              <a:rPr dirty="0"/>
              <a:t>/</a:t>
            </a:r>
            <a:r>
              <a:rPr spc="-5" dirty="0"/>
              <a:t> S</a:t>
            </a:r>
            <a:r>
              <a:rPr spc="5" dirty="0"/>
              <a:t>y</a:t>
            </a:r>
            <a:r>
              <a:rPr spc="40" dirty="0"/>
              <a:t>m</a:t>
            </a:r>
            <a:r>
              <a:rPr dirty="0"/>
              <a:t>po</a:t>
            </a:r>
            <a:r>
              <a:rPr spc="5" dirty="0"/>
              <a:t>s</a:t>
            </a:r>
            <a:r>
              <a:rPr spc="10" dirty="0"/>
              <a:t>i</a:t>
            </a:r>
            <a:r>
              <a:rPr spc="-25" dirty="0"/>
              <a:t>u</a:t>
            </a:r>
            <a:r>
              <a:rPr spc="10" dirty="0"/>
              <a:t>m</a:t>
            </a:r>
            <a:r>
              <a:rPr spc="-70" dirty="0"/>
              <a:t> </a:t>
            </a:r>
            <a:r>
              <a:rPr spc="-10" dirty="0"/>
              <a:t>DI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66906" y="6506056"/>
            <a:ext cx="204470" cy="154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5" dirty="0"/>
              <a:t>‹N°›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249950" y="1123400"/>
            <a:ext cx="2492699" cy="1770066"/>
          </a:xfrm>
          <a:custGeom>
            <a:avLst/>
            <a:gdLst/>
            <a:ahLst/>
            <a:cxnLst/>
            <a:rect l="l" t="t" r="r" b="b"/>
            <a:pathLst>
              <a:path w="2186304" h="1951989">
                <a:moveTo>
                  <a:pt x="579259" y="1571459"/>
                </a:moveTo>
                <a:lnTo>
                  <a:pt x="522325" y="1572031"/>
                </a:lnTo>
                <a:lnTo>
                  <a:pt x="471093" y="1567586"/>
                </a:lnTo>
                <a:lnTo>
                  <a:pt x="439750" y="1572031"/>
                </a:lnTo>
                <a:lnTo>
                  <a:pt x="359536" y="1607413"/>
                </a:lnTo>
                <a:lnTo>
                  <a:pt x="359536" y="1567294"/>
                </a:lnTo>
                <a:lnTo>
                  <a:pt x="314731" y="1607413"/>
                </a:lnTo>
                <a:lnTo>
                  <a:pt x="269900" y="1607413"/>
                </a:lnTo>
                <a:lnTo>
                  <a:pt x="269900" y="1529562"/>
                </a:lnTo>
                <a:lnTo>
                  <a:pt x="293496" y="1480019"/>
                </a:lnTo>
                <a:lnTo>
                  <a:pt x="241604" y="1480019"/>
                </a:lnTo>
                <a:lnTo>
                  <a:pt x="274624" y="1451711"/>
                </a:lnTo>
                <a:lnTo>
                  <a:pt x="229806" y="1425765"/>
                </a:lnTo>
                <a:lnTo>
                  <a:pt x="229806" y="1369148"/>
                </a:lnTo>
                <a:lnTo>
                  <a:pt x="123647" y="1392732"/>
                </a:lnTo>
                <a:lnTo>
                  <a:pt x="142049" y="1329004"/>
                </a:lnTo>
                <a:lnTo>
                  <a:pt x="106400" y="1326667"/>
                </a:lnTo>
                <a:lnTo>
                  <a:pt x="65963" y="1293507"/>
                </a:lnTo>
                <a:lnTo>
                  <a:pt x="48018" y="1318132"/>
                </a:lnTo>
                <a:lnTo>
                  <a:pt x="0" y="1283360"/>
                </a:lnTo>
                <a:lnTo>
                  <a:pt x="30441" y="1263065"/>
                </a:lnTo>
                <a:lnTo>
                  <a:pt x="35521" y="1192034"/>
                </a:lnTo>
                <a:lnTo>
                  <a:pt x="25374" y="1088123"/>
                </a:lnTo>
                <a:lnTo>
                  <a:pt x="42265" y="1052741"/>
                </a:lnTo>
                <a:lnTo>
                  <a:pt x="16306" y="983272"/>
                </a:lnTo>
                <a:lnTo>
                  <a:pt x="35521" y="968870"/>
                </a:lnTo>
                <a:lnTo>
                  <a:pt x="53289" y="911224"/>
                </a:lnTo>
                <a:lnTo>
                  <a:pt x="86245" y="872477"/>
                </a:lnTo>
                <a:lnTo>
                  <a:pt x="87807" y="823620"/>
                </a:lnTo>
                <a:lnTo>
                  <a:pt x="53251" y="788746"/>
                </a:lnTo>
                <a:lnTo>
                  <a:pt x="91312" y="694943"/>
                </a:lnTo>
                <a:lnTo>
                  <a:pt x="86499" y="661288"/>
                </a:lnTo>
                <a:lnTo>
                  <a:pt x="131610" y="550697"/>
                </a:lnTo>
                <a:lnTo>
                  <a:pt x="132943" y="505586"/>
                </a:lnTo>
                <a:lnTo>
                  <a:pt x="157264" y="461606"/>
                </a:lnTo>
                <a:lnTo>
                  <a:pt x="148958" y="390956"/>
                </a:lnTo>
                <a:lnTo>
                  <a:pt x="147967" y="371119"/>
                </a:lnTo>
                <a:lnTo>
                  <a:pt x="190436" y="329539"/>
                </a:lnTo>
                <a:lnTo>
                  <a:pt x="213067" y="268846"/>
                </a:lnTo>
                <a:lnTo>
                  <a:pt x="250596" y="255676"/>
                </a:lnTo>
                <a:lnTo>
                  <a:pt x="245719" y="225107"/>
                </a:lnTo>
                <a:lnTo>
                  <a:pt x="239229" y="199034"/>
                </a:lnTo>
                <a:lnTo>
                  <a:pt x="215645" y="151714"/>
                </a:lnTo>
                <a:lnTo>
                  <a:pt x="260769" y="143319"/>
                </a:lnTo>
                <a:lnTo>
                  <a:pt x="249593" y="102323"/>
                </a:lnTo>
                <a:lnTo>
                  <a:pt x="272948" y="33007"/>
                </a:lnTo>
                <a:lnTo>
                  <a:pt x="299300" y="5079"/>
                </a:lnTo>
                <a:lnTo>
                  <a:pt x="320154" y="13423"/>
                </a:lnTo>
                <a:lnTo>
                  <a:pt x="400748" y="15227"/>
                </a:lnTo>
                <a:lnTo>
                  <a:pt x="415963" y="71018"/>
                </a:lnTo>
                <a:lnTo>
                  <a:pt x="503821" y="73926"/>
                </a:lnTo>
                <a:lnTo>
                  <a:pt x="515251" y="55143"/>
                </a:lnTo>
                <a:lnTo>
                  <a:pt x="555345" y="57061"/>
                </a:lnTo>
                <a:lnTo>
                  <a:pt x="578294" y="5079"/>
                </a:lnTo>
                <a:lnTo>
                  <a:pt x="609625" y="6908"/>
                </a:lnTo>
                <a:lnTo>
                  <a:pt x="618858" y="25361"/>
                </a:lnTo>
                <a:lnTo>
                  <a:pt x="639152" y="0"/>
                </a:lnTo>
                <a:lnTo>
                  <a:pt x="689876" y="5079"/>
                </a:lnTo>
                <a:lnTo>
                  <a:pt x="705091" y="35509"/>
                </a:lnTo>
                <a:lnTo>
                  <a:pt x="700011" y="86245"/>
                </a:lnTo>
                <a:lnTo>
                  <a:pt x="730453" y="116674"/>
                </a:lnTo>
                <a:lnTo>
                  <a:pt x="784567" y="118363"/>
                </a:lnTo>
                <a:lnTo>
                  <a:pt x="823836" y="137185"/>
                </a:lnTo>
                <a:lnTo>
                  <a:pt x="872489" y="142036"/>
                </a:lnTo>
                <a:lnTo>
                  <a:pt x="904798" y="168528"/>
                </a:lnTo>
                <a:lnTo>
                  <a:pt x="867422" y="223189"/>
                </a:lnTo>
                <a:lnTo>
                  <a:pt x="918146" y="233337"/>
                </a:lnTo>
                <a:lnTo>
                  <a:pt x="973950" y="233337"/>
                </a:lnTo>
                <a:lnTo>
                  <a:pt x="969314" y="265772"/>
                </a:lnTo>
                <a:lnTo>
                  <a:pt x="938441" y="309422"/>
                </a:lnTo>
                <a:lnTo>
                  <a:pt x="974432" y="331901"/>
                </a:lnTo>
                <a:lnTo>
                  <a:pt x="985735" y="378193"/>
                </a:lnTo>
                <a:lnTo>
                  <a:pt x="1019594" y="390601"/>
                </a:lnTo>
                <a:lnTo>
                  <a:pt x="1026083" y="439254"/>
                </a:lnTo>
                <a:lnTo>
                  <a:pt x="1036231" y="413600"/>
                </a:lnTo>
                <a:lnTo>
                  <a:pt x="1054290" y="352983"/>
                </a:lnTo>
                <a:lnTo>
                  <a:pt x="1070317" y="405803"/>
                </a:lnTo>
                <a:lnTo>
                  <a:pt x="1097533" y="420408"/>
                </a:lnTo>
                <a:lnTo>
                  <a:pt x="1126121" y="410883"/>
                </a:lnTo>
                <a:lnTo>
                  <a:pt x="1105827" y="497103"/>
                </a:lnTo>
                <a:lnTo>
                  <a:pt x="1117980" y="526376"/>
                </a:lnTo>
                <a:lnTo>
                  <a:pt x="1171765" y="542772"/>
                </a:lnTo>
                <a:lnTo>
                  <a:pt x="1217421" y="532625"/>
                </a:lnTo>
                <a:lnTo>
                  <a:pt x="1237145" y="508952"/>
                </a:lnTo>
                <a:lnTo>
                  <a:pt x="1268145" y="456526"/>
                </a:lnTo>
                <a:lnTo>
                  <a:pt x="1316583" y="471525"/>
                </a:lnTo>
                <a:lnTo>
                  <a:pt x="1335722" y="439927"/>
                </a:lnTo>
                <a:lnTo>
                  <a:pt x="1349324" y="385521"/>
                </a:lnTo>
                <a:lnTo>
                  <a:pt x="1384808" y="344931"/>
                </a:lnTo>
                <a:lnTo>
                  <a:pt x="1403388" y="401104"/>
                </a:lnTo>
                <a:lnTo>
                  <a:pt x="1443456" y="405561"/>
                </a:lnTo>
                <a:lnTo>
                  <a:pt x="1491589" y="439356"/>
                </a:lnTo>
                <a:lnTo>
                  <a:pt x="1496402" y="497103"/>
                </a:lnTo>
                <a:lnTo>
                  <a:pt x="1506550" y="532625"/>
                </a:lnTo>
                <a:lnTo>
                  <a:pt x="1628432" y="528142"/>
                </a:lnTo>
                <a:lnTo>
                  <a:pt x="1694256" y="517397"/>
                </a:lnTo>
                <a:lnTo>
                  <a:pt x="1747024" y="481660"/>
                </a:lnTo>
                <a:lnTo>
                  <a:pt x="1790623" y="476821"/>
                </a:lnTo>
                <a:lnTo>
                  <a:pt x="1804022" y="422427"/>
                </a:lnTo>
                <a:lnTo>
                  <a:pt x="1826120" y="390601"/>
                </a:lnTo>
                <a:lnTo>
                  <a:pt x="1865071" y="410044"/>
                </a:lnTo>
                <a:lnTo>
                  <a:pt x="1908428" y="306971"/>
                </a:lnTo>
                <a:lnTo>
                  <a:pt x="1904428" y="276009"/>
                </a:lnTo>
                <a:lnTo>
                  <a:pt x="1907273" y="258711"/>
                </a:lnTo>
                <a:lnTo>
                  <a:pt x="1941588" y="250799"/>
                </a:lnTo>
                <a:lnTo>
                  <a:pt x="2008720" y="157251"/>
                </a:lnTo>
                <a:lnTo>
                  <a:pt x="2067902" y="183387"/>
                </a:lnTo>
                <a:lnTo>
                  <a:pt x="2127923" y="197243"/>
                </a:lnTo>
                <a:lnTo>
                  <a:pt x="2146401" y="226034"/>
                </a:lnTo>
                <a:lnTo>
                  <a:pt x="2186266" y="248564"/>
                </a:lnTo>
                <a:lnTo>
                  <a:pt x="2176132" y="284073"/>
                </a:lnTo>
                <a:lnTo>
                  <a:pt x="2120315" y="385521"/>
                </a:lnTo>
                <a:lnTo>
                  <a:pt x="2125179" y="429196"/>
                </a:lnTo>
                <a:lnTo>
                  <a:pt x="2100046" y="461606"/>
                </a:lnTo>
                <a:lnTo>
                  <a:pt x="2132685" y="504697"/>
                </a:lnTo>
                <a:lnTo>
                  <a:pt x="2130463" y="568121"/>
                </a:lnTo>
                <a:lnTo>
                  <a:pt x="2094953" y="563054"/>
                </a:lnTo>
                <a:lnTo>
                  <a:pt x="2061464" y="540511"/>
                </a:lnTo>
                <a:lnTo>
                  <a:pt x="2008835" y="592277"/>
                </a:lnTo>
                <a:lnTo>
                  <a:pt x="1971001" y="565492"/>
                </a:lnTo>
                <a:lnTo>
                  <a:pt x="1944611" y="614845"/>
                </a:lnTo>
                <a:lnTo>
                  <a:pt x="1890725" y="614451"/>
                </a:lnTo>
                <a:lnTo>
                  <a:pt x="1887194" y="653326"/>
                </a:lnTo>
                <a:lnTo>
                  <a:pt x="1927567" y="664514"/>
                </a:lnTo>
                <a:lnTo>
                  <a:pt x="1922805" y="702652"/>
                </a:lnTo>
                <a:lnTo>
                  <a:pt x="1899132" y="756373"/>
                </a:lnTo>
                <a:lnTo>
                  <a:pt x="1892058" y="806538"/>
                </a:lnTo>
                <a:lnTo>
                  <a:pt x="1856562" y="816686"/>
                </a:lnTo>
                <a:lnTo>
                  <a:pt x="1815973" y="821753"/>
                </a:lnTo>
                <a:lnTo>
                  <a:pt x="1772145" y="850976"/>
                </a:lnTo>
                <a:lnTo>
                  <a:pt x="1800758" y="892771"/>
                </a:lnTo>
                <a:lnTo>
                  <a:pt x="1755114" y="902919"/>
                </a:lnTo>
                <a:lnTo>
                  <a:pt x="1689163" y="877544"/>
                </a:lnTo>
                <a:lnTo>
                  <a:pt x="1673682" y="901877"/>
                </a:lnTo>
                <a:lnTo>
                  <a:pt x="1656435" y="928979"/>
                </a:lnTo>
                <a:lnTo>
                  <a:pt x="1658188" y="978725"/>
                </a:lnTo>
                <a:lnTo>
                  <a:pt x="1680629" y="1122629"/>
                </a:lnTo>
                <a:lnTo>
                  <a:pt x="1698332" y="1179233"/>
                </a:lnTo>
                <a:lnTo>
                  <a:pt x="1734807" y="1242783"/>
                </a:lnTo>
                <a:lnTo>
                  <a:pt x="1693011" y="1288935"/>
                </a:lnTo>
                <a:lnTo>
                  <a:pt x="1712887" y="1359585"/>
                </a:lnTo>
                <a:lnTo>
                  <a:pt x="1693887" y="1411020"/>
                </a:lnTo>
                <a:lnTo>
                  <a:pt x="1679676" y="1457896"/>
                </a:lnTo>
                <a:lnTo>
                  <a:pt x="1650618" y="1498777"/>
                </a:lnTo>
                <a:lnTo>
                  <a:pt x="1646567" y="1541068"/>
                </a:lnTo>
                <a:lnTo>
                  <a:pt x="1679028" y="1572475"/>
                </a:lnTo>
                <a:lnTo>
                  <a:pt x="1658746" y="1597850"/>
                </a:lnTo>
                <a:lnTo>
                  <a:pt x="1654162" y="1637423"/>
                </a:lnTo>
                <a:lnTo>
                  <a:pt x="1658454" y="1671726"/>
                </a:lnTo>
                <a:lnTo>
                  <a:pt x="1628292" y="1739887"/>
                </a:lnTo>
                <a:lnTo>
                  <a:pt x="1567421" y="1755114"/>
                </a:lnTo>
                <a:lnTo>
                  <a:pt x="1535099" y="1755114"/>
                </a:lnTo>
                <a:lnTo>
                  <a:pt x="1506550" y="1785531"/>
                </a:lnTo>
                <a:lnTo>
                  <a:pt x="1547139" y="1810892"/>
                </a:lnTo>
                <a:lnTo>
                  <a:pt x="1521777" y="1836267"/>
                </a:lnTo>
                <a:lnTo>
                  <a:pt x="1501482" y="1846414"/>
                </a:lnTo>
                <a:lnTo>
                  <a:pt x="1516684" y="1897138"/>
                </a:lnTo>
                <a:lnTo>
                  <a:pt x="1505470" y="1917496"/>
                </a:lnTo>
                <a:lnTo>
                  <a:pt x="1472653" y="1918563"/>
                </a:lnTo>
                <a:lnTo>
                  <a:pt x="1428762" y="1934768"/>
                </a:lnTo>
                <a:lnTo>
                  <a:pt x="1409915" y="1951989"/>
                </a:lnTo>
                <a:lnTo>
                  <a:pt x="1359458" y="1866709"/>
                </a:lnTo>
                <a:lnTo>
                  <a:pt x="1301280" y="1847189"/>
                </a:lnTo>
                <a:lnTo>
                  <a:pt x="1276019" y="1819363"/>
                </a:lnTo>
                <a:lnTo>
                  <a:pt x="1298587" y="1805825"/>
                </a:lnTo>
                <a:lnTo>
                  <a:pt x="1323936" y="1805825"/>
                </a:lnTo>
                <a:lnTo>
                  <a:pt x="1318869" y="1765236"/>
                </a:lnTo>
                <a:lnTo>
                  <a:pt x="1298587" y="1750034"/>
                </a:lnTo>
                <a:lnTo>
                  <a:pt x="1267345" y="1751672"/>
                </a:lnTo>
                <a:lnTo>
                  <a:pt x="1222489" y="1704390"/>
                </a:lnTo>
                <a:lnTo>
                  <a:pt x="1211173" y="1668754"/>
                </a:lnTo>
                <a:lnTo>
                  <a:pt x="1114450" y="1585442"/>
                </a:lnTo>
                <a:lnTo>
                  <a:pt x="1085532" y="1542059"/>
                </a:lnTo>
                <a:lnTo>
                  <a:pt x="1093698" y="1514132"/>
                </a:lnTo>
                <a:lnTo>
                  <a:pt x="1118857" y="1489798"/>
                </a:lnTo>
                <a:lnTo>
                  <a:pt x="1024661" y="1415237"/>
                </a:lnTo>
                <a:lnTo>
                  <a:pt x="965771" y="1410322"/>
                </a:lnTo>
                <a:lnTo>
                  <a:pt x="926630" y="1434947"/>
                </a:lnTo>
                <a:lnTo>
                  <a:pt x="917397" y="1447215"/>
                </a:lnTo>
                <a:lnTo>
                  <a:pt x="913066" y="1486255"/>
                </a:lnTo>
                <a:lnTo>
                  <a:pt x="897851" y="1547126"/>
                </a:lnTo>
                <a:lnTo>
                  <a:pt x="857275" y="1587703"/>
                </a:lnTo>
                <a:lnTo>
                  <a:pt x="840651" y="1626438"/>
                </a:lnTo>
                <a:lnTo>
                  <a:pt x="758799" y="1642871"/>
                </a:lnTo>
                <a:lnTo>
                  <a:pt x="710158" y="1628292"/>
                </a:lnTo>
                <a:lnTo>
                  <a:pt x="684796" y="1582623"/>
                </a:lnTo>
                <a:lnTo>
                  <a:pt x="613790" y="1562341"/>
                </a:lnTo>
                <a:lnTo>
                  <a:pt x="579259" y="1571459"/>
                </a:lnTo>
                <a:close/>
              </a:path>
            </a:pathLst>
          </a:custGeom>
          <a:ln w="309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7" name="bg object 17"/>
          <p:cNvSpPr/>
          <p:nvPr/>
        </p:nvSpPr>
        <p:spPr>
          <a:xfrm>
            <a:off x="5392894" y="1551378"/>
            <a:ext cx="1660110" cy="1722849"/>
          </a:xfrm>
          <a:custGeom>
            <a:avLst/>
            <a:gdLst/>
            <a:ahLst/>
            <a:cxnLst/>
            <a:rect l="l" t="t" r="r" b="b"/>
            <a:pathLst>
              <a:path w="1456054" h="1899920">
                <a:moveTo>
                  <a:pt x="1426362" y="1272997"/>
                </a:moveTo>
                <a:lnTo>
                  <a:pt x="1411617" y="1265618"/>
                </a:lnTo>
                <a:lnTo>
                  <a:pt x="1364996" y="1262849"/>
                </a:lnTo>
                <a:lnTo>
                  <a:pt x="1362481" y="1241259"/>
                </a:lnTo>
                <a:lnTo>
                  <a:pt x="1359357" y="1214780"/>
                </a:lnTo>
                <a:lnTo>
                  <a:pt x="1294498" y="1207058"/>
                </a:lnTo>
                <a:lnTo>
                  <a:pt x="1294612" y="1188504"/>
                </a:lnTo>
                <a:lnTo>
                  <a:pt x="1305128" y="1178407"/>
                </a:lnTo>
                <a:lnTo>
                  <a:pt x="1347711" y="1178407"/>
                </a:lnTo>
                <a:lnTo>
                  <a:pt x="1366139" y="1106792"/>
                </a:lnTo>
                <a:lnTo>
                  <a:pt x="1296441" y="1088136"/>
                </a:lnTo>
                <a:lnTo>
                  <a:pt x="1242910" y="1088567"/>
                </a:lnTo>
                <a:lnTo>
                  <a:pt x="1122019" y="1130960"/>
                </a:lnTo>
                <a:lnTo>
                  <a:pt x="1113764" y="1088136"/>
                </a:lnTo>
                <a:lnTo>
                  <a:pt x="1111402" y="1090752"/>
                </a:lnTo>
                <a:lnTo>
                  <a:pt x="1109954" y="1085278"/>
                </a:lnTo>
                <a:lnTo>
                  <a:pt x="1085291" y="1119898"/>
                </a:lnTo>
                <a:lnTo>
                  <a:pt x="1045933" y="1125880"/>
                </a:lnTo>
                <a:lnTo>
                  <a:pt x="1058037" y="1016025"/>
                </a:lnTo>
                <a:lnTo>
                  <a:pt x="1022654" y="1014298"/>
                </a:lnTo>
                <a:lnTo>
                  <a:pt x="1040866" y="983856"/>
                </a:lnTo>
                <a:lnTo>
                  <a:pt x="1025652" y="963561"/>
                </a:lnTo>
                <a:lnTo>
                  <a:pt x="1000277" y="948347"/>
                </a:lnTo>
                <a:lnTo>
                  <a:pt x="990142" y="897623"/>
                </a:lnTo>
                <a:lnTo>
                  <a:pt x="901052" y="903592"/>
                </a:lnTo>
                <a:lnTo>
                  <a:pt x="893749" y="857046"/>
                </a:lnTo>
                <a:lnTo>
                  <a:pt x="856703" y="850823"/>
                </a:lnTo>
                <a:lnTo>
                  <a:pt x="817664" y="821537"/>
                </a:lnTo>
                <a:lnTo>
                  <a:pt x="799719" y="846162"/>
                </a:lnTo>
                <a:lnTo>
                  <a:pt x="751700" y="811390"/>
                </a:lnTo>
                <a:lnTo>
                  <a:pt x="782154" y="791108"/>
                </a:lnTo>
                <a:lnTo>
                  <a:pt x="789089" y="718781"/>
                </a:lnTo>
                <a:lnTo>
                  <a:pt x="777087" y="616153"/>
                </a:lnTo>
                <a:lnTo>
                  <a:pt x="789698" y="583272"/>
                </a:lnTo>
                <a:lnTo>
                  <a:pt x="776490" y="545223"/>
                </a:lnTo>
                <a:lnTo>
                  <a:pt x="767435" y="509003"/>
                </a:lnTo>
                <a:lnTo>
                  <a:pt x="787222" y="496900"/>
                </a:lnTo>
                <a:lnTo>
                  <a:pt x="793623" y="474522"/>
                </a:lnTo>
                <a:lnTo>
                  <a:pt x="807516" y="430949"/>
                </a:lnTo>
                <a:lnTo>
                  <a:pt x="839965" y="402069"/>
                </a:lnTo>
                <a:lnTo>
                  <a:pt x="837946" y="349783"/>
                </a:lnTo>
                <a:lnTo>
                  <a:pt x="802436" y="314286"/>
                </a:lnTo>
                <a:lnTo>
                  <a:pt x="756793" y="304139"/>
                </a:lnTo>
                <a:lnTo>
                  <a:pt x="726351" y="283857"/>
                </a:lnTo>
                <a:lnTo>
                  <a:pt x="726884" y="218808"/>
                </a:lnTo>
                <a:lnTo>
                  <a:pt x="730770" y="187718"/>
                </a:lnTo>
                <a:lnTo>
                  <a:pt x="751700" y="162102"/>
                </a:lnTo>
                <a:lnTo>
                  <a:pt x="706069" y="141820"/>
                </a:lnTo>
                <a:lnTo>
                  <a:pt x="670572" y="136740"/>
                </a:lnTo>
                <a:lnTo>
                  <a:pt x="660425" y="106311"/>
                </a:lnTo>
                <a:lnTo>
                  <a:pt x="685774" y="96164"/>
                </a:lnTo>
                <a:lnTo>
                  <a:pt x="690854" y="60655"/>
                </a:lnTo>
                <a:lnTo>
                  <a:pt x="680720" y="25145"/>
                </a:lnTo>
                <a:lnTo>
                  <a:pt x="647992" y="0"/>
                </a:lnTo>
                <a:lnTo>
                  <a:pt x="628103" y="37160"/>
                </a:lnTo>
                <a:lnTo>
                  <a:pt x="579259" y="35293"/>
                </a:lnTo>
                <a:lnTo>
                  <a:pt x="566610" y="72097"/>
                </a:lnTo>
                <a:lnTo>
                  <a:pt x="569112" y="101231"/>
                </a:lnTo>
                <a:lnTo>
                  <a:pt x="498106" y="96164"/>
                </a:lnTo>
                <a:lnTo>
                  <a:pt x="513308" y="60655"/>
                </a:lnTo>
                <a:lnTo>
                  <a:pt x="496277" y="40678"/>
                </a:lnTo>
                <a:lnTo>
                  <a:pt x="462381" y="49402"/>
                </a:lnTo>
                <a:lnTo>
                  <a:pt x="448081" y="98196"/>
                </a:lnTo>
                <a:lnTo>
                  <a:pt x="398513" y="112788"/>
                </a:lnTo>
                <a:lnTo>
                  <a:pt x="381431" y="80949"/>
                </a:lnTo>
                <a:lnTo>
                  <a:pt x="330695" y="80949"/>
                </a:lnTo>
                <a:lnTo>
                  <a:pt x="295198" y="55575"/>
                </a:lnTo>
                <a:lnTo>
                  <a:pt x="254622" y="45440"/>
                </a:lnTo>
                <a:lnTo>
                  <a:pt x="210223" y="63982"/>
                </a:lnTo>
                <a:lnTo>
                  <a:pt x="224193" y="101231"/>
                </a:lnTo>
                <a:lnTo>
                  <a:pt x="201320" y="145922"/>
                </a:lnTo>
                <a:lnTo>
                  <a:pt x="219100" y="222973"/>
                </a:lnTo>
                <a:lnTo>
                  <a:pt x="259702" y="228053"/>
                </a:lnTo>
                <a:lnTo>
                  <a:pt x="259702" y="258495"/>
                </a:lnTo>
                <a:lnTo>
                  <a:pt x="220192" y="281330"/>
                </a:lnTo>
                <a:lnTo>
                  <a:pt x="238137" y="314705"/>
                </a:lnTo>
                <a:lnTo>
                  <a:pt x="279996" y="321563"/>
                </a:lnTo>
                <a:lnTo>
                  <a:pt x="277444" y="375145"/>
                </a:lnTo>
                <a:lnTo>
                  <a:pt x="264769" y="400507"/>
                </a:lnTo>
                <a:lnTo>
                  <a:pt x="173456" y="385305"/>
                </a:lnTo>
                <a:lnTo>
                  <a:pt x="135293" y="411187"/>
                </a:lnTo>
                <a:lnTo>
                  <a:pt x="112420" y="417525"/>
                </a:lnTo>
                <a:lnTo>
                  <a:pt x="107518" y="471525"/>
                </a:lnTo>
                <a:lnTo>
                  <a:pt x="72009" y="491820"/>
                </a:lnTo>
                <a:lnTo>
                  <a:pt x="93332" y="534327"/>
                </a:lnTo>
                <a:lnTo>
                  <a:pt x="61874" y="583120"/>
                </a:lnTo>
                <a:lnTo>
                  <a:pt x="21272" y="583120"/>
                </a:lnTo>
                <a:lnTo>
                  <a:pt x="0" y="587387"/>
                </a:lnTo>
                <a:lnTo>
                  <a:pt x="23329" y="635076"/>
                </a:lnTo>
                <a:lnTo>
                  <a:pt x="71208" y="666140"/>
                </a:lnTo>
                <a:lnTo>
                  <a:pt x="97358" y="654138"/>
                </a:lnTo>
                <a:lnTo>
                  <a:pt x="102158" y="721880"/>
                </a:lnTo>
                <a:lnTo>
                  <a:pt x="977" y="735304"/>
                </a:lnTo>
                <a:lnTo>
                  <a:pt x="11137" y="760653"/>
                </a:lnTo>
                <a:lnTo>
                  <a:pt x="82156" y="786028"/>
                </a:lnTo>
                <a:lnTo>
                  <a:pt x="89547" y="817333"/>
                </a:lnTo>
                <a:lnTo>
                  <a:pt x="127800" y="831684"/>
                </a:lnTo>
                <a:lnTo>
                  <a:pt x="153479" y="885101"/>
                </a:lnTo>
                <a:lnTo>
                  <a:pt x="126060" y="916939"/>
                </a:lnTo>
                <a:lnTo>
                  <a:pt x="160108" y="943482"/>
                </a:lnTo>
                <a:lnTo>
                  <a:pt x="153504" y="981087"/>
                </a:lnTo>
                <a:lnTo>
                  <a:pt x="183603" y="1014298"/>
                </a:lnTo>
                <a:lnTo>
                  <a:pt x="244475" y="1009218"/>
                </a:lnTo>
                <a:lnTo>
                  <a:pt x="214223" y="1179830"/>
                </a:lnTo>
                <a:lnTo>
                  <a:pt x="177393" y="1186268"/>
                </a:lnTo>
                <a:lnTo>
                  <a:pt x="178523" y="1232420"/>
                </a:lnTo>
                <a:lnTo>
                  <a:pt x="203885" y="1272997"/>
                </a:lnTo>
                <a:lnTo>
                  <a:pt x="229997" y="1245146"/>
                </a:lnTo>
                <a:lnTo>
                  <a:pt x="244475" y="1267917"/>
                </a:lnTo>
                <a:lnTo>
                  <a:pt x="222059" y="1314894"/>
                </a:lnTo>
                <a:lnTo>
                  <a:pt x="208965" y="1354150"/>
                </a:lnTo>
                <a:lnTo>
                  <a:pt x="214033" y="1443304"/>
                </a:lnTo>
                <a:lnTo>
                  <a:pt x="257060" y="1479956"/>
                </a:lnTo>
                <a:lnTo>
                  <a:pt x="279133" y="1509598"/>
                </a:lnTo>
                <a:lnTo>
                  <a:pt x="320573" y="1546898"/>
                </a:lnTo>
                <a:lnTo>
                  <a:pt x="333413" y="1585912"/>
                </a:lnTo>
                <a:lnTo>
                  <a:pt x="342049" y="1589874"/>
                </a:lnTo>
                <a:lnTo>
                  <a:pt x="352983" y="1594129"/>
                </a:lnTo>
                <a:lnTo>
                  <a:pt x="361137" y="1628076"/>
                </a:lnTo>
                <a:lnTo>
                  <a:pt x="409232" y="1618462"/>
                </a:lnTo>
                <a:lnTo>
                  <a:pt x="430352" y="1647177"/>
                </a:lnTo>
                <a:lnTo>
                  <a:pt x="498106" y="1622996"/>
                </a:lnTo>
                <a:lnTo>
                  <a:pt x="553897" y="1622996"/>
                </a:lnTo>
                <a:lnTo>
                  <a:pt x="558203" y="1660931"/>
                </a:lnTo>
                <a:lnTo>
                  <a:pt x="594487" y="1638223"/>
                </a:lnTo>
                <a:lnTo>
                  <a:pt x="612419" y="1666405"/>
                </a:lnTo>
                <a:lnTo>
                  <a:pt x="655345" y="1719376"/>
                </a:lnTo>
                <a:lnTo>
                  <a:pt x="660438" y="1691449"/>
                </a:lnTo>
                <a:lnTo>
                  <a:pt x="665492" y="1663572"/>
                </a:lnTo>
                <a:lnTo>
                  <a:pt x="686485" y="1648828"/>
                </a:lnTo>
                <a:lnTo>
                  <a:pt x="713016" y="1666239"/>
                </a:lnTo>
                <a:lnTo>
                  <a:pt x="701001" y="1694002"/>
                </a:lnTo>
                <a:lnTo>
                  <a:pt x="675652" y="1724444"/>
                </a:lnTo>
                <a:lnTo>
                  <a:pt x="664108" y="1772513"/>
                </a:lnTo>
                <a:lnTo>
                  <a:pt x="662927" y="1813115"/>
                </a:lnTo>
                <a:lnTo>
                  <a:pt x="675652" y="1851278"/>
                </a:lnTo>
                <a:lnTo>
                  <a:pt x="741565" y="1851278"/>
                </a:lnTo>
                <a:lnTo>
                  <a:pt x="751357" y="1802371"/>
                </a:lnTo>
                <a:lnTo>
                  <a:pt x="782154" y="1810689"/>
                </a:lnTo>
                <a:lnTo>
                  <a:pt x="817664" y="1891830"/>
                </a:lnTo>
                <a:lnTo>
                  <a:pt x="853173" y="1899792"/>
                </a:lnTo>
                <a:lnTo>
                  <a:pt x="868387" y="1846186"/>
                </a:lnTo>
                <a:lnTo>
                  <a:pt x="959700" y="1800542"/>
                </a:lnTo>
                <a:lnTo>
                  <a:pt x="967841" y="1785886"/>
                </a:lnTo>
                <a:lnTo>
                  <a:pt x="1004341" y="1716341"/>
                </a:lnTo>
                <a:lnTo>
                  <a:pt x="927100" y="1687906"/>
                </a:lnTo>
                <a:lnTo>
                  <a:pt x="915289" y="1662214"/>
                </a:lnTo>
                <a:lnTo>
                  <a:pt x="913777" y="1657705"/>
                </a:lnTo>
                <a:lnTo>
                  <a:pt x="911085" y="1649602"/>
                </a:lnTo>
                <a:lnTo>
                  <a:pt x="907199" y="1643291"/>
                </a:lnTo>
                <a:lnTo>
                  <a:pt x="876249" y="1641030"/>
                </a:lnTo>
                <a:lnTo>
                  <a:pt x="855738" y="1618488"/>
                </a:lnTo>
                <a:lnTo>
                  <a:pt x="848093" y="1607781"/>
                </a:lnTo>
                <a:lnTo>
                  <a:pt x="868387" y="1607781"/>
                </a:lnTo>
                <a:lnTo>
                  <a:pt x="868540" y="1607502"/>
                </a:lnTo>
                <a:lnTo>
                  <a:pt x="880668" y="1607781"/>
                </a:lnTo>
                <a:lnTo>
                  <a:pt x="927544" y="1610080"/>
                </a:lnTo>
                <a:lnTo>
                  <a:pt x="980833" y="1640446"/>
                </a:lnTo>
                <a:lnTo>
                  <a:pt x="1010437" y="1597634"/>
                </a:lnTo>
                <a:lnTo>
                  <a:pt x="1035392" y="1585010"/>
                </a:lnTo>
                <a:lnTo>
                  <a:pt x="1059675" y="1574571"/>
                </a:lnTo>
                <a:lnTo>
                  <a:pt x="1111821" y="1571282"/>
                </a:lnTo>
                <a:lnTo>
                  <a:pt x="1152461" y="1557058"/>
                </a:lnTo>
                <a:lnTo>
                  <a:pt x="1200505" y="1576603"/>
                </a:lnTo>
                <a:lnTo>
                  <a:pt x="1198956" y="1541030"/>
                </a:lnTo>
                <a:lnTo>
                  <a:pt x="1262570" y="1557083"/>
                </a:lnTo>
                <a:lnTo>
                  <a:pt x="1267993" y="1523453"/>
                </a:lnTo>
                <a:lnTo>
                  <a:pt x="1299311" y="1450670"/>
                </a:lnTo>
                <a:lnTo>
                  <a:pt x="1344599" y="1426883"/>
                </a:lnTo>
                <a:lnTo>
                  <a:pt x="1399870" y="1369606"/>
                </a:lnTo>
                <a:lnTo>
                  <a:pt x="1433817" y="1365161"/>
                </a:lnTo>
                <a:lnTo>
                  <a:pt x="1455877" y="1335011"/>
                </a:lnTo>
                <a:lnTo>
                  <a:pt x="1426362" y="1272997"/>
                </a:lnTo>
                <a:close/>
              </a:path>
            </a:pathLst>
          </a:custGeom>
          <a:ln w="309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8" name="bg object 18"/>
          <p:cNvSpPr/>
          <p:nvPr/>
        </p:nvSpPr>
        <p:spPr>
          <a:xfrm>
            <a:off x="3954047" y="2533596"/>
            <a:ext cx="993314" cy="1013441"/>
          </a:xfrm>
          <a:custGeom>
            <a:avLst/>
            <a:gdLst/>
            <a:ahLst/>
            <a:cxnLst/>
            <a:rect l="l" t="t" r="r" b="b"/>
            <a:pathLst>
              <a:path w="871220" h="1117600">
                <a:moveTo>
                  <a:pt x="320560" y="1112519"/>
                </a:moveTo>
                <a:lnTo>
                  <a:pt x="302412" y="1112519"/>
                </a:lnTo>
                <a:lnTo>
                  <a:pt x="308470" y="1117599"/>
                </a:lnTo>
                <a:lnTo>
                  <a:pt x="320560" y="1117599"/>
                </a:lnTo>
                <a:lnTo>
                  <a:pt x="320560" y="1112519"/>
                </a:lnTo>
                <a:close/>
              </a:path>
              <a:path w="871220" h="1117600">
                <a:moveTo>
                  <a:pt x="326605" y="1106169"/>
                </a:moveTo>
                <a:lnTo>
                  <a:pt x="296367" y="1106169"/>
                </a:lnTo>
                <a:lnTo>
                  <a:pt x="296367" y="1112519"/>
                </a:lnTo>
                <a:lnTo>
                  <a:pt x="326605" y="1112519"/>
                </a:lnTo>
                <a:lnTo>
                  <a:pt x="326605" y="1106169"/>
                </a:lnTo>
                <a:close/>
              </a:path>
              <a:path w="871220" h="1117600">
                <a:moveTo>
                  <a:pt x="338721" y="1093469"/>
                </a:moveTo>
                <a:lnTo>
                  <a:pt x="290309" y="1093469"/>
                </a:lnTo>
                <a:lnTo>
                  <a:pt x="290309" y="1106169"/>
                </a:lnTo>
                <a:lnTo>
                  <a:pt x="332676" y="1106169"/>
                </a:lnTo>
                <a:lnTo>
                  <a:pt x="332676" y="1099819"/>
                </a:lnTo>
                <a:lnTo>
                  <a:pt x="338721" y="1099819"/>
                </a:lnTo>
                <a:lnTo>
                  <a:pt x="338721" y="1093469"/>
                </a:lnTo>
                <a:close/>
              </a:path>
              <a:path w="871220" h="1117600">
                <a:moveTo>
                  <a:pt x="344754" y="1088389"/>
                </a:moveTo>
                <a:lnTo>
                  <a:pt x="284264" y="1088389"/>
                </a:lnTo>
                <a:lnTo>
                  <a:pt x="284264" y="1093469"/>
                </a:lnTo>
                <a:lnTo>
                  <a:pt x="344754" y="1093469"/>
                </a:lnTo>
                <a:lnTo>
                  <a:pt x="344754" y="1088389"/>
                </a:lnTo>
                <a:close/>
              </a:path>
              <a:path w="871220" h="1117600">
                <a:moveTo>
                  <a:pt x="344754" y="1082039"/>
                </a:moveTo>
                <a:lnTo>
                  <a:pt x="278231" y="1082039"/>
                </a:lnTo>
                <a:lnTo>
                  <a:pt x="278231" y="1088389"/>
                </a:lnTo>
                <a:lnTo>
                  <a:pt x="350799" y="1088389"/>
                </a:lnTo>
                <a:lnTo>
                  <a:pt x="344754" y="1082039"/>
                </a:lnTo>
                <a:close/>
              </a:path>
              <a:path w="871220" h="1117600">
                <a:moveTo>
                  <a:pt x="556437" y="1075689"/>
                </a:moveTo>
                <a:lnTo>
                  <a:pt x="532269" y="1075689"/>
                </a:lnTo>
                <a:lnTo>
                  <a:pt x="532269" y="1082039"/>
                </a:lnTo>
                <a:lnTo>
                  <a:pt x="544360" y="1082039"/>
                </a:lnTo>
                <a:lnTo>
                  <a:pt x="544360" y="1088389"/>
                </a:lnTo>
                <a:lnTo>
                  <a:pt x="556437" y="1088389"/>
                </a:lnTo>
                <a:lnTo>
                  <a:pt x="556437" y="1075689"/>
                </a:lnTo>
                <a:close/>
              </a:path>
              <a:path w="871220" h="1117600">
                <a:moveTo>
                  <a:pt x="731862" y="979169"/>
                </a:moveTo>
                <a:lnTo>
                  <a:pt x="229844" y="979169"/>
                </a:lnTo>
                <a:lnTo>
                  <a:pt x="235889" y="985519"/>
                </a:lnTo>
                <a:lnTo>
                  <a:pt x="235889" y="996949"/>
                </a:lnTo>
                <a:lnTo>
                  <a:pt x="241934" y="1003299"/>
                </a:lnTo>
                <a:lnTo>
                  <a:pt x="241934" y="1009649"/>
                </a:lnTo>
                <a:lnTo>
                  <a:pt x="247967" y="1015999"/>
                </a:lnTo>
                <a:lnTo>
                  <a:pt x="247967" y="1021079"/>
                </a:lnTo>
                <a:lnTo>
                  <a:pt x="254038" y="1021079"/>
                </a:lnTo>
                <a:lnTo>
                  <a:pt x="254038" y="1027429"/>
                </a:lnTo>
                <a:lnTo>
                  <a:pt x="260083" y="1033779"/>
                </a:lnTo>
                <a:lnTo>
                  <a:pt x="260083" y="1040129"/>
                </a:lnTo>
                <a:lnTo>
                  <a:pt x="254038" y="1040129"/>
                </a:lnTo>
                <a:lnTo>
                  <a:pt x="254038" y="1057909"/>
                </a:lnTo>
                <a:lnTo>
                  <a:pt x="260083" y="1064259"/>
                </a:lnTo>
                <a:lnTo>
                  <a:pt x="260083" y="1075689"/>
                </a:lnTo>
                <a:lnTo>
                  <a:pt x="272173" y="1075689"/>
                </a:lnTo>
                <a:lnTo>
                  <a:pt x="272173" y="1082039"/>
                </a:lnTo>
                <a:lnTo>
                  <a:pt x="350799" y="1082039"/>
                </a:lnTo>
                <a:lnTo>
                  <a:pt x="350799" y="1069339"/>
                </a:lnTo>
                <a:lnTo>
                  <a:pt x="368934" y="1069339"/>
                </a:lnTo>
                <a:lnTo>
                  <a:pt x="368934" y="1064259"/>
                </a:lnTo>
                <a:lnTo>
                  <a:pt x="374992" y="1064259"/>
                </a:lnTo>
                <a:lnTo>
                  <a:pt x="381050" y="1057909"/>
                </a:lnTo>
                <a:lnTo>
                  <a:pt x="381050" y="1027429"/>
                </a:lnTo>
                <a:lnTo>
                  <a:pt x="387095" y="1027429"/>
                </a:lnTo>
                <a:lnTo>
                  <a:pt x="387095" y="1015999"/>
                </a:lnTo>
                <a:lnTo>
                  <a:pt x="574598" y="1015999"/>
                </a:lnTo>
                <a:lnTo>
                  <a:pt x="574598" y="1009649"/>
                </a:lnTo>
                <a:lnTo>
                  <a:pt x="580643" y="1009649"/>
                </a:lnTo>
                <a:lnTo>
                  <a:pt x="580643" y="1003299"/>
                </a:lnTo>
                <a:lnTo>
                  <a:pt x="586689" y="1003299"/>
                </a:lnTo>
                <a:lnTo>
                  <a:pt x="586689" y="996949"/>
                </a:lnTo>
                <a:lnTo>
                  <a:pt x="592734" y="996949"/>
                </a:lnTo>
                <a:lnTo>
                  <a:pt x="592734" y="990599"/>
                </a:lnTo>
                <a:lnTo>
                  <a:pt x="725804" y="990599"/>
                </a:lnTo>
                <a:lnTo>
                  <a:pt x="725804" y="985519"/>
                </a:lnTo>
                <a:lnTo>
                  <a:pt x="731862" y="985519"/>
                </a:lnTo>
                <a:lnTo>
                  <a:pt x="731862" y="979169"/>
                </a:lnTo>
                <a:close/>
              </a:path>
              <a:path w="871220" h="1117600">
                <a:moveTo>
                  <a:pt x="508076" y="1075689"/>
                </a:moveTo>
                <a:lnTo>
                  <a:pt x="495960" y="1075689"/>
                </a:lnTo>
                <a:lnTo>
                  <a:pt x="495960" y="1082039"/>
                </a:lnTo>
                <a:lnTo>
                  <a:pt x="502005" y="1082039"/>
                </a:lnTo>
                <a:lnTo>
                  <a:pt x="508076" y="1075689"/>
                </a:lnTo>
                <a:close/>
              </a:path>
              <a:path w="871220" h="1117600">
                <a:moveTo>
                  <a:pt x="514121" y="1075689"/>
                </a:moveTo>
                <a:lnTo>
                  <a:pt x="508076" y="1075689"/>
                </a:lnTo>
                <a:lnTo>
                  <a:pt x="514121" y="1082039"/>
                </a:lnTo>
                <a:lnTo>
                  <a:pt x="514121" y="1075689"/>
                </a:lnTo>
                <a:close/>
              </a:path>
              <a:path w="871220" h="1117600">
                <a:moveTo>
                  <a:pt x="574598" y="1051559"/>
                </a:moveTo>
                <a:lnTo>
                  <a:pt x="429437" y="1051559"/>
                </a:lnTo>
                <a:lnTo>
                  <a:pt x="429437" y="1064259"/>
                </a:lnTo>
                <a:lnTo>
                  <a:pt x="483882" y="1064259"/>
                </a:lnTo>
                <a:lnTo>
                  <a:pt x="483882" y="1075689"/>
                </a:lnTo>
                <a:lnTo>
                  <a:pt x="574598" y="1075689"/>
                </a:lnTo>
                <a:lnTo>
                  <a:pt x="574598" y="1051559"/>
                </a:lnTo>
                <a:close/>
              </a:path>
              <a:path w="871220" h="1117600">
                <a:moveTo>
                  <a:pt x="737908" y="1069339"/>
                </a:moveTo>
                <a:lnTo>
                  <a:pt x="731862" y="1069339"/>
                </a:lnTo>
                <a:lnTo>
                  <a:pt x="731862" y="1075689"/>
                </a:lnTo>
                <a:lnTo>
                  <a:pt x="737908" y="1075689"/>
                </a:lnTo>
                <a:lnTo>
                  <a:pt x="737908" y="1069339"/>
                </a:lnTo>
                <a:close/>
              </a:path>
              <a:path w="871220" h="1117600">
                <a:moveTo>
                  <a:pt x="441528" y="1064259"/>
                </a:moveTo>
                <a:lnTo>
                  <a:pt x="435482" y="1064259"/>
                </a:lnTo>
                <a:lnTo>
                  <a:pt x="435482" y="1069339"/>
                </a:lnTo>
                <a:lnTo>
                  <a:pt x="441528" y="1064259"/>
                </a:lnTo>
                <a:close/>
              </a:path>
              <a:path w="871220" h="1117600">
                <a:moveTo>
                  <a:pt x="743953" y="1064259"/>
                </a:moveTo>
                <a:lnTo>
                  <a:pt x="695566" y="1064259"/>
                </a:lnTo>
                <a:lnTo>
                  <a:pt x="695566" y="1069339"/>
                </a:lnTo>
                <a:lnTo>
                  <a:pt x="743953" y="1069339"/>
                </a:lnTo>
                <a:lnTo>
                  <a:pt x="743953" y="1064259"/>
                </a:lnTo>
                <a:close/>
              </a:path>
              <a:path w="871220" h="1117600">
                <a:moveTo>
                  <a:pt x="737908" y="1040129"/>
                </a:moveTo>
                <a:lnTo>
                  <a:pt x="665327" y="1040129"/>
                </a:lnTo>
                <a:lnTo>
                  <a:pt x="671372" y="1045209"/>
                </a:lnTo>
                <a:lnTo>
                  <a:pt x="671372" y="1057909"/>
                </a:lnTo>
                <a:lnTo>
                  <a:pt x="677405" y="1064259"/>
                </a:lnTo>
                <a:lnTo>
                  <a:pt x="737908" y="1064259"/>
                </a:lnTo>
                <a:lnTo>
                  <a:pt x="737908" y="1057909"/>
                </a:lnTo>
                <a:lnTo>
                  <a:pt x="743953" y="1057909"/>
                </a:lnTo>
                <a:lnTo>
                  <a:pt x="743953" y="1051559"/>
                </a:lnTo>
                <a:lnTo>
                  <a:pt x="737908" y="1051559"/>
                </a:lnTo>
                <a:lnTo>
                  <a:pt x="737908" y="1040129"/>
                </a:lnTo>
                <a:close/>
              </a:path>
              <a:path w="871220" h="1117600">
                <a:moveTo>
                  <a:pt x="568540" y="1033779"/>
                </a:moveTo>
                <a:lnTo>
                  <a:pt x="447573" y="1033779"/>
                </a:lnTo>
                <a:lnTo>
                  <a:pt x="441528" y="1040129"/>
                </a:lnTo>
                <a:lnTo>
                  <a:pt x="447573" y="1040129"/>
                </a:lnTo>
                <a:lnTo>
                  <a:pt x="447573" y="1045209"/>
                </a:lnTo>
                <a:lnTo>
                  <a:pt x="441528" y="1045209"/>
                </a:lnTo>
                <a:lnTo>
                  <a:pt x="435482" y="1051559"/>
                </a:lnTo>
                <a:lnTo>
                  <a:pt x="568540" y="1051559"/>
                </a:lnTo>
                <a:lnTo>
                  <a:pt x="568540" y="1033779"/>
                </a:lnTo>
                <a:close/>
              </a:path>
              <a:path w="871220" h="1117600">
                <a:moveTo>
                  <a:pt x="737908" y="1009649"/>
                </a:moveTo>
                <a:lnTo>
                  <a:pt x="647166" y="1009649"/>
                </a:lnTo>
                <a:lnTo>
                  <a:pt x="647166" y="1051559"/>
                </a:lnTo>
                <a:lnTo>
                  <a:pt x="653224" y="1045209"/>
                </a:lnTo>
                <a:lnTo>
                  <a:pt x="659282" y="1045209"/>
                </a:lnTo>
                <a:lnTo>
                  <a:pt x="659282" y="1040129"/>
                </a:lnTo>
                <a:lnTo>
                  <a:pt x="731862" y="1040129"/>
                </a:lnTo>
                <a:lnTo>
                  <a:pt x="731862" y="1033779"/>
                </a:lnTo>
                <a:lnTo>
                  <a:pt x="737908" y="1033779"/>
                </a:lnTo>
                <a:lnTo>
                  <a:pt x="731862" y="1027429"/>
                </a:lnTo>
                <a:lnTo>
                  <a:pt x="737908" y="1027429"/>
                </a:lnTo>
                <a:lnTo>
                  <a:pt x="737908" y="1021079"/>
                </a:lnTo>
                <a:lnTo>
                  <a:pt x="731862" y="1021079"/>
                </a:lnTo>
                <a:lnTo>
                  <a:pt x="731862" y="1015999"/>
                </a:lnTo>
                <a:lnTo>
                  <a:pt x="737908" y="1015999"/>
                </a:lnTo>
                <a:lnTo>
                  <a:pt x="737908" y="1009649"/>
                </a:lnTo>
                <a:close/>
              </a:path>
              <a:path w="871220" h="1117600">
                <a:moveTo>
                  <a:pt x="574598" y="1015999"/>
                </a:moveTo>
                <a:lnTo>
                  <a:pt x="411302" y="1015999"/>
                </a:lnTo>
                <a:lnTo>
                  <a:pt x="411302" y="1021079"/>
                </a:lnTo>
                <a:lnTo>
                  <a:pt x="417347" y="1021079"/>
                </a:lnTo>
                <a:lnTo>
                  <a:pt x="417347" y="1033779"/>
                </a:lnTo>
                <a:lnTo>
                  <a:pt x="423379" y="1040129"/>
                </a:lnTo>
                <a:lnTo>
                  <a:pt x="441528" y="1040129"/>
                </a:lnTo>
                <a:lnTo>
                  <a:pt x="441528" y="1033779"/>
                </a:lnTo>
                <a:lnTo>
                  <a:pt x="574598" y="1033779"/>
                </a:lnTo>
                <a:lnTo>
                  <a:pt x="574598" y="1015999"/>
                </a:lnTo>
                <a:close/>
              </a:path>
              <a:path w="871220" h="1117600">
                <a:moveTo>
                  <a:pt x="417347" y="1021079"/>
                </a:moveTo>
                <a:lnTo>
                  <a:pt x="405244" y="1021079"/>
                </a:lnTo>
                <a:lnTo>
                  <a:pt x="405244" y="1027429"/>
                </a:lnTo>
                <a:lnTo>
                  <a:pt x="411302" y="1027429"/>
                </a:lnTo>
                <a:lnTo>
                  <a:pt x="417347" y="1021079"/>
                </a:lnTo>
                <a:close/>
              </a:path>
              <a:path w="871220" h="1117600">
                <a:moveTo>
                  <a:pt x="399199" y="1015999"/>
                </a:moveTo>
                <a:lnTo>
                  <a:pt x="387095" y="1015999"/>
                </a:lnTo>
                <a:lnTo>
                  <a:pt x="393141" y="1021079"/>
                </a:lnTo>
                <a:lnTo>
                  <a:pt x="399199" y="1021079"/>
                </a:lnTo>
                <a:lnTo>
                  <a:pt x="399199" y="1015999"/>
                </a:lnTo>
                <a:close/>
              </a:path>
              <a:path w="871220" h="1117600">
                <a:moveTo>
                  <a:pt x="737908" y="1003299"/>
                </a:moveTo>
                <a:lnTo>
                  <a:pt x="622985" y="1003299"/>
                </a:lnTo>
                <a:lnTo>
                  <a:pt x="622985" y="1015999"/>
                </a:lnTo>
                <a:lnTo>
                  <a:pt x="641134" y="1015999"/>
                </a:lnTo>
                <a:lnTo>
                  <a:pt x="647166" y="1009649"/>
                </a:lnTo>
                <a:lnTo>
                  <a:pt x="737908" y="1009649"/>
                </a:lnTo>
                <a:lnTo>
                  <a:pt x="737908" y="1003299"/>
                </a:lnTo>
                <a:close/>
              </a:path>
              <a:path w="871220" h="1117600">
                <a:moveTo>
                  <a:pt x="731862" y="990599"/>
                </a:moveTo>
                <a:lnTo>
                  <a:pt x="604837" y="990599"/>
                </a:lnTo>
                <a:lnTo>
                  <a:pt x="604837" y="996949"/>
                </a:lnTo>
                <a:lnTo>
                  <a:pt x="610908" y="996949"/>
                </a:lnTo>
                <a:lnTo>
                  <a:pt x="610908" y="1003299"/>
                </a:lnTo>
                <a:lnTo>
                  <a:pt x="731862" y="1003299"/>
                </a:lnTo>
                <a:lnTo>
                  <a:pt x="731862" y="990599"/>
                </a:lnTo>
                <a:close/>
              </a:path>
              <a:path w="871220" h="1117600">
                <a:moveTo>
                  <a:pt x="223786" y="979169"/>
                </a:moveTo>
                <a:lnTo>
                  <a:pt x="181444" y="979169"/>
                </a:lnTo>
                <a:lnTo>
                  <a:pt x="181444" y="985519"/>
                </a:lnTo>
                <a:lnTo>
                  <a:pt x="205651" y="985519"/>
                </a:lnTo>
                <a:lnTo>
                  <a:pt x="205651" y="996949"/>
                </a:lnTo>
                <a:lnTo>
                  <a:pt x="211708" y="996949"/>
                </a:lnTo>
                <a:lnTo>
                  <a:pt x="217728" y="990599"/>
                </a:lnTo>
                <a:lnTo>
                  <a:pt x="223786" y="990599"/>
                </a:lnTo>
                <a:lnTo>
                  <a:pt x="223786" y="979169"/>
                </a:lnTo>
                <a:close/>
              </a:path>
              <a:path w="871220" h="1117600">
                <a:moveTo>
                  <a:pt x="737908" y="961389"/>
                </a:moveTo>
                <a:lnTo>
                  <a:pt x="139115" y="961389"/>
                </a:lnTo>
                <a:lnTo>
                  <a:pt x="139115" y="966469"/>
                </a:lnTo>
                <a:lnTo>
                  <a:pt x="157251" y="966469"/>
                </a:lnTo>
                <a:lnTo>
                  <a:pt x="163296" y="972819"/>
                </a:lnTo>
                <a:lnTo>
                  <a:pt x="163296" y="979169"/>
                </a:lnTo>
                <a:lnTo>
                  <a:pt x="169341" y="985519"/>
                </a:lnTo>
                <a:lnTo>
                  <a:pt x="169341" y="979169"/>
                </a:lnTo>
                <a:lnTo>
                  <a:pt x="737908" y="979169"/>
                </a:lnTo>
                <a:lnTo>
                  <a:pt x="731862" y="972819"/>
                </a:lnTo>
                <a:lnTo>
                  <a:pt x="737908" y="966469"/>
                </a:lnTo>
                <a:lnTo>
                  <a:pt x="737908" y="961389"/>
                </a:lnTo>
                <a:close/>
              </a:path>
              <a:path w="871220" h="1117600">
                <a:moveTo>
                  <a:pt x="157251" y="966469"/>
                </a:moveTo>
                <a:lnTo>
                  <a:pt x="151206" y="966469"/>
                </a:lnTo>
                <a:lnTo>
                  <a:pt x="151206" y="979169"/>
                </a:lnTo>
                <a:lnTo>
                  <a:pt x="157251" y="979169"/>
                </a:lnTo>
                <a:lnTo>
                  <a:pt x="157251" y="966469"/>
                </a:lnTo>
                <a:close/>
              </a:path>
              <a:path w="871220" h="1117600">
                <a:moveTo>
                  <a:pt x="762088" y="924559"/>
                </a:moveTo>
                <a:lnTo>
                  <a:pt x="127012" y="924559"/>
                </a:lnTo>
                <a:lnTo>
                  <a:pt x="127012" y="930909"/>
                </a:lnTo>
                <a:lnTo>
                  <a:pt x="120967" y="937259"/>
                </a:lnTo>
                <a:lnTo>
                  <a:pt x="127012" y="937259"/>
                </a:lnTo>
                <a:lnTo>
                  <a:pt x="127012" y="955039"/>
                </a:lnTo>
                <a:lnTo>
                  <a:pt x="133070" y="955039"/>
                </a:lnTo>
                <a:lnTo>
                  <a:pt x="133070" y="961389"/>
                </a:lnTo>
                <a:lnTo>
                  <a:pt x="743953" y="961389"/>
                </a:lnTo>
                <a:lnTo>
                  <a:pt x="743953" y="948689"/>
                </a:lnTo>
                <a:lnTo>
                  <a:pt x="749998" y="948689"/>
                </a:lnTo>
                <a:lnTo>
                  <a:pt x="749998" y="942339"/>
                </a:lnTo>
                <a:lnTo>
                  <a:pt x="756043" y="942339"/>
                </a:lnTo>
                <a:lnTo>
                  <a:pt x="756043" y="930909"/>
                </a:lnTo>
                <a:lnTo>
                  <a:pt x="762088" y="930909"/>
                </a:lnTo>
                <a:lnTo>
                  <a:pt x="762088" y="924559"/>
                </a:lnTo>
                <a:close/>
              </a:path>
              <a:path w="871220" h="1117600">
                <a:moveTo>
                  <a:pt x="804430" y="900429"/>
                </a:moveTo>
                <a:lnTo>
                  <a:pt x="120967" y="900429"/>
                </a:lnTo>
                <a:lnTo>
                  <a:pt x="120967" y="924559"/>
                </a:lnTo>
                <a:lnTo>
                  <a:pt x="774191" y="924559"/>
                </a:lnTo>
                <a:lnTo>
                  <a:pt x="774191" y="918209"/>
                </a:lnTo>
                <a:lnTo>
                  <a:pt x="780237" y="918209"/>
                </a:lnTo>
                <a:lnTo>
                  <a:pt x="780237" y="913129"/>
                </a:lnTo>
                <a:lnTo>
                  <a:pt x="792327" y="913129"/>
                </a:lnTo>
                <a:lnTo>
                  <a:pt x="798398" y="906779"/>
                </a:lnTo>
                <a:lnTo>
                  <a:pt x="804430" y="906779"/>
                </a:lnTo>
                <a:lnTo>
                  <a:pt x="804430" y="900429"/>
                </a:lnTo>
                <a:close/>
              </a:path>
              <a:path w="871220" h="1117600">
                <a:moveTo>
                  <a:pt x="840727" y="876299"/>
                </a:moveTo>
                <a:lnTo>
                  <a:pt x="133070" y="876299"/>
                </a:lnTo>
                <a:lnTo>
                  <a:pt x="133070" y="894079"/>
                </a:lnTo>
                <a:lnTo>
                  <a:pt x="127012" y="900429"/>
                </a:lnTo>
                <a:lnTo>
                  <a:pt x="810488" y="900429"/>
                </a:lnTo>
                <a:lnTo>
                  <a:pt x="816546" y="894079"/>
                </a:lnTo>
                <a:lnTo>
                  <a:pt x="840727" y="894079"/>
                </a:lnTo>
                <a:lnTo>
                  <a:pt x="840727" y="876299"/>
                </a:lnTo>
                <a:close/>
              </a:path>
              <a:path w="871220" h="1117600">
                <a:moveTo>
                  <a:pt x="828636" y="894079"/>
                </a:moveTo>
                <a:lnTo>
                  <a:pt x="816546" y="894079"/>
                </a:lnTo>
                <a:lnTo>
                  <a:pt x="822591" y="900429"/>
                </a:lnTo>
                <a:lnTo>
                  <a:pt x="828636" y="894079"/>
                </a:lnTo>
                <a:close/>
              </a:path>
              <a:path w="871220" h="1117600">
                <a:moveTo>
                  <a:pt x="120967" y="888999"/>
                </a:moveTo>
                <a:lnTo>
                  <a:pt x="114922" y="888999"/>
                </a:lnTo>
                <a:lnTo>
                  <a:pt x="114922" y="894079"/>
                </a:lnTo>
                <a:lnTo>
                  <a:pt x="120967" y="894079"/>
                </a:lnTo>
                <a:lnTo>
                  <a:pt x="120967" y="888999"/>
                </a:lnTo>
                <a:close/>
              </a:path>
              <a:path w="871220" h="1117600">
                <a:moveTo>
                  <a:pt x="127012" y="876299"/>
                </a:moveTo>
                <a:lnTo>
                  <a:pt x="48374" y="876299"/>
                </a:lnTo>
                <a:lnTo>
                  <a:pt x="48374" y="882649"/>
                </a:lnTo>
                <a:lnTo>
                  <a:pt x="54444" y="882649"/>
                </a:lnTo>
                <a:lnTo>
                  <a:pt x="54444" y="888999"/>
                </a:lnTo>
                <a:lnTo>
                  <a:pt x="127012" y="888999"/>
                </a:lnTo>
                <a:lnTo>
                  <a:pt x="127012" y="876299"/>
                </a:lnTo>
                <a:close/>
              </a:path>
              <a:path w="871220" h="1117600">
                <a:moveTo>
                  <a:pt x="840727" y="864869"/>
                </a:moveTo>
                <a:lnTo>
                  <a:pt x="54444" y="864869"/>
                </a:lnTo>
                <a:lnTo>
                  <a:pt x="54444" y="876299"/>
                </a:lnTo>
                <a:lnTo>
                  <a:pt x="834682" y="876299"/>
                </a:lnTo>
                <a:lnTo>
                  <a:pt x="834682" y="869949"/>
                </a:lnTo>
                <a:lnTo>
                  <a:pt x="840727" y="869949"/>
                </a:lnTo>
                <a:lnTo>
                  <a:pt x="840727" y="864869"/>
                </a:lnTo>
                <a:close/>
              </a:path>
              <a:path w="871220" h="1117600">
                <a:moveTo>
                  <a:pt x="858875" y="858519"/>
                </a:moveTo>
                <a:lnTo>
                  <a:pt x="60490" y="858519"/>
                </a:lnTo>
                <a:lnTo>
                  <a:pt x="60490" y="864869"/>
                </a:lnTo>
                <a:lnTo>
                  <a:pt x="858875" y="864869"/>
                </a:lnTo>
                <a:lnTo>
                  <a:pt x="858875" y="858519"/>
                </a:lnTo>
                <a:close/>
              </a:path>
              <a:path w="871220" h="1117600">
                <a:moveTo>
                  <a:pt x="90728" y="839469"/>
                </a:moveTo>
                <a:lnTo>
                  <a:pt x="84670" y="839469"/>
                </a:lnTo>
                <a:lnTo>
                  <a:pt x="84670" y="845819"/>
                </a:lnTo>
                <a:lnTo>
                  <a:pt x="66522" y="845819"/>
                </a:lnTo>
                <a:lnTo>
                  <a:pt x="66522" y="858519"/>
                </a:lnTo>
                <a:lnTo>
                  <a:pt x="852830" y="858519"/>
                </a:lnTo>
                <a:lnTo>
                  <a:pt x="852830" y="852169"/>
                </a:lnTo>
                <a:lnTo>
                  <a:pt x="102806" y="852169"/>
                </a:lnTo>
                <a:lnTo>
                  <a:pt x="90728" y="839469"/>
                </a:lnTo>
                <a:close/>
              </a:path>
              <a:path w="871220" h="1117600">
                <a:moveTo>
                  <a:pt x="858875" y="834389"/>
                </a:moveTo>
                <a:lnTo>
                  <a:pt x="120967" y="834389"/>
                </a:lnTo>
                <a:lnTo>
                  <a:pt x="108877" y="839469"/>
                </a:lnTo>
                <a:lnTo>
                  <a:pt x="108877" y="852169"/>
                </a:lnTo>
                <a:lnTo>
                  <a:pt x="852830" y="852169"/>
                </a:lnTo>
                <a:lnTo>
                  <a:pt x="852830" y="839469"/>
                </a:lnTo>
                <a:lnTo>
                  <a:pt x="858875" y="839469"/>
                </a:lnTo>
                <a:lnTo>
                  <a:pt x="858875" y="834389"/>
                </a:lnTo>
                <a:close/>
              </a:path>
              <a:path w="871220" h="1117600">
                <a:moveTo>
                  <a:pt x="852830" y="797559"/>
                </a:moveTo>
                <a:lnTo>
                  <a:pt x="133070" y="797559"/>
                </a:lnTo>
                <a:lnTo>
                  <a:pt x="133070" y="803909"/>
                </a:lnTo>
                <a:lnTo>
                  <a:pt x="139115" y="803909"/>
                </a:lnTo>
                <a:lnTo>
                  <a:pt x="139115" y="815339"/>
                </a:lnTo>
                <a:lnTo>
                  <a:pt x="145160" y="821689"/>
                </a:lnTo>
                <a:lnTo>
                  <a:pt x="151206" y="821689"/>
                </a:lnTo>
                <a:lnTo>
                  <a:pt x="151206" y="834389"/>
                </a:lnTo>
                <a:lnTo>
                  <a:pt x="852830" y="834389"/>
                </a:lnTo>
                <a:lnTo>
                  <a:pt x="852830" y="828039"/>
                </a:lnTo>
                <a:lnTo>
                  <a:pt x="846772" y="821689"/>
                </a:lnTo>
                <a:lnTo>
                  <a:pt x="846772" y="803909"/>
                </a:lnTo>
                <a:lnTo>
                  <a:pt x="852830" y="797559"/>
                </a:lnTo>
                <a:close/>
              </a:path>
              <a:path w="871220" h="1117600">
                <a:moveTo>
                  <a:pt x="858875" y="791209"/>
                </a:moveTo>
                <a:lnTo>
                  <a:pt x="127012" y="791209"/>
                </a:lnTo>
                <a:lnTo>
                  <a:pt x="127012" y="797559"/>
                </a:lnTo>
                <a:lnTo>
                  <a:pt x="858875" y="797559"/>
                </a:lnTo>
                <a:lnTo>
                  <a:pt x="858875" y="791209"/>
                </a:lnTo>
                <a:close/>
              </a:path>
              <a:path w="871220" h="1117600">
                <a:moveTo>
                  <a:pt x="828636" y="694689"/>
                </a:moveTo>
                <a:lnTo>
                  <a:pt x="108877" y="694689"/>
                </a:lnTo>
                <a:lnTo>
                  <a:pt x="108877" y="701039"/>
                </a:lnTo>
                <a:lnTo>
                  <a:pt x="114922" y="701039"/>
                </a:lnTo>
                <a:lnTo>
                  <a:pt x="114922" y="707389"/>
                </a:lnTo>
                <a:lnTo>
                  <a:pt x="120967" y="707389"/>
                </a:lnTo>
                <a:lnTo>
                  <a:pt x="120967" y="712469"/>
                </a:lnTo>
                <a:lnTo>
                  <a:pt x="127012" y="712469"/>
                </a:lnTo>
                <a:lnTo>
                  <a:pt x="127012" y="731519"/>
                </a:lnTo>
                <a:lnTo>
                  <a:pt x="120967" y="731519"/>
                </a:lnTo>
                <a:lnTo>
                  <a:pt x="120967" y="742949"/>
                </a:lnTo>
                <a:lnTo>
                  <a:pt x="127012" y="742949"/>
                </a:lnTo>
                <a:lnTo>
                  <a:pt x="127012" y="749299"/>
                </a:lnTo>
                <a:lnTo>
                  <a:pt x="139115" y="761999"/>
                </a:lnTo>
                <a:lnTo>
                  <a:pt x="145160" y="761999"/>
                </a:lnTo>
                <a:lnTo>
                  <a:pt x="145160" y="767079"/>
                </a:lnTo>
                <a:lnTo>
                  <a:pt x="139115" y="767079"/>
                </a:lnTo>
                <a:lnTo>
                  <a:pt x="139115" y="773429"/>
                </a:lnTo>
                <a:lnTo>
                  <a:pt x="133070" y="773429"/>
                </a:lnTo>
                <a:lnTo>
                  <a:pt x="133070" y="791209"/>
                </a:lnTo>
                <a:lnTo>
                  <a:pt x="864920" y="791209"/>
                </a:lnTo>
                <a:lnTo>
                  <a:pt x="870965" y="786129"/>
                </a:lnTo>
                <a:lnTo>
                  <a:pt x="870965" y="755649"/>
                </a:lnTo>
                <a:lnTo>
                  <a:pt x="864920" y="755649"/>
                </a:lnTo>
                <a:lnTo>
                  <a:pt x="864920" y="749299"/>
                </a:lnTo>
                <a:lnTo>
                  <a:pt x="840727" y="749299"/>
                </a:lnTo>
                <a:lnTo>
                  <a:pt x="840727" y="737869"/>
                </a:lnTo>
                <a:lnTo>
                  <a:pt x="834682" y="737869"/>
                </a:lnTo>
                <a:lnTo>
                  <a:pt x="834682" y="725169"/>
                </a:lnTo>
                <a:lnTo>
                  <a:pt x="828636" y="718819"/>
                </a:lnTo>
                <a:lnTo>
                  <a:pt x="828636" y="694689"/>
                </a:lnTo>
                <a:close/>
              </a:path>
              <a:path w="871220" h="1117600">
                <a:moveTo>
                  <a:pt x="852830" y="742949"/>
                </a:moveTo>
                <a:lnTo>
                  <a:pt x="846772" y="742949"/>
                </a:lnTo>
                <a:lnTo>
                  <a:pt x="840727" y="749299"/>
                </a:lnTo>
                <a:lnTo>
                  <a:pt x="852830" y="749299"/>
                </a:lnTo>
                <a:lnTo>
                  <a:pt x="852830" y="742949"/>
                </a:lnTo>
                <a:close/>
              </a:path>
              <a:path w="871220" h="1117600">
                <a:moveTo>
                  <a:pt x="822591" y="670559"/>
                </a:moveTo>
                <a:lnTo>
                  <a:pt x="114922" y="670559"/>
                </a:lnTo>
                <a:lnTo>
                  <a:pt x="114922" y="676909"/>
                </a:lnTo>
                <a:lnTo>
                  <a:pt x="120967" y="676909"/>
                </a:lnTo>
                <a:lnTo>
                  <a:pt x="120967" y="683259"/>
                </a:lnTo>
                <a:lnTo>
                  <a:pt x="114922" y="683259"/>
                </a:lnTo>
                <a:lnTo>
                  <a:pt x="114922" y="694689"/>
                </a:lnTo>
                <a:lnTo>
                  <a:pt x="822591" y="694689"/>
                </a:lnTo>
                <a:lnTo>
                  <a:pt x="822591" y="670559"/>
                </a:lnTo>
                <a:close/>
              </a:path>
              <a:path w="871220" h="1117600">
                <a:moveTo>
                  <a:pt x="102806" y="676909"/>
                </a:moveTo>
                <a:lnTo>
                  <a:pt x="72567" y="676909"/>
                </a:lnTo>
                <a:lnTo>
                  <a:pt x="78625" y="683259"/>
                </a:lnTo>
                <a:lnTo>
                  <a:pt x="102806" y="683259"/>
                </a:lnTo>
                <a:lnTo>
                  <a:pt x="102806" y="676909"/>
                </a:lnTo>
                <a:close/>
              </a:path>
              <a:path w="871220" h="1117600">
                <a:moveTo>
                  <a:pt x="108877" y="670559"/>
                </a:moveTo>
                <a:lnTo>
                  <a:pt x="60490" y="670559"/>
                </a:lnTo>
                <a:lnTo>
                  <a:pt x="60490" y="676909"/>
                </a:lnTo>
                <a:lnTo>
                  <a:pt x="108877" y="676909"/>
                </a:lnTo>
                <a:lnTo>
                  <a:pt x="108877" y="670559"/>
                </a:lnTo>
                <a:close/>
              </a:path>
              <a:path w="871220" h="1117600">
                <a:moveTo>
                  <a:pt x="816546" y="664209"/>
                </a:moveTo>
                <a:lnTo>
                  <a:pt x="36283" y="664209"/>
                </a:lnTo>
                <a:lnTo>
                  <a:pt x="36283" y="670559"/>
                </a:lnTo>
                <a:lnTo>
                  <a:pt x="816546" y="670559"/>
                </a:lnTo>
                <a:lnTo>
                  <a:pt x="816546" y="664209"/>
                </a:lnTo>
                <a:close/>
              </a:path>
              <a:path w="871220" h="1117600">
                <a:moveTo>
                  <a:pt x="798398" y="585469"/>
                </a:moveTo>
                <a:lnTo>
                  <a:pt x="30238" y="585469"/>
                </a:lnTo>
                <a:lnTo>
                  <a:pt x="30238" y="628649"/>
                </a:lnTo>
                <a:lnTo>
                  <a:pt x="24193" y="628649"/>
                </a:lnTo>
                <a:lnTo>
                  <a:pt x="24193" y="634999"/>
                </a:lnTo>
                <a:lnTo>
                  <a:pt x="30238" y="640079"/>
                </a:lnTo>
                <a:lnTo>
                  <a:pt x="30238" y="664209"/>
                </a:lnTo>
                <a:lnTo>
                  <a:pt x="810488" y="664209"/>
                </a:lnTo>
                <a:lnTo>
                  <a:pt x="810488" y="646429"/>
                </a:lnTo>
                <a:lnTo>
                  <a:pt x="816546" y="640079"/>
                </a:lnTo>
                <a:lnTo>
                  <a:pt x="816546" y="634999"/>
                </a:lnTo>
                <a:lnTo>
                  <a:pt x="822591" y="634999"/>
                </a:lnTo>
                <a:lnTo>
                  <a:pt x="822591" y="622299"/>
                </a:lnTo>
                <a:lnTo>
                  <a:pt x="816546" y="622299"/>
                </a:lnTo>
                <a:lnTo>
                  <a:pt x="816546" y="615949"/>
                </a:lnTo>
                <a:lnTo>
                  <a:pt x="810488" y="615949"/>
                </a:lnTo>
                <a:lnTo>
                  <a:pt x="810488" y="610869"/>
                </a:lnTo>
                <a:lnTo>
                  <a:pt x="804430" y="610869"/>
                </a:lnTo>
                <a:lnTo>
                  <a:pt x="804430" y="591819"/>
                </a:lnTo>
                <a:lnTo>
                  <a:pt x="798398" y="591819"/>
                </a:lnTo>
                <a:lnTo>
                  <a:pt x="798398" y="585469"/>
                </a:lnTo>
                <a:close/>
              </a:path>
              <a:path w="871220" h="1117600">
                <a:moveTo>
                  <a:pt x="786295" y="567689"/>
                </a:moveTo>
                <a:lnTo>
                  <a:pt x="36283" y="567689"/>
                </a:lnTo>
                <a:lnTo>
                  <a:pt x="36283" y="585469"/>
                </a:lnTo>
                <a:lnTo>
                  <a:pt x="792327" y="585469"/>
                </a:lnTo>
                <a:lnTo>
                  <a:pt x="792327" y="574039"/>
                </a:lnTo>
                <a:lnTo>
                  <a:pt x="786295" y="574039"/>
                </a:lnTo>
                <a:lnTo>
                  <a:pt x="786295" y="567689"/>
                </a:lnTo>
                <a:close/>
              </a:path>
              <a:path w="871220" h="1117600">
                <a:moveTo>
                  <a:pt x="774191" y="561339"/>
                </a:moveTo>
                <a:lnTo>
                  <a:pt x="30238" y="561339"/>
                </a:lnTo>
                <a:lnTo>
                  <a:pt x="30238" y="567689"/>
                </a:lnTo>
                <a:lnTo>
                  <a:pt x="780237" y="567689"/>
                </a:lnTo>
                <a:lnTo>
                  <a:pt x="774191" y="561339"/>
                </a:lnTo>
                <a:close/>
              </a:path>
              <a:path w="871220" h="1117600">
                <a:moveTo>
                  <a:pt x="768134" y="556259"/>
                </a:moveTo>
                <a:lnTo>
                  <a:pt x="12103" y="556259"/>
                </a:lnTo>
                <a:lnTo>
                  <a:pt x="12103" y="561339"/>
                </a:lnTo>
                <a:lnTo>
                  <a:pt x="768134" y="561339"/>
                </a:lnTo>
                <a:lnTo>
                  <a:pt x="768134" y="556259"/>
                </a:lnTo>
                <a:close/>
              </a:path>
              <a:path w="871220" h="1117600">
                <a:moveTo>
                  <a:pt x="762088" y="549909"/>
                </a:moveTo>
                <a:lnTo>
                  <a:pt x="6045" y="549909"/>
                </a:lnTo>
                <a:lnTo>
                  <a:pt x="6045" y="556259"/>
                </a:lnTo>
                <a:lnTo>
                  <a:pt x="762088" y="556259"/>
                </a:lnTo>
                <a:lnTo>
                  <a:pt x="762088" y="549909"/>
                </a:lnTo>
                <a:close/>
              </a:path>
              <a:path w="871220" h="1117600">
                <a:moveTo>
                  <a:pt x="756043" y="543559"/>
                </a:moveTo>
                <a:lnTo>
                  <a:pt x="0" y="543559"/>
                </a:lnTo>
                <a:lnTo>
                  <a:pt x="0" y="549909"/>
                </a:lnTo>
                <a:lnTo>
                  <a:pt x="756043" y="549909"/>
                </a:lnTo>
                <a:lnTo>
                  <a:pt x="756043" y="543559"/>
                </a:lnTo>
                <a:close/>
              </a:path>
              <a:path w="871220" h="1117600">
                <a:moveTo>
                  <a:pt x="749998" y="532129"/>
                </a:moveTo>
                <a:lnTo>
                  <a:pt x="12103" y="532129"/>
                </a:lnTo>
                <a:lnTo>
                  <a:pt x="12103" y="537209"/>
                </a:lnTo>
                <a:lnTo>
                  <a:pt x="6045" y="543559"/>
                </a:lnTo>
                <a:lnTo>
                  <a:pt x="749998" y="543559"/>
                </a:lnTo>
                <a:lnTo>
                  <a:pt x="749998" y="532129"/>
                </a:lnTo>
                <a:close/>
              </a:path>
              <a:path w="871220" h="1117600">
                <a:moveTo>
                  <a:pt x="719759" y="525779"/>
                </a:moveTo>
                <a:lnTo>
                  <a:pt x="18135" y="525779"/>
                </a:lnTo>
                <a:lnTo>
                  <a:pt x="18135" y="532129"/>
                </a:lnTo>
                <a:lnTo>
                  <a:pt x="725804" y="532129"/>
                </a:lnTo>
                <a:lnTo>
                  <a:pt x="719759" y="525779"/>
                </a:lnTo>
                <a:close/>
              </a:path>
              <a:path w="871220" h="1117600">
                <a:moveTo>
                  <a:pt x="689521" y="501649"/>
                </a:moveTo>
                <a:lnTo>
                  <a:pt x="24193" y="501649"/>
                </a:lnTo>
                <a:lnTo>
                  <a:pt x="24193" y="507999"/>
                </a:lnTo>
                <a:lnTo>
                  <a:pt x="6045" y="507999"/>
                </a:lnTo>
                <a:lnTo>
                  <a:pt x="6045" y="519429"/>
                </a:lnTo>
                <a:lnTo>
                  <a:pt x="12103" y="519429"/>
                </a:lnTo>
                <a:lnTo>
                  <a:pt x="12103" y="525779"/>
                </a:lnTo>
                <a:lnTo>
                  <a:pt x="713714" y="525779"/>
                </a:lnTo>
                <a:lnTo>
                  <a:pt x="707669" y="519429"/>
                </a:lnTo>
                <a:lnTo>
                  <a:pt x="707669" y="513079"/>
                </a:lnTo>
                <a:lnTo>
                  <a:pt x="701611" y="513079"/>
                </a:lnTo>
                <a:lnTo>
                  <a:pt x="689521" y="501649"/>
                </a:lnTo>
                <a:close/>
              </a:path>
              <a:path w="871220" h="1117600">
                <a:moveTo>
                  <a:pt x="677405" y="488949"/>
                </a:moveTo>
                <a:lnTo>
                  <a:pt x="36283" y="488949"/>
                </a:lnTo>
                <a:lnTo>
                  <a:pt x="36283" y="495299"/>
                </a:lnTo>
                <a:lnTo>
                  <a:pt x="30238" y="495299"/>
                </a:lnTo>
                <a:lnTo>
                  <a:pt x="30238" y="501649"/>
                </a:lnTo>
                <a:lnTo>
                  <a:pt x="683475" y="501649"/>
                </a:lnTo>
                <a:lnTo>
                  <a:pt x="677405" y="495299"/>
                </a:lnTo>
                <a:lnTo>
                  <a:pt x="677405" y="488949"/>
                </a:lnTo>
                <a:close/>
              </a:path>
              <a:path w="871220" h="1117600">
                <a:moveTo>
                  <a:pt x="48374" y="453389"/>
                </a:moveTo>
                <a:lnTo>
                  <a:pt x="48374" y="477519"/>
                </a:lnTo>
                <a:lnTo>
                  <a:pt x="54444" y="483869"/>
                </a:lnTo>
                <a:lnTo>
                  <a:pt x="48374" y="483869"/>
                </a:lnTo>
                <a:lnTo>
                  <a:pt x="48374" y="488949"/>
                </a:lnTo>
                <a:lnTo>
                  <a:pt x="671372" y="488949"/>
                </a:lnTo>
                <a:lnTo>
                  <a:pt x="671372" y="483869"/>
                </a:lnTo>
                <a:lnTo>
                  <a:pt x="677405" y="477519"/>
                </a:lnTo>
                <a:lnTo>
                  <a:pt x="671372" y="477519"/>
                </a:lnTo>
                <a:lnTo>
                  <a:pt x="659282" y="471169"/>
                </a:lnTo>
                <a:lnTo>
                  <a:pt x="145160" y="471169"/>
                </a:lnTo>
                <a:lnTo>
                  <a:pt x="145160" y="464819"/>
                </a:lnTo>
                <a:lnTo>
                  <a:pt x="66522" y="464819"/>
                </a:lnTo>
                <a:lnTo>
                  <a:pt x="66522" y="458469"/>
                </a:lnTo>
                <a:lnTo>
                  <a:pt x="54444" y="458469"/>
                </a:lnTo>
                <a:lnTo>
                  <a:pt x="48374" y="453389"/>
                </a:lnTo>
                <a:close/>
              </a:path>
              <a:path w="871220" h="1117600">
                <a:moveTo>
                  <a:pt x="235889" y="429259"/>
                </a:moveTo>
                <a:lnTo>
                  <a:pt x="157251" y="429259"/>
                </a:lnTo>
                <a:lnTo>
                  <a:pt x="157251" y="447039"/>
                </a:lnTo>
                <a:lnTo>
                  <a:pt x="151206" y="447039"/>
                </a:lnTo>
                <a:lnTo>
                  <a:pt x="151206" y="464819"/>
                </a:lnTo>
                <a:lnTo>
                  <a:pt x="157251" y="464819"/>
                </a:lnTo>
                <a:lnTo>
                  <a:pt x="157251" y="471169"/>
                </a:lnTo>
                <a:lnTo>
                  <a:pt x="629030" y="471169"/>
                </a:lnTo>
                <a:lnTo>
                  <a:pt x="616940" y="458469"/>
                </a:lnTo>
                <a:lnTo>
                  <a:pt x="616940" y="453389"/>
                </a:lnTo>
                <a:lnTo>
                  <a:pt x="610908" y="453389"/>
                </a:lnTo>
                <a:lnTo>
                  <a:pt x="610908" y="440689"/>
                </a:lnTo>
                <a:lnTo>
                  <a:pt x="260083" y="440689"/>
                </a:lnTo>
                <a:lnTo>
                  <a:pt x="260083" y="434339"/>
                </a:lnTo>
                <a:lnTo>
                  <a:pt x="235889" y="434339"/>
                </a:lnTo>
                <a:lnTo>
                  <a:pt x="235889" y="429259"/>
                </a:lnTo>
                <a:close/>
              </a:path>
              <a:path w="871220" h="1117600">
                <a:moveTo>
                  <a:pt x="120967" y="447039"/>
                </a:moveTo>
                <a:lnTo>
                  <a:pt x="120967" y="453389"/>
                </a:lnTo>
                <a:lnTo>
                  <a:pt x="84670" y="453389"/>
                </a:lnTo>
                <a:lnTo>
                  <a:pt x="84670" y="458469"/>
                </a:lnTo>
                <a:lnTo>
                  <a:pt x="78625" y="464819"/>
                </a:lnTo>
                <a:lnTo>
                  <a:pt x="133070" y="464819"/>
                </a:lnTo>
                <a:lnTo>
                  <a:pt x="133070" y="458469"/>
                </a:lnTo>
                <a:lnTo>
                  <a:pt x="127012" y="458469"/>
                </a:lnTo>
                <a:lnTo>
                  <a:pt x="127012" y="453389"/>
                </a:lnTo>
                <a:lnTo>
                  <a:pt x="120967" y="447039"/>
                </a:lnTo>
                <a:close/>
              </a:path>
              <a:path w="871220" h="1117600">
                <a:moveTo>
                  <a:pt x="78625" y="429259"/>
                </a:moveTo>
                <a:lnTo>
                  <a:pt x="78625" y="447039"/>
                </a:lnTo>
                <a:lnTo>
                  <a:pt x="84670" y="447039"/>
                </a:lnTo>
                <a:lnTo>
                  <a:pt x="78625" y="453389"/>
                </a:lnTo>
                <a:lnTo>
                  <a:pt x="102806" y="453389"/>
                </a:lnTo>
                <a:lnTo>
                  <a:pt x="102806" y="440689"/>
                </a:lnTo>
                <a:lnTo>
                  <a:pt x="90728" y="440689"/>
                </a:lnTo>
                <a:lnTo>
                  <a:pt x="90728" y="434339"/>
                </a:lnTo>
                <a:lnTo>
                  <a:pt x="84670" y="434339"/>
                </a:lnTo>
                <a:lnTo>
                  <a:pt x="78625" y="429259"/>
                </a:lnTo>
                <a:close/>
              </a:path>
              <a:path w="871220" h="1117600">
                <a:moveTo>
                  <a:pt x="550405" y="283209"/>
                </a:moveTo>
                <a:lnTo>
                  <a:pt x="157251" y="283209"/>
                </a:lnTo>
                <a:lnTo>
                  <a:pt x="157251" y="289559"/>
                </a:lnTo>
                <a:lnTo>
                  <a:pt x="163296" y="289559"/>
                </a:lnTo>
                <a:lnTo>
                  <a:pt x="169341" y="295909"/>
                </a:lnTo>
                <a:lnTo>
                  <a:pt x="169341" y="302259"/>
                </a:lnTo>
                <a:lnTo>
                  <a:pt x="254038" y="302259"/>
                </a:lnTo>
                <a:lnTo>
                  <a:pt x="254038" y="320039"/>
                </a:lnTo>
                <a:lnTo>
                  <a:pt x="247967" y="320039"/>
                </a:lnTo>
                <a:lnTo>
                  <a:pt x="254038" y="326389"/>
                </a:lnTo>
                <a:lnTo>
                  <a:pt x="247967" y="326389"/>
                </a:lnTo>
                <a:lnTo>
                  <a:pt x="247967" y="331469"/>
                </a:lnTo>
                <a:lnTo>
                  <a:pt x="260083" y="331469"/>
                </a:lnTo>
                <a:lnTo>
                  <a:pt x="260083" y="344169"/>
                </a:lnTo>
                <a:lnTo>
                  <a:pt x="254038" y="344169"/>
                </a:lnTo>
                <a:lnTo>
                  <a:pt x="254038" y="361949"/>
                </a:lnTo>
                <a:lnTo>
                  <a:pt x="260083" y="361949"/>
                </a:lnTo>
                <a:lnTo>
                  <a:pt x="260083" y="380999"/>
                </a:lnTo>
                <a:lnTo>
                  <a:pt x="266128" y="380999"/>
                </a:lnTo>
                <a:lnTo>
                  <a:pt x="266128" y="398779"/>
                </a:lnTo>
                <a:lnTo>
                  <a:pt x="260083" y="398779"/>
                </a:lnTo>
                <a:lnTo>
                  <a:pt x="272173" y="410209"/>
                </a:lnTo>
                <a:lnTo>
                  <a:pt x="272173" y="416559"/>
                </a:lnTo>
                <a:lnTo>
                  <a:pt x="266128" y="416559"/>
                </a:lnTo>
                <a:lnTo>
                  <a:pt x="266128" y="422909"/>
                </a:lnTo>
                <a:lnTo>
                  <a:pt x="272173" y="422909"/>
                </a:lnTo>
                <a:lnTo>
                  <a:pt x="266128" y="429259"/>
                </a:lnTo>
                <a:lnTo>
                  <a:pt x="272173" y="429259"/>
                </a:lnTo>
                <a:lnTo>
                  <a:pt x="272173" y="434339"/>
                </a:lnTo>
                <a:lnTo>
                  <a:pt x="278231" y="440689"/>
                </a:lnTo>
                <a:lnTo>
                  <a:pt x="610908" y="440689"/>
                </a:lnTo>
                <a:lnTo>
                  <a:pt x="598792" y="416559"/>
                </a:lnTo>
                <a:lnTo>
                  <a:pt x="580643" y="398779"/>
                </a:lnTo>
                <a:lnTo>
                  <a:pt x="580643" y="392429"/>
                </a:lnTo>
                <a:lnTo>
                  <a:pt x="574598" y="386079"/>
                </a:lnTo>
                <a:lnTo>
                  <a:pt x="574598" y="380999"/>
                </a:lnTo>
                <a:lnTo>
                  <a:pt x="568540" y="374649"/>
                </a:lnTo>
                <a:lnTo>
                  <a:pt x="568540" y="361949"/>
                </a:lnTo>
                <a:lnTo>
                  <a:pt x="556437" y="350519"/>
                </a:lnTo>
                <a:lnTo>
                  <a:pt x="550405" y="337819"/>
                </a:lnTo>
                <a:lnTo>
                  <a:pt x="544360" y="331469"/>
                </a:lnTo>
                <a:lnTo>
                  <a:pt x="538314" y="320039"/>
                </a:lnTo>
                <a:lnTo>
                  <a:pt x="538314" y="307339"/>
                </a:lnTo>
                <a:lnTo>
                  <a:pt x="544360" y="307339"/>
                </a:lnTo>
                <a:lnTo>
                  <a:pt x="544360" y="302259"/>
                </a:lnTo>
                <a:lnTo>
                  <a:pt x="550405" y="295909"/>
                </a:lnTo>
                <a:lnTo>
                  <a:pt x="550405" y="283209"/>
                </a:lnTo>
                <a:close/>
              </a:path>
              <a:path w="871220" h="1117600">
                <a:moveTo>
                  <a:pt x="241934" y="429259"/>
                </a:moveTo>
                <a:lnTo>
                  <a:pt x="241934" y="434339"/>
                </a:lnTo>
                <a:lnTo>
                  <a:pt x="247967" y="434339"/>
                </a:lnTo>
                <a:lnTo>
                  <a:pt x="241934" y="429259"/>
                </a:lnTo>
                <a:close/>
              </a:path>
              <a:path w="871220" h="1117600">
                <a:moveTo>
                  <a:pt x="205651" y="398779"/>
                </a:moveTo>
                <a:lnTo>
                  <a:pt x="175399" y="398779"/>
                </a:lnTo>
                <a:lnTo>
                  <a:pt x="175399" y="416559"/>
                </a:lnTo>
                <a:lnTo>
                  <a:pt x="163296" y="416559"/>
                </a:lnTo>
                <a:lnTo>
                  <a:pt x="163296" y="429259"/>
                </a:lnTo>
                <a:lnTo>
                  <a:pt x="229844" y="429259"/>
                </a:lnTo>
                <a:lnTo>
                  <a:pt x="229844" y="422909"/>
                </a:lnTo>
                <a:lnTo>
                  <a:pt x="211708" y="422909"/>
                </a:lnTo>
                <a:lnTo>
                  <a:pt x="211708" y="405129"/>
                </a:lnTo>
                <a:lnTo>
                  <a:pt x="205651" y="405129"/>
                </a:lnTo>
                <a:lnTo>
                  <a:pt x="205651" y="398779"/>
                </a:lnTo>
                <a:close/>
              </a:path>
              <a:path w="871220" h="1117600">
                <a:moveTo>
                  <a:pt x="229844" y="416559"/>
                </a:moveTo>
                <a:lnTo>
                  <a:pt x="217728" y="416559"/>
                </a:lnTo>
                <a:lnTo>
                  <a:pt x="217728" y="422909"/>
                </a:lnTo>
                <a:lnTo>
                  <a:pt x="229844" y="422909"/>
                </a:lnTo>
                <a:lnTo>
                  <a:pt x="229844" y="416559"/>
                </a:lnTo>
                <a:close/>
              </a:path>
              <a:path w="871220" h="1117600">
                <a:moveTo>
                  <a:pt x="187490" y="386079"/>
                </a:moveTo>
                <a:lnTo>
                  <a:pt x="181444" y="386079"/>
                </a:lnTo>
                <a:lnTo>
                  <a:pt x="181444" y="398779"/>
                </a:lnTo>
                <a:lnTo>
                  <a:pt x="193535" y="398779"/>
                </a:lnTo>
                <a:lnTo>
                  <a:pt x="187490" y="392429"/>
                </a:lnTo>
                <a:lnTo>
                  <a:pt x="187490" y="386079"/>
                </a:lnTo>
                <a:close/>
              </a:path>
              <a:path w="871220" h="1117600">
                <a:moveTo>
                  <a:pt x="205651" y="313689"/>
                </a:moveTo>
                <a:lnTo>
                  <a:pt x="199593" y="313689"/>
                </a:lnTo>
                <a:lnTo>
                  <a:pt x="199593" y="320039"/>
                </a:lnTo>
                <a:lnTo>
                  <a:pt x="205651" y="320039"/>
                </a:lnTo>
                <a:lnTo>
                  <a:pt x="205651" y="313689"/>
                </a:lnTo>
                <a:close/>
              </a:path>
              <a:path w="871220" h="1117600">
                <a:moveTo>
                  <a:pt x="241934" y="307339"/>
                </a:moveTo>
                <a:lnTo>
                  <a:pt x="193535" y="307339"/>
                </a:lnTo>
                <a:lnTo>
                  <a:pt x="193535" y="313689"/>
                </a:lnTo>
                <a:lnTo>
                  <a:pt x="241934" y="313689"/>
                </a:lnTo>
                <a:lnTo>
                  <a:pt x="241934" y="307339"/>
                </a:lnTo>
                <a:close/>
              </a:path>
              <a:path w="871220" h="1117600">
                <a:moveTo>
                  <a:pt x="247967" y="302259"/>
                </a:moveTo>
                <a:lnTo>
                  <a:pt x="175399" y="302259"/>
                </a:lnTo>
                <a:lnTo>
                  <a:pt x="181444" y="307339"/>
                </a:lnTo>
                <a:lnTo>
                  <a:pt x="241934" y="307339"/>
                </a:lnTo>
                <a:lnTo>
                  <a:pt x="247967" y="313689"/>
                </a:lnTo>
                <a:lnTo>
                  <a:pt x="247967" y="302259"/>
                </a:lnTo>
                <a:close/>
              </a:path>
              <a:path w="871220" h="1117600">
                <a:moveTo>
                  <a:pt x="544360" y="271779"/>
                </a:moveTo>
                <a:lnTo>
                  <a:pt x="163296" y="271779"/>
                </a:lnTo>
                <a:lnTo>
                  <a:pt x="163296" y="278129"/>
                </a:lnTo>
                <a:lnTo>
                  <a:pt x="157251" y="278129"/>
                </a:lnTo>
                <a:lnTo>
                  <a:pt x="151206" y="283209"/>
                </a:lnTo>
                <a:lnTo>
                  <a:pt x="544360" y="283209"/>
                </a:lnTo>
                <a:lnTo>
                  <a:pt x="544360" y="271779"/>
                </a:lnTo>
                <a:close/>
              </a:path>
              <a:path w="871220" h="1117600">
                <a:moveTo>
                  <a:pt x="544360" y="253999"/>
                </a:moveTo>
                <a:lnTo>
                  <a:pt x="157251" y="253999"/>
                </a:lnTo>
                <a:lnTo>
                  <a:pt x="157251" y="259079"/>
                </a:lnTo>
                <a:lnTo>
                  <a:pt x="151206" y="259079"/>
                </a:lnTo>
                <a:lnTo>
                  <a:pt x="151206" y="265429"/>
                </a:lnTo>
                <a:lnTo>
                  <a:pt x="157251" y="265429"/>
                </a:lnTo>
                <a:lnTo>
                  <a:pt x="157251" y="271779"/>
                </a:lnTo>
                <a:lnTo>
                  <a:pt x="538314" y="271779"/>
                </a:lnTo>
                <a:lnTo>
                  <a:pt x="538314" y="265429"/>
                </a:lnTo>
                <a:lnTo>
                  <a:pt x="544360" y="259079"/>
                </a:lnTo>
                <a:lnTo>
                  <a:pt x="544360" y="253999"/>
                </a:lnTo>
                <a:close/>
              </a:path>
              <a:path w="871220" h="1117600">
                <a:moveTo>
                  <a:pt x="139115" y="247649"/>
                </a:moveTo>
                <a:lnTo>
                  <a:pt x="133070" y="247649"/>
                </a:lnTo>
                <a:lnTo>
                  <a:pt x="133070" y="253999"/>
                </a:lnTo>
                <a:lnTo>
                  <a:pt x="139115" y="253999"/>
                </a:lnTo>
                <a:lnTo>
                  <a:pt x="139115" y="247649"/>
                </a:lnTo>
                <a:close/>
              </a:path>
              <a:path w="871220" h="1117600">
                <a:moveTo>
                  <a:pt x="532269" y="247649"/>
                </a:moveTo>
                <a:lnTo>
                  <a:pt x="151206" y="247649"/>
                </a:lnTo>
                <a:lnTo>
                  <a:pt x="151206" y="253999"/>
                </a:lnTo>
                <a:lnTo>
                  <a:pt x="532269" y="253999"/>
                </a:lnTo>
                <a:lnTo>
                  <a:pt x="532269" y="247649"/>
                </a:lnTo>
                <a:close/>
              </a:path>
              <a:path w="871220" h="1117600">
                <a:moveTo>
                  <a:pt x="502005" y="204469"/>
                </a:moveTo>
                <a:lnTo>
                  <a:pt x="495960" y="204469"/>
                </a:lnTo>
                <a:lnTo>
                  <a:pt x="495960" y="217169"/>
                </a:lnTo>
                <a:lnTo>
                  <a:pt x="60490" y="217169"/>
                </a:lnTo>
                <a:lnTo>
                  <a:pt x="60490" y="223519"/>
                </a:lnTo>
                <a:lnTo>
                  <a:pt x="66522" y="229869"/>
                </a:lnTo>
                <a:lnTo>
                  <a:pt x="102806" y="229869"/>
                </a:lnTo>
                <a:lnTo>
                  <a:pt x="108877" y="234949"/>
                </a:lnTo>
                <a:lnTo>
                  <a:pt x="108877" y="241299"/>
                </a:lnTo>
                <a:lnTo>
                  <a:pt x="114922" y="247649"/>
                </a:lnTo>
                <a:lnTo>
                  <a:pt x="526199" y="247649"/>
                </a:lnTo>
                <a:lnTo>
                  <a:pt x="526199" y="234949"/>
                </a:lnTo>
                <a:lnTo>
                  <a:pt x="520166" y="234949"/>
                </a:lnTo>
                <a:lnTo>
                  <a:pt x="520166" y="223519"/>
                </a:lnTo>
                <a:lnTo>
                  <a:pt x="514121" y="217169"/>
                </a:lnTo>
                <a:lnTo>
                  <a:pt x="514121" y="210819"/>
                </a:lnTo>
                <a:lnTo>
                  <a:pt x="502005" y="210819"/>
                </a:lnTo>
                <a:lnTo>
                  <a:pt x="502005" y="204469"/>
                </a:lnTo>
                <a:close/>
              </a:path>
              <a:path w="871220" h="1117600">
                <a:moveTo>
                  <a:pt x="96761" y="229869"/>
                </a:moveTo>
                <a:lnTo>
                  <a:pt x="84670" y="229869"/>
                </a:lnTo>
                <a:lnTo>
                  <a:pt x="90728" y="234949"/>
                </a:lnTo>
                <a:lnTo>
                  <a:pt x="96761" y="234949"/>
                </a:lnTo>
                <a:lnTo>
                  <a:pt x="96761" y="229869"/>
                </a:lnTo>
                <a:close/>
              </a:path>
              <a:path w="871220" h="1117600">
                <a:moveTo>
                  <a:pt x="114922" y="132079"/>
                </a:moveTo>
                <a:lnTo>
                  <a:pt x="60490" y="132079"/>
                </a:lnTo>
                <a:lnTo>
                  <a:pt x="54444" y="138429"/>
                </a:lnTo>
                <a:lnTo>
                  <a:pt x="54444" y="180339"/>
                </a:lnTo>
                <a:lnTo>
                  <a:pt x="48374" y="180339"/>
                </a:lnTo>
                <a:lnTo>
                  <a:pt x="48374" y="217169"/>
                </a:lnTo>
                <a:lnTo>
                  <a:pt x="489902" y="217169"/>
                </a:lnTo>
                <a:lnTo>
                  <a:pt x="489902" y="210819"/>
                </a:lnTo>
                <a:lnTo>
                  <a:pt x="483882" y="210819"/>
                </a:lnTo>
                <a:lnTo>
                  <a:pt x="483882" y="204469"/>
                </a:lnTo>
                <a:lnTo>
                  <a:pt x="471766" y="204469"/>
                </a:lnTo>
                <a:lnTo>
                  <a:pt x="471766" y="193039"/>
                </a:lnTo>
                <a:lnTo>
                  <a:pt x="465721" y="193039"/>
                </a:lnTo>
                <a:lnTo>
                  <a:pt x="465721" y="175259"/>
                </a:lnTo>
                <a:lnTo>
                  <a:pt x="471766" y="175259"/>
                </a:lnTo>
                <a:lnTo>
                  <a:pt x="471766" y="168909"/>
                </a:lnTo>
                <a:lnTo>
                  <a:pt x="477824" y="168909"/>
                </a:lnTo>
                <a:lnTo>
                  <a:pt x="477824" y="156209"/>
                </a:lnTo>
                <a:lnTo>
                  <a:pt x="472639" y="151129"/>
                </a:lnTo>
                <a:lnTo>
                  <a:pt x="114922" y="151129"/>
                </a:lnTo>
                <a:lnTo>
                  <a:pt x="114922" y="132079"/>
                </a:lnTo>
                <a:close/>
              </a:path>
              <a:path w="871220" h="1117600">
                <a:moveTo>
                  <a:pt x="459676" y="138429"/>
                </a:moveTo>
                <a:lnTo>
                  <a:pt x="120967" y="138429"/>
                </a:lnTo>
                <a:lnTo>
                  <a:pt x="120967" y="144779"/>
                </a:lnTo>
                <a:lnTo>
                  <a:pt x="114922" y="151129"/>
                </a:lnTo>
                <a:lnTo>
                  <a:pt x="472639" y="151129"/>
                </a:lnTo>
                <a:lnTo>
                  <a:pt x="459676" y="138429"/>
                </a:lnTo>
                <a:close/>
              </a:path>
              <a:path w="871220" h="1117600">
                <a:moveTo>
                  <a:pt x="187490" y="120649"/>
                </a:moveTo>
                <a:lnTo>
                  <a:pt x="181444" y="120649"/>
                </a:lnTo>
                <a:lnTo>
                  <a:pt x="175399" y="126999"/>
                </a:lnTo>
                <a:lnTo>
                  <a:pt x="127012" y="126999"/>
                </a:lnTo>
                <a:lnTo>
                  <a:pt x="127012" y="138429"/>
                </a:lnTo>
                <a:lnTo>
                  <a:pt x="441528" y="138429"/>
                </a:lnTo>
                <a:lnTo>
                  <a:pt x="441528" y="132079"/>
                </a:lnTo>
                <a:lnTo>
                  <a:pt x="187490" y="132079"/>
                </a:lnTo>
                <a:lnTo>
                  <a:pt x="187490" y="120649"/>
                </a:lnTo>
                <a:close/>
              </a:path>
              <a:path w="871220" h="1117600">
                <a:moveTo>
                  <a:pt x="108877" y="120649"/>
                </a:moveTo>
                <a:lnTo>
                  <a:pt x="72567" y="120649"/>
                </a:lnTo>
                <a:lnTo>
                  <a:pt x="72567" y="126999"/>
                </a:lnTo>
                <a:lnTo>
                  <a:pt x="66522" y="126999"/>
                </a:lnTo>
                <a:lnTo>
                  <a:pt x="66522" y="132079"/>
                </a:lnTo>
                <a:lnTo>
                  <a:pt x="108877" y="132079"/>
                </a:lnTo>
                <a:lnTo>
                  <a:pt x="108877" y="120649"/>
                </a:lnTo>
                <a:close/>
              </a:path>
              <a:path w="871220" h="1117600">
                <a:moveTo>
                  <a:pt x="199593" y="126999"/>
                </a:moveTo>
                <a:lnTo>
                  <a:pt x="193535" y="126999"/>
                </a:lnTo>
                <a:lnTo>
                  <a:pt x="193535" y="132079"/>
                </a:lnTo>
                <a:lnTo>
                  <a:pt x="205651" y="132079"/>
                </a:lnTo>
                <a:lnTo>
                  <a:pt x="199593" y="126999"/>
                </a:lnTo>
                <a:close/>
              </a:path>
              <a:path w="871220" h="1117600">
                <a:moveTo>
                  <a:pt x="399199" y="107949"/>
                </a:moveTo>
                <a:lnTo>
                  <a:pt x="217728" y="107949"/>
                </a:lnTo>
                <a:lnTo>
                  <a:pt x="217728" y="126999"/>
                </a:lnTo>
                <a:lnTo>
                  <a:pt x="211708" y="126999"/>
                </a:lnTo>
                <a:lnTo>
                  <a:pt x="205651" y="132079"/>
                </a:lnTo>
                <a:lnTo>
                  <a:pt x="417347" y="132079"/>
                </a:lnTo>
                <a:lnTo>
                  <a:pt x="417347" y="126999"/>
                </a:lnTo>
                <a:lnTo>
                  <a:pt x="411302" y="120649"/>
                </a:lnTo>
                <a:lnTo>
                  <a:pt x="411302" y="114299"/>
                </a:lnTo>
                <a:lnTo>
                  <a:pt x="405244" y="114299"/>
                </a:lnTo>
                <a:lnTo>
                  <a:pt x="399199" y="107949"/>
                </a:lnTo>
                <a:close/>
              </a:path>
              <a:path w="871220" h="1117600">
                <a:moveTo>
                  <a:pt x="435482" y="126999"/>
                </a:moveTo>
                <a:lnTo>
                  <a:pt x="429437" y="132079"/>
                </a:lnTo>
                <a:lnTo>
                  <a:pt x="441528" y="132079"/>
                </a:lnTo>
                <a:lnTo>
                  <a:pt x="435482" y="126999"/>
                </a:lnTo>
                <a:close/>
              </a:path>
              <a:path w="871220" h="1117600">
                <a:moveTo>
                  <a:pt x="157251" y="114299"/>
                </a:moveTo>
                <a:lnTo>
                  <a:pt x="139115" y="114299"/>
                </a:lnTo>
                <a:lnTo>
                  <a:pt x="139115" y="126999"/>
                </a:lnTo>
                <a:lnTo>
                  <a:pt x="175399" y="126999"/>
                </a:lnTo>
                <a:lnTo>
                  <a:pt x="175399" y="120649"/>
                </a:lnTo>
                <a:lnTo>
                  <a:pt x="157251" y="120649"/>
                </a:lnTo>
                <a:lnTo>
                  <a:pt x="157251" y="114299"/>
                </a:lnTo>
                <a:close/>
              </a:path>
              <a:path w="871220" h="1117600">
                <a:moveTo>
                  <a:pt x="102806" y="114299"/>
                </a:moveTo>
                <a:lnTo>
                  <a:pt x="90728" y="114299"/>
                </a:lnTo>
                <a:lnTo>
                  <a:pt x="84670" y="120649"/>
                </a:lnTo>
                <a:lnTo>
                  <a:pt x="102806" y="120649"/>
                </a:lnTo>
                <a:lnTo>
                  <a:pt x="102806" y="114299"/>
                </a:lnTo>
                <a:close/>
              </a:path>
              <a:path w="871220" h="1117600">
                <a:moveTo>
                  <a:pt x="175399" y="114299"/>
                </a:moveTo>
                <a:lnTo>
                  <a:pt x="169341" y="114299"/>
                </a:lnTo>
                <a:lnTo>
                  <a:pt x="163296" y="120649"/>
                </a:lnTo>
                <a:lnTo>
                  <a:pt x="175399" y="120649"/>
                </a:lnTo>
                <a:lnTo>
                  <a:pt x="175399" y="114299"/>
                </a:lnTo>
                <a:close/>
              </a:path>
              <a:path w="871220" h="1117600">
                <a:moveTo>
                  <a:pt x="108877" y="107949"/>
                </a:moveTo>
                <a:lnTo>
                  <a:pt x="96761" y="107949"/>
                </a:lnTo>
                <a:lnTo>
                  <a:pt x="96761" y="114299"/>
                </a:lnTo>
                <a:lnTo>
                  <a:pt x="108877" y="114299"/>
                </a:lnTo>
                <a:lnTo>
                  <a:pt x="108877" y="107949"/>
                </a:lnTo>
                <a:close/>
              </a:path>
              <a:path w="871220" h="1117600">
                <a:moveTo>
                  <a:pt x="435482" y="83819"/>
                </a:moveTo>
                <a:lnTo>
                  <a:pt x="229844" y="83819"/>
                </a:lnTo>
                <a:lnTo>
                  <a:pt x="229844" y="90169"/>
                </a:lnTo>
                <a:lnTo>
                  <a:pt x="223786" y="90169"/>
                </a:lnTo>
                <a:lnTo>
                  <a:pt x="223786" y="107949"/>
                </a:lnTo>
                <a:lnTo>
                  <a:pt x="405244" y="107949"/>
                </a:lnTo>
                <a:lnTo>
                  <a:pt x="411302" y="102869"/>
                </a:lnTo>
                <a:lnTo>
                  <a:pt x="417347" y="102869"/>
                </a:lnTo>
                <a:lnTo>
                  <a:pt x="417347" y="96519"/>
                </a:lnTo>
                <a:lnTo>
                  <a:pt x="435482" y="96519"/>
                </a:lnTo>
                <a:lnTo>
                  <a:pt x="435482" y="83819"/>
                </a:lnTo>
                <a:close/>
              </a:path>
              <a:path w="871220" h="1117600">
                <a:moveTo>
                  <a:pt x="326605" y="17779"/>
                </a:moveTo>
                <a:lnTo>
                  <a:pt x="247967" y="17779"/>
                </a:lnTo>
                <a:lnTo>
                  <a:pt x="247967" y="41909"/>
                </a:lnTo>
                <a:lnTo>
                  <a:pt x="241934" y="41909"/>
                </a:lnTo>
                <a:lnTo>
                  <a:pt x="241934" y="83819"/>
                </a:lnTo>
                <a:lnTo>
                  <a:pt x="417347" y="83819"/>
                </a:lnTo>
                <a:lnTo>
                  <a:pt x="417347" y="78739"/>
                </a:lnTo>
                <a:lnTo>
                  <a:pt x="368934" y="78739"/>
                </a:lnTo>
                <a:lnTo>
                  <a:pt x="356857" y="66039"/>
                </a:lnTo>
                <a:lnTo>
                  <a:pt x="350799" y="66039"/>
                </a:lnTo>
                <a:lnTo>
                  <a:pt x="350799" y="48259"/>
                </a:lnTo>
                <a:lnTo>
                  <a:pt x="338721" y="35559"/>
                </a:lnTo>
                <a:lnTo>
                  <a:pt x="338721" y="29209"/>
                </a:lnTo>
                <a:lnTo>
                  <a:pt x="332676" y="29209"/>
                </a:lnTo>
                <a:lnTo>
                  <a:pt x="332676" y="24129"/>
                </a:lnTo>
                <a:lnTo>
                  <a:pt x="326605" y="17779"/>
                </a:lnTo>
                <a:close/>
              </a:path>
              <a:path w="871220" h="1117600">
                <a:moveTo>
                  <a:pt x="417347" y="72389"/>
                </a:moveTo>
                <a:lnTo>
                  <a:pt x="399199" y="72389"/>
                </a:lnTo>
                <a:lnTo>
                  <a:pt x="399199" y="78739"/>
                </a:lnTo>
                <a:lnTo>
                  <a:pt x="417347" y="78739"/>
                </a:lnTo>
                <a:lnTo>
                  <a:pt x="417347" y="72389"/>
                </a:lnTo>
                <a:close/>
              </a:path>
              <a:path w="871220" h="1117600">
                <a:moveTo>
                  <a:pt x="320560" y="11429"/>
                </a:moveTo>
                <a:lnTo>
                  <a:pt x="254038" y="11429"/>
                </a:lnTo>
                <a:lnTo>
                  <a:pt x="254038" y="17779"/>
                </a:lnTo>
                <a:lnTo>
                  <a:pt x="320560" y="17779"/>
                </a:lnTo>
                <a:lnTo>
                  <a:pt x="320560" y="11429"/>
                </a:lnTo>
                <a:close/>
              </a:path>
              <a:path w="871220" h="1117600">
                <a:moveTo>
                  <a:pt x="272173" y="0"/>
                </a:moveTo>
                <a:lnTo>
                  <a:pt x="260083" y="0"/>
                </a:lnTo>
                <a:lnTo>
                  <a:pt x="260083" y="11429"/>
                </a:lnTo>
                <a:lnTo>
                  <a:pt x="314515" y="11429"/>
                </a:lnTo>
                <a:lnTo>
                  <a:pt x="314515" y="5079"/>
                </a:lnTo>
                <a:lnTo>
                  <a:pt x="272173" y="5079"/>
                </a:lnTo>
                <a:lnTo>
                  <a:pt x="272173" y="0"/>
                </a:lnTo>
                <a:close/>
              </a:path>
              <a:path w="871220" h="1117600">
                <a:moveTo>
                  <a:pt x="296367" y="0"/>
                </a:moveTo>
                <a:lnTo>
                  <a:pt x="284264" y="0"/>
                </a:lnTo>
                <a:lnTo>
                  <a:pt x="284264" y="5079"/>
                </a:lnTo>
                <a:lnTo>
                  <a:pt x="302412" y="5079"/>
                </a:lnTo>
                <a:lnTo>
                  <a:pt x="296367" y="0"/>
                </a:lnTo>
                <a:close/>
              </a:path>
            </a:pathLst>
          </a:custGeom>
          <a:solidFill>
            <a:srgbClr val="0AAD4D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9" name="bg object 19"/>
          <p:cNvSpPr/>
          <p:nvPr/>
        </p:nvSpPr>
        <p:spPr>
          <a:xfrm>
            <a:off x="3898879" y="1912915"/>
            <a:ext cx="69503" cy="82342"/>
          </a:xfrm>
          <a:custGeom>
            <a:avLst/>
            <a:gdLst/>
            <a:ahLst/>
            <a:cxnLst/>
            <a:rect l="l" t="t" r="r" b="b"/>
            <a:pathLst>
              <a:path w="60960" h="90805">
                <a:moveTo>
                  <a:pt x="48387" y="90716"/>
                </a:moveTo>
                <a:lnTo>
                  <a:pt x="54432" y="90716"/>
                </a:lnTo>
                <a:lnTo>
                  <a:pt x="60490" y="90716"/>
                </a:lnTo>
                <a:lnTo>
                  <a:pt x="60490" y="84670"/>
                </a:lnTo>
                <a:lnTo>
                  <a:pt x="60490" y="78625"/>
                </a:lnTo>
                <a:lnTo>
                  <a:pt x="60490" y="72580"/>
                </a:lnTo>
                <a:lnTo>
                  <a:pt x="54432" y="72580"/>
                </a:lnTo>
                <a:lnTo>
                  <a:pt x="54432" y="66522"/>
                </a:lnTo>
                <a:lnTo>
                  <a:pt x="54432" y="72580"/>
                </a:lnTo>
                <a:lnTo>
                  <a:pt x="48387" y="66522"/>
                </a:lnTo>
                <a:lnTo>
                  <a:pt x="48387" y="54432"/>
                </a:lnTo>
                <a:lnTo>
                  <a:pt x="48387" y="48386"/>
                </a:lnTo>
                <a:lnTo>
                  <a:pt x="42329" y="42341"/>
                </a:lnTo>
                <a:lnTo>
                  <a:pt x="42329" y="36283"/>
                </a:lnTo>
                <a:lnTo>
                  <a:pt x="36283" y="36283"/>
                </a:lnTo>
                <a:lnTo>
                  <a:pt x="36283" y="30238"/>
                </a:lnTo>
                <a:lnTo>
                  <a:pt x="36283" y="24193"/>
                </a:lnTo>
                <a:lnTo>
                  <a:pt x="36283" y="18160"/>
                </a:lnTo>
                <a:lnTo>
                  <a:pt x="30238" y="18160"/>
                </a:lnTo>
                <a:lnTo>
                  <a:pt x="24193" y="24193"/>
                </a:lnTo>
                <a:lnTo>
                  <a:pt x="18135" y="24193"/>
                </a:lnTo>
                <a:lnTo>
                  <a:pt x="18135" y="18160"/>
                </a:lnTo>
                <a:lnTo>
                  <a:pt x="12090" y="12103"/>
                </a:lnTo>
                <a:lnTo>
                  <a:pt x="12090" y="6057"/>
                </a:lnTo>
                <a:lnTo>
                  <a:pt x="6032" y="0"/>
                </a:lnTo>
                <a:lnTo>
                  <a:pt x="6032" y="6057"/>
                </a:lnTo>
                <a:lnTo>
                  <a:pt x="0" y="6057"/>
                </a:lnTo>
                <a:lnTo>
                  <a:pt x="0" y="12103"/>
                </a:lnTo>
                <a:lnTo>
                  <a:pt x="6032" y="18160"/>
                </a:lnTo>
                <a:lnTo>
                  <a:pt x="6032" y="24193"/>
                </a:lnTo>
                <a:lnTo>
                  <a:pt x="6032" y="30238"/>
                </a:lnTo>
                <a:lnTo>
                  <a:pt x="12090" y="30238"/>
                </a:lnTo>
                <a:lnTo>
                  <a:pt x="12090" y="42341"/>
                </a:lnTo>
                <a:lnTo>
                  <a:pt x="12090" y="54432"/>
                </a:lnTo>
                <a:lnTo>
                  <a:pt x="12090" y="60490"/>
                </a:lnTo>
                <a:lnTo>
                  <a:pt x="12090" y="66522"/>
                </a:lnTo>
                <a:lnTo>
                  <a:pt x="18135" y="72580"/>
                </a:lnTo>
                <a:lnTo>
                  <a:pt x="18135" y="78625"/>
                </a:lnTo>
                <a:lnTo>
                  <a:pt x="24193" y="78625"/>
                </a:lnTo>
                <a:lnTo>
                  <a:pt x="30238" y="78625"/>
                </a:lnTo>
                <a:lnTo>
                  <a:pt x="36283" y="78625"/>
                </a:lnTo>
                <a:lnTo>
                  <a:pt x="42329" y="78625"/>
                </a:lnTo>
                <a:lnTo>
                  <a:pt x="42329" y="84670"/>
                </a:lnTo>
                <a:lnTo>
                  <a:pt x="48387" y="84670"/>
                </a:lnTo>
                <a:lnTo>
                  <a:pt x="48387" y="90716"/>
                </a:lnTo>
                <a:close/>
              </a:path>
            </a:pathLst>
          </a:custGeom>
          <a:ln w="3175">
            <a:solidFill>
              <a:srgbClr val="00A2C3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0" name="bg object 20"/>
          <p:cNvSpPr/>
          <p:nvPr/>
        </p:nvSpPr>
        <p:spPr>
          <a:xfrm>
            <a:off x="3278232" y="2653209"/>
            <a:ext cx="48507" cy="49520"/>
          </a:xfrm>
          <a:custGeom>
            <a:avLst/>
            <a:gdLst/>
            <a:ahLst/>
            <a:cxnLst/>
            <a:rect l="l" t="t" r="r" b="b"/>
            <a:pathLst>
              <a:path w="42544" h="54610">
                <a:moveTo>
                  <a:pt x="30238" y="54419"/>
                </a:moveTo>
                <a:lnTo>
                  <a:pt x="36283" y="48374"/>
                </a:lnTo>
                <a:lnTo>
                  <a:pt x="42341" y="48374"/>
                </a:lnTo>
                <a:lnTo>
                  <a:pt x="42341" y="42329"/>
                </a:lnTo>
                <a:lnTo>
                  <a:pt x="42341" y="36283"/>
                </a:lnTo>
                <a:lnTo>
                  <a:pt x="42341" y="30238"/>
                </a:lnTo>
                <a:lnTo>
                  <a:pt x="36283" y="18148"/>
                </a:lnTo>
                <a:lnTo>
                  <a:pt x="42341" y="18148"/>
                </a:lnTo>
                <a:lnTo>
                  <a:pt x="36283" y="18148"/>
                </a:lnTo>
                <a:lnTo>
                  <a:pt x="36283" y="12090"/>
                </a:lnTo>
                <a:lnTo>
                  <a:pt x="30238" y="12090"/>
                </a:lnTo>
                <a:lnTo>
                  <a:pt x="30238" y="6045"/>
                </a:lnTo>
                <a:lnTo>
                  <a:pt x="24193" y="6045"/>
                </a:lnTo>
                <a:lnTo>
                  <a:pt x="18135" y="0"/>
                </a:lnTo>
                <a:lnTo>
                  <a:pt x="12090" y="0"/>
                </a:lnTo>
                <a:lnTo>
                  <a:pt x="12090" y="6045"/>
                </a:lnTo>
                <a:lnTo>
                  <a:pt x="6045" y="6045"/>
                </a:lnTo>
                <a:lnTo>
                  <a:pt x="6045" y="12090"/>
                </a:lnTo>
                <a:lnTo>
                  <a:pt x="0" y="12090"/>
                </a:lnTo>
                <a:lnTo>
                  <a:pt x="0" y="18148"/>
                </a:lnTo>
                <a:lnTo>
                  <a:pt x="6045" y="18148"/>
                </a:lnTo>
                <a:lnTo>
                  <a:pt x="6045" y="24193"/>
                </a:lnTo>
                <a:lnTo>
                  <a:pt x="6045" y="30238"/>
                </a:lnTo>
                <a:lnTo>
                  <a:pt x="6045" y="36283"/>
                </a:lnTo>
                <a:lnTo>
                  <a:pt x="6045" y="42329"/>
                </a:lnTo>
                <a:lnTo>
                  <a:pt x="12090" y="36283"/>
                </a:lnTo>
                <a:lnTo>
                  <a:pt x="18135" y="36283"/>
                </a:lnTo>
                <a:lnTo>
                  <a:pt x="12090" y="42329"/>
                </a:lnTo>
                <a:lnTo>
                  <a:pt x="12090" y="48374"/>
                </a:lnTo>
                <a:lnTo>
                  <a:pt x="18135" y="42329"/>
                </a:lnTo>
                <a:lnTo>
                  <a:pt x="18135" y="48374"/>
                </a:lnTo>
                <a:lnTo>
                  <a:pt x="18135" y="54419"/>
                </a:lnTo>
                <a:lnTo>
                  <a:pt x="24193" y="54419"/>
                </a:lnTo>
                <a:lnTo>
                  <a:pt x="30238" y="54419"/>
                </a:lnTo>
                <a:close/>
              </a:path>
            </a:pathLst>
          </a:custGeom>
          <a:ln w="3175">
            <a:solidFill>
              <a:srgbClr val="00A2C3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80566" y="2465893"/>
            <a:ext cx="91845" cy="6755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2871347" y="623645"/>
            <a:ext cx="1986629" cy="1278317"/>
          </a:xfrm>
          <a:custGeom>
            <a:avLst/>
            <a:gdLst/>
            <a:ahLst/>
            <a:cxnLst/>
            <a:rect l="l" t="t" r="r" b="b"/>
            <a:pathLst>
              <a:path w="1742439" h="1409700">
                <a:moveTo>
                  <a:pt x="1264132" y="825500"/>
                </a:moveTo>
                <a:lnTo>
                  <a:pt x="1258087" y="825500"/>
                </a:lnTo>
                <a:lnTo>
                  <a:pt x="1258087" y="838200"/>
                </a:lnTo>
                <a:lnTo>
                  <a:pt x="1264132" y="838200"/>
                </a:lnTo>
                <a:lnTo>
                  <a:pt x="1264132" y="825500"/>
                </a:lnTo>
                <a:close/>
              </a:path>
              <a:path w="1742439" h="1409700">
                <a:moveTo>
                  <a:pt x="1741944" y="698500"/>
                </a:moveTo>
                <a:lnTo>
                  <a:pt x="1729854" y="698500"/>
                </a:lnTo>
                <a:lnTo>
                  <a:pt x="1723809" y="685800"/>
                </a:lnTo>
                <a:lnTo>
                  <a:pt x="1729854" y="685800"/>
                </a:lnTo>
                <a:lnTo>
                  <a:pt x="1729854" y="673100"/>
                </a:lnTo>
                <a:lnTo>
                  <a:pt x="1735899" y="673100"/>
                </a:lnTo>
                <a:lnTo>
                  <a:pt x="1735899" y="660400"/>
                </a:lnTo>
                <a:lnTo>
                  <a:pt x="1657286" y="660400"/>
                </a:lnTo>
                <a:lnTo>
                  <a:pt x="1645170" y="673100"/>
                </a:lnTo>
                <a:lnTo>
                  <a:pt x="1645170" y="685800"/>
                </a:lnTo>
                <a:lnTo>
                  <a:pt x="1620977" y="685800"/>
                </a:lnTo>
                <a:lnTo>
                  <a:pt x="1614932" y="673100"/>
                </a:lnTo>
                <a:lnTo>
                  <a:pt x="1590738" y="673100"/>
                </a:lnTo>
                <a:lnTo>
                  <a:pt x="1590738" y="660400"/>
                </a:lnTo>
                <a:lnTo>
                  <a:pt x="1584693" y="660400"/>
                </a:lnTo>
                <a:lnTo>
                  <a:pt x="1584693" y="647700"/>
                </a:lnTo>
                <a:lnTo>
                  <a:pt x="1590738" y="647700"/>
                </a:lnTo>
                <a:lnTo>
                  <a:pt x="1590738" y="622300"/>
                </a:lnTo>
                <a:lnTo>
                  <a:pt x="1584693" y="622300"/>
                </a:lnTo>
                <a:lnTo>
                  <a:pt x="1584693" y="609600"/>
                </a:lnTo>
                <a:lnTo>
                  <a:pt x="1578648" y="609600"/>
                </a:lnTo>
                <a:lnTo>
                  <a:pt x="1578648" y="622300"/>
                </a:lnTo>
                <a:lnTo>
                  <a:pt x="1554454" y="622300"/>
                </a:lnTo>
                <a:lnTo>
                  <a:pt x="1554454" y="609600"/>
                </a:lnTo>
                <a:lnTo>
                  <a:pt x="1560512" y="596900"/>
                </a:lnTo>
                <a:lnTo>
                  <a:pt x="1560512" y="584200"/>
                </a:lnTo>
                <a:lnTo>
                  <a:pt x="1530261" y="584200"/>
                </a:lnTo>
                <a:lnTo>
                  <a:pt x="1524203" y="596900"/>
                </a:lnTo>
                <a:lnTo>
                  <a:pt x="1512100" y="596900"/>
                </a:lnTo>
                <a:lnTo>
                  <a:pt x="1512100" y="609600"/>
                </a:lnTo>
                <a:lnTo>
                  <a:pt x="1493964" y="609600"/>
                </a:lnTo>
                <a:lnTo>
                  <a:pt x="1493964" y="596900"/>
                </a:lnTo>
                <a:lnTo>
                  <a:pt x="1481886" y="596900"/>
                </a:lnTo>
                <a:lnTo>
                  <a:pt x="1481886" y="584200"/>
                </a:lnTo>
                <a:lnTo>
                  <a:pt x="1457680" y="584200"/>
                </a:lnTo>
                <a:lnTo>
                  <a:pt x="1457680" y="571500"/>
                </a:lnTo>
                <a:lnTo>
                  <a:pt x="1451622" y="571500"/>
                </a:lnTo>
                <a:lnTo>
                  <a:pt x="1451622" y="558800"/>
                </a:lnTo>
                <a:lnTo>
                  <a:pt x="1439519" y="558800"/>
                </a:lnTo>
                <a:lnTo>
                  <a:pt x="1439519" y="571500"/>
                </a:lnTo>
                <a:lnTo>
                  <a:pt x="1409293" y="571500"/>
                </a:lnTo>
                <a:lnTo>
                  <a:pt x="1409293" y="558800"/>
                </a:lnTo>
                <a:lnTo>
                  <a:pt x="1397177" y="558800"/>
                </a:lnTo>
                <a:lnTo>
                  <a:pt x="1391145" y="546100"/>
                </a:lnTo>
                <a:lnTo>
                  <a:pt x="1385100" y="546100"/>
                </a:lnTo>
                <a:lnTo>
                  <a:pt x="1385100" y="533400"/>
                </a:lnTo>
                <a:lnTo>
                  <a:pt x="1397177" y="533400"/>
                </a:lnTo>
                <a:lnTo>
                  <a:pt x="1403248" y="520700"/>
                </a:lnTo>
                <a:lnTo>
                  <a:pt x="1403248" y="495300"/>
                </a:lnTo>
                <a:lnTo>
                  <a:pt x="1397177" y="482600"/>
                </a:lnTo>
                <a:lnTo>
                  <a:pt x="1397177" y="457200"/>
                </a:lnTo>
                <a:lnTo>
                  <a:pt x="1391145" y="457200"/>
                </a:lnTo>
                <a:lnTo>
                  <a:pt x="1391145" y="419100"/>
                </a:lnTo>
                <a:lnTo>
                  <a:pt x="1360919" y="419100"/>
                </a:lnTo>
                <a:lnTo>
                  <a:pt x="1360919" y="406400"/>
                </a:lnTo>
                <a:lnTo>
                  <a:pt x="1354861" y="406400"/>
                </a:lnTo>
                <a:lnTo>
                  <a:pt x="1366964" y="393700"/>
                </a:lnTo>
                <a:lnTo>
                  <a:pt x="1372984" y="381000"/>
                </a:lnTo>
                <a:lnTo>
                  <a:pt x="1372984" y="368300"/>
                </a:lnTo>
                <a:lnTo>
                  <a:pt x="1366964" y="368300"/>
                </a:lnTo>
                <a:lnTo>
                  <a:pt x="1354861" y="355600"/>
                </a:lnTo>
                <a:lnTo>
                  <a:pt x="1348803" y="355600"/>
                </a:lnTo>
                <a:lnTo>
                  <a:pt x="1348803" y="342900"/>
                </a:lnTo>
                <a:lnTo>
                  <a:pt x="1330655" y="304800"/>
                </a:lnTo>
                <a:lnTo>
                  <a:pt x="1330655" y="292100"/>
                </a:lnTo>
                <a:lnTo>
                  <a:pt x="1318552" y="292100"/>
                </a:lnTo>
                <a:lnTo>
                  <a:pt x="1318552" y="279400"/>
                </a:lnTo>
                <a:lnTo>
                  <a:pt x="1288326" y="279400"/>
                </a:lnTo>
                <a:lnTo>
                  <a:pt x="1288326" y="266700"/>
                </a:lnTo>
                <a:lnTo>
                  <a:pt x="1288326" y="254000"/>
                </a:lnTo>
                <a:lnTo>
                  <a:pt x="1294371" y="254000"/>
                </a:lnTo>
                <a:lnTo>
                  <a:pt x="1282280" y="241300"/>
                </a:lnTo>
                <a:lnTo>
                  <a:pt x="1264132" y="241300"/>
                </a:lnTo>
                <a:lnTo>
                  <a:pt x="1264132" y="215900"/>
                </a:lnTo>
                <a:lnTo>
                  <a:pt x="1258087" y="215900"/>
                </a:lnTo>
                <a:lnTo>
                  <a:pt x="1258087" y="203200"/>
                </a:lnTo>
                <a:lnTo>
                  <a:pt x="1239913" y="203200"/>
                </a:lnTo>
                <a:lnTo>
                  <a:pt x="1239913" y="177800"/>
                </a:lnTo>
                <a:lnTo>
                  <a:pt x="1239913" y="165100"/>
                </a:lnTo>
                <a:lnTo>
                  <a:pt x="1227848" y="139700"/>
                </a:lnTo>
                <a:lnTo>
                  <a:pt x="1215732" y="139700"/>
                </a:lnTo>
                <a:lnTo>
                  <a:pt x="1215732" y="114300"/>
                </a:lnTo>
                <a:lnTo>
                  <a:pt x="1221778" y="114300"/>
                </a:lnTo>
                <a:lnTo>
                  <a:pt x="1221778" y="101600"/>
                </a:lnTo>
                <a:lnTo>
                  <a:pt x="1215732" y="88900"/>
                </a:lnTo>
                <a:lnTo>
                  <a:pt x="1203655" y="88900"/>
                </a:lnTo>
                <a:lnTo>
                  <a:pt x="1197584" y="101600"/>
                </a:lnTo>
                <a:lnTo>
                  <a:pt x="1179449" y="101600"/>
                </a:lnTo>
                <a:lnTo>
                  <a:pt x="1173403" y="88900"/>
                </a:lnTo>
                <a:lnTo>
                  <a:pt x="1173403" y="63500"/>
                </a:lnTo>
                <a:lnTo>
                  <a:pt x="1167345" y="76200"/>
                </a:lnTo>
                <a:lnTo>
                  <a:pt x="1161313" y="76200"/>
                </a:lnTo>
                <a:lnTo>
                  <a:pt x="1161313" y="88900"/>
                </a:lnTo>
                <a:lnTo>
                  <a:pt x="1155255" y="88900"/>
                </a:lnTo>
                <a:lnTo>
                  <a:pt x="1155255" y="101600"/>
                </a:lnTo>
                <a:lnTo>
                  <a:pt x="1143152" y="101600"/>
                </a:lnTo>
                <a:lnTo>
                  <a:pt x="1143152" y="114300"/>
                </a:lnTo>
                <a:lnTo>
                  <a:pt x="1155255" y="114300"/>
                </a:lnTo>
                <a:lnTo>
                  <a:pt x="1155255" y="127000"/>
                </a:lnTo>
                <a:lnTo>
                  <a:pt x="1161313" y="139700"/>
                </a:lnTo>
                <a:lnTo>
                  <a:pt x="1173403" y="152400"/>
                </a:lnTo>
                <a:lnTo>
                  <a:pt x="1173403" y="165100"/>
                </a:lnTo>
                <a:lnTo>
                  <a:pt x="1155255" y="165100"/>
                </a:lnTo>
                <a:lnTo>
                  <a:pt x="1155255" y="177800"/>
                </a:lnTo>
                <a:lnTo>
                  <a:pt x="1143152" y="177800"/>
                </a:lnTo>
                <a:lnTo>
                  <a:pt x="1149210" y="165100"/>
                </a:lnTo>
                <a:lnTo>
                  <a:pt x="1137107" y="165100"/>
                </a:lnTo>
                <a:lnTo>
                  <a:pt x="1137107" y="177800"/>
                </a:lnTo>
                <a:lnTo>
                  <a:pt x="1118946" y="177800"/>
                </a:lnTo>
                <a:lnTo>
                  <a:pt x="1118946" y="165100"/>
                </a:lnTo>
                <a:lnTo>
                  <a:pt x="1100823" y="165100"/>
                </a:lnTo>
                <a:lnTo>
                  <a:pt x="1106868" y="177800"/>
                </a:lnTo>
                <a:lnTo>
                  <a:pt x="1106868" y="190500"/>
                </a:lnTo>
                <a:lnTo>
                  <a:pt x="1100823" y="190500"/>
                </a:lnTo>
                <a:lnTo>
                  <a:pt x="1100823" y="203200"/>
                </a:lnTo>
                <a:lnTo>
                  <a:pt x="1112913" y="228600"/>
                </a:lnTo>
                <a:lnTo>
                  <a:pt x="1118946" y="228600"/>
                </a:lnTo>
                <a:lnTo>
                  <a:pt x="1118946" y="241300"/>
                </a:lnTo>
                <a:lnTo>
                  <a:pt x="1112913" y="241300"/>
                </a:lnTo>
                <a:lnTo>
                  <a:pt x="1112913" y="254000"/>
                </a:lnTo>
                <a:lnTo>
                  <a:pt x="1100823" y="254000"/>
                </a:lnTo>
                <a:lnTo>
                  <a:pt x="1100823" y="266700"/>
                </a:lnTo>
                <a:lnTo>
                  <a:pt x="1088732" y="266700"/>
                </a:lnTo>
                <a:lnTo>
                  <a:pt x="1088732" y="254000"/>
                </a:lnTo>
                <a:lnTo>
                  <a:pt x="1082687" y="241300"/>
                </a:lnTo>
                <a:lnTo>
                  <a:pt x="1064526" y="241300"/>
                </a:lnTo>
                <a:lnTo>
                  <a:pt x="1064526" y="254000"/>
                </a:lnTo>
                <a:lnTo>
                  <a:pt x="1052423" y="254000"/>
                </a:lnTo>
                <a:lnTo>
                  <a:pt x="1046378" y="266700"/>
                </a:lnTo>
                <a:lnTo>
                  <a:pt x="1046378" y="279400"/>
                </a:lnTo>
                <a:lnTo>
                  <a:pt x="1028242" y="279400"/>
                </a:lnTo>
                <a:lnTo>
                  <a:pt x="1022184" y="292100"/>
                </a:lnTo>
                <a:lnTo>
                  <a:pt x="1016139" y="292100"/>
                </a:lnTo>
                <a:lnTo>
                  <a:pt x="1010094" y="304800"/>
                </a:lnTo>
                <a:lnTo>
                  <a:pt x="1010094" y="317500"/>
                </a:lnTo>
                <a:lnTo>
                  <a:pt x="1004049" y="317500"/>
                </a:lnTo>
                <a:lnTo>
                  <a:pt x="1004049" y="330200"/>
                </a:lnTo>
                <a:lnTo>
                  <a:pt x="997991" y="317500"/>
                </a:lnTo>
                <a:lnTo>
                  <a:pt x="961720" y="317500"/>
                </a:lnTo>
                <a:lnTo>
                  <a:pt x="955662" y="304800"/>
                </a:lnTo>
                <a:lnTo>
                  <a:pt x="943546" y="304800"/>
                </a:lnTo>
                <a:lnTo>
                  <a:pt x="943546" y="292100"/>
                </a:lnTo>
                <a:lnTo>
                  <a:pt x="949617" y="292100"/>
                </a:lnTo>
                <a:lnTo>
                  <a:pt x="949617" y="279400"/>
                </a:lnTo>
                <a:lnTo>
                  <a:pt x="961720" y="279400"/>
                </a:lnTo>
                <a:lnTo>
                  <a:pt x="961720" y="266700"/>
                </a:lnTo>
                <a:lnTo>
                  <a:pt x="955662" y="254000"/>
                </a:lnTo>
                <a:lnTo>
                  <a:pt x="955662" y="241300"/>
                </a:lnTo>
                <a:lnTo>
                  <a:pt x="949617" y="241300"/>
                </a:lnTo>
                <a:lnTo>
                  <a:pt x="943546" y="228600"/>
                </a:lnTo>
                <a:lnTo>
                  <a:pt x="925423" y="228600"/>
                </a:lnTo>
                <a:lnTo>
                  <a:pt x="919353" y="215900"/>
                </a:lnTo>
                <a:lnTo>
                  <a:pt x="919353" y="203200"/>
                </a:lnTo>
                <a:lnTo>
                  <a:pt x="925423" y="203200"/>
                </a:lnTo>
                <a:lnTo>
                  <a:pt x="925423" y="190500"/>
                </a:lnTo>
                <a:lnTo>
                  <a:pt x="877023" y="190500"/>
                </a:lnTo>
                <a:lnTo>
                  <a:pt x="870978" y="177800"/>
                </a:lnTo>
                <a:lnTo>
                  <a:pt x="858888" y="177800"/>
                </a:lnTo>
                <a:lnTo>
                  <a:pt x="852830" y="190500"/>
                </a:lnTo>
                <a:lnTo>
                  <a:pt x="840740" y="190500"/>
                </a:lnTo>
                <a:lnTo>
                  <a:pt x="846785" y="203200"/>
                </a:lnTo>
                <a:lnTo>
                  <a:pt x="840740" y="203200"/>
                </a:lnTo>
                <a:lnTo>
                  <a:pt x="840740" y="215900"/>
                </a:lnTo>
                <a:lnTo>
                  <a:pt x="834682" y="215900"/>
                </a:lnTo>
                <a:lnTo>
                  <a:pt x="834682" y="228600"/>
                </a:lnTo>
                <a:lnTo>
                  <a:pt x="828636" y="228600"/>
                </a:lnTo>
                <a:lnTo>
                  <a:pt x="822579" y="241300"/>
                </a:lnTo>
                <a:lnTo>
                  <a:pt x="804456" y="241300"/>
                </a:lnTo>
                <a:lnTo>
                  <a:pt x="804456" y="254000"/>
                </a:lnTo>
                <a:lnTo>
                  <a:pt x="768146" y="254000"/>
                </a:lnTo>
                <a:lnTo>
                  <a:pt x="768146" y="241300"/>
                </a:lnTo>
                <a:lnTo>
                  <a:pt x="762101" y="241300"/>
                </a:lnTo>
                <a:lnTo>
                  <a:pt x="756056" y="254000"/>
                </a:lnTo>
                <a:lnTo>
                  <a:pt x="756056" y="241300"/>
                </a:lnTo>
                <a:lnTo>
                  <a:pt x="743953" y="241300"/>
                </a:lnTo>
                <a:lnTo>
                  <a:pt x="743953" y="228600"/>
                </a:lnTo>
                <a:lnTo>
                  <a:pt x="731862" y="215900"/>
                </a:lnTo>
                <a:lnTo>
                  <a:pt x="725817" y="215900"/>
                </a:lnTo>
                <a:lnTo>
                  <a:pt x="725817" y="177800"/>
                </a:lnTo>
                <a:lnTo>
                  <a:pt x="719759" y="177800"/>
                </a:lnTo>
                <a:lnTo>
                  <a:pt x="713714" y="190500"/>
                </a:lnTo>
                <a:lnTo>
                  <a:pt x="695579" y="190500"/>
                </a:lnTo>
                <a:lnTo>
                  <a:pt x="695579" y="177800"/>
                </a:lnTo>
                <a:lnTo>
                  <a:pt x="677430" y="177800"/>
                </a:lnTo>
                <a:lnTo>
                  <a:pt x="671385" y="190500"/>
                </a:lnTo>
                <a:lnTo>
                  <a:pt x="665327" y="190500"/>
                </a:lnTo>
                <a:lnTo>
                  <a:pt x="665327" y="203200"/>
                </a:lnTo>
                <a:lnTo>
                  <a:pt x="647192" y="203200"/>
                </a:lnTo>
                <a:lnTo>
                  <a:pt x="647192" y="215900"/>
                </a:lnTo>
                <a:lnTo>
                  <a:pt x="629031" y="215900"/>
                </a:lnTo>
                <a:lnTo>
                  <a:pt x="629031" y="228600"/>
                </a:lnTo>
                <a:lnTo>
                  <a:pt x="616940" y="228600"/>
                </a:lnTo>
                <a:lnTo>
                  <a:pt x="616940" y="241300"/>
                </a:lnTo>
                <a:lnTo>
                  <a:pt x="610895" y="241300"/>
                </a:lnTo>
                <a:lnTo>
                  <a:pt x="610895" y="254000"/>
                </a:lnTo>
                <a:lnTo>
                  <a:pt x="598805" y="254000"/>
                </a:lnTo>
                <a:lnTo>
                  <a:pt x="598805" y="266700"/>
                </a:lnTo>
                <a:lnTo>
                  <a:pt x="556463" y="266700"/>
                </a:lnTo>
                <a:lnTo>
                  <a:pt x="550405" y="254000"/>
                </a:lnTo>
                <a:lnTo>
                  <a:pt x="538314" y="254000"/>
                </a:lnTo>
                <a:lnTo>
                  <a:pt x="532269" y="241300"/>
                </a:lnTo>
                <a:lnTo>
                  <a:pt x="514121" y="241300"/>
                </a:lnTo>
                <a:lnTo>
                  <a:pt x="514121" y="228600"/>
                </a:lnTo>
                <a:lnTo>
                  <a:pt x="508063" y="228600"/>
                </a:lnTo>
                <a:lnTo>
                  <a:pt x="502031" y="215900"/>
                </a:lnTo>
                <a:lnTo>
                  <a:pt x="483882" y="190500"/>
                </a:lnTo>
                <a:lnTo>
                  <a:pt x="477824" y="190500"/>
                </a:lnTo>
                <a:lnTo>
                  <a:pt x="471779" y="177800"/>
                </a:lnTo>
                <a:lnTo>
                  <a:pt x="471779" y="165100"/>
                </a:lnTo>
                <a:lnTo>
                  <a:pt x="465734" y="165100"/>
                </a:lnTo>
                <a:lnTo>
                  <a:pt x="459689" y="152400"/>
                </a:lnTo>
                <a:lnTo>
                  <a:pt x="405244" y="152400"/>
                </a:lnTo>
                <a:lnTo>
                  <a:pt x="399199" y="139700"/>
                </a:lnTo>
                <a:lnTo>
                  <a:pt x="381050" y="139700"/>
                </a:lnTo>
                <a:lnTo>
                  <a:pt x="381050" y="127000"/>
                </a:lnTo>
                <a:lnTo>
                  <a:pt x="362915" y="127000"/>
                </a:lnTo>
                <a:lnTo>
                  <a:pt x="362915" y="114300"/>
                </a:lnTo>
                <a:lnTo>
                  <a:pt x="350812" y="114300"/>
                </a:lnTo>
                <a:lnTo>
                  <a:pt x="350812" y="101600"/>
                </a:lnTo>
                <a:lnTo>
                  <a:pt x="338721" y="101600"/>
                </a:lnTo>
                <a:lnTo>
                  <a:pt x="338721" y="88900"/>
                </a:lnTo>
                <a:lnTo>
                  <a:pt x="332663" y="88900"/>
                </a:lnTo>
                <a:lnTo>
                  <a:pt x="332663" y="76200"/>
                </a:lnTo>
                <a:lnTo>
                  <a:pt x="320573" y="63500"/>
                </a:lnTo>
                <a:lnTo>
                  <a:pt x="320573" y="25400"/>
                </a:lnTo>
                <a:lnTo>
                  <a:pt x="314515" y="25400"/>
                </a:lnTo>
                <a:lnTo>
                  <a:pt x="314515" y="12700"/>
                </a:lnTo>
                <a:lnTo>
                  <a:pt x="308470" y="12700"/>
                </a:lnTo>
                <a:lnTo>
                  <a:pt x="308470" y="25400"/>
                </a:lnTo>
                <a:lnTo>
                  <a:pt x="290334" y="0"/>
                </a:lnTo>
                <a:lnTo>
                  <a:pt x="284276" y="0"/>
                </a:lnTo>
                <a:lnTo>
                  <a:pt x="278231" y="12700"/>
                </a:lnTo>
                <a:lnTo>
                  <a:pt x="247992" y="12700"/>
                </a:lnTo>
                <a:lnTo>
                  <a:pt x="247992" y="0"/>
                </a:lnTo>
                <a:lnTo>
                  <a:pt x="199593" y="0"/>
                </a:lnTo>
                <a:lnTo>
                  <a:pt x="199593" y="12700"/>
                </a:lnTo>
                <a:lnTo>
                  <a:pt x="193560" y="12700"/>
                </a:lnTo>
                <a:lnTo>
                  <a:pt x="193560" y="25400"/>
                </a:lnTo>
                <a:lnTo>
                  <a:pt x="181457" y="25400"/>
                </a:lnTo>
                <a:lnTo>
                  <a:pt x="175412" y="12700"/>
                </a:lnTo>
                <a:lnTo>
                  <a:pt x="175412" y="25400"/>
                </a:lnTo>
                <a:lnTo>
                  <a:pt x="169354" y="12700"/>
                </a:lnTo>
                <a:lnTo>
                  <a:pt x="151218" y="12700"/>
                </a:lnTo>
                <a:lnTo>
                  <a:pt x="145173" y="25400"/>
                </a:lnTo>
                <a:lnTo>
                  <a:pt x="127012" y="25400"/>
                </a:lnTo>
                <a:lnTo>
                  <a:pt x="127012" y="38100"/>
                </a:lnTo>
                <a:lnTo>
                  <a:pt x="133070" y="38100"/>
                </a:lnTo>
                <a:lnTo>
                  <a:pt x="133070" y="50800"/>
                </a:lnTo>
                <a:lnTo>
                  <a:pt x="108877" y="50800"/>
                </a:lnTo>
                <a:lnTo>
                  <a:pt x="108877" y="63500"/>
                </a:lnTo>
                <a:lnTo>
                  <a:pt x="84683" y="63500"/>
                </a:lnTo>
                <a:lnTo>
                  <a:pt x="78625" y="76200"/>
                </a:lnTo>
                <a:lnTo>
                  <a:pt x="78625" y="88900"/>
                </a:lnTo>
                <a:lnTo>
                  <a:pt x="72580" y="88900"/>
                </a:lnTo>
                <a:lnTo>
                  <a:pt x="72580" y="101600"/>
                </a:lnTo>
                <a:lnTo>
                  <a:pt x="54444" y="101600"/>
                </a:lnTo>
                <a:lnTo>
                  <a:pt x="30251" y="127000"/>
                </a:lnTo>
                <a:lnTo>
                  <a:pt x="30251" y="165100"/>
                </a:lnTo>
                <a:lnTo>
                  <a:pt x="42354" y="165100"/>
                </a:lnTo>
                <a:lnTo>
                  <a:pt x="48387" y="177800"/>
                </a:lnTo>
                <a:lnTo>
                  <a:pt x="60490" y="177800"/>
                </a:lnTo>
                <a:lnTo>
                  <a:pt x="66535" y="190500"/>
                </a:lnTo>
                <a:lnTo>
                  <a:pt x="60490" y="190500"/>
                </a:lnTo>
                <a:lnTo>
                  <a:pt x="60490" y="215900"/>
                </a:lnTo>
                <a:lnTo>
                  <a:pt x="54444" y="215900"/>
                </a:lnTo>
                <a:lnTo>
                  <a:pt x="54444" y="228600"/>
                </a:lnTo>
                <a:lnTo>
                  <a:pt x="48387" y="228600"/>
                </a:lnTo>
                <a:lnTo>
                  <a:pt x="48387" y="241300"/>
                </a:lnTo>
                <a:lnTo>
                  <a:pt x="42354" y="241300"/>
                </a:lnTo>
                <a:lnTo>
                  <a:pt x="42354" y="228600"/>
                </a:lnTo>
                <a:lnTo>
                  <a:pt x="24193" y="228600"/>
                </a:lnTo>
                <a:lnTo>
                  <a:pt x="18148" y="241300"/>
                </a:lnTo>
                <a:lnTo>
                  <a:pt x="24193" y="241300"/>
                </a:lnTo>
                <a:lnTo>
                  <a:pt x="24193" y="254000"/>
                </a:lnTo>
                <a:lnTo>
                  <a:pt x="36296" y="279400"/>
                </a:lnTo>
                <a:lnTo>
                  <a:pt x="12103" y="279400"/>
                </a:lnTo>
                <a:lnTo>
                  <a:pt x="30251" y="304800"/>
                </a:lnTo>
                <a:lnTo>
                  <a:pt x="24193" y="317500"/>
                </a:lnTo>
                <a:lnTo>
                  <a:pt x="30251" y="317500"/>
                </a:lnTo>
                <a:lnTo>
                  <a:pt x="30251" y="330200"/>
                </a:lnTo>
                <a:lnTo>
                  <a:pt x="42354" y="330200"/>
                </a:lnTo>
                <a:lnTo>
                  <a:pt x="42354" y="342900"/>
                </a:lnTo>
                <a:lnTo>
                  <a:pt x="66535" y="342900"/>
                </a:lnTo>
                <a:lnTo>
                  <a:pt x="72580" y="355600"/>
                </a:lnTo>
                <a:lnTo>
                  <a:pt x="90728" y="355600"/>
                </a:lnTo>
                <a:lnTo>
                  <a:pt x="90728" y="381000"/>
                </a:lnTo>
                <a:lnTo>
                  <a:pt x="96786" y="381000"/>
                </a:lnTo>
                <a:lnTo>
                  <a:pt x="96786" y="368300"/>
                </a:lnTo>
                <a:lnTo>
                  <a:pt x="108877" y="368300"/>
                </a:lnTo>
                <a:lnTo>
                  <a:pt x="108877" y="406400"/>
                </a:lnTo>
                <a:lnTo>
                  <a:pt x="133070" y="406400"/>
                </a:lnTo>
                <a:lnTo>
                  <a:pt x="133070" y="419100"/>
                </a:lnTo>
                <a:lnTo>
                  <a:pt x="145173" y="431800"/>
                </a:lnTo>
                <a:lnTo>
                  <a:pt x="145173" y="444500"/>
                </a:lnTo>
                <a:lnTo>
                  <a:pt x="151218" y="444500"/>
                </a:lnTo>
                <a:lnTo>
                  <a:pt x="163309" y="457200"/>
                </a:lnTo>
                <a:lnTo>
                  <a:pt x="163309" y="469900"/>
                </a:lnTo>
                <a:lnTo>
                  <a:pt x="157264" y="482600"/>
                </a:lnTo>
                <a:lnTo>
                  <a:pt x="151218" y="482600"/>
                </a:lnTo>
                <a:lnTo>
                  <a:pt x="151218" y="495300"/>
                </a:lnTo>
                <a:lnTo>
                  <a:pt x="157264" y="495300"/>
                </a:lnTo>
                <a:lnTo>
                  <a:pt x="157264" y="508000"/>
                </a:lnTo>
                <a:lnTo>
                  <a:pt x="133070" y="508000"/>
                </a:lnTo>
                <a:lnTo>
                  <a:pt x="133070" y="520700"/>
                </a:lnTo>
                <a:lnTo>
                  <a:pt x="127012" y="520700"/>
                </a:lnTo>
                <a:lnTo>
                  <a:pt x="127012" y="533400"/>
                </a:lnTo>
                <a:lnTo>
                  <a:pt x="96786" y="533400"/>
                </a:lnTo>
                <a:lnTo>
                  <a:pt x="96786" y="571500"/>
                </a:lnTo>
                <a:lnTo>
                  <a:pt x="102831" y="571500"/>
                </a:lnTo>
                <a:lnTo>
                  <a:pt x="102831" y="584200"/>
                </a:lnTo>
                <a:lnTo>
                  <a:pt x="114922" y="584200"/>
                </a:lnTo>
                <a:lnTo>
                  <a:pt x="114922" y="609600"/>
                </a:lnTo>
                <a:lnTo>
                  <a:pt x="108877" y="609600"/>
                </a:lnTo>
                <a:lnTo>
                  <a:pt x="102831" y="622300"/>
                </a:lnTo>
                <a:lnTo>
                  <a:pt x="90728" y="622300"/>
                </a:lnTo>
                <a:lnTo>
                  <a:pt x="90728" y="609600"/>
                </a:lnTo>
                <a:lnTo>
                  <a:pt x="78625" y="609600"/>
                </a:lnTo>
                <a:lnTo>
                  <a:pt x="78625" y="622300"/>
                </a:lnTo>
                <a:lnTo>
                  <a:pt x="66535" y="622300"/>
                </a:lnTo>
                <a:lnTo>
                  <a:pt x="66535" y="635000"/>
                </a:lnTo>
                <a:lnTo>
                  <a:pt x="24193" y="635000"/>
                </a:lnTo>
                <a:lnTo>
                  <a:pt x="24193" y="647700"/>
                </a:lnTo>
                <a:lnTo>
                  <a:pt x="0" y="647700"/>
                </a:lnTo>
                <a:lnTo>
                  <a:pt x="0" y="660400"/>
                </a:lnTo>
                <a:lnTo>
                  <a:pt x="24193" y="660400"/>
                </a:lnTo>
                <a:lnTo>
                  <a:pt x="12103" y="673100"/>
                </a:lnTo>
                <a:lnTo>
                  <a:pt x="24193" y="673100"/>
                </a:lnTo>
                <a:lnTo>
                  <a:pt x="24193" y="685800"/>
                </a:lnTo>
                <a:lnTo>
                  <a:pt x="42354" y="685800"/>
                </a:lnTo>
                <a:lnTo>
                  <a:pt x="48387" y="698500"/>
                </a:lnTo>
                <a:lnTo>
                  <a:pt x="54444" y="698500"/>
                </a:lnTo>
                <a:lnTo>
                  <a:pt x="66535" y="711200"/>
                </a:lnTo>
                <a:lnTo>
                  <a:pt x="84683" y="736600"/>
                </a:lnTo>
                <a:lnTo>
                  <a:pt x="102831" y="736600"/>
                </a:lnTo>
                <a:lnTo>
                  <a:pt x="102831" y="749300"/>
                </a:lnTo>
                <a:lnTo>
                  <a:pt x="120967" y="749300"/>
                </a:lnTo>
                <a:lnTo>
                  <a:pt x="120967" y="762000"/>
                </a:lnTo>
                <a:lnTo>
                  <a:pt x="127012" y="762000"/>
                </a:lnTo>
                <a:lnTo>
                  <a:pt x="133070" y="774700"/>
                </a:lnTo>
                <a:lnTo>
                  <a:pt x="127012" y="787400"/>
                </a:lnTo>
                <a:lnTo>
                  <a:pt x="145173" y="787400"/>
                </a:lnTo>
                <a:lnTo>
                  <a:pt x="151218" y="800100"/>
                </a:lnTo>
                <a:lnTo>
                  <a:pt x="169354" y="800100"/>
                </a:lnTo>
                <a:lnTo>
                  <a:pt x="169354" y="787400"/>
                </a:lnTo>
                <a:lnTo>
                  <a:pt x="211696" y="787400"/>
                </a:lnTo>
                <a:lnTo>
                  <a:pt x="211696" y="800100"/>
                </a:lnTo>
                <a:lnTo>
                  <a:pt x="241935" y="800100"/>
                </a:lnTo>
                <a:lnTo>
                  <a:pt x="241935" y="812800"/>
                </a:lnTo>
                <a:lnTo>
                  <a:pt x="235902" y="812800"/>
                </a:lnTo>
                <a:lnTo>
                  <a:pt x="235902" y="838200"/>
                </a:lnTo>
                <a:lnTo>
                  <a:pt x="229844" y="838200"/>
                </a:lnTo>
                <a:lnTo>
                  <a:pt x="229844" y="850900"/>
                </a:lnTo>
                <a:lnTo>
                  <a:pt x="223799" y="863600"/>
                </a:lnTo>
                <a:lnTo>
                  <a:pt x="229844" y="863600"/>
                </a:lnTo>
                <a:lnTo>
                  <a:pt x="229844" y="889000"/>
                </a:lnTo>
                <a:lnTo>
                  <a:pt x="241935" y="889000"/>
                </a:lnTo>
                <a:lnTo>
                  <a:pt x="241935" y="901700"/>
                </a:lnTo>
                <a:lnTo>
                  <a:pt x="235902" y="914400"/>
                </a:lnTo>
                <a:lnTo>
                  <a:pt x="241935" y="914400"/>
                </a:lnTo>
                <a:lnTo>
                  <a:pt x="241935" y="927100"/>
                </a:lnTo>
                <a:lnTo>
                  <a:pt x="235902" y="927100"/>
                </a:lnTo>
                <a:lnTo>
                  <a:pt x="241935" y="939800"/>
                </a:lnTo>
                <a:lnTo>
                  <a:pt x="235902" y="939800"/>
                </a:lnTo>
                <a:lnTo>
                  <a:pt x="235902" y="965200"/>
                </a:lnTo>
                <a:lnTo>
                  <a:pt x="241935" y="965200"/>
                </a:lnTo>
                <a:lnTo>
                  <a:pt x="241935" y="977900"/>
                </a:lnTo>
                <a:lnTo>
                  <a:pt x="290334" y="977900"/>
                </a:lnTo>
                <a:lnTo>
                  <a:pt x="290334" y="1003300"/>
                </a:lnTo>
                <a:lnTo>
                  <a:pt x="302425" y="1003300"/>
                </a:lnTo>
                <a:lnTo>
                  <a:pt x="308470" y="1016000"/>
                </a:lnTo>
                <a:lnTo>
                  <a:pt x="320573" y="1016000"/>
                </a:lnTo>
                <a:lnTo>
                  <a:pt x="320573" y="1028700"/>
                </a:lnTo>
                <a:lnTo>
                  <a:pt x="302425" y="1028700"/>
                </a:lnTo>
                <a:lnTo>
                  <a:pt x="302425" y="1041400"/>
                </a:lnTo>
                <a:lnTo>
                  <a:pt x="332663" y="1041400"/>
                </a:lnTo>
                <a:lnTo>
                  <a:pt x="332663" y="1054100"/>
                </a:lnTo>
                <a:lnTo>
                  <a:pt x="326618" y="1054100"/>
                </a:lnTo>
                <a:lnTo>
                  <a:pt x="326618" y="1066800"/>
                </a:lnTo>
                <a:lnTo>
                  <a:pt x="314515" y="1066800"/>
                </a:lnTo>
                <a:lnTo>
                  <a:pt x="314515" y="1092200"/>
                </a:lnTo>
                <a:lnTo>
                  <a:pt x="302425" y="1092200"/>
                </a:lnTo>
                <a:lnTo>
                  <a:pt x="302425" y="1104900"/>
                </a:lnTo>
                <a:lnTo>
                  <a:pt x="290334" y="1104900"/>
                </a:lnTo>
                <a:lnTo>
                  <a:pt x="290334" y="1117600"/>
                </a:lnTo>
                <a:lnTo>
                  <a:pt x="284276" y="1117600"/>
                </a:lnTo>
                <a:lnTo>
                  <a:pt x="284276" y="1130300"/>
                </a:lnTo>
                <a:lnTo>
                  <a:pt x="278231" y="1143000"/>
                </a:lnTo>
                <a:lnTo>
                  <a:pt x="278231" y="1168400"/>
                </a:lnTo>
                <a:lnTo>
                  <a:pt x="332663" y="1168400"/>
                </a:lnTo>
                <a:lnTo>
                  <a:pt x="332663" y="1181100"/>
                </a:lnTo>
                <a:lnTo>
                  <a:pt x="338721" y="1181100"/>
                </a:lnTo>
                <a:lnTo>
                  <a:pt x="338721" y="1193800"/>
                </a:lnTo>
                <a:lnTo>
                  <a:pt x="332663" y="1193800"/>
                </a:lnTo>
                <a:lnTo>
                  <a:pt x="332663" y="1206500"/>
                </a:lnTo>
                <a:lnTo>
                  <a:pt x="338721" y="1206500"/>
                </a:lnTo>
                <a:lnTo>
                  <a:pt x="344766" y="1193800"/>
                </a:lnTo>
                <a:lnTo>
                  <a:pt x="344766" y="1206500"/>
                </a:lnTo>
                <a:lnTo>
                  <a:pt x="350812" y="1206500"/>
                </a:lnTo>
                <a:lnTo>
                  <a:pt x="350812" y="1219200"/>
                </a:lnTo>
                <a:lnTo>
                  <a:pt x="362915" y="1219200"/>
                </a:lnTo>
                <a:lnTo>
                  <a:pt x="362915" y="1206500"/>
                </a:lnTo>
                <a:lnTo>
                  <a:pt x="368960" y="1206500"/>
                </a:lnTo>
                <a:lnTo>
                  <a:pt x="368960" y="1193800"/>
                </a:lnTo>
                <a:lnTo>
                  <a:pt x="375005" y="1193800"/>
                </a:lnTo>
                <a:lnTo>
                  <a:pt x="381050" y="1206500"/>
                </a:lnTo>
                <a:lnTo>
                  <a:pt x="387108" y="1206500"/>
                </a:lnTo>
                <a:lnTo>
                  <a:pt x="387108" y="1231900"/>
                </a:lnTo>
                <a:lnTo>
                  <a:pt x="399199" y="1231900"/>
                </a:lnTo>
                <a:lnTo>
                  <a:pt x="399199" y="1244600"/>
                </a:lnTo>
                <a:lnTo>
                  <a:pt x="411302" y="1244600"/>
                </a:lnTo>
                <a:lnTo>
                  <a:pt x="411302" y="1257300"/>
                </a:lnTo>
                <a:lnTo>
                  <a:pt x="423392" y="1257300"/>
                </a:lnTo>
                <a:lnTo>
                  <a:pt x="423392" y="1270000"/>
                </a:lnTo>
                <a:lnTo>
                  <a:pt x="429450" y="1282700"/>
                </a:lnTo>
                <a:lnTo>
                  <a:pt x="423392" y="1282700"/>
                </a:lnTo>
                <a:lnTo>
                  <a:pt x="423392" y="1308100"/>
                </a:lnTo>
                <a:lnTo>
                  <a:pt x="417347" y="1308100"/>
                </a:lnTo>
                <a:lnTo>
                  <a:pt x="417347" y="1320800"/>
                </a:lnTo>
                <a:lnTo>
                  <a:pt x="423392" y="1320800"/>
                </a:lnTo>
                <a:lnTo>
                  <a:pt x="423392" y="1333500"/>
                </a:lnTo>
                <a:lnTo>
                  <a:pt x="429450" y="1333500"/>
                </a:lnTo>
                <a:lnTo>
                  <a:pt x="429450" y="1320800"/>
                </a:lnTo>
                <a:lnTo>
                  <a:pt x="441540" y="1346200"/>
                </a:lnTo>
                <a:lnTo>
                  <a:pt x="447586" y="1333500"/>
                </a:lnTo>
                <a:lnTo>
                  <a:pt x="453631" y="1333500"/>
                </a:lnTo>
                <a:lnTo>
                  <a:pt x="459689" y="1346200"/>
                </a:lnTo>
                <a:lnTo>
                  <a:pt x="471779" y="1346200"/>
                </a:lnTo>
                <a:lnTo>
                  <a:pt x="471779" y="1358900"/>
                </a:lnTo>
                <a:lnTo>
                  <a:pt x="483882" y="1358900"/>
                </a:lnTo>
                <a:lnTo>
                  <a:pt x="483882" y="1371600"/>
                </a:lnTo>
                <a:lnTo>
                  <a:pt x="489927" y="1371600"/>
                </a:lnTo>
                <a:lnTo>
                  <a:pt x="489927" y="1358900"/>
                </a:lnTo>
                <a:lnTo>
                  <a:pt x="495985" y="1358900"/>
                </a:lnTo>
                <a:lnTo>
                  <a:pt x="495985" y="1397000"/>
                </a:lnTo>
                <a:lnTo>
                  <a:pt x="508063" y="1397000"/>
                </a:lnTo>
                <a:lnTo>
                  <a:pt x="508063" y="1384300"/>
                </a:lnTo>
                <a:lnTo>
                  <a:pt x="514121" y="1384300"/>
                </a:lnTo>
                <a:lnTo>
                  <a:pt x="514121" y="1397000"/>
                </a:lnTo>
                <a:lnTo>
                  <a:pt x="520166" y="1397000"/>
                </a:lnTo>
                <a:lnTo>
                  <a:pt x="520166" y="1409700"/>
                </a:lnTo>
                <a:lnTo>
                  <a:pt x="544372" y="1409700"/>
                </a:lnTo>
                <a:lnTo>
                  <a:pt x="550405" y="1397000"/>
                </a:lnTo>
                <a:lnTo>
                  <a:pt x="550405" y="1384300"/>
                </a:lnTo>
                <a:lnTo>
                  <a:pt x="580644" y="1384300"/>
                </a:lnTo>
                <a:lnTo>
                  <a:pt x="580644" y="1397000"/>
                </a:lnTo>
                <a:lnTo>
                  <a:pt x="592747" y="1397000"/>
                </a:lnTo>
                <a:lnTo>
                  <a:pt x="592747" y="1384300"/>
                </a:lnTo>
                <a:lnTo>
                  <a:pt x="598805" y="1384300"/>
                </a:lnTo>
                <a:lnTo>
                  <a:pt x="598805" y="1397000"/>
                </a:lnTo>
                <a:lnTo>
                  <a:pt x="622985" y="1397000"/>
                </a:lnTo>
                <a:lnTo>
                  <a:pt x="622985" y="1384300"/>
                </a:lnTo>
                <a:lnTo>
                  <a:pt x="641134" y="1384300"/>
                </a:lnTo>
                <a:lnTo>
                  <a:pt x="641134" y="1371600"/>
                </a:lnTo>
                <a:lnTo>
                  <a:pt x="647192" y="1371600"/>
                </a:lnTo>
                <a:lnTo>
                  <a:pt x="647192" y="1346200"/>
                </a:lnTo>
                <a:lnTo>
                  <a:pt x="653237" y="1346200"/>
                </a:lnTo>
                <a:lnTo>
                  <a:pt x="659282" y="1333500"/>
                </a:lnTo>
                <a:lnTo>
                  <a:pt x="677430" y="1333500"/>
                </a:lnTo>
                <a:lnTo>
                  <a:pt x="677430" y="1308100"/>
                </a:lnTo>
                <a:lnTo>
                  <a:pt x="689533" y="1308100"/>
                </a:lnTo>
                <a:lnTo>
                  <a:pt x="689533" y="1295400"/>
                </a:lnTo>
                <a:lnTo>
                  <a:pt x="683475" y="1295400"/>
                </a:lnTo>
                <a:lnTo>
                  <a:pt x="683475" y="1282700"/>
                </a:lnTo>
                <a:lnTo>
                  <a:pt x="677430" y="1282700"/>
                </a:lnTo>
                <a:lnTo>
                  <a:pt x="677430" y="1257300"/>
                </a:lnTo>
                <a:lnTo>
                  <a:pt x="731862" y="1257300"/>
                </a:lnTo>
                <a:lnTo>
                  <a:pt x="731862" y="1244600"/>
                </a:lnTo>
                <a:lnTo>
                  <a:pt x="737908" y="1244600"/>
                </a:lnTo>
                <a:lnTo>
                  <a:pt x="737908" y="1231900"/>
                </a:lnTo>
                <a:lnTo>
                  <a:pt x="725817" y="1219200"/>
                </a:lnTo>
                <a:lnTo>
                  <a:pt x="731862" y="1219200"/>
                </a:lnTo>
                <a:lnTo>
                  <a:pt x="737908" y="1206500"/>
                </a:lnTo>
                <a:lnTo>
                  <a:pt x="743953" y="1206500"/>
                </a:lnTo>
                <a:lnTo>
                  <a:pt x="743953" y="1193800"/>
                </a:lnTo>
                <a:lnTo>
                  <a:pt x="750011" y="1193800"/>
                </a:lnTo>
                <a:lnTo>
                  <a:pt x="756056" y="1206500"/>
                </a:lnTo>
                <a:lnTo>
                  <a:pt x="762101" y="1206500"/>
                </a:lnTo>
                <a:lnTo>
                  <a:pt x="762101" y="1193800"/>
                </a:lnTo>
                <a:lnTo>
                  <a:pt x="768146" y="1193800"/>
                </a:lnTo>
                <a:lnTo>
                  <a:pt x="768146" y="1206500"/>
                </a:lnTo>
                <a:lnTo>
                  <a:pt x="780262" y="1206500"/>
                </a:lnTo>
                <a:lnTo>
                  <a:pt x="780262" y="1181100"/>
                </a:lnTo>
                <a:lnTo>
                  <a:pt x="792340" y="1181100"/>
                </a:lnTo>
                <a:lnTo>
                  <a:pt x="798398" y="1193800"/>
                </a:lnTo>
                <a:lnTo>
                  <a:pt x="816533" y="1193800"/>
                </a:lnTo>
                <a:lnTo>
                  <a:pt x="816533" y="1206500"/>
                </a:lnTo>
                <a:lnTo>
                  <a:pt x="840740" y="1206500"/>
                </a:lnTo>
                <a:lnTo>
                  <a:pt x="840740" y="1219200"/>
                </a:lnTo>
                <a:lnTo>
                  <a:pt x="846785" y="1231900"/>
                </a:lnTo>
                <a:lnTo>
                  <a:pt x="846785" y="1257300"/>
                </a:lnTo>
                <a:lnTo>
                  <a:pt x="852830" y="1270000"/>
                </a:lnTo>
                <a:lnTo>
                  <a:pt x="852830" y="1282700"/>
                </a:lnTo>
                <a:lnTo>
                  <a:pt x="858888" y="1282700"/>
                </a:lnTo>
                <a:lnTo>
                  <a:pt x="858888" y="1295400"/>
                </a:lnTo>
                <a:lnTo>
                  <a:pt x="925423" y="1295400"/>
                </a:lnTo>
                <a:lnTo>
                  <a:pt x="925423" y="1282700"/>
                </a:lnTo>
                <a:lnTo>
                  <a:pt x="919353" y="1282700"/>
                </a:lnTo>
                <a:lnTo>
                  <a:pt x="919353" y="1270000"/>
                </a:lnTo>
                <a:lnTo>
                  <a:pt x="925423" y="1257300"/>
                </a:lnTo>
                <a:lnTo>
                  <a:pt x="925423" y="1219200"/>
                </a:lnTo>
                <a:lnTo>
                  <a:pt x="919353" y="1219200"/>
                </a:lnTo>
                <a:lnTo>
                  <a:pt x="913307" y="1206500"/>
                </a:lnTo>
                <a:lnTo>
                  <a:pt x="907262" y="1206500"/>
                </a:lnTo>
                <a:lnTo>
                  <a:pt x="913307" y="1193800"/>
                </a:lnTo>
                <a:lnTo>
                  <a:pt x="889127" y="1193800"/>
                </a:lnTo>
                <a:lnTo>
                  <a:pt x="889127" y="1181100"/>
                </a:lnTo>
                <a:lnTo>
                  <a:pt x="901217" y="1181100"/>
                </a:lnTo>
                <a:lnTo>
                  <a:pt x="901217" y="1168400"/>
                </a:lnTo>
                <a:lnTo>
                  <a:pt x="895172" y="1143000"/>
                </a:lnTo>
                <a:lnTo>
                  <a:pt x="870978" y="1143000"/>
                </a:lnTo>
                <a:lnTo>
                  <a:pt x="870978" y="1130300"/>
                </a:lnTo>
                <a:lnTo>
                  <a:pt x="877023" y="1130300"/>
                </a:lnTo>
                <a:lnTo>
                  <a:pt x="864933" y="1117600"/>
                </a:lnTo>
                <a:lnTo>
                  <a:pt x="870978" y="1104900"/>
                </a:lnTo>
                <a:lnTo>
                  <a:pt x="864933" y="1092200"/>
                </a:lnTo>
                <a:lnTo>
                  <a:pt x="858888" y="1092200"/>
                </a:lnTo>
                <a:lnTo>
                  <a:pt x="858888" y="1066800"/>
                </a:lnTo>
                <a:lnTo>
                  <a:pt x="840740" y="1066800"/>
                </a:lnTo>
                <a:lnTo>
                  <a:pt x="834682" y="1054100"/>
                </a:lnTo>
                <a:lnTo>
                  <a:pt x="828636" y="1054100"/>
                </a:lnTo>
                <a:lnTo>
                  <a:pt x="828636" y="1041400"/>
                </a:lnTo>
                <a:lnTo>
                  <a:pt x="822579" y="1041400"/>
                </a:lnTo>
                <a:lnTo>
                  <a:pt x="822579" y="1028700"/>
                </a:lnTo>
                <a:lnTo>
                  <a:pt x="816533" y="1028700"/>
                </a:lnTo>
                <a:lnTo>
                  <a:pt x="816533" y="1016000"/>
                </a:lnTo>
                <a:lnTo>
                  <a:pt x="810501" y="1003300"/>
                </a:lnTo>
                <a:lnTo>
                  <a:pt x="804456" y="1003300"/>
                </a:lnTo>
                <a:lnTo>
                  <a:pt x="804456" y="990600"/>
                </a:lnTo>
                <a:lnTo>
                  <a:pt x="798398" y="990600"/>
                </a:lnTo>
                <a:lnTo>
                  <a:pt x="792340" y="977900"/>
                </a:lnTo>
                <a:lnTo>
                  <a:pt x="792340" y="965200"/>
                </a:lnTo>
                <a:lnTo>
                  <a:pt x="786295" y="952500"/>
                </a:lnTo>
                <a:lnTo>
                  <a:pt x="792340" y="952500"/>
                </a:lnTo>
                <a:lnTo>
                  <a:pt x="792340" y="939800"/>
                </a:lnTo>
                <a:lnTo>
                  <a:pt x="828636" y="939800"/>
                </a:lnTo>
                <a:lnTo>
                  <a:pt x="828636" y="952500"/>
                </a:lnTo>
                <a:lnTo>
                  <a:pt x="834682" y="952500"/>
                </a:lnTo>
                <a:lnTo>
                  <a:pt x="834682" y="939800"/>
                </a:lnTo>
                <a:lnTo>
                  <a:pt x="846785" y="939800"/>
                </a:lnTo>
                <a:lnTo>
                  <a:pt x="846785" y="952500"/>
                </a:lnTo>
                <a:lnTo>
                  <a:pt x="852830" y="952500"/>
                </a:lnTo>
                <a:lnTo>
                  <a:pt x="852830" y="965200"/>
                </a:lnTo>
                <a:lnTo>
                  <a:pt x="877023" y="965200"/>
                </a:lnTo>
                <a:lnTo>
                  <a:pt x="883081" y="952500"/>
                </a:lnTo>
                <a:lnTo>
                  <a:pt x="907262" y="977900"/>
                </a:lnTo>
                <a:lnTo>
                  <a:pt x="925423" y="977900"/>
                </a:lnTo>
                <a:lnTo>
                  <a:pt x="925423" y="990600"/>
                </a:lnTo>
                <a:lnTo>
                  <a:pt x="937501" y="990600"/>
                </a:lnTo>
                <a:lnTo>
                  <a:pt x="943546" y="977900"/>
                </a:lnTo>
                <a:lnTo>
                  <a:pt x="991946" y="977900"/>
                </a:lnTo>
                <a:lnTo>
                  <a:pt x="991946" y="965200"/>
                </a:lnTo>
                <a:lnTo>
                  <a:pt x="997991" y="965200"/>
                </a:lnTo>
                <a:lnTo>
                  <a:pt x="991946" y="952500"/>
                </a:lnTo>
                <a:lnTo>
                  <a:pt x="985901" y="952500"/>
                </a:lnTo>
                <a:lnTo>
                  <a:pt x="985901" y="927100"/>
                </a:lnTo>
                <a:lnTo>
                  <a:pt x="991946" y="927100"/>
                </a:lnTo>
                <a:lnTo>
                  <a:pt x="991946" y="914400"/>
                </a:lnTo>
                <a:lnTo>
                  <a:pt x="1016139" y="914400"/>
                </a:lnTo>
                <a:lnTo>
                  <a:pt x="1016139" y="901700"/>
                </a:lnTo>
                <a:lnTo>
                  <a:pt x="1034275" y="901700"/>
                </a:lnTo>
                <a:lnTo>
                  <a:pt x="1034275" y="914400"/>
                </a:lnTo>
                <a:lnTo>
                  <a:pt x="1052423" y="914400"/>
                </a:lnTo>
                <a:lnTo>
                  <a:pt x="1052423" y="901700"/>
                </a:lnTo>
                <a:lnTo>
                  <a:pt x="1058494" y="914400"/>
                </a:lnTo>
                <a:lnTo>
                  <a:pt x="1058494" y="901700"/>
                </a:lnTo>
                <a:lnTo>
                  <a:pt x="1064526" y="901700"/>
                </a:lnTo>
                <a:lnTo>
                  <a:pt x="1064526" y="914400"/>
                </a:lnTo>
                <a:lnTo>
                  <a:pt x="1094765" y="914400"/>
                </a:lnTo>
                <a:lnTo>
                  <a:pt x="1094765" y="901700"/>
                </a:lnTo>
                <a:lnTo>
                  <a:pt x="1100823" y="901700"/>
                </a:lnTo>
                <a:lnTo>
                  <a:pt x="1100823" y="889000"/>
                </a:lnTo>
                <a:lnTo>
                  <a:pt x="1106868" y="889000"/>
                </a:lnTo>
                <a:lnTo>
                  <a:pt x="1106868" y="876300"/>
                </a:lnTo>
                <a:lnTo>
                  <a:pt x="1100823" y="876300"/>
                </a:lnTo>
                <a:lnTo>
                  <a:pt x="1106868" y="863600"/>
                </a:lnTo>
                <a:lnTo>
                  <a:pt x="1106868" y="850900"/>
                </a:lnTo>
                <a:lnTo>
                  <a:pt x="1100823" y="850900"/>
                </a:lnTo>
                <a:lnTo>
                  <a:pt x="1100823" y="838200"/>
                </a:lnTo>
                <a:lnTo>
                  <a:pt x="1094765" y="838200"/>
                </a:lnTo>
                <a:lnTo>
                  <a:pt x="1094765" y="825500"/>
                </a:lnTo>
                <a:lnTo>
                  <a:pt x="1106868" y="825500"/>
                </a:lnTo>
                <a:lnTo>
                  <a:pt x="1106868" y="800100"/>
                </a:lnTo>
                <a:lnTo>
                  <a:pt x="1112913" y="800100"/>
                </a:lnTo>
                <a:lnTo>
                  <a:pt x="1112913" y="787400"/>
                </a:lnTo>
                <a:lnTo>
                  <a:pt x="1149210" y="787400"/>
                </a:lnTo>
                <a:lnTo>
                  <a:pt x="1161313" y="812800"/>
                </a:lnTo>
                <a:lnTo>
                  <a:pt x="1161313" y="800100"/>
                </a:lnTo>
                <a:lnTo>
                  <a:pt x="1185494" y="800100"/>
                </a:lnTo>
                <a:lnTo>
                  <a:pt x="1185494" y="812800"/>
                </a:lnTo>
                <a:lnTo>
                  <a:pt x="1191539" y="812800"/>
                </a:lnTo>
                <a:lnTo>
                  <a:pt x="1191539" y="825500"/>
                </a:lnTo>
                <a:lnTo>
                  <a:pt x="1221778" y="825500"/>
                </a:lnTo>
                <a:lnTo>
                  <a:pt x="1221778" y="800100"/>
                </a:lnTo>
                <a:lnTo>
                  <a:pt x="1227848" y="812800"/>
                </a:lnTo>
                <a:lnTo>
                  <a:pt x="1233881" y="812800"/>
                </a:lnTo>
                <a:lnTo>
                  <a:pt x="1233881" y="825500"/>
                </a:lnTo>
                <a:lnTo>
                  <a:pt x="1258087" y="825500"/>
                </a:lnTo>
                <a:lnTo>
                  <a:pt x="1258087" y="812800"/>
                </a:lnTo>
                <a:lnTo>
                  <a:pt x="1264132" y="812800"/>
                </a:lnTo>
                <a:lnTo>
                  <a:pt x="1264132" y="800100"/>
                </a:lnTo>
                <a:lnTo>
                  <a:pt x="1282280" y="800100"/>
                </a:lnTo>
                <a:lnTo>
                  <a:pt x="1282280" y="787400"/>
                </a:lnTo>
                <a:lnTo>
                  <a:pt x="1324610" y="787400"/>
                </a:lnTo>
                <a:lnTo>
                  <a:pt x="1324610" y="774700"/>
                </a:lnTo>
                <a:lnTo>
                  <a:pt x="1330655" y="774700"/>
                </a:lnTo>
                <a:lnTo>
                  <a:pt x="1330655" y="762000"/>
                </a:lnTo>
                <a:lnTo>
                  <a:pt x="1336700" y="762000"/>
                </a:lnTo>
                <a:lnTo>
                  <a:pt x="1336700" y="774700"/>
                </a:lnTo>
                <a:lnTo>
                  <a:pt x="1348803" y="774700"/>
                </a:lnTo>
                <a:lnTo>
                  <a:pt x="1348803" y="787400"/>
                </a:lnTo>
                <a:lnTo>
                  <a:pt x="1342745" y="787400"/>
                </a:lnTo>
                <a:lnTo>
                  <a:pt x="1342745" y="800100"/>
                </a:lnTo>
                <a:lnTo>
                  <a:pt x="1336700" y="800100"/>
                </a:lnTo>
                <a:lnTo>
                  <a:pt x="1336700" y="812800"/>
                </a:lnTo>
                <a:lnTo>
                  <a:pt x="1366964" y="812800"/>
                </a:lnTo>
                <a:lnTo>
                  <a:pt x="1366964" y="800100"/>
                </a:lnTo>
                <a:lnTo>
                  <a:pt x="1385100" y="800100"/>
                </a:lnTo>
                <a:lnTo>
                  <a:pt x="1385100" y="825500"/>
                </a:lnTo>
                <a:lnTo>
                  <a:pt x="1409293" y="825500"/>
                </a:lnTo>
                <a:lnTo>
                  <a:pt x="1415338" y="812800"/>
                </a:lnTo>
                <a:lnTo>
                  <a:pt x="1415338" y="800100"/>
                </a:lnTo>
                <a:lnTo>
                  <a:pt x="1421384" y="800100"/>
                </a:lnTo>
                <a:lnTo>
                  <a:pt x="1421384" y="812800"/>
                </a:lnTo>
                <a:lnTo>
                  <a:pt x="1427441" y="812800"/>
                </a:lnTo>
                <a:lnTo>
                  <a:pt x="1427441" y="825500"/>
                </a:lnTo>
                <a:lnTo>
                  <a:pt x="1451622" y="825500"/>
                </a:lnTo>
                <a:lnTo>
                  <a:pt x="1451622" y="812800"/>
                </a:lnTo>
                <a:lnTo>
                  <a:pt x="1475816" y="812800"/>
                </a:lnTo>
                <a:lnTo>
                  <a:pt x="1475816" y="825500"/>
                </a:lnTo>
                <a:lnTo>
                  <a:pt x="1481886" y="825500"/>
                </a:lnTo>
                <a:lnTo>
                  <a:pt x="1481886" y="838200"/>
                </a:lnTo>
                <a:lnTo>
                  <a:pt x="1493964" y="838200"/>
                </a:lnTo>
                <a:lnTo>
                  <a:pt x="1493964" y="825500"/>
                </a:lnTo>
                <a:lnTo>
                  <a:pt x="1518145" y="825500"/>
                </a:lnTo>
                <a:lnTo>
                  <a:pt x="1518145" y="838200"/>
                </a:lnTo>
                <a:lnTo>
                  <a:pt x="1524203" y="838200"/>
                </a:lnTo>
                <a:lnTo>
                  <a:pt x="1530261" y="850900"/>
                </a:lnTo>
                <a:lnTo>
                  <a:pt x="1530261" y="863600"/>
                </a:lnTo>
                <a:lnTo>
                  <a:pt x="1548409" y="863600"/>
                </a:lnTo>
                <a:lnTo>
                  <a:pt x="1548409" y="850900"/>
                </a:lnTo>
                <a:lnTo>
                  <a:pt x="1566557" y="850900"/>
                </a:lnTo>
                <a:lnTo>
                  <a:pt x="1566557" y="863600"/>
                </a:lnTo>
                <a:lnTo>
                  <a:pt x="1572602" y="850900"/>
                </a:lnTo>
                <a:lnTo>
                  <a:pt x="1578648" y="850900"/>
                </a:lnTo>
                <a:lnTo>
                  <a:pt x="1578648" y="838200"/>
                </a:lnTo>
                <a:lnTo>
                  <a:pt x="1581632" y="838200"/>
                </a:lnTo>
                <a:lnTo>
                  <a:pt x="1584693" y="841260"/>
                </a:lnTo>
                <a:lnTo>
                  <a:pt x="1584693" y="838200"/>
                </a:lnTo>
                <a:lnTo>
                  <a:pt x="1584693" y="835215"/>
                </a:lnTo>
                <a:lnTo>
                  <a:pt x="1584693" y="825500"/>
                </a:lnTo>
                <a:lnTo>
                  <a:pt x="1596783" y="825500"/>
                </a:lnTo>
                <a:lnTo>
                  <a:pt x="1596783" y="812800"/>
                </a:lnTo>
                <a:lnTo>
                  <a:pt x="1602841" y="812800"/>
                </a:lnTo>
                <a:lnTo>
                  <a:pt x="1602841" y="800100"/>
                </a:lnTo>
                <a:lnTo>
                  <a:pt x="1590738" y="800100"/>
                </a:lnTo>
                <a:lnTo>
                  <a:pt x="1590738" y="787400"/>
                </a:lnTo>
                <a:lnTo>
                  <a:pt x="1596783" y="774700"/>
                </a:lnTo>
                <a:lnTo>
                  <a:pt x="1614932" y="774700"/>
                </a:lnTo>
                <a:lnTo>
                  <a:pt x="1614932" y="749300"/>
                </a:lnTo>
                <a:lnTo>
                  <a:pt x="1627022" y="736600"/>
                </a:lnTo>
                <a:lnTo>
                  <a:pt x="1633093" y="749300"/>
                </a:lnTo>
                <a:lnTo>
                  <a:pt x="1639125" y="749300"/>
                </a:lnTo>
                <a:lnTo>
                  <a:pt x="1639125" y="762000"/>
                </a:lnTo>
                <a:lnTo>
                  <a:pt x="1657286" y="762000"/>
                </a:lnTo>
                <a:lnTo>
                  <a:pt x="1657286" y="787400"/>
                </a:lnTo>
                <a:lnTo>
                  <a:pt x="1663331" y="787400"/>
                </a:lnTo>
                <a:lnTo>
                  <a:pt x="1663331" y="812800"/>
                </a:lnTo>
                <a:lnTo>
                  <a:pt x="1669376" y="800100"/>
                </a:lnTo>
                <a:lnTo>
                  <a:pt x="1669376" y="812800"/>
                </a:lnTo>
                <a:lnTo>
                  <a:pt x="1675409" y="800100"/>
                </a:lnTo>
                <a:lnTo>
                  <a:pt x="1699615" y="800100"/>
                </a:lnTo>
                <a:lnTo>
                  <a:pt x="1699615" y="787400"/>
                </a:lnTo>
                <a:lnTo>
                  <a:pt x="1711706" y="787400"/>
                </a:lnTo>
                <a:lnTo>
                  <a:pt x="1711706" y="762000"/>
                </a:lnTo>
                <a:lnTo>
                  <a:pt x="1723809" y="762000"/>
                </a:lnTo>
                <a:lnTo>
                  <a:pt x="1723809" y="749300"/>
                </a:lnTo>
                <a:lnTo>
                  <a:pt x="1729854" y="749300"/>
                </a:lnTo>
                <a:lnTo>
                  <a:pt x="1729854" y="736600"/>
                </a:lnTo>
                <a:lnTo>
                  <a:pt x="1723809" y="723900"/>
                </a:lnTo>
                <a:lnTo>
                  <a:pt x="1729854" y="723900"/>
                </a:lnTo>
                <a:lnTo>
                  <a:pt x="1741944" y="698500"/>
                </a:lnTo>
                <a:close/>
              </a:path>
            </a:pathLst>
          </a:custGeom>
          <a:solidFill>
            <a:srgbClr val="0AAD4D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3" name="bg object 23"/>
          <p:cNvSpPr/>
          <p:nvPr/>
        </p:nvSpPr>
        <p:spPr>
          <a:xfrm>
            <a:off x="2326572" y="2928360"/>
            <a:ext cx="2276225" cy="1106723"/>
          </a:xfrm>
          <a:custGeom>
            <a:avLst/>
            <a:gdLst/>
            <a:ahLst/>
            <a:cxnLst/>
            <a:rect l="l" t="t" r="r" b="b"/>
            <a:pathLst>
              <a:path w="1996439" h="1220470">
                <a:moveTo>
                  <a:pt x="459676" y="234784"/>
                </a:moveTo>
                <a:lnTo>
                  <a:pt x="453631" y="234784"/>
                </a:lnTo>
                <a:lnTo>
                  <a:pt x="453631" y="240817"/>
                </a:lnTo>
                <a:lnTo>
                  <a:pt x="459676" y="240817"/>
                </a:lnTo>
                <a:lnTo>
                  <a:pt x="459676" y="234784"/>
                </a:lnTo>
                <a:close/>
              </a:path>
              <a:path w="1996439" h="1220470">
                <a:moveTo>
                  <a:pt x="1034275" y="839495"/>
                </a:moveTo>
                <a:lnTo>
                  <a:pt x="1028230" y="839495"/>
                </a:lnTo>
                <a:lnTo>
                  <a:pt x="1028230" y="845540"/>
                </a:lnTo>
                <a:lnTo>
                  <a:pt x="1034275" y="839495"/>
                </a:lnTo>
                <a:close/>
              </a:path>
              <a:path w="1996439" h="1220470">
                <a:moveTo>
                  <a:pt x="1874989" y="597611"/>
                </a:moveTo>
                <a:lnTo>
                  <a:pt x="1868944" y="597611"/>
                </a:lnTo>
                <a:lnTo>
                  <a:pt x="1868944" y="603669"/>
                </a:lnTo>
                <a:lnTo>
                  <a:pt x="1874989" y="597611"/>
                </a:lnTo>
                <a:close/>
              </a:path>
              <a:path w="1996439" h="1220470">
                <a:moveTo>
                  <a:pt x="1995970" y="852170"/>
                </a:moveTo>
                <a:lnTo>
                  <a:pt x="1983879" y="852170"/>
                </a:lnTo>
                <a:lnTo>
                  <a:pt x="1983879" y="840740"/>
                </a:lnTo>
                <a:lnTo>
                  <a:pt x="1977834" y="840740"/>
                </a:lnTo>
                <a:lnTo>
                  <a:pt x="1977834" y="828040"/>
                </a:lnTo>
                <a:lnTo>
                  <a:pt x="1983879" y="828040"/>
                </a:lnTo>
                <a:lnTo>
                  <a:pt x="1983879" y="821690"/>
                </a:lnTo>
                <a:lnTo>
                  <a:pt x="1989924" y="821690"/>
                </a:lnTo>
                <a:lnTo>
                  <a:pt x="1989924" y="815340"/>
                </a:lnTo>
                <a:lnTo>
                  <a:pt x="1989924" y="810260"/>
                </a:lnTo>
                <a:lnTo>
                  <a:pt x="1983879" y="810260"/>
                </a:lnTo>
                <a:lnTo>
                  <a:pt x="1983879" y="791210"/>
                </a:lnTo>
                <a:lnTo>
                  <a:pt x="1983879" y="786130"/>
                </a:lnTo>
                <a:lnTo>
                  <a:pt x="1965744" y="786130"/>
                </a:lnTo>
                <a:lnTo>
                  <a:pt x="1965744" y="779780"/>
                </a:lnTo>
                <a:lnTo>
                  <a:pt x="1959698" y="779780"/>
                </a:lnTo>
                <a:lnTo>
                  <a:pt x="1953628" y="786130"/>
                </a:lnTo>
                <a:lnTo>
                  <a:pt x="1947595" y="791210"/>
                </a:lnTo>
                <a:lnTo>
                  <a:pt x="1941550" y="786130"/>
                </a:lnTo>
                <a:lnTo>
                  <a:pt x="1935505" y="786130"/>
                </a:lnTo>
                <a:lnTo>
                  <a:pt x="1935505" y="779780"/>
                </a:lnTo>
                <a:lnTo>
                  <a:pt x="1935505" y="767080"/>
                </a:lnTo>
                <a:lnTo>
                  <a:pt x="1941550" y="767080"/>
                </a:lnTo>
                <a:lnTo>
                  <a:pt x="1941550" y="749300"/>
                </a:lnTo>
                <a:lnTo>
                  <a:pt x="1935505" y="742950"/>
                </a:lnTo>
                <a:lnTo>
                  <a:pt x="1941550" y="737870"/>
                </a:lnTo>
                <a:lnTo>
                  <a:pt x="1947595" y="737870"/>
                </a:lnTo>
                <a:lnTo>
                  <a:pt x="1947595" y="731520"/>
                </a:lnTo>
                <a:lnTo>
                  <a:pt x="1953628" y="731520"/>
                </a:lnTo>
                <a:lnTo>
                  <a:pt x="1953628" y="725170"/>
                </a:lnTo>
                <a:lnTo>
                  <a:pt x="1959698" y="725170"/>
                </a:lnTo>
                <a:lnTo>
                  <a:pt x="1959698" y="718820"/>
                </a:lnTo>
                <a:lnTo>
                  <a:pt x="1965744" y="718820"/>
                </a:lnTo>
                <a:lnTo>
                  <a:pt x="1965744" y="713740"/>
                </a:lnTo>
                <a:lnTo>
                  <a:pt x="1959698" y="713740"/>
                </a:lnTo>
                <a:lnTo>
                  <a:pt x="1965744" y="707390"/>
                </a:lnTo>
                <a:lnTo>
                  <a:pt x="1959698" y="701040"/>
                </a:lnTo>
                <a:lnTo>
                  <a:pt x="1953628" y="701040"/>
                </a:lnTo>
                <a:lnTo>
                  <a:pt x="1953628" y="694690"/>
                </a:lnTo>
                <a:lnTo>
                  <a:pt x="1941550" y="694690"/>
                </a:lnTo>
                <a:lnTo>
                  <a:pt x="1941550" y="683260"/>
                </a:lnTo>
                <a:lnTo>
                  <a:pt x="1941550" y="659130"/>
                </a:lnTo>
                <a:lnTo>
                  <a:pt x="1947595" y="659130"/>
                </a:lnTo>
                <a:lnTo>
                  <a:pt x="1947595" y="640080"/>
                </a:lnTo>
                <a:lnTo>
                  <a:pt x="1941550" y="640080"/>
                </a:lnTo>
                <a:lnTo>
                  <a:pt x="1941550" y="646430"/>
                </a:lnTo>
                <a:lnTo>
                  <a:pt x="1935505" y="640080"/>
                </a:lnTo>
                <a:lnTo>
                  <a:pt x="1929447" y="646430"/>
                </a:lnTo>
                <a:lnTo>
                  <a:pt x="1923389" y="646430"/>
                </a:lnTo>
                <a:lnTo>
                  <a:pt x="1923389" y="640080"/>
                </a:lnTo>
                <a:lnTo>
                  <a:pt x="1911311" y="640080"/>
                </a:lnTo>
                <a:lnTo>
                  <a:pt x="1911311" y="628650"/>
                </a:lnTo>
                <a:lnTo>
                  <a:pt x="1868957" y="628650"/>
                </a:lnTo>
                <a:lnTo>
                  <a:pt x="1862912" y="635000"/>
                </a:lnTo>
                <a:lnTo>
                  <a:pt x="1862912" y="628650"/>
                </a:lnTo>
                <a:lnTo>
                  <a:pt x="1856867" y="628650"/>
                </a:lnTo>
                <a:lnTo>
                  <a:pt x="1856867" y="615950"/>
                </a:lnTo>
                <a:lnTo>
                  <a:pt x="1862912" y="615950"/>
                </a:lnTo>
                <a:lnTo>
                  <a:pt x="1868957" y="610870"/>
                </a:lnTo>
                <a:lnTo>
                  <a:pt x="1875002" y="610870"/>
                </a:lnTo>
                <a:lnTo>
                  <a:pt x="1875002" y="604520"/>
                </a:lnTo>
                <a:lnTo>
                  <a:pt x="1850809" y="604520"/>
                </a:lnTo>
                <a:lnTo>
                  <a:pt x="1844776" y="598170"/>
                </a:lnTo>
                <a:lnTo>
                  <a:pt x="1844776" y="586740"/>
                </a:lnTo>
                <a:lnTo>
                  <a:pt x="1838731" y="591820"/>
                </a:lnTo>
                <a:lnTo>
                  <a:pt x="1832673" y="591820"/>
                </a:lnTo>
                <a:lnTo>
                  <a:pt x="1832673" y="586740"/>
                </a:lnTo>
                <a:lnTo>
                  <a:pt x="1838731" y="586740"/>
                </a:lnTo>
                <a:lnTo>
                  <a:pt x="1838731" y="580390"/>
                </a:lnTo>
                <a:lnTo>
                  <a:pt x="1826628" y="580390"/>
                </a:lnTo>
                <a:lnTo>
                  <a:pt x="1826628" y="586740"/>
                </a:lnTo>
                <a:lnTo>
                  <a:pt x="1820570" y="586740"/>
                </a:lnTo>
                <a:lnTo>
                  <a:pt x="1814525" y="580390"/>
                </a:lnTo>
                <a:lnTo>
                  <a:pt x="1814525" y="591820"/>
                </a:lnTo>
                <a:lnTo>
                  <a:pt x="1808480" y="591820"/>
                </a:lnTo>
                <a:lnTo>
                  <a:pt x="1808480" y="622300"/>
                </a:lnTo>
                <a:lnTo>
                  <a:pt x="1802434" y="628650"/>
                </a:lnTo>
                <a:lnTo>
                  <a:pt x="1796364" y="628650"/>
                </a:lnTo>
                <a:lnTo>
                  <a:pt x="1796364" y="635000"/>
                </a:lnTo>
                <a:lnTo>
                  <a:pt x="1778241" y="635000"/>
                </a:lnTo>
                <a:lnTo>
                  <a:pt x="1778241" y="646430"/>
                </a:lnTo>
                <a:lnTo>
                  <a:pt x="1772183" y="646430"/>
                </a:lnTo>
                <a:lnTo>
                  <a:pt x="1778241" y="652780"/>
                </a:lnTo>
                <a:lnTo>
                  <a:pt x="1772183" y="652780"/>
                </a:lnTo>
                <a:lnTo>
                  <a:pt x="1772183" y="659130"/>
                </a:lnTo>
                <a:lnTo>
                  <a:pt x="1766150" y="659130"/>
                </a:lnTo>
                <a:lnTo>
                  <a:pt x="1766150" y="664210"/>
                </a:lnTo>
                <a:lnTo>
                  <a:pt x="1760105" y="664210"/>
                </a:lnTo>
                <a:lnTo>
                  <a:pt x="1760105" y="670560"/>
                </a:lnTo>
                <a:lnTo>
                  <a:pt x="1754047" y="670560"/>
                </a:lnTo>
                <a:lnTo>
                  <a:pt x="1754047" y="676910"/>
                </a:lnTo>
                <a:lnTo>
                  <a:pt x="1747989" y="676910"/>
                </a:lnTo>
                <a:lnTo>
                  <a:pt x="1747989" y="683260"/>
                </a:lnTo>
                <a:lnTo>
                  <a:pt x="1735899" y="683260"/>
                </a:lnTo>
                <a:lnTo>
                  <a:pt x="1729841" y="676910"/>
                </a:lnTo>
                <a:lnTo>
                  <a:pt x="1723796" y="676910"/>
                </a:lnTo>
                <a:lnTo>
                  <a:pt x="1723796" y="670560"/>
                </a:lnTo>
                <a:lnTo>
                  <a:pt x="1717738" y="670560"/>
                </a:lnTo>
                <a:lnTo>
                  <a:pt x="1717738" y="659130"/>
                </a:lnTo>
                <a:lnTo>
                  <a:pt x="1711693" y="659130"/>
                </a:lnTo>
                <a:lnTo>
                  <a:pt x="1711693" y="652780"/>
                </a:lnTo>
                <a:lnTo>
                  <a:pt x="1705660" y="652780"/>
                </a:lnTo>
                <a:lnTo>
                  <a:pt x="1705660" y="646430"/>
                </a:lnTo>
                <a:lnTo>
                  <a:pt x="1699602" y="646430"/>
                </a:lnTo>
                <a:lnTo>
                  <a:pt x="1699602" y="640080"/>
                </a:lnTo>
                <a:lnTo>
                  <a:pt x="1687512" y="640080"/>
                </a:lnTo>
                <a:lnTo>
                  <a:pt x="1687512" y="628650"/>
                </a:lnTo>
                <a:lnTo>
                  <a:pt x="1681467" y="622300"/>
                </a:lnTo>
                <a:lnTo>
                  <a:pt x="1681467" y="604520"/>
                </a:lnTo>
                <a:lnTo>
                  <a:pt x="1687512" y="604520"/>
                </a:lnTo>
                <a:lnTo>
                  <a:pt x="1687512" y="598170"/>
                </a:lnTo>
                <a:lnTo>
                  <a:pt x="1681467" y="591820"/>
                </a:lnTo>
                <a:lnTo>
                  <a:pt x="1681467" y="586740"/>
                </a:lnTo>
                <a:lnTo>
                  <a:pt x="1675396" y="586740"/>
                </a:lnTo>
                <a:lnTo>
                  <a:pt x="1675396" y="580390"/>
                </a:lnTo>
                <a:lnTo>
                  <a:pt x="1669364" y="574040"/>
                </a:lnTo>
                <a:lnTo>
                  <a:pt x="1669364" y="567690"/>
                </a:lnTo>
                <a:lnTo>
                  <a:pt x="1663319" y="561340"/>
                </a:lnTo>
                <a:lnTo>
                  <a:pt x="1663319" y="549910"/>
                </a:lnTo>
                <a:lnTo>
                  <a:pt x="1657273" y="543560"/>
                </a:lnTo>
                <a:lnTo>
                  <a:pt x="1651215" y="543560"/>
                </a:lnTo>
                <a:lnTo>
                  <a:pt x="1651215" y="556260"/>
                </a:lnTo>
                <a:lnTo>
                  <a:pt x="1645158" y="556260"/>
                </a:lnTo>
                <a:lnTo>
                  <a:pt x="1639138" y="561340"/>
                </a:lnTo>
                <a:lnTo>
                  <a:pt x="1633080" y="561340"/>
                </a:lnTo>
                <a:lnTo>
                  <a:pt x="1633080" y="556260"/>
                </a:lnTo>
                <a:lnTo>
                  <a:pt x="1633080" y="549910"/>
                </a:lnTo>
                <a:lnTo>
                  <a:pt x="1608874" y="549910"/>
                </a:lnTo>
                <a:lnTo>
                  <a:pt x="1608874" y="543560"/>
                </a:lnTo>
                <a:lnTo>
                  <a:pt x="1596771" y="543560"/>
                </a:lnTo>
                <a:lnTo>
                  <a:pt x="1596771" y="549910"/>
                </a:lnTo>
                <a:lnTo>
                  <a:pt x="1590725" y="543560"/>
                </a:lnTo>
                <a:lnTo>
                  <a:pt x="1590725" y="537210"/>
                </a:lnTo>
                <a:lnTo>
                  <a:pt x="1584680" y="532130"/>
                </a:lnTo>
                <a:lnTo>
                  <a:pt x="1584680" y="543560"/>
                </a:lnTo>
                <a:lnTo>
                  <a:pt x="1578635" y="543560"/>
                </a:lnTo>
                <a:lnTo>
                  <a:pt x="1578635" y="532130"/>
                </a:lnTo>
                <a:lnTo>
                  <a:pt x="1566545" y="532130"/>
                </a:lnTo>
                <a:lnTo>
                  <a:pt x="1566545" y="525780"/>
                </a:lnTo>
                <a:lnTo>
                  <a:pt x="1560499" y="525780"/>
                </a:lnTo>
                <a:lnTo>
                  <a:pt x="1560499" y="519430"/>
                </a:lnTo>
                <a:lnTo>
                  <a:pt x="1554441" y="519430"/>
                </a:lnTo>
                <a:lnTo>
                  <a:pt x="1554441" y="501650"/>
                </a:lnTo>
                <a:lnTo>
                  <a:pt x="1548396" y="501650"/>
                </a:lnTo>
                <a:lnTo>
                  <a:pt x="1554441" y="495300"/>
                </a:lnTo>
                <a:lnTo>
                  <a:pt x="1554441" y="488950"/>
                </a:lnTo>
                <a:lnTo>
                  <a:pt x="1548396" y="488950"/>
                </a:lnTo>
                <a:lnTo>
                  <a:pt x="1548396" y="471170"/>
                </a:lnTo>
                <a:lnTo>
                  <a:pt x="1548396" y="464820"/>
                </a:lnTo>
                <a:lnTo>
                  <a:pt x="1554441" y="464820"/>
                </a:lnTo>
                <a:lnTo>
                  <a:pt x="1560499" y="459740"/>
                </a:lnTo>
                <a:lnTo>
                  <a:pt x="1560499" y="440690"/>
                </a:lnTo>
                <a:lnTo>
                  <a:pt x="1554441" y="440690"/>
                </a:lnTo>
                <a:lnTo>
                  <a:pt x="1554441" y="453390"/>
                </a:lnTo>
                <a:lnTo>
                  <a:pt x="1548396" y="453390"/>
                </a:lnTo>
                <a:lnTo>
                  <a:pt x="1548396" y="459740"/>
                </a:lnTo>
                <a:lnTo>
                  <a:pt x="1542351" y="459740"/>
                </a:lnTo>
                <a:lnTo>
                  <a:pt x="1542351" y="453390"/>
                </a:lnTo>
                <a:lnTo>
                  <a:pt x="1481874" y="453390"/>
                </a:lnTo>
                <a:lnTo>
                  <a:pt x="1481874" y="447040"/>
                </a:lnTo>
                <a:lnTo>
                  <a:pt x="1475816" y="447040"/>
                </a:lnTo>
                <a:lnTo>
                  <a:pt x="1475816" y="440690"/>
                </a:lnTo>
                <a:lnTo>
                  <a:pt x="1481874" y="440690"/>
                </a:lnTo>
                <a:lnTo>
                  <a:pt x="1481874" y="429260"/>
                </a:lnTo>
                <a:lnTo>
                  <a:pt x="1487919" y="429260"/>
                </a:lnTo>
                <a:lnTo>
                  <a:pt x="1487919" y="422910"/>
                </a:lnTo>
                <a:lnTo>
                  <a:pt x="1493951" y="422910"/>
                </a:lnTo>
                <a:lnTo>
                  <a:pt x="1493951" y="410210"/>
                </a:lnTo>
                <a:lnTo>
                  <a:pt x="1512100" y="410210"/>
                </a:lnTo>
                <a:lnTo>
                  <a:pt x="1512100" y="405130"/>
                </a:lnTo>
                <a:lnTo>
                  <a:pt x="1518158" y="405130"/>
                </a:lnTo>
                <a:lnTo>
                  <a:pt x="1530248" y="416560"/>
                </a:lnTo>
                <a:lnTo>
                  <a:pt x="1536306" y="416560"/>
                </a:lnTo>
                <a:lnTo>
                  <a:pt x="1536306" y="405130"/>
                </a:lnTo>
                <a:lnTo>
                  <a:pt x="1548396" y="398780"/>
                </a:lnTo>
                <a:lnTo>
                  <a:pt x="1578635" y="398780"/>
                </a:lnTo>
                <a:lnTo>
                  <a:pt x="1578635" y="386080"/>
                </a:lnTo>
                <a:lnTo>
                  <a:pt x="1572590" y="386080"/>
                </a:lnTo>
                <a:lnTo>
                  <a:pt x="1566545" y="381000"/>
                </a:lnTo>
                <a:lnTo>
                  <a:pt x="1566545" y="374650"/>
                </a:lnTo>
                <a:lnTo>
                  <a:pt x="1566545" y="368300"/>
                </a:lnTo>
                <a:lnTo>
                  <a:pt x="1560499" y="368300"/>
                </a:lnTo>
                <a:lnTo>
                  <a:pt x="1560499" y="361950"/>
                </a:lnTo>
                <a:lnTo>
                  <a:pt x="1554441" y="361950"/>
                </a:lnTo>
                <a:lnTo>
                  <a:pt x="1554441" y="356870"/>
                </a:lnTo>
                <a:lnTo>
                  <a:pt x="1560499" y="356870"/>
                </a:lnTo>
                <a:lnTo>
                  <a:pt x="1560499" y="337820"/>
                </a:lnTo>
                <a:lnTo>
                  <a:pt x="1566545" y="337820"/>
                </a:lnTo>
                <a:lnTo>
                  <a:pt x="1566545" y="332740"/>
                </a:lnTo>
                <a:lnTo>
                  <a:pt x="1572590" y="332740"/>
                </a:lnTo>
                <a:lnTo>
                  <a:pt x="1572590" y="326390"/>
                </a:lnTo>
                <a:lnTo>
                  <a:pt x="1566545" y="326390"/>
                </a:lnTo>
                <a:lnTo>
                  <a:pt x="1554441" y="313690"/>
                </a:lnTo>
                <a:lnTo>
                  <a:pt x="1554441" y="307340"/>
                </a:lnTo>
                <a:lnTo>
                  <a:pt x="1548396" y="307340"/>
                </a:lnTo>
                <a:lnTo>
                  <a:pt x="1548396" y="295910"/>
                </a:lnTo>
                <a:lnTo>
                  <a:pt x="1554441" y="295910"/>
                </a:lnTo>
                <a:lnTo>
                  <a:pt x="1554441" y="278130"/>
                </a:lnTo>
                <a:lnTo>
                  <a:pt x="1548396" y="278130"/>
                </a:lnTo>
                <a:lnTo>
                  <a:pt x="1548396" y="271780"/>
                </a:lnTo>
                <a:lnTo>
                  <a:pt x="1542351" y="271780"/>
                </a:lnTo>
                <a:lnTo>
                  <a:pt x="1542351" y="265430"/>
                </a:lnTo>
                <a:lnTo>
                  <a:pt x="1536306" y="265430"/>
                </a:lnTo>
                <a:lnTo>
                  <a:pt x="1536306" y="259080"/>
                </a:lnTo>
                <a:lnTo>
                  <a:pt x="1542351" y="259080"/>
                </a:lnTo>
                <a:lnTo>
                  <a:pt x="1542351" y="247650"/>
                </a:lnTo>
                <a:lnTo>
                  <a:pt x="1548396" y="247650"/>
                </a:lnTo>
                <a:lnTo>
                  <a:pt x="1548396" y="241300"/>
                </a:lnTo>
                <a:lnTo>
                  <a:pt x="1542351" y="241300"/>
                </a:lnTo>
                <a:lnTo>
                  <a:pt x="1542351" y="234950"/>
                </a:lnTo>
                <a:lnTo>
                  <a:pt x="1536306" y="234950"/>
                </a:lnTo>
                <a:lnTo>
                  <a:pt x="1536306" y="241300"/>
                </a:lnTo>
                <a:lnTo>
                  <a:pt x="1530248" y="241300"/>
                </a:lnTo>
                <a:lnTo>
                  <a:pt x="1530248" y="247650"/>
                </a:lnTo>
                <a:lnTo>
                  <a:pt x="1506067" y="247650"/>
                </a:lnTo>
                <a:lnTo>
                  <a:pt x="1499997" y="241300"/>
                </a:lnTo>
                <a:lnTo>
                  <a:pt x="1487919" y="241300"/>
                </a:lnTo>
                <a:lnTo>
                  <a:pt x="1487919" y="234950"/>
                </a:lnTo>
                <a:lnTo>
                  <a:pt x="1463713" y="234950"/>
                </a:lnTo>
                <a:lnTo>
                  <a:pt x="1463713" y="229870"/>
                </a:lnTo>
                <a:lnTo>
                  <a:pt x="1457667" y="229870"/>
                </a:lnTo>
                <a:lnTo>
                  <a:pt x="1457667" y="205740"/>
                </a:lnTo>
                <a:lnTo>
                  <a:pt x="1451635" y="199390"/>
                </a:lnTo>
                <a:lnTo>
                  <a:pt x="1451635" y="193040"/>
                </a:lnTo>
                <a:lnTo>
                  <a:pt x="1457667" y="193040"/>
                </a:lnTo>
                <a:lnTo>
                  <a:pt x="1457667" y="151130"/>
                </a:lnTo>
                <a:lnTo>
                  <a:pt x="1463713" y="151130"/>
                </a:lnTo>
                <a:lnTo>
                  <a:pt x="1463713" y="132080"/>
                </a:lnTo>
                <a:lnTo>
                  <a:pt x="1457667" y="132080"/>
                </a:lnTo>
                <a:lnTo>
                  <a:pt x="1457667" y="127000"/>
                </a:lnTo>
                <a:lnTo>
                  <a:pt x="1439532" y="127000"/>
                </a:lnTo>
                <a:lnTo>
                  <a:pt x="1439532" y="120650"/>
                </a:lnTo>
                <a:lnTo>
                  <a:pt x="1433474" y="120650"/>
                </a:lnTo>
                <a:lnTo>
                  <a:pt x="1433474" y="114300"/>
                </a:lnTo>
                <a:lnTo>
                  <a:pt x="1427429" y="114300"/>
                </a:lnTo>
                <a:lnTo>
                  <a:pt x="1427429" y="107950"/>
                </a:lnTo>
                <a:lnTo>
                  <a:pt x="1433474" y="107950"/>
                </a:lnTo>
                <a:lnTo>
                  <a:pt x="1439532" y="102870"/>
                </a:lnTo>
                <a:lnTo>
                  <a:pt x="1439532" y="96520"/>
                </a:lnTo>
                <a:lnTo>
                  <a:pt x="1445564" y="96520"/>
                </a:lnTo>
                <a:lnTo>
                  <a:pt x="1445564" y="90170"/>
                </a:lnTo>
                <a:lnTo>
                  <a:pt x="1439532" y="90170"/>
                </a:lnTo>
                <a:lnTo>
                  <a:pt x="1439532" y="83820"/>
                </a:lnTo>
                <a:lnTo>
                  <a:pt x="1433474" y="83820"/>
                </a:lnTo>
                <a:lnTo>
                  <a:pt x="1433474" y="59690"/>
                </a:lnTo>
                <a:lnTo>
                  <a:pt x="1427429" y="59690"/>
                </a:lnTo>
                <a:lnTo>
                  <a:pt x="1427429" y="54610"/>
                </a:lnTo>
                <a:lnTo>
                  <a:pt x="1409280" y="54610"/>
                </a:lnTo>
                <a:lnTo>
                  <a:pt x="1409280" y="48260"/>
                </a:lnTo>
                <a:lnTo>
                  <a:pt x="1403235" y="48260"/>
                </a:lnTo>
                <a:lnTo>
                  <a:pt x="1403235" y="54610"/>
                </a:lnTo>
                <a:lnTo>
                  <a:pt x="1391132" y="54610"/>
                </a:lnTo>
                <a:lnTo>
                  <a:pt x="1391132" y="48260"/>
                </a:lnTo>
                <a:lnTo>
                  <a:pt x="1385087" y="48260"/>
                </a:lnTo>
                <a:lnTo>
                  <a:pt x="1385087" y="41910"/>
                </a:lnTo>
                <a:lnTo>
                  <a:pt x="1372997" y="41910"/>
                </a:lnTo>
                <a:lnTo>
                  <a:pt x="1372997" y="54610"/>
                </a:lnTo>
                <a:lnTo>
                  <a:pt x="1366951" y="54610"/>
                </a:lnTo>
                <a:lnTo>
                  <a:pt x="1366951" y="59690"/>
                </a:lnTo>
                <a:lnTo>
                  <a:pt x="1360906" y="59690"/>
                </a:lnTo>
                <a:lnTo>
                  <a:pt x="1360906" y="66040"/>
                </a:lnTo>
                <a:lnTo>
                  <a:pt x="1354848" y="66040"/>
                </a:lnTo>
                <a:lnTo>
                  <a:pt x="1354848" y="83820"/>
                </a:lnTo>
                <a:lnTo>
                  <a:pt x="1360906" y="90170"/>
                </a:lnTo>
                <a:lnTo>
                  <a:pt x="1360906" y="102870"/>
                </a:lnTo>
                <a:lnTo>
                  <a:pt x="1354848" y="107950"/>
                </a:lnTo>
                <a:lnTo>
                  <a:pt x="1354848" y="114300"/>
                </a:lnTo>
                <a:lnTo>
                  <a:pt x="1348803" y="120650"/>
                </a:lnTo>
                <a:lnTo>
                  <a:pt x="1342745" y="120650"/>
                </a:lnTo>
                <a:lnTo>
                  <a:pt x="1342745" y="127000"/>
                </a:lnTo>
                <a:lnTo>
                  <a:pt x="1330655" y="127000"/>
                </a:lnTo>
                <a:lnTo>
                  <a:pt x="1330655" y="132080"/>
                </a:lnTo>
                <a:lnTo>
                  <a:pt x="1324610" y="138430"/>
                </a:lnTo>
                <a:lnTo>
                  <a:pt x="1324610" y="144780"/>
                </a:lnTo>
                <a:lnTo>
                  <a:pt x="1306449" y="144780"/>
                </a:lnTo>
                <a:lnTo>
                  <a:pt x="1306449" y="151130"/>
                </a:lnTo>
                <a:lnTo>
                  <a:pt x="1300403" y="151130"/>
                </a:lnTo>
                <a:lnTo>
                  <a:pt x="1300403" y="144780"/>
                </a:lnTo>
                <a:lnTo>
                  <a:pt x="1294358" y="138430"/>
                </a:lnTo>
                <a:lnTo>
                  <a:pt x="1288313" y="138430"/>
                </a:lnTo>
                <a:lnTo>
                  <a:pt x="1288313" y="132080"/>
                </a:lnTo>
                <a:lnTo>
                  <a:pt x="1282268" y="132080"/>
                </a:lnTo>
                <a:lnTo>
                  <a:pt x="1282268" y="127000"/>
                </a:lnTo>
                <a:lnTo>
                  <a:pt x="1288313" y="127000"/>
                </a:lnTo>
                <a:lnTo>
                  <a:pt x="1288313" y="102870"/>
                </a:lnTo>
                <a:lnTo>
                  <a:pt x="1276210" y="102870"/>
                </a:lnTo>
                <a:lnTo>
                  <a:pt x="1270165" y="96520"/>
                </a:lnTo>
                <a:lnTo>
                  <a:pt x="1270165" y="83820"/>
                </a:lnTo>
                <a:lnTo>
                  <a:pt x="1276210" y="83820"/>
                </a:lnTo>
                <a:lnTo>
                  <a:pt x="1276210" y="78740"/>
                </a:lnTo>
                <a:lnTo>
                  <a:pt x="1270165" y="78740"/>
                </a:lnTo>
                <a:lnTo>
                  <a:pt x="1270165" y="72390"/>
                </a:lnTo>
                <a:lnTo>
                  <a:pt x="1264119" y="72390"/>
                </a:lnTo>
                <a:lnTo>
                  <a:pt x="1264119" y="66040"/>
                </a:lnTo>
                <a:lnTo>
                  <a:pt x="1258074" y="66040"/>
                </a:lnTo>
                <a:lnTo>
                  <a:pt x="1258074" y="59690"/>
                </a:lnTo>
                <a:lnTo>
                  <a:pt x="1264119" y="59690"/>
                </a:lnTo>
                <a:lnTo>
                  <a:pt x="1264119" y="54610"/>
                </a:lnTo>
                <a:lnTo>
                  <a:pt x="1258074" y="48260"/>
                </a:lnTo>
                <a:lnTo>
                  <a:pt x="1215720" y="48260"/>
                </a:lnTo>
                <a:lnTo>
                  <a:pt x="1215720" y="41910"/>
                </a:lnTo>
                <a:lnTo>
                  <a:pt x="1209687" y="48260"/>
                </a:lnTo>
                <a:lnTo>
                  <a:pt x="1209687" y="59690"/>
                </a:lnTo>
                <a:lnTo>
                  <a:pt x="1221778" y="59690"/>
                </a:lnTo>
                <a:lnTo>
                  <a:pt x="1221778" y="78740"/>
                </a:lnTo>
                <a:lnTo>
                  <a:pt x="1215720" y="78740"/>
                </a:lnTo>
                <a:lnTo>
                  <a:pt x="1209687" y="72390"/>
                </a:lnTo>
                <a:lnTo>
                  <a:pt x="1209687" y="78740"/>
                </a:lnTo>
                <a:lnTo>
                  <a:pt x="1197584" y="90170"/>
                </a:lnTo>
                <a:lnTo>
                  <a:pt x="1185481" y="90170"/>
                </a:lnTo>
                <a:lnTo>
                  <a:pt x="1185481" y="96520"/>
                </a:lnTo>
                <a:lnTo>
                  <a:pt x="1179449" y="96520"/>
                </a:lnTo>
                <a:lnTo>
                  <a:pt x="1179449" y="102870"/>
                </a:lnTo>
                <a:lnTo>
                  <a:pt x="1173403" y="107950"/>
                </a:lnTo>
                <a:lnTo>
                  <a:pt x="1173403" y="120650"/>
                </a:lnTo>
                <a:lnTo>
                  <a:pt x="1167345" y="120650"/>
                </a:lnTo>
                <a:lnTo>
                  <a:pt x="1167345" y="132080"/>
                </a:lnTo>
                <a:lnTo>
                  <a:pt x="1137107" y="132080"/>
                </a:lnTo>
                <a:lnTo>
                  <a:pt x="1137107" y="127000"/>
                </a:lnTo>
                <a:lnTo>
                  <a:pt x="1131049" y="127000"/>
                </a:lnTo>
                <a:lnTo>
                  <a:pt x="1131049" y="120650"/>
                </a:lnTo>
                <a:lnTo>
                  <a:pt x="1112913" y="120650"/>
                </a:lnTo>
                <a:lnTo>
                  <a:pt x="1112913" y="114300"/>
                </a:lnTo>
                <a:lnTo>
                  <a:pt x="1106855" y="114300"/>
                </a:lnTo>
                <a:lnTo>
                  <a:pt x="1106855" y="107950"/>
                </a:lnTo>
                <a:lnTo>
                  <a:pt x="1100810" y="107950"/>
                </a:lnTo>
                <a:lnTo>
                  <a:pt x="1100810" y="102870"/>
                </a:lnTo>
                <a:lnTo>
                  <a:pt x="1106855" y="102870"/>
                </a:lnTo>
                <a:lnTo>
                  <a:pt x="1106855" y="96520"/>
                </a:lnTo>
                <a:lnTo>
                  <a:pt x="1112913" y="96520"/>
                </a:lnTo>
                <a:lnTo>
                  <a:pt x="1112913" y="83820"/>
                </a:lnTo>
                <a:lnTo>
                  <a:pt x="1094765" y="83820"/>
                </a:lnTo>
                <a:lnTo>
                  <a:pt x="1094765" y="66040"/>
                </a:lnTo>
                <a:lnTo>
                  <a:pt x="1100810" y="66040"/>
                </a:lnTo>
                <a:lnTo>
                  <a:pt x="1100810" y="54610"/>
                </a:lnTo>
                <a:lnTo>
                  <a:pt x="1106855" y="54610"/>
                </a:lnTo>
                <a:lnTo>
                  <a:pt x="1106855" y="41910"/>
                </a:lnTo>
                <a:lnTo>
                  <a:pt x="1094765" y="41910"/>
                </a:lnTo>
                <a:lnTo>
                  <a:pt x="1094765" y="35560"/>
                </a:lnTo>
                <a:lnTo>
                  <a:pt x="1076617" y="35560"/>
                </a:lnTo>
                <a:lnTo>
                  <a:pt x="1064514" y="48260"/>
                </a:lnTo>
                <a:lnTo>
                  <a:pt x="1064514" y="54610"/>
                </a:lnTo>
                <a:lnTo>
                  <a:pt x="1052423" y="54610"/>
                </a:lnTo>
                <a:lnTo>
                  <a:pt x="1052423" y="66040"/>
                </a:lnTo>
                <a:lnTo>
                  <a:pt x="1046378" y="66040"/>
                </a:lnTo>
                <a:lnTo>
                  <a:pt x="1046378" y="78740"/>
                </a:lnTo>
                <a:lnTo>
                  <a:pt x="1040333" y="83820"/>
                </a:lnTo>
                <a:lnTo>
                  <a:pt x="1034275" y="83820"/>
                </a:lnTo>
                <a:lnTo>
                  <a:pt x="1028230" y="90170"/>
                </a:lnTo>
                <a:lnTo>
                  <a:pt x="1022184" y="90170"/>
                </a:lnTo>
                <a:lnTo>
                  <a:pt x="1010081" y="102870"/>
                </a:lnTo>
                <a:lnTo>
                  <a:pt x="1004036" y="102870"/>
                </a:lnTo>
                <a:lnTo>
                  <a:pt x="1004036" y="107950"/>
                </a:lnTo>
                <a:lnTo>
                  <a:pt x="997991" y="107950"/>
                </a:lnTo>
                <a:lnTo>
                  <a:pt x="997991" y="114300"/>
                </a:lnTo>
                <a:lnTo>
                  <a:pt x="985888" y="114300"/>
                </a:lnTo>
                <a:lnTo>
                  <a:pt x="985888" y="107950"/>
                </a:lnTo>
                <a:lnTo>
                  <a:pt x="979843" y="107950"/>
                </a:lnTo>
                <a:lnTo>
                  <a:pt x="979843" y="102870"/>
                </a:lnTo>
                <a:lnTo>
                  <a:pt x="973797" y="102870"/>
                </a:lnTo>
                <a:lnTo>
                  <a:pt x="973797" y="96520"/>
                </a:lnTo>
                <a:lnTo>
                  <a:pt x="967752" y="96520"/>
                </a:lnTo>
                <a:lnTo>
                  <a:pt x="967752" y="83820"/>
                </a:lnTo>
                <a:lnTo>
                  <a:pt x="961694" y="83820"/>
                </a:lnTo>
                <a:lnTo>
                  <a:pt x="961694" y="72390"/>
                </a:lnTo>
                <a:lnTo>
                  <a:pt x="955649" y="72390"/>
                </a:lnTo>
                <a:lnTo>
                  <a:pt x="955649" y="54610"/>
                </a:lnTo>
                <a:lnTo>
                  <a:pt x="943559" y="54610"/>
                </a:lnTo>
                <a:lnTo>
                  <a:pt x="943559" y="59690"/>
                </a:lnTo>
                <a:lnTo>
                  <a:pt x="937501" y="59690"/>
                </a:lnTo>
                <a:lnTo>
                  <a:pt x="937501" y="66040"/>
                </a:lnTo>
                <a:lnTo>
                  <a:pt x="925410" y="59690"/>
                </a:lnTo>
                <a:lnTo>
                  <a:pt x="907262" y="48260"/>
                </a:lnTo>
                <a:lnTo>
                  <a:pt x="889114" y="48260"/>
                </a:lnTo>
                <a:lnTo>
                  <a:pt x="889114" y="54610"/>
                </a:lnTo>
                <a:lnTo>
                  <a:pt x="883069" y="54610"/>
                </a:lnTo>
                <a:lnTo>
                  <a:pt x="877023" y="59690"/>
                </a:lnTo>
                <a:lnTo>
                  <a:pt x="877023" y="66040"/>
                </a:lnTo>
                <a:lnTo>
                  <a:pt x="870966" y="66040"/>
                </a:lnTo>
                <a:lnTo>
                  <a:pt x="870966" y="83820"/>
                </a:lnTo>
                <a:lnTo>
                  <a:pt x="864920" y="90170"/>
                </a:lnTo>
                <a:lnTo>
                  <a:pt x="858875" y="90170"/>
                </a:lnTo>
                <a:lnTo>
                  <a:pt x="858875" y="96520"/>
                </a:lnTo>
                <a:lnTo>
                  <a:pt x="852817" y="96520"/>
                </a:lnTo>
                <a:lnTo>
                  <a:pt x="846785" y="102870"/>
                </a:lnTo>
                <a:lnTo>
                  <a:pt x="834682" y="102870"/>
                </a:lnTo>
                <a:lnTo>
                  <a:pt x="834682" y="96520"/>
                </a:lnTo>
                <a:lnTo>
                  <a:pt x="816533" y="96520"/>
                </a:lnTo>
                <a:lnTo>
                  <a:pt x="810488" y="90170"/>
                </a:lnTo>
                <a:lnTo>
                  <a:pt x="810488" y="83820"/>
                </a:lnTo>
                <a:lnTo>
                  <a:pt x="804430" y="83820"/>
                </a:lnTo>
                <a:lnTo>
                  <a:pt x="804430" y="78740"/>
                </a:lnTo>
                <a:lnTo>
                  <a:pt x="798385" y="78740"/>
                </a:lnTo>
                <a:lnTo>
                  <a:pt x="798385" y="66040"/>
                </a:lnTo>
                <a:lnTo>
                  <a:pt x="786282" y="66040"/>
                </a:lnTo>
                <a:lnTo>
                  <a:pt x="786282" y="59690"/>
                </a:lnTo>
                <a:lnTo>
                  <a:pt x="792340" y="59690"/>
                </a:lnTo>
                <a:lnTo>
                  <a:pt x="792340" y="54610"/>
                </a:lnTo>
                <a:lnTo>
                  <a:pt x="780249" y="54610"/>
                </a:lnTo>
                <a:lnTo>
                  <a:pt x="780249" y="59690"/>
                </a:lnTo>
                <a:lnTo>
                  <a:pt x="743953" y="59690"/>
                </a:lnTo>
                <a:lnTo>
                  <a:pt x="743953" y="66040"/>
                </a:lnTo>
                <a:lnTo>
                  <a:pt x="737908" y="66040"/>
                </a:lnTo>
                <a:lnTo>
                  <a:pt x="737908" y="96520"/>
                </a:lnTo>
                <a:lnTo>
                  <a:pt x="701611" y="96520"/>
                </a:lnTo>
                <a:lnTo>
                  <a:pt x="701611" y="107950"/>
                </a:lnTo>
                <a:lnTo>
                  <a:pt x="707669" y="107950"/>
                </a:lnTo>
                <a:lnTo>
                  <a:pt x="701611" y="114300"/>
                </a:lnTo>
                <a:lnTo>
                  <a:pt x="707669" y="114300"/>
                </a:lnTo>
                <a:lnTo>
                  <a:pt x="707669" y="120650"/>
                </a:lnTo>
                <a:lnTo>
                  <a:pt x="701611" y="114300"/>
                </a:lnTo>
                <a:lnTo>
                  <a:pt x="695566" y="114300"/>
                </a:lnTo>
                <a:lnTo>
                  <a:pt x="695566" y="120650"/>
                </a:lnTo>
                <a:lnTo>
                  <a:pt x="689521" y="120650"/>
                </a:lnTo>
                <a:lnTo>
                  <a:pt x="689521" y="132080"/>
                </a:lnTo>
                <a:lnTo>
                  <a:pt x="677418" y="132080"/>
                </a:lnTo>
                <a:lnTo>
                  <a:pt x="671372" y="127000"/>
                </a:lnTo>
                <a:lnTo>
                  <a:pt x="671372" y="132080"/>
                </a:lnTo>
                <a:lnTo>
                  <a:pt x="665327" y="127000"/>
                </a:lnTo>
                <a:lnTo>
                  <a:pt x="659269" y="127000"/>
                </a:lnTo>
                <a:lnTo>
                  <a:pt x="653224" y="120650"/>
                </a:lnTo>
                <a:lnTo>
                  <a:pt x="653224" y="114300"/>
                </a:lnTo>
                <a:lnTo>
                  <a:pt x="635088" y="114300"/>
                </a:lnTo>
                <a:lnTo>
                  <a:pt x="635088" y="107950"/>
                </a:lnTo>
                <a:lnTo>
                  <a:pt x="616940" y="107950"/>
                </a:lnTo>
                <a:lnTo>
                  <a:pt x="616940" y="114300"/>
                </a:lnTo>
                <a:lnTo>
                  <a:pt x="604837" y="114300"/>
                </a:lnTo>
                <a:lnTo>
                  <a:pt x="604837" y="107950"/>
                </a:lnTo>
                <a:lnTo>
                  <a:pt x="592747" y="107950"/>
                </a:lnTo>
                <a:lnTo>
                  <a:pt x="592747" y="102870"/>
                </a:lnTo>
                <a:lnTo>
                  <a:pt x="580644" y="102870"/>
                </a:lnTo>
                <a:lnTo>
                  <a:pt x="574598" y="107950"/>
                </a:lnTo>
                <a:lnTo>
                  <a:pt x="574598" y="102870"/>
                </a:lnTo>
                <a:lnTo>
                  <a:pt x="508063" y="102870"/>
                </a:lnTo>
                <a:lnTo>
                  <a:pt x="508063" y="107950"/>
                </a:lnTo>
                <a:lnTo>
                  <a:pt x="520166" y="107950"/>
                </a:lnTo>
                <a:lnTo>
                  <a:pt x="520166" y="114300"/>
                </a:lnTo>
                <a:lnTo>
                  <a:pt x="514121" y="127000"/>
                </a:lnTo>
                <a:lnTo>
                  <a:pt x="520166" y="127000"/>
                </a:lnTo>
                <a:lnTo>
                  <a:pt x="520166" y="132080"/>
                </a:lnTo>
                <a:lnTo>
                  <a:pt x="526211" y="132080"/>
                </a:lnTo>
                <a:lnTo>
                  <a:pt x="526211" y="156210"/>
                </a:lnTo>
                <a:lnTo>
                  <a:pt x="520166" y="156210"/>
                </a:lnTo>
                <a:lnTo>
                  <a:pt x="520166" y="162560"/>
                </a:lnTo>
                <a:lnTo>
                  <a:pt x="514121" y="162560"/>
                </a:lnTo>
                <a:lnTo>
                  <a:pt x="520166" y="175260"/>
                </a:lnTo>
                <a:lnTo>
                  <a:pt x="514121" y="175260"/>
                </a:lnTo>
                <a:lnTo>
                  <a:pt x="508063" y="186690"/>
                </a:lnTo>
                <a:lnTo>
                  <a:pt x="508063" y="205740"/>
                </a:lnTo>
                <a:lnTo>
                  <a:pt x="502018" y="205740"/>
                </a:lnTo>
                <a:lnTo>
                  <a:pt x="502018" y="217170"/>
                </a:lnTo>
                <a:lnTo>
                  <a:pt x="508063" y="223520"/>
                </a:lnTo>
                <a:lnTo>
                  <a:pt x="495973" y="223520"/>
                </a:lnTo>
                <a:lnTo>
                  <a:pt x="502018" y="229870"/>
                </a:lnTo>
                <a:lnTo>
                  <a:pt x="502018" y="234950"/>
                </a:lnTo>
                <a:lnTo>
                  <a:pt x="508063" y="234950"/>
                </a:lnTo>
                <a:lnTo>
                  <a:pt x="508063" y="247650"/>
                </a:lnTo>
                <a:lnTo>
                  <a:pt x="502018" y="247650"/>
                </a:lnTo>
                <a:lnTo>
                  <a:pt x="502018" y="254000"/>
                </a:lnTo>
                <a:lnTo>
                  <a:pt x="495973" y="259080"/>
                </a:lnTo>
                <a:lnTo>
                  <a:pt x="495973" y="265430"/>
                </a:lnTo>
                <a:lnTo>
                  <a:pt x="489915" y="271780"/>
                </a:lnTo>
                <a:lnTo>
                  <a:pt x="471779" y="271780"/>
                </a:lnTo>
                <a:lnTo>
                  <a:pt x="465721" y="265430"/>
                </a:lnTo>
                <a:lnTo>
                  <a:pt x="453631" y="265430"/>
                </a:lnTo>
                <a:lnTo>
                  <a:pt x="453631" y="254000"/>
                </a:lnTo>
                <a:lnTo>
                  <a:pt x="459676" y="247650"/>
                </a:lnTo>
                <a:lnTo>
                  <a:pt x="453631" y="247650"/>
                </a:lnTo>
                <a:lnTo>
                  <a:pt x="453631" y="241300"/>
                </a:lnTo>
                <a:lnTo>
                  <a:pt x="447573" y="241300"/>
                </a:lnTo>
                <a:lnTo>
                  <a:pt x="447573" y="234950"/>
                </a:lnTo>
                <a:lnTo>
                  <a:pt x="441540" y="234950"/>
                </a:lnTo>
                <a:lnTo>
                  <a:pt x="435483" y="229870"/>
                </a:lnTo>
                <a:lnTo>
                  <a:pt x="435483" y="210820"/>
                </a:lnTo>
                <a:lnTo>
                  <a:pt x="429437" y="205740"/>
                </a:lnTo>
                <a:lnTo>
                  <a:pt x="429437" y="199390"/>
                </a:lnTo>
                <a:lnTo>
                  <a:pt x="423392" y="199390"/>
                </a:lnTo>
                <a:lnTo>
                  <a:pt x="417334" y="193040"/>
                </a:lnTo>
                <a:lnTo>
                  <a:pt x="399199" y="193040"/>
                </a:lnTo>
                <a:lnTo>
                  <a:pt x="393153" y="199390"/>
                </a:lnTo>
                <a:lnTo>
                  <a:pt x="381050" y="199390"/>
                </a:lnTo>
                <a:lnTo>
                  <a:pt x="381050" y="193040"/>
                </a:lnTo>
                <a:lnTo>
                  <a:pt x="374992" y="193040"/>
                </a:lnTo>
                <a:lnTo>
                  <a:pt x="362902" y="186690"/>
                </a:lnTo>
                <a:lnTo>
                  <a:pt x="356857" y="181610"/>
                </a:lnTo>
                <a:lnTo>
                  <a:pt x="350799" y="181610"/>
                </a:lnTo>
                <a:lnTo>
                  <a:pt x="344754" y="175260"/>
                </a:lnTo>
                <a:lnTo>
                  <a:pt x="338709" y="175260"/>
                </a:lnTo>
                <a:lnTo>
                  <a:pt x="338709" y="168910"/>
                </a:lnTo>
                <a:lnTo>
                  <a:pt x="332663" y="168910"/>
                </a:lnTo>
                <a:lnTo>
                  <a:pt x="332663" y="144780"/>
                </a:lnTo>
                <a:lnTo>
                  <a:pt x="320573" y="144780"/>
                </a:lnTo>
                <a:lnTo>
                  <a:pt x="320573" y="132080"/>
                </a:lnTo>
                <a:lnTo>
                  <a:pt x="326618" y="132080"/>
                </a:lnTo>
                <a:lnTo>
                  <a:pt x="326618" y="127000"/>
                </a:lnTo>
                <a:lnTo>
                  <a:pt x="320573" y="127000"/>
                </a:lnTo>
                <a:lnTo>
                  <a:pt x="326618" y="120650"/>
                </a:lnTo>
                <a:lnTo>
                  <a:pt x="338709" y="120650"/>
                </a:lnTo>
                <a:lnTo>
                  <a:pt x="338709" y="114300"/>
                </a:lnTo>
                <a:lnTo>
                  <a:pt x="326618" y="114300"/>
                </a:lnTo>
                <a:lnTo>
                  <a:pt x="326618" y="107950"/>
                </a:lnTo>
                <a:lnTo>
                  <a:pt x="344754" y="107950"/>
                </a:lnTo>
                <a:lnTo>
                  <a:pt x="344754" y="102870"/>
                </a:lnTo>
                <a:lnTo>
                  <a:pt x="356857" y="102870"/>
                </a:lnTo>
                <a:lnTo>
                  <a:pt x="350799" y="96520"/>
                </a:lnTo>
                <a:lnTo>
                  <a:pt x="350799" y="90170"/>
                </a:lnTo>
                <a:lnTo>
                  <a:pt x="362902" y="90170"/>
                </a:lnTo>
                <a:lnTo>
                  <a:pt x="368947" y="83820"/>
                </a:lnTo>
                <a:lnTo>
                  <a:pt x="387096" y="83820"/>
                </a:lnTo>
                <a:lnTo>
                  <a:pt x="393153" y="90170"/>
                </a:lnTo>
                <a:lnTo>
                  <a:pt x="399199" y="83820"/>
                </a:lnTo>
                <a:lnTo>
                  <a:pt x="399199" y="78740"/>
                </a:lnTo>
                <a:lnTo>
                  <a:pt x="405244" y="78740"/>
                </a:lnTo>
                <a:lnTo>
                  <a:pt x="405244" y="72390"/>
                </a:lnTo>
                <a:lnTo>
                  <a:pt x="393153" y="72390"/>
                </a:lnTo>
                <a:lnTo>
                  <a:pt x="393153" y="66040"/>
                </a:lnTo>
                <a:lnTo>
                  <a:pt x="374992" y="66040"/>
                </a:lnTo>
                <a:lnTo>
                  <a:pt x="374992" y="59690"/>
                </a:lnTo>
                <a:lnTo>
                  <a:pt x="368947" y="54610"/>
                </a:lnTo>
                <a:lnTo>
                  <a:pt x="368947" y="48260"/>
                </a:lnTo>
                <a:lnTo>
                  <a:pt x="356857" y="48260"/>
                </a:lnTo>
                <a:lnTo>
                  <a:pt x="356857" y="41910"/>
                </a:lnTo>
                <a:lnTo>
                  <a:pt x="350799" y="41910"/>
                </a:lnTo>
                <a:lnTo>
                  <a:pt x="344754" y="35560"/>
                </a:lnTo>
                <a:lnTo>
                  <a:pt x="332663" y="35560"/>
                </a:lnTo>
                <a:lnTo>
                  <a:pt x="332663" y="48260"/>
                </a:lnTo>
                <a:lnTo>
                  <a:pt x="326618" y="48260"/>
                </a:lnTo>
                <a:lnTo>
                  <a:pt x="326618" y="41910"/>
                </a:lnTo>
                <a:lnTo>
                  <a:pt x="320573" y="41910"/>
                </a:lnTo>
                <a:lnTo>
                  <a:pt x="320573" y="29210"/>
                </a:lnTo>
                <a:lnTo>
                  <a:pt x="326618" y="29210"/>
                </a:lnTo>
                <a:lnTo>
                  <a:pt x="314515" y="17780"/>
                </a:lnTo>
                <a:lnTo>
                  <a:pt x="296367" y="17780"/>
                </a:lnTo>
                <a:lnTo>
                  <a:pt x="290322" y="11430"/>
                </a:lnTo>
                <a:lnTo>
                  <a:pt x="290322" y="0"/>
                </a:lnTo>
                <a:lnTo>
                  <a:pt x="272173" y="0"/>
                </a:lnTo>
                <a:lnTo>
                  <a:pt x="272173" y="5080"/>
                </a:lnTo>
                <a:lnTo>
                  <a:pt x="266128" y="5080"/>
                </a:lnTo>
                <a:lnTo>
                  <a:pt x="241935" y="11430"/>
                </a:lnTo>
                <a:lnTo>
                  <a:pt x="247980" y="11430"/>
                </a:lnTo>
                <a:lnTo>
                  <a:pt x="247980" y="17780"/>
                </a:lnTo>
                <a:lnTo>
                  <a:pt x="254025" y="17780"/>
                </a:lnTo>
                <a:lnTo>
                  <a:pt x="260083" y="24130"/>
                </a:lnTo>
                <a:lnTo>
                  <a:pt x="260083" y="29210"/>
                </a:lnTo>
                <a:lnTo>
                  <a:pt x="254025" y="29210"/>
                </a:lnTo>
                <a:lnTo>
                  <a:pt x="254025" y="35560"/>
                </a:lnTo>
                <a:lnTo>
                  <a:pt x="247980" y="35560"/>
                </a:lnTo>
                <a:lnTo>
                  <a:pt x="247980" y="41910"/>
                </a:lnTo>
                <a:lnTo>
                  <a:pt x="235889" y="41910"/>
                </a:lnTo>
                <a:lnTo>
                  <a:pt x="235889" y="35560"/>
                </a:lnTo>
                <a:lnTo>
                  <a:pt x="217741" y="35560"/>
                </a:lnTo>
                <a:lnTo>
                  <a:pt x="217741" y="41910"/>
                </a:lnTo>
                <a:lnTo>
                  <a:pt x="211683" y="41910"/>
                </a:lnTo>
                <a:lnTo>
                  <a:pt x="211683" y="48260"/>
                </a:lnTo>
                <a:lnTo>
                  <a:pt x="223786" y="48260"/>
                </a:lnTo>
                <a:lnTo>
                  <a:pt x="223786" y="54610"/>
                </a:lnTo>
                <a:lnTo>
                  <a:pt x="217741" y="59690"/>
                </a:lnTo>
                <a:lnTo>
                  <a:pt x="211683" y="59690"/>
                </a:lnTo>
                <a:lnTo>
                  <a:pt x="211683" y="66040"/>
                </a:lnTo>
                <a:lnTo>
                  <a:pt x="205638" y="66040"/>
                </a:lnTo>
                <a:lnTo>
                  <a:pt x="193548" y="59690"/>
                </a:lnTo>
                <a:lnTo>
                  <a:pt x="187502" y="59690"/>
                </a:lnTo>
                <a:lnTo>
                  <a:pt x="187502" y="66040"/>
                </a:lnTo>
                <a:lnTo>
                  <a:pt x="181444" y="66040"/>
                </a:lnTo>
                <a:lnTo>
                  <a:pt x="181444" y="72390"/>
                </a:lnTo>
                <a:lnTo>
                  <a:pt x="175399" y="78740"/>
                </a:lnTo>
                <a:lnTo>
                  <a:pt x="163309" y="78740"/>
                </a:lnTo>
                <a:lnTo>
                  <a:pt x="163309" y="83820"/>
                </a:lnTo>
                <a:lnTo>
                  <a:pt x="151206" y="83820"/>
                </a:lnTo>
                <a:lnTo>
                  <a:pt x="151206" y="90170"/>
                </a:lnTo>
                <a:lnTo>
                  <a:pt x="145161" y="90170"/>
                </a:lnTo>
                <a:lnTo>
                  <a:pt x="145161" y="96520"/>
                </a:lnTo>
                <a:lnTo>
                  <a:pt x="133057" y="96520"/>
                </a:lnTo>
                <a:lnTo>
                  <a:pt x="133057" y="102870"/>
                </a:lnTo>
                <a:lnTo>
                  <a:pt x="127025" y="102870"/>
                </a:lnTo>
                <a:lnTo>
                  <a:pt x="127025" y="96520"/>
                </a:lnTo>
                <a:lnTo>
                  <a:pt x="114922" y="96520"/>
                </a:lnTo>
                <a:lnTo>
                  <a:pt x="108864" y="102870"/>
                </a:lnTo>
                <a:lnTo>
                  <a:pt x="102819" y="102870"/>
                </a:lnTo>
                <a:lnTo>
                  <a:pt x="102819" y="107950"/>
                </a:lnTo>
                <a:lnTo>
                  <a:pt x="96774" y="107950"/>
                </a:lnTo>
                <a:lnTo>
                  <a:pt x="96774" y="114300"/>
                </a:lnTo>
                <a:lnTo>
                  <a:pt x="90716" y="114300"/>
                </a:lnTo>
                <a:lnTo>
                  <a:pt x="90716" y="120650"/>
                </a:lnTo>
                <a:lnTo>
                  <a:pt x="84670" y="127000"/>
                </a:lnTo>
                <a:lnTo>
                  <a:pt x="78625" y="127000"/>
                </a:lnTo>
                <a:lnTo>
                  <a:pt x="78625" y="132080"/>
                </a:lnTo>
                <a:lnTo>
                  <a:pt x="72580" y="132080"/>
                </a:lnTo>
                <a:lnTo>
                  <a:pt x="72580" y="144780"/>
                </a:lnTo>
                <a:lnTo>
                  <a:pt x="66535" y="144780"/>
                </a:lnTo>
                <a:lnTo>
                  <a:pt x="66535" y="151130"/>
                </a:lnTo>
                <a:lnTo>
                  <a:pt x="54432" y="151130"/>
                </a:lnTo>
                <a:lnTo>
                  <a:pt x="54432" y="156210"/>
                </a:lnTo>
                <a:lnTo>
                  <a:pt x="48374" y="156210"/>
                </a:lnTo>
                <a:lnTo>
                  <a:pt x="48374" y="162560"/>
                </a:lnTo>
                <a:lnTo>
                  <a:pt x="42341" y="162560"/>
                </a:lnTo>
                <a:lnTo>
                  <a:pt x="36283" y="168910"/>
                </a:lnTo>
                <a:lnTo>
                  <a:pt x="36283" y="181610"/>
                </a:lnTo>
                <a:lnTo>
                  <a:pt x="30238" y="181610"/>
                </a:lnTo>
                <a:lnTo>
                  <a:pt x="30238" y="193040"/>
                </a:lnTo>
                <a:lnTo>
                  <a:pt x="24193" y="193040"/>
                </a:lnTo>
                <a:lnTo>
                  <a:pt x="24193" y="205740"/>
                </a:lnTo>
                <a:lnTo>
                  <a:pt x="18135" y="205740"/>
                </a:lnTo>
                <a:lnTo>
                  <a:pt x="18135" y="217170"/>
                </a:lnTo>
                <a:lnTo>
                  <a:pt x="12090" y="217170"/>
                </a:lnTo>
                <a:lnTo>
                  <a:pt x="12090" y="234950"/>
                </a:lnTo>
                <a:lnTo>
                  <a:pt x="18135" y="234950"/>
                </a:lnTo>
                <a:lnTo>
                  <a:pt x="18135" y="241300"/>
                </a:lnTo>
                <a:lnTo>
                  <a:pt x="12090" y="241300"/>
                </a:lnTo>
                <a:lnTo>
                  <a:pt x="12090" y="259080"/>
                </a:lnTo>
                <a:lnTo>
                  <a:pt x="18135" y="259080"/>
                </a:lnTo>
                <a:lnTo>
                  <a:pt x="18135" y="271780"/>
                </a:lnTo>
                <a:lnTo>
                  <a:pt x="12090" y="271780"/>
                </a:lnTo>
                <a:lnTo>
                  <a:pt x="12090" y="278130"/>
                </a:lnTo>
                <a:lnTo>
                  <a:pt x="6045" y="278130"/>
                </a:lnTo>
                <a:lnTo>
                  <a:pt x="6045" y="283210"/>
                </a:lnTo>
                <a:lnTo>
                  <a:pt x="12090" y="283210"/>
                </a:lnTo>
                <a:lnTo>
                  <a:pt x="18135" y="289560"/>
                </a:lnTo>
                <a:lnTo>
                  <a:pt x="18135" y="295910"/>
                </a:lnTo>
                <a:lnTo>
                  <a:pt x="12090" y="295910"/>
                </a:lnTo>
                <a:lnTo>
                  <a:pt x="12090" y="307340"/>
                </a:lnTo>
                <a:lnTo>
                  <a:pt x="6045" y="313690"/>
                </a:lnTo>
                <a:lnTo>
                  <a:pt x="6045" y="320040"/>
                </a:lnTo>
                <a:lnTo>
                  <a:pt x="0" y="326390"/>
                </a:lnTo>
                <a:lnTo>
                  <a:pt x="0" y="337820"/>
                </a:lnTo>
                <a:lnTo>
                  <a:pt x="6045" y="344170"/>
                </a:lnTo>
                <a:lnTo>
                  <a:pt x="6045" y="350520"/>
                </a:lnTo>
                <a:lnTo>
                  <a:pt x="12090" y="350520"/>
                </a:lnTo>
                <a:lnTo>
                  <a:pt x="12090" y="356870"/>
                </a:lnTo>
                <a:lnTo>
                  <a:pt x="6045" y="356870"/>
                </a:lnTo>
                <a:lnTo>
                  <a:pt x="6045" y="368300"/>
                </a:lnTo>
                <a:lnTo>
                  <a:pt x="0" y="368300"/>
                </a:lnTo>
                <a:lnTo>
                  <a:pt x="0" y="386080"/>
                </a:lnTo>
                <a:lnTo>
                  <a:pt x="6045" y="386080"/>
                </a:lnTo>
                <a:lnTo>
                  <a:pt x="6045" y="381000"/>
                </a:lnTo>
                <a:lnTo>
                  <a:pt x="12090" y="386080"/>
                </a:lnTo>
                <a:lnTo>
                  <a:pt x="12090" y="381000"/>
                </a:lnTo>
                <a:lnTo>
                  <a:pt x="18135" y="374650"/>
                </a:lnTo>
                <a:lnTo>
                  <a:pt x="24193" y="374650"/>
                </a:lnTo>
                <a:lnTo>
                  <a:pt x="24193" y="381000"/>
                </a:lnTo>
                <a:lnTo>
                  <a:pt x="36283" y="381000"/>
                </a:lnTo>
                <a:lnTo>
                  <a:pt x="42341" y="386080"/>
                </a:lnTo>
                <a:lnTo>
                  <a:pt x="54432" y="386080"/>
                </a:lnTo>
                <a:lnTo>
                  <a:pt x="54432" y="398780"/>
                </a:lnTo>
                <a:lnTo>
                  <a:pt x="48374" y="405130"/>
                </a:lnTo>
                <a:lnTo>
                  <a:pt x="48374" y="422910"/>
                </a:lnTo>
                <a:lnTo>
                  <a:pt x="42341" y="429260"/>
                </a:lnTo>
                <a:lnTo>
                  <a:pt x="42341" y="434340"/>
                </a:lnTo>
                <a:lnTo>
                  <a:pt x="48374" y="434340"/>
                </a:lnTo>
                <a:lnTo>
                  <a:pt x="48374" y="429260"/>
                </a:lnTo>
                <a:lnTo>
                  <a:pt x="54432" y="429260"/>
                </a:lnTo>
                <a:lnTo>
                  <a:pt x="54432" y="422910"/>
                </a:lnTo>
                <a:lnTo>
                  <a:pt x="60477" y="422910"/>
                </a:lnTo>
                <a:lnTo>
                  <a:pt x="66535" y="416560"/>
                </a:lnTo>
                <a:lnTo>
                  <a:pt x="78625" y="416560"/>
                </a:lnTo>
                <a:lnTo>
                  <a:pt x="72580" y="422910"/>
                </a:lnTo>
                <a:lnTo>
                  <a:pt x="84670" y="422910"/>
                </a:lnTo>
                <a:lnTo>
                  <a:pt x="84670" y="416560"/>
                </a:lnTo>
                <a:lnTo>
                  <a:pt x="96774" y="416560"/>
                </a:lnTo>
                <a:lnTo>
                  <a:pt x="96774" y="429260"/>
                </a:lnTo>
                <a:lnTo>
                  <a:pt x="102819" y="429260"/>
                </a:lnTo>
                <a:lnTo>
                  <a:pt x="102819" y="434340"/>
                </a:lnTo>
                <a:lnTo>
                  <a:pt x="108864" y="434340"/>
                </a:lnTo>
                <a:lnTo>
                  <a:pt x="114922" y="440690"/>
                </a:lnTo>
                <a:lnTo>
                  <a:pt x="120967" y="440690"/>
                </a:lnTo>
                <a:lnTo>
                  <a:pt x="120967" y="447040"/>
                </a:lnTo>
                <a:lnTo>
                  <a:pt x="151206" y="447040"/>
                </a:lnTo>
                <a:lnTo>
                  <a:pt x="151206" y="440690"/>
                </a:lnTo>
                <a:lnTo>
                  <a:pt x="157251" y="434340"/>
                </a:lnTo>
                <a:lnTo>
                  <a:pt x="163309" y="434340"/>
                </a:lnTo>
                <a:lnTo>
                  <a:pt x="163309" y="429260"/>
                </a:lnTo>
                <a:lnTo>
                  <a:pt x="169354" y="422910"/>
                </a:lnTo>
                <a:lnTo>
                  <a:pt x="169354" y="416560"/>
                </a:lnTo>
                <a:lnTo>
                  <a:pt x="169354" y="405130"/>
                </a:lnTo>
                <a:lnTo>
                  <a:pt x="175399" y="405130"/>
                </a:lnTo>
                <a:lnTo>
                  <a:pt x="181444" y="410210"/>
                </a:lnTo>
                <a:lnTo>
                  <a:pt x="181444" y="453390"/>
                </a:lnTo>
                <a:lnTo>
                  <a:pt x="186334" y="458520"/>
                </a:lnTo>
                <a:lnTo>
                  <a:pt x="181444" y="458520"/>
                </a:lnTo>
                <a:lnTo>
                  <a:pt x="181444" y="464566"/>
                </a:lnTo>
                <a:lnTo>
                  <a:pt x="187490" y="464566"/>
                </a:lnTo>
                <a:lnTo>
                  <a:pt x="187490" y="459727"/>
                </a:lnTo>
                <a:lnTo>
                  <a:pt x="211683" y="459740"/>
                </a:lnTo>
                <a:lnTo>
                  <a:pt x="211683" y="464820"/>
                </a:lnTo>
                <a:lnTo>
                  <a:pt x="229844" y="464820"/>
                </a:lnTo>
                <a:lnTo>
                  <a:pt x="229844" y="477520"/>
                </a:lnTo>
                <a:lnTo>
                  <a:pt x="235889" y="477520"/>
                </a:lnTo>
                <a:lnTo>
                  <a:pt x="235889" y="483870"/>
                </a:lnTo>
                <a:lnTo>
                  <a:pt x="247980" y="483870"/>
                </a:lnTo>
                <a:lnTo>
                  <a:pt x="247980" y="477520"/>
                </a:lnTo>
                <a:lnTo>
                  <a:pt x="260083" y="477520"/>
                </a:lnTo>
                <a:lnTo>
                  <a:pt x="260083" y="471170"/>
                </a:lnTo>
                <a:lnTo>
                  <a:pt x="266128" y="471170"/>
                </a:lnTo>
                <a:lnTo>
                  <a:pt x="272173" y="477520"/>
                </a:lnTo>
                <a:lnTo>
                  <a:pt x="284264" y="477520"/>
                </a:lnTo>
                <a:lnTo>
                  <a:pt x="284264" y="495300"/>
                </a:lnTo>
                <a:lnTo>
                  <a:pt x="278231" y="495300"/>
                </a:lnTo>
                <a:lnTo>
                  <a:pt x="278231" y="501650"/>
                </a:lnTo>
                <a:lnTo>
                  <a:pt x="272173" y="508000"/>
                </a:lnTo>
                <a:lnTo>
                  <a:pt x="266128" y="508000"/>
                </a:lnTo>
                <a:lnTo>
                  <a:pt x="272173" y="513080"/>
                </a:lnTo>
                <a:lnTo>
                  <a:pt x="272173" y="525780"/>
                </a:lnTo>
                <a:lnTo>
                  <a:pt x="266128" y="525780"/>
                </a:lnTo>
                <a:lnTo>
                  <a:pt x="266128" y="537210"/>
                </a:lnTo>
                <a:lnTo>
                  <a:pt x="272173" y="537210"/>
                </a:lnTo>
                <a:lnTo>
                  <a:pt x="272173" y="543560"/>
                </a:lnTo>
                <a:lnTo>
                  <a:pt x="278231" y="543560"/>
                </a:lnTo>
                <a:lnTo>
                  <a:pt x="284264" y="549910"/>
                </a:lnTo>
                <a:lnTo>
                  <a:pt x="290322" y="549910"/>
                </a:lnTo>
                <a:lnTo>
                  <a:pt x="284264" y="556260"/>
                </a:lnTo>
                <a:lnTo>
                  <a:pt x="284264" y="561340"/>
                </a:lnTo>
                <a:lnTo>
                  <a:pt x="302425" y="561340"/>
                </a:lnTo>
                <a:lnTo>
                  <a:pt x="302425" y="580390"/>
                </a:lnTo>
                <a:lnTo>
                  <a:pt x="308470" y="580390"/>
                </a:lnTo>
                <a:lnTo>
                  <a:pt x="308470" y="586740"/>
                </a:lnTo>
                <a:lnTo>
                  <a:pt x="314515" y="591820"/>
                </a:lnTo>
                <a:lnTo>
                  <a:pt x="320573" y="591820"/>
                </a:lnTo>
                <a:lnTo>
                  <a:pt x="320573" y="598170"/>
                </a:lnTo>
                <a:lnTo>
                  <a:pt x="332663" y="598170"/>
                </a:lnTo>
                <a:lnTo>
                  <a:pt x="332663" y="586740"/>
                </a:lnTo>
                <a:lnTo>
                  <a:pt x="338709" y="586740"/>
                </a:lnTo>
                <a:lnTo>
                  <a:pt x="344754" y="580390"/>
                </a:lnTo>
                <a:lnTo>
                  <a:pt x="356857" y="580390"/>
                </a:lnTo>
                <a:lnTo>
                  <a:pt x="356857" y="574040"/>
                </a:lnTo>
                <a:lnTo>
                  <a:pt x="374992" y="574040"/>
                </a:lnTo>
                <a:lnTo>
                  <a:pt x="374992" y="580390"/>
                </a:lnTo>
                <a:lnTo>
                  <a:pt x="381050" y="580390"/>
                </a:lnTo>
                <a:lnTo>
                  <a:pt x="381050" y="586740"/>
                </a:lnTo>
                <a:lnTo>
                  <a:pt x="393153" y="586740"/>
                </a:lnTo>
                <a:lnTo>
                  <a:pt x="399199" y="591820"/>
                </a:lnTo>
                <a:lnTo>
                  <a:pt x="405244" y="591820"/>
                </a:lnTo>
                <a:lnTo>
                  <a:pt x="405244" y="586740"/>
                </a:lnTo>
                <a:lnTo>
                  <a:pt x="423392" y="586740"/>
                </a:lnTo>
                <a:lnTo>
                  <a:pt x="423392" y="591820"/>
                </a:lnTo>
                <a:lnTo>
                  <a:pt x="435483" y="591820"/>
                </a:lnTo>
                <a:lnTo>
                  <a:pt x="435483" y="580390"/>
                </a:lnTo>
                <a:lnTo>
                  <a:pt x="441540" y="580390"/>
                </a:lnTo>
                <a:lnTo>
                  <a:pt x="447573" y="574040"/>
                </a:lnTo>
                <a:lnTo>
                  <a:pt x="459676" y="574040"/>
                </a:lnTo>
                <a:lnTo>
                  <a:pt x="471779" y="561340"/>
                </a:lnTo>
                <a:lnTo>
                  <a:pt x="471779" y="556260"/>
                </a:lnTo>
                <a:lnTo>
                  <a:pt x="489915" y="556260"/>
                </a:lnTo>
                <a:lnTo>
                  <a:pt x="489915" y="561340"/>
                </a:lnTo>
                <a:lnTo>
                  <a:pt x="495973" y="567690"/>
                </a:lnTo>
                <a:lnTo>
                  <a:pt x="495973" y="574040"/>
                </a:lnTo>
                <a:lnTo>
                  <a:pt x="502018" y="580390"/>
                </a:lnTo>
                <a:lnTo>
                  <a:pt x="514121" y="580390"/>
                </a:lnTo>
                <a:lnTo>
                  <a:pt x="514121" y="574040"/>
                </a:lnTo>
                <a:lnTo>
                  <a:pt x="538302" y="574040"/>
                </a:lnTo>
                <a:lnTo>
                  <a:pt x="538302" y="580390"/>
                </a:lnTo>
                <a:lnTo>
                  <a:pt x="544360" y="580390"/>
                </a:lnTo>
                <a:lnTo>
                  <a:pt x="544360" y="598170"/>
                </a:lnTo>
                <a:lnTo>
                  <a:pt x="556450" y="604520"/>
                </a:lnTo>
                <a:lnTo>
                  <a:pt x="562495" y="610870"/>
                </a:lnTo>
                <a:lnTo>
                  <a:pt x="574598" y="610870"/>
                </a:lnTo>
                <a:lnTo>
                  <a:pt x="574598" y="598170"/>
                </a:lnTo>
                <a:lnTo>
                  <a:pt x="580644" y="598170"/>
                </a:lnTo>
                <a:lnTo>
                  <a:pt x="586701" y="591820"/>
                </a:lnTo>
                <a:lnTo>
                  <a:pt x="592747" y="591820"/>
                </a:lnTo>
                <a:lnTo>
                  <a:pt x="592747" y="598170"/>
                </a:lnTo>
                <a:lnTo>
                  <a:pt x="598792" y="598170"/>
                </a:lnTo>
                <a:lnTo>
                  <a:pt x="598792" y="604520"/>
                </a:lnTo>
                <a:lnTo>
                  <a:pt x="604837" y="604520"/>
                </a:lnTo>
                <a:lnTo>
                  <a:pt x="604837" y="610870"/>
                </a:lnTo>
                <a:lnTo>
                  <a:pt x="610882" y="610870"/>
                </a:lnTo>
                <a:lnTo>
                  <a:pt x="616940" y="622300"/>
                </a:lnTo>
                <a:lnTo>
                  <a:pt x="622985" y="622300"/>
                </a:lnTo>
                <a:lnTo>
                  <a:pt x="635088" y="635000"/>
                </a:lnTo>
                <a:lnTo>
                  <a:pt x="641134" y="628650"/>
                </a:lnTo>
                <a:lnTo>
                  <a:pt x="647179" y="628650"/>
                </a:lnTo>
                <a:lnTo>
                  <a:pt x="647179" y="659130"/>
                </a:lnTo>
                <a:lnTo>
                  <a:pt x="653224" y="664210"/>
                </a:lnTo>
                <a:lnTo>
                  <a:pt x="653224" y="688340"/>
                </a:lnTo>
                <a:lnTo>
                  <a:pt x="659269" y="694690"/>
                </a:lnTo>
                <a:lnTo>
                  <a:pt x="659269" y="707390"/>
                </a:lnTo>
                <a:lnTo>
                  <a:pt x="665327" y="713740"/>
                </a:lnTo>
                <a:lnTo>
                  <a:pt x="665327" y="718820"/>
                </a:lnTo>
                <a:lnTo>
                  <a:pt x="671372" y="718820"/>
                </a:lnTo>
                <a:lnTo>
                  <a:pt x="671372" y="725170"/>
                </a:lnTo>
                <a:lnTo>
                  <a:pt x="677418" y="731520"/>
                </a:lnTo>
                <a:lnTo>
                  <a:pt x="683463" y="731520"/>
                </a:lnTo>
                <a:lnTo>
                  <a:pt x="683463" y="742950"/>
                </a:lnTo>
                <a:lnTo>
                  <a:pt x="689521" y="742950"/>
                </a:lnTo>
                <a:lnTo>
                  <a:pt x="689521" y="755650"/>
                </a:lnTo>
                <a:lnTo>
                  <a:pt x="695566" y="762000"/>
                </a:lnTo>
                <a:lnTo>
                  <a:pt x="695566" y="755650"/>
                </a:lnTo>
                <a:lnTo>
                  <a:pt x="701611" y="755650"/>
                </a:lnTo>
                <a:lnTo>
                  <a:pt x="707669" y="762000"/>
                </a:lnTo>
                <a:lnTo>
                  <a:pt x="725805" y="762000"/>
                </a:lnTo>
                <a:lnTo>
                  <a:pt x="725805" y="767080"/>
                </a:lnTo>
                <a:lnTo>
                  <a:pt x="731862" y="767080"/>
                </a:lnTo>
                <a:lnTo>
                  <a:pt x="731862" y="773430"/>
                </a:lnTo>
                <a:lnTo>
                  <a:pt x="737908" y="773430"/>
                </a:lnTo>
                <a:lnTo>
                  <a:pt x="737908" y="779780"/>
                </a:lnTo>
                <a:lnTo>
                  <a:pt x="743953" y="779780"/>
                </a:lnTo>
                <a:lnTo>
                  <a:pt x="743953" y="773430"/>
                </a:lnTo>
                <a:lnTo>
                  <a:pt x="756043" y="786130"/>
                </a:lnTo>
                <a:lnTo>
                  <a:pt x="762101" y="786130"/>
                </a:lnTo>
                <a:lnTo>
                  <a:pt x="768146" y="791210"/>
                </a:lnTo>
                <a:lnTo>
                  <a:pt x="768146" y="797560"/>
                </a:lnTo>
                <a:lnTo>
                  <a:pt x="786282" y="797560"/>
                </a:lnTo>
                <a:lnTo>
                  <a:pt x="786282" y="803910"/>
                </a:lnTo>
                <a:lnTo>
                  <a:pt x="804430" y="803910"/>
                </a:lnTo>
                <a:lnTo>
                  <a:pt x="804430" y="786130"/>
                </a:lnTo>
                <a:lnTo>
                  <a:pt x="816533" y="786130"/>
                </a:lnTo>
                <a:lnTo>
                  <a:pt x="816533" y="779780"/>
                </a:lnTo>
                <a:lnTo>
                  <a:pt x="840727" y="779780"/>
                </a:lnTo>
                <a:lnTo>
                  <a:pt x="840727" y="773430"/>
                </a:lnTo>
                <a:lnTo>
                  <a:pt x="846785" y="773430"/>
                </a:lnTo>
                <a:lnTo>
                  <a:pt x="852817" y="767080"/>
                </a:lnTo>
                <a:lnTo>
                  <a:pt x="858875" y="767080"/>
                </a:lnTo>
                <a:lnTo>
                  <a:pt x="858875" y="755650"/>
                </a:lnTo>
                <a:lnTo>
                  <a:pt x="858875" y="749300"/>
                </a:lnTo>
                <a:lnTo>
                  <a:pt x="864920" y="749300"/>
                </a:lnTo>
                <a:lnTo>
                  <a:pt x="870966" y="742950"/>
                </a:lnTo>
                <a:lnTo>
                  <a:pt x="870966" y="725170"/>
                </a:lnTo>
                <a:lnTo>
                  <a:pt x="864920" y="718820"/>
                </a:lnTo>
                <a:lnTo>
                  <a:pt x="864920" y="713740"/>
                </a:lnTo>
                <a:lnTo>
                  <a:pt x="877023" y="701040"/>
                </a:lnTo>
                <a:lnTo>
                  <a:pt x="877023" y="694690"/>
                </a:lnTo>
                <a:lnTo>
                  <a:pt x="901217" y="694690"/>
                </a:lnTo>
                <a:lnTo>
                  <a:pt x="901217" y="688340"/>
                </a:lnTo>
                <a:lnTo>
                  <a:pt x="913307" y="688340"/>
                </a:lnTo>
                <a:lnTo>
                  <a:pt x="913307" y="683260"/>
                </a:lnTo>
                <a:lnTo>
                  <a:pt x="907262" y="683260"/>
                </a:lnTo>
                <a:lnTo>
                  <a:pt x="907262" y="676910"/>
                </a:lnTo>
                <a:lnTo>
                  <a:pt x="913307" y="676910"/>
                </a:lnTo>
                <a:lnTo>
                  <a:pt x="913307" y="664210"/>
                </a:lnTo>
                <a:lnTo>
                  <a:pt x="919353" y="664210"/>
                </a:lnTo>
                <a:lnTo>
                  <a:pt x="919353" y="659130"/>
                </a:lnTo>
                <a:lnTo>
                  <a:pt x="937501" y="659130"/>
                </a:lnTo>
                <a:lnTo>
                  <a:pt x="937501" y="664210"/>
                </a:lnTo>
                <a:lnTo>
                  <a:pt x="943559" y="664210"/>
                </a:lnTo>
                <a:lnTo>
                  <a:pt x="943559" y="683260"/>
                </a:lnTo>
                <a:lnTo>
                  <a:pt x="949591" y="688340"/>
                </a:lnTo>
                <a:lnTo>
                  <a:pt x="943559" y="688340"/>
                </a:lnTo>
                <a:lnTo>
                  <a:pt x="943559" y="694690"/>
                </a:lnTo>
                <a:lnTo>
                  <a:pt x="949591" y="694690"/>
                </a:lnTo>
                <a:lnTo>
                  <a:pt x="949591" y="713740"/>
                </a:lnTo>
                <a:lnTo>
                  <a:pt x="943559" y="718820"/>
                </a:lnTo>
                <a:lnTo>
                  <a:pt x="943559" y="713740"/>
                </a:lnTo>
                <a:lnTo>
                  <a:pt x="913307" y="713740"/>
                </a:lnTo>
                <a:lnTo>
                  <a:pt x="913307" y="725170"/>
                </a:lnTo>
                <a:lnTo>
                  <a:pt x="919353" y="731520"/>
                </a:lnTo>
                <a:lnTo>
                  <a:pt x="919353" y="737870"/>
                </a:lnTo>
                <a:lnTo>
                  <a:pt x="925410" y="737870"/>
                </a:lnTo>
                <a:lnTo>
                  <a:pt x="937501" y="742950"/>
                </a:lnTo>
                <a:lnTo>
                  <a:pt x="949591" y="742950"/>
                </a:lnTo>
                <a:lnTo>
                  <a:pt x="949591" y="755650"/>
                </a:lnTo>
                <a:lnTo>
                  <a:pt x="943559" y="755650"/>
                </a:lnTo>
                <a:lnTo>
                  <a:pt x="943559" y="767080"/>
                </a:lnTo>
                <a:lnTo>
                  <a:pt x="937501" y="767080"/>
                </a:lnTo>
                <a:lnTo>
                  <a:pt x="937501" y="773430"/>
                </a:lnTo>
                <a:lnTo>
                  <a:pt x="919353" y="773430"/>
                </a:lnTo>
                <a:lnTo>
                  <a:pt x="919353" y="779780"/>
                </a:lnTo>
                <a:lnTo>
                  <a:pt x="913307" y="779780"/>
                </a:lnTo>
                <a:lnTo>
                  <a:pt x="907262" y="773430"/>
                </a:lnTo>
                <a:lnTo>
                  <a:pt x="907262" y="786130"/>
                </a:lnTo>
                <a:lnTo>
                  <a:pt x="901217" y="786130"/>
                </a:lnTo>
                <a:lnTo>
                  <a:pt x="901217" y="803910"/>
                </a:lnTo>
                <a:lnTo>
                  <a:pt x="907262" y="803910"/>
                </a:lnTo>
                <a:lnTo>
                  <a:pt x="907262" y="797560"/>
                </a:lnTo>
                <a:lnTo>
                  <a:pt x="925410" y="797560"/>
                </a:lnTo>
                <a:lnTo>
                  <a:pt x="925410" y="791210"/>
                </a:lnTo>
                <a:lnTo>
                  <a:pt x="931456" y="797560"/>
                </a:lnTo>
                <a:lnTo>
                  <a:pt x="931456" y="791210"/>
                </a:lnTo>
                <a:lnTo>
                  <a:pt x="937501" y="797560"/>
                </a:lnTo>
                <a:lnTo>
                  <a:pt x="937501" y="803910"/>
                </a:lnTo>
                <a:lnTo>
                  <a:pt x="943559" y="810260"/>
                </a:lnTo>
                <a:lnTo>
                  <a:pt x="973797" y="810260"/>
                </a:lnTo>
                <a:lnTo>
                  <a:pt x="973797" y="803910"/>
                </a:lnTo>
                <a:lnTo>
                  <a:pt x="979843" y="803910"/>
                </a:lnTo>
                <a:lnTo>
                  <a:pt x="985888" y="797560"/>
                </a:lnTo>
                <a:lnTo>
                  <a:pt x="991933" y="803910"/>
                </a:lnTo>
                <a:lnTo>
                  <a:pt x="1004036" y="803910"/>
                </a:lnTo>
                <a:lnTo>
                  <a:pt x="1004036" y="797560"/>
                </a:lnTo>
                <a:lnTo>
                  <a:pt x="1010081" y="791210"/>
                </a:lnTo>
                <a:lnTo>
                  <a:pt x="1010081" y="786130"/>
                </a:lnTo>
                <a:lnTo>
                  <a:pt x="1022184" y="786130"/>
                </a:lnTo>
                <a:lnTo>
                  <a:pt x="1022184" y="803910"/>
                </a:lnTo>
                <a:lnTo>
                  <a:pt x="1034275" y="803910"/>
                </a:lnTo>
                <a:lnTo>
                  <a:pt x="1034275" y="839495"/>
                </a:lnTo>
                <a:lnTo>
                  <a:pt x="1034275" y="840740"/>
                </a:lnTo>
                <a:lnTo>
                  <a:pt x="1046378" y="840740"/>
                </a:lnTo>
                <a:lnTo>
                  <a:pt x="1046378" y="834390"/>
                </a:lnTo>
                <a:lnTo>
                  <a:pt x="1052423" y="834390"/>
                </a:lnTo>
                <a:lnTo>
                  <a:pt x="1058481" y="828040"/>
                </a:lnTo>
                <a:lnTo>
                  <a:pt x="1064514" y="828040"/>
                </a:lnTo>
                <a:lnTo>
                  <a:pt x="1064514" y="815340"/>
                </a:lnTo>
                <a:lnTo>
                  <a:pt x="1070559" y="815340"/>
                </a:lnTo>
                <a:lnTo>
                  <a:pt x="1070559" y="821690"/>
                </a:lnTo>
                <a:lnTo>
                  <a:pt x="1076617" y="815340"/>
                </a:lnTo>
                <a:lnTo>
                  <a:pt x="1100810" y="815340"/>
                </a:lnTo>
                <a:lnTo>
                  <a:pt x="1100810" y="821690"/>
                </a:lnTo>
                <a:lnTo>
                  <a:pt x="1106855" y="821690"/>
                </a:lnTo>
                <a:lnTo>
                  <a:pt x="1106855" y="828040"/>
                </a:lnTo>
                <a:lnTo>
                  <a:pt x="1118958" y="828040"/>
                </a:lnTo>
                <a:lnTo>
                  <a:pt x="1118958" y="834390"/>
                </a:lnTo>
                <a:lnTo>
                  <a:pt x="1125004" y="834390"/>
                </a:lnTo>
                <a:lnTo>
                  <a:pt x="1125004" y="845820"/>
                </a:lnTo>
                <a:lnTo>
                  <a:pt x="1131049" y="852170"/>
                </a:lnTo>
                <a:lnTo>
                  <a:pt x="1125004" y="852170"/>
                </a:lnTo>
                <a:lnTo>
                  <a:pt x="1125004" y="882650"/>
                </a:lnTo>
                <a:lnTo>
                  <a:pt x="1118958" y="882650"/>
                </a:lnTo>
                <a:lnTo>
                  <a:pt x="1118958" y="900430"/>
                </a:lnTo>
                <a:lnTo>
                  <a:pt x="1125004" y="906780"/>
                </a:lnTo>
                <a:lnTo>
                  <a:pt x="1131049" y="906780"/>
                </a:lnTo>
                <a:lnTo>
                  <a:pt x="1137107" y="913130"/>
                </a:lnTo>
                <a:lnTo>
                  <a:pt x="1137107" y="942340"/>
                </a:lnTo>
                <a:lnTo>
                  <a:pt x="1143152" y="948690"/>
                </a:lnTo>
                <a:lnTo>
                  <a:pt x="1143152" y="955040"/>
                </a:lnTo>
                <a:lnTo>
                  <a:pt x="1149197" y="961390"/>
                </a:lnTo>
                <a:lnTo>
                  <a:pt x="1149197" y="955040"/>
                </a:lnTo>
                <a:lnTo>
                  <a:pt x="1155242" y="955040"/>
                </a:lnTo>
                <a:lnTo>
                  <a:pt x="1155242" y="961390"/>
                </a:lnTo>
                <a:lnTo>
                  <a:pt x="1167345" y="961390"/>
                </a:lnTo>
                <a:lnTo>
                  <a:pt x="1167345" y="972820"/>
                </a:lnTo>
                <a:lnTo>
                  <a:pt x="1173403" y="972820"/>
                </a:lnTo>
                <a:lnTo>
                  <a:pt x="1173403" y="967740"/>
                </a:lnTo>
                <a:lnTo>
                  <a:pt x="1191526" y="967740"/>
                </a:lnTo>
                <a:lnTo>
                  <a:pt x="1191526" y="972820"/>
                </a:lnTo>
                <a:lnTo>
                  <a:pt x="1197584" y="972820"/>
                </a:lnTo>
                <a:lnTo>
                  <a:pt x="1197584" y="1021080"/>
                </a:lnTo>
                <a:lnTo>
                  <a:pt x="1185481" y="1021080"/>
                </a:lnTo>
                <a:lnTo>
                  <a:pt x="1185481" y="1027430"/>
                </a:lnTo>
                <a:lnTo>
                  <a:pt x="1179449" y="1027430"/>
                </a:lnTo>
                <a:lnTo>
                  <a:pt x="1179449" y="1033780"/>
                </a:lnTo>
                <a:lnTo>
                  <a:pt x="1185481" y="1033780"/>
                </a:lnTo>
                <a:lnTo>
                  <a:pt x="1185481" y="1051560"/>
                </a:lnTo>
                <a:lnTo>
                  <a:pt x="1179449" y="1051560"/>
                </a:lnTo>
                <a:lnTo>
                  <a:pt x="1179449" y="1057910"/>
                </a:lnTo>
                <a:lnTo>
                  <a:pt x="1185481" y="1057910"/>
                </a:lnTo>
                <a:lnTo>
                  <a:pt x="1185481" y="1082040"/>
                </a:lnTo>
                <a:lnTo>
                  <a:pt x="1191526" y="1082040"/>
                </a:lnTo>
                <a:lnTo>
                  <a:pt x="1191526" y="1088390"/>
                </a:lnTo>
                <a:lnTo>
                  <a:pt x="1197584" y="1088390"/>
                </a:lnTo>
                <a:lnTo>
                  <a:pt x="1197584" y="1099820"/>
                </a:lnTo>
                <a:lnTo>
                  <a:pt x="1203642" y="1099820"/>
                </a:lnTo>
                <a:lnTo>
                  <a:pt x="1209687" y="1094740"/>
                </a:lnTo>
                <a:lnTo>
                  <a:pt x="1209687" y="1099820"/>
                </a:lnTo>
                <a:lnTo>
                  <a:pt x="1215720" y="1099820"/>
                </a:lnTo>
                <a:lnTo>
                  <a:pt x="1215720" y="1112520"/>
                </a:lnTo>
                <a:lnTo>
                  <a:pt x="1203642" y="1112520"/>
                </a:lnTo>
                <a:lnTo>
                  <a:pt x="1203642" y="1118870"/>
                </a:lnTo>
                <a:lnTo>
                  <a:pt x="1209687" y="1123950"/>
                </a:lnTo>
                <a:lnTo>
                  <a:pt x="1209687" y="1143000"/>
                </a:lnTo>
                <a:lnTo>
                  <a:pt x="1215720" y="1143000"/>
                </a:lnTo>
                <a:lnTo>
                  <a:pt x="1215720" y="1148080"/>
                </a:lnTo>
                <a:lnTo>
                  <a:pt x="1221778" y="1154430"/>
                </a:lnTo>
                <a:lnTo>
                  <a:pt x="1221778" y="1167130"/>
                </a:lnTo>
                <a:lnTo>
                  <a:pt x="1227836" y="1172210"/>
                </a:lnTo>
                <a:lnTo>
                  <a:pt x="1227836" y="1167130"/>
                </a:lnTo>
                <a:lnTo>
                  <a:pt x="1239926" y="1167130"/>
                </a:lnTo>
                <a:lnTo>
                  <a:pt x="1239926" y="1160780"/>
                </a:lnTo>
                <a:lnTo>
                  <a:pt x="1245971" y="1160780"/>
                </a:lnTo>
                <a:lnTo>
                  <a:pt x="1252029" y="1167130"/>
                </a:lnTo>
                <a:lnTo>
                  <a:pt x="1258074" y="1167130"/>
                </a:lnTo>
                <a:lnTo>
                  <a:pt x="1258074" y="1172210"/>
                </a:lnTo>
                <a:lnTo>
                  <a:pt x="1270165" y="1172210"/>
                </a:lnTo>
                <a:lnTo>
                  <a:pt x="1270165" y="1178560"/>
                </a:lnTo>
                <a:lnTo>
                  <a:pt x="1282268" y="1178560"/>
                </a:lnTo>
                <a:lnTo>
                  <a:pt x="1282268" y="1184910"/>
                </a:lnTo>
                <a:lnTo>
                  <a:pt x="1288313" y="1184910"/>
                </a:lnTo>
                <a:lnTo>
                  <a:pt x="1288313" y="1191260"/>
                </a:lnTo>
                <a:lnTo>
                  <a:pt x="1312494" y="1191260"/>
                </a:lnTo>
                <a:lnTo>
                  <a:pt x="1312494" y="1184910"/>
                </a:lnTo>
                <a:lnTo>
                  <a:pt x="1324610" y="1184910"/>
                </a:lnTo>
                <a:lnTo>
                  <a:pt x="1324610" y="1202690"/>
                </a:lnTo>
                <a:lnTo>
                  <a:pt x="1330655" y="1209040"/>
                </a:lnTo>
                <a:lnTo>
                  <a:pt x="1330655" y="1202690"/>
                </a:lnTo>
                <a:lnTo>
                  <a:pt x="1348803" y="1202690"/>
                </a:lnTo>
                <a:lnTo>
                  <a:pt x="1348803" y="1196340"/>
                </a:lnTo>
                <a:lnTo>
                  <a:pt x="1360906" y="1196340"/>
                </a:lnTo>
                <a:lnTo>
                  <a:pt x="1360906" y="1202690"/>
                </a:lnTo>
                <a:lnTo>
                  <a:pt x="1366951" y="1196340"/>
                </a:lnTo>
                <a:lnTo>
                  <a:pt x="1366951" y="1191260"/>
                </a:lnTo>
                <a:lnTo>
                  <a:pt x="1372997" y="1191260"/>
                </a:lnTo>
                <a:lnTo>
                  <a:pt x="1372997" y="1220470"/>
                </a:lnTo>
                <a:lnTo>
                  <a:pt x="1379042" y="1220470"/>
                </a:lnTo>
                <a:lnTo>
                  <a:pt x="1379042" y="1202690"/>
                </a:lnTo>
                <a:lnTo>
                  <a:pt x="1385087" y="1202690"/>
                </a:lnTo>
                <a:lnTo>
                  <a:pt x="1385087" y="1209040"/>
                </a:lnTo>
                <a:lnTo>
                  <a:pt x="1391132" y="1202690"/>
                </a:lnTo>
                <a:lnTo>
                  <a:pt x="1397177" y="1202690"/>
                </a:lnTo>
                <a:lnTo>
                  <a:pt x="1397177" y="1196340"/>
                </a:lnTo>
                <a:lnTo>
                  <a:pt x="1409280" y="1196340"/>
                </a:lnTo>
                <a:lnTo>
                  <a:pt x="1409280" y="1202690"/>
                </a:lnTo>
                <a:lnTo>
                  <a:pt x="1415326" y="1202690"/>
                </a:lnTo>
                <a:lnTo>
                  <a:pt x="1415326" y="1196340"/>
                </a:lnTo>
                <a:lnTo>
                  <a:pt x="1421371" y="1196340"/>
                </a:lnTo>
                <a:lnTo>
                  <a:pt x="1421371" y="1202690"/>
                </a:lnTo>
                <a:lnTo>
                  <a:pt x="1439532" y="1202690"/>
                </a:lnTo>
                <a:lnTo>
                  <a:pt x="1439532" y="1196340"/>
                </a:lnTo>
                <a:lnTo>
                  <a:pt x="1445564" y="1202690"/>
                </a:lnTo>
                <a:lnTo>
                  <a:pt x="1463713" y="1202690"/>
                </a:lnTo>
                <a:lnTo>
                  <a:pt x="1457667" y="1209040"/>
                </a:lnTo>
                <a:lnTo>
                  <a:pt x="1463713" y="1209040"/>
                </a:lnTo>
                <a:lnTo>
                  <a:pt x="1463713" y="1220470"/>
                </a:lnTo>
                <a:lnTo>
                  <a:pt x="1469758" y="1220470"/>
                </a:lnTo>
                <a:lnTo>
                  <a:pt x="1475816" y="1215390"/>
                </a:lnTo>
                <a:lnTo>
                  <a:pt x="1481874" y="1215390"/>
                </a:lnTo>
                <a:lnTo>
                  <a:pt x="1481874" y="1209040"/>
                </a:lnTo>
                <a:lnTo>
                  <a:pt x="1487919" y="1209040"/>
                </a:lnTo>
                <a:lnTo>
                  <a:pt x="1487919" y="1196340"/>
                </a:lnTo>
                <a:lnTo>
                  <a:pt x="1487919" y="1191260"/>
                </a:lnTo>
                <a:lnTo>
                  <a:pt x="1493951" y="1191260"/>
                </a:lnTo>
                <a:lnTo>
                  <a:pt x="1493951" y="1172210"/>
                </a:lnTo>
                <a:lnTo>
                  <a:pt x="1506067" y="1172210"/>
                </a:lnTo>
                <a:lnTo>
                  <a:pt x="1506067" y="1160780"/>
                </a:lnTo>
                <a:lnTo>
                  <a:pt x="1512100" y="1160780"/>
                </a:lnTo>
                <a:lnTo>
                  <a:pt x="1512100" y="1143000"/>
                </a:lnTo>
                <a:lnTo>
                  <a:pt x="1518158" y="1143000"/>
                </a:lnTo>
                <a:lnTo>
                  <a:pt x="1518158" y="1123950"/>
                </a:lnTo>
                <a:lnTo>
                  <a:pt x="1524190" y="1123950"/>
                </a:lnTo>
                <a:lnTo>
                  <a:pt x="1524190" y="1112520"/>
                </a:lnTo>
                <a:lnTo>
                  <a:pt x="1530248" y="1106170"/>
                </a:lnTo>
                <a:lnTo>
                  <a:pt x="1542351" y="1106170"/>
                </a:lnTo>
                <a:lnTo>
                  <a:pt x="1542351" y="1094740"/>
                </a:lnTo>
                <a:lnTo>
                  <a:pt x="1542351" y="1088390"/>
                </a:lnTo>
                <a:lnTo>
                  <a:pt x="1548396" y="1088390"/>
                </a:lnTo>
                <a:lnTo>
                  <a:pt x="1548396" y="1082040"/>
                </a:lnTo>
                <a:lnTo>
                  <a:pt x="1542351" y="1082040"/>
                </a:lnTo>
                <a:lnTo>
                  <a:pt x="1542351" y="1075690"/>
                </a:lnTo>
                <a:lnTo>
                  <a:pt x="1548396" y="1075690"/>
                </a:lnTo>
                <a:lnTo>
                  <a:pt x="1548396" y="1069340"/>
                </a:lnTo>
                <a:lnTo>
                  <a:pt x="1566545" y="1069340"/>
                </a:lnTo>
                <a:lnTo>
                  <a:pt x="1572590" y="1064260"/>
                </a:lnTo>
                <a:lnTo>
                  <a:pt x="1584680" y="1064260"/>
                </a:lnTo>
                <a:lnTo>
                  <a:pt x="1578635" y="1069340"/>
                </a:lnTo>
                <a:lnTo>
                  <a:pt x="1584680" y="1069340"/>
                </a:lnTo>
                <a:lnTo>
                  <a:pt x="1584680" y="1075690"/>
                </a:lnTo>
                <a:lnTo>
                  <a:pt x="1590725" y="1082040"/>
                </a:lnTo>
                <a:lnTo>
                  <a:pt x="1596771" y="1082040"/>
                </a:lnTo>
                <a:lnTo>
                  <a:pt x="1596771" y="1088390"/>
                </a:lnTo>
                <a:lnTo>
                  <a:pt x="1602841" y="1094740"/>
                </a:lnTo>
                <a:lnTo>
                  <a:pt x="1608874" y="1094740"/>
                </a:lnTo>
                <a:lnTo>
                  <a:pt x="1608874" y="1099820"/>
                </a:lnTo>
                <a:lnTo>
                  <a:pt x="1620964" y="1099820"/>
                </a:lnTo>
                <a:lnTo>
                  <a:pt x="1620964" y="1112520"/>
                </a:lnTo>
                <a:lnTo>
                  <a:pt x="1627035" y="1112520"/>
                </a:lnTo>
                <a:lnTo>
                  <a:pt x="1627035" y="1123950"/>
                </a:lnTo>
                <a:lnTo>
                  <a:pt x="1633080" y="1123950"/>
                </a:lnTo>
                <a:lnTo>
                  <a:pt x="1639138" y="1118870"/>
                </a:lnTo>
                <a:lnTo>
                  <a:pt x="1645158" y="1118870"/>
                </a:lnTo>
                <a:lnTo>
                  <a:pt x="1645158" y="1112520"/>
                </a:lnTo>
                <a:lnTo>
                  <a:pt x="1657273" y="1112520"/>
                </a:lnTo>
                <a:lnTo>
                  <a:pt x="1657273" y="1118870"/>
                </a:lnTo>
                <a:lnTo>
                  <a:pt x="1681467" y="1118870"/>
                </a:lnTo>
                <a:lnTo>
                  <a:pt x="1681467" y="1123950"/>
                </a:lnTo>
                <a:lnTo>
                  <a:pt x="1693557" y="1123950"/>
                </a:lnTo>
                <a:lnTo>
                  <a:pt x="1693557" y="1130300"/>
                </a:lnTo>
                <a:lnTo>
                  <a:pt x="1699602" y="1130300"/>
                </a:lnTo>
                <a:lnTo>
                  <a:pt x="1705660" y="1136650"/>
                </a:lnTo>
                <a:lnTo>
                  <a:pt x="1705660" y="1143000"/>
                </a:lnTo>
                <a:lnTo>
                  <a:pt x="1711693" y="1143000"/>
                </a:lnTo>
                <a:lnTo>
                  <a:pt x="1711693" y="1136650"/>
                </a:lnTo>
                <a:lnTo>
                  <a:pt x="1741944" y="1136650"/>
                </a:lnTo>
                <a:lnTo>
                  <a:pt x="1741944" y="1143000"/>
                </a:lnTo>
                <a:lnTo>
                  <a:pt x="1754047" y="1143000"/>
                </a:lnTo>
                <a:lnTo>
                  <a:pt x="1754047" y="1136650"/>
                </a:lnTo>
                <a:lnTo>
                  <a:pt x="1766150" y="1136650"/>
                </a:lnTo>
                <a:lnTo>
                  <a:pt x="1766150" y="1130300"/>
                </a:lnTo>
                <a:lnTo>
                  <a:pt x="1772183" y="1130300"/>
                </a:lnTo>
                <a:lnTo>
                  <a:pt x="1772183" y="1123950"/>
                </a:lnTo>
                <a:lnTo>
                  <a:pt x="1784286" y="1123950"/>
                </a:lnTo>
                <a:lnTo>
                  <a:pt x="1784286" y="1130300"/>
                </a:lnTo>
                <a:lnTo>
                  <a:pt x="1790331" y="1130300"/>
                </a:lnTo>
                <a:lnTo>
                  <a:pt x="1790331" y="1118870"/>
                </a:lnTo>
                <a:lnTo>
                  <a:pt x="1802434" y="1118870"/>
                </a:lnTo>
                <a:lnTo>
                  <a:pt x="1802434" y="1094740"/>
                </a:lnTo>
                <a:lnTo>
                  <a:pt x="1796364" y="1094740"/>
                </a:lnTo>
                <a:lnTo>
                  <a:pt x="1790331" y="1099820"/>
                </a:lnTo>
                <a:lnTo>
                  <a:pt x="1790331" y="1075690"/>
                </a:lnTo>
                <a:lnTo>
                  <a:pt x="1790331" y="1069340"/>
                </a:lnTo>
                <a:lnTo>
                  <a:pt x="1778241" y="1069340"/>
                </a:lnTo>
                <a:lnTo>
                  <a:pt x="1772183" y="1075690"/>
                </a:lnTo>
                <a:lnTo>
                  <a:pt x="1772183" y="1069340"/>
                </a:lnTo>
                <a:lnTo>
                  <a:pt x="1766150" y="1069340"/>
                </a:lnTo>
                <a:lnTo>
                  <a:pt x="1766150" y="1064260"/>
                </a:lnTo>
                <a:lnTo>
                  <a:pt x="1766150" y="1057910"/>
                </a:lnTo>
                <a:lnTo>
                  <a:pt x="1760105" y="1057910"/>
                </a:lnTo>
                <a:lnTo>
                  <a:pt x="1760105" y="1040130"/>
                </a:lnTo>
                <a:lnTo>
                  <a:pt x="1754047" y="1040130"/>
                </a:lnTo>
                <a:lnTo>
                  <a:pt x="1754047" y="1027430"/>
                </a:lnTo>
                <a:lnTo>
                  <a:pt x="1747989" y="1027430"/>
                </a:lnTo>
                <a:lnTo>
                  <a:pt x="1747989" y="1021080"/>
                </a:lnTo>
                <a:lnTo>
                  <a:pt x="1741944" y="1016000"/>
                </a:lnTo>
                <a:lnTo>
                  <a:pt x="1741944" y="1003300"/>
                </a:lnTo>
                <a:lnTo>
                  <a:pt x="1760105" y="1003300"/>
                </a:lnTo>
                <a:lnTo>
                  <a:pt x="1760105" y="996950"/>
                </a:lnTo>
                <a:lnTo>
                  <a:pt x="1754047" y="996950"/>
                </a:lnTo>
                <a:lnTo>
                  <a:pt x="1754047" y="991870"/>
                </a:lnTo>
                <a:lnTo>
                  <a:pt x="1747989" y="991870"/>
                </a:lnTo>
                <a:lnTo>
                  <a:pt x="1747989" y="985520"/>
                </a:lnTo>
                <a:lnTo>
                  <a:pt x="1760105" y="985520"/>
                </a:lnTo>
                <a:lnTo>
                  <a:pt x="1760105" y="979170"/>
                </a:lnTo>
                <a:lnTo>
                  <a:pt x="1772183" y="979170"/>
                </a:lnTo>
                <a:lnTo>
                  <a:pt x="1772183" y="967740"/>
                </a:lnTo>
                <a:lnTo>
                  <a:pt x="1754047" y="967740"/>
                </a:lnTo>
                <a:lnTo>
                  <a:pt x="1747989" y="961390"/>
                </a:lnTo>
                <a:lnTo>
                  <a:pt x="1754047" y="961390"/>
                </a:lnTo>
                <a:lnTo>
                  <a:pt x="1754047" y="955040"/>
                </a:lnTo>
                <a:lnTo>
                  <a:pt x="1760105" y="955040"/>
                </a:lnTo>
                <a:lnTo>
                  <a:pt x="1760105" y="937260"/>
                </a:lnTo>
                <a:lnTo>
                  <a:pt x="1741944" y="937260"/>
                </a:lnTo>
                <a:lnTo>
                  <a:pt x="1741944" y="924560"/>
                </a:lnTo>
                <a:lnTo>
                  <a:pt x="1747989" y="924560"/>
                </a:lnTo>
                <a:lnTo>
                  <a:pt x="1747989" y="918210"/>
                </a:lnTo>
                <a:lnTo>
                  <a:pt x="1741944" y="918210"/>
                </a:lnTo>
                <a:lnTo>
                  <a:pt x="1747989" y="913130"/>
                </a:lnTo>
                <a:lnTo>
                  <a:pt x="1747989" y="906780"/>
                </a:lnTo>
                <a:lnTo>
                  <a:pt x="1754047" y="906780"/>
                </a:lnTo>
                <a:lnTo>
                  <a:pt x="1754047" y="900430"/>
                </a:lnTo>
                <a:lnTo>
                  <a:pt x="1772183" y="900430"/>
                </a:lnTo>
                <a:lnTo>
                  <a:pt x="1772183" y="906780"/>
                </a:lnTo>
                <a:lnTo>
                  <a:pt x="1778241" y="906780"/>
                </a:lnTo>
                <a:lnTo>
                  <a:pt x="1778241" y="918210"/>
                </a:lnTo>
                <a:lnTo>
                  <a:pt x="1802434" y="918210"/>
                </a:lnTo>
                <a:lnTo>
                  <a:pt x="1808480" y="913130"/>
                </a:lnTo>
                <a:lnTo>
                  <a:pt x="1808480" y="906780"/>
                </a:lnTo>
                <a:lnTo>
                  <a:pt x="1814525" y="906780"/>
                </a:lnTo>
                <a:lnTo>
                  <a:pt x="1808480" y="900430"/>
                </a:lnTo>
                <a:lnTo>
                  <a:pt x="1814525" y="900430"/>
                </a:lnTo>
                <a:lnTo>
                  <a:pt x="1814525" y="894080"/>
                </a:lnTo>
                <a:lnTo>
                  <a:pt x="1820570" y="894080"/>
                </a:lnTo>
                <a:lnTo>
                  <a:pt x="1820570" y="889000"/>
                </a:lnTo>
                <a:lnTo>
                  <a:pt x="1826628" y="894080"/>
                </a:lnTo>
                <a:lnTo>
                  <a:pt x="1826628" y="889000"/>
                </a:lnTo>
                <a:lnTo>
                  <a:pt x="1832673" y="889000"/>
                </a:lnTo>
                <a:lnTo>
                  <a:pt x="1832673" y="876300"/>
                </a:lnTo>
                <a:lnTo>
                  <a:pt x="1820570" y="876300"/>
                </a:lnTo>
                <a:lnTo>
                  <a:pt x="1820570" y="869950"/>
                </a:lnTo>
                <a:lnTo>
                  <a:pt x="1814525" y="869950"/>
                </a:lnTo>
                <a:lnTo>
                  <a:pt x="1814525" y="876300"/>
                </a:lnTo>
                <a:lnTo>
                  <a:pt x="1808480" y="869950"/>
                </a:lnTo>
                <a:lnTo>
                  <a:pt x="1808480" y="864870"/>
                </a:lnTo>
                <a:lnTo>
                  <a:pt x="1826628" y="864870"/>
                </a:lnTo>
                <a:lnTo>
                  <a:pt x="1826628" y="869950"/>
                </a:lnTo>
                <a:lnTo>
                  <a:pt x="1832673" y="869950"/>
                </a:lnTo>
                <a:lnTo>
                  <a:pt x="1832673" y="876300"/>
                </a:lnTo>
                <a:lnTo>
                  <a:pt x="1844776" y="876300"/>
                </a:lnTo>
                <a:lnTo>
                  <a:pt x="1844776" y="882650"/>
                </a:lnTo>
                <a:lnTo>
                  <a:pt x="1856867" y="882650"/>
                </a:lnTo>
                <a:lnTo>
                  <a:pt x="1856867" y="876300"/>
                </a:lnTo>
                <a:lnTo>
                  <a:pt x="1862912" y="876300"/>
                </a:lnTo>
                <a:lnTo>
                  <a:pt x="1862912" y="869950"/>
                </a:lnTo>
                <a:lnTo>
                  <a:pt x="1881073" y="869950"/>
                </a:lnTo>
                <a:lnTo>
                  <a:pt x="1887105" y="864870"/>
                </a:lnTo>
                <a:lnTo>
                  <a:pt x="1887105" y="869950"/>
                </a:lnTo>
                <a:lnTo>
                  <a:pt x="1893150" y="869950"/>
                </a:lnTo>
                <a:lnTo>
                  <a:pt x="1898535" y="864870"/>
                </a:lnTo>
                <a:lnTo>
                  <a:pt x="1905266" y="858520"/>
                </a:lnTo>
                <a:lnTo>
                  <a:pt x="1935505" y="858520"/>
                </a:lnTo>
                <a:lnTo>
                  <a:pt x="1935505" y="876300"/>
                </a:lnTo>
                <a:lnTo>
                  <a:pt x="1941550" y="876300"/>
                </a:lnTo>
                <a:lnTo>
                  <a:pt x="1941550" y="882650"/>
                </a:lnTo>
                <a:lnTo>
                  <a:pt x="1965744" y="882650"/>
                </a:lnTo>
                <a:lnTo>
                  <a:pt x="1965744" y="889000"/>
                </a:lnTo>
                <a:lnTo>
                  <a:pt x="1953628" y="894080"/>
                </a:lnTo>
                <a:lnTo>
                  <a:pt x="1947595" y="894080"/>
                </a:lnTo>
                <a:lnTo>
                  <a:pt x="1947595" y="913130"/>
                </a:lnTo>
                <a:lnTo>
                  <a:pt x="1953628" y="913130"/>
                </a:lnTo>
                <a:lnTo>
                  <a:pt x="1953628" y="918210"/>
                </a:lnTo>
                <a:lnTo>
                  <a:pt x="1965744" y="918210"/>
                </a:lnTo>
                <a:lnTo>
                  <a:pt x="1965744" y="913130"/>
                </a:lnTo>
                <a:lnTo>
                  <a:pt x="1971789" y="906780"/>
                </a:lnTo>
                <a:lnTo>
                  <a:pt x="1971789" y="900430"/>
                </a:lnTo>
                <a:lnTo>
                  <a:pt x="1983879" y="900430"/>
                </a:lnTo>
                <a:lnTo>
                  <a:pt x="1983879" y="894080"/>
                </a:lnTo>
                <a:lnTo>
                  <a:pt x="1989924" y="894080"/>
                </a:lnTo>
                <a:lnTo>
                  <a:pt x="1995970" y="889000"/>
                </a:lnTo>
                <a:lnTo>
                  <a:pt x="1995970" y="876300"/>
                </a:lnTo>
                <a:lnTo>
                  <a:pt x="1989924" y="882650"/>
                </a:lnTo>
                <a:lnTo>
                  <a:pt x="1989924" y="876300"/>
                </a:lnTo>
                <a:lnTo>
                  <a:pt x="1983879" y="876300"/>
                </a:lnTo>
                <a:lnTo>
                  <a:pt x="1983879" y="864870"/>
                </a:lnTo>
                <a:lnTo>
                  <a:pt x="1989924" y="864870"/>
                </a:lnTo>
                <a:lnTo>
                  <a:pt x="1989924" y="858520"/>
                </a:lnTo>
                <a:lnTo>
                  <a:pt x="1995970" y="852170"/>
                </a:lnTo>
                <a:close/>
              </a:path>
            </a:pathLst>
          </a:custGeom>
          <a:solidFill>
            <a:srgbClr val="0AAD4D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4" name="bg object 24"/>
          <p:cNvSpPr/>
          <p:nvPr/>
        </p:nvSpPr>
        <p:spPr>
          <a:xfrm>
            <a:off x="1919690" y="728917"/>
            <a:ext cx="1517484" cy="1485612"/>
          </a:xfrm>
          <a:custGeom>
            <a:avLst/>
            <a:gdLst/>
            <a:ahLst/>
            <a:cxnLst/>
            <a:rect l="l" t="t" r="r" b="b"/>
            <a:pathLst>
              <a:path w="1330960" h="1638300">
                <a:moveTo>
                  <a:pt x="54432" y="858215"/>
                </a:moveTo>
                <a:lnTo>
                  <a:pt x="48387" y="858215"/>
                </a:lnTo>
                <a:lnTo>
                  <a:pt x="54432" y="864247"/>
                </a:lnTo>
                <a:lnTo>
                  <a:pt x="54432" y="858215"/>
                </a:lnTo>
                <a:close/>
              </a:path>
              <a:path w="1330960" h="1638300">
                <a:moveTo>
                  <a:pt x="1330655" y="1244600"/>
                </a:moveTo>
                <a:lnTo>
                  <a:pt x="1324610" y="1244600"/>
                </a:lnTo>
                <a:lnTo>
                  <a:pt x="1324610" y="1257300"/>
                </a:lnTo>
                <a:lnTo>
                  <a:pt x="1318564" y="1257300"/>
                </a:lnTo>
                <a:lnTo>
                  <a:pt x="1318564" y="1244600"/>
                </a:lnTo>
                <a:lnTo>
                  <a:pt x="1306461" y="1244600"/>
                </a:lnTo>
                <a:lnTo>
                  <a:pt x="1306461" y="1231900"/>
                </a:lnTo>
                <a:lnTo>
                  <a:pt x="1294358" y="1231900"/>
                </a:lnTo>
                <a:lnTo>
                  <a:pt x="1288313" y="1219200"/>
                </a:lnTo>
                <a:lnTo>
                  <a:pt x="1282268" y="1219200"/>
                </a:lnTo>
                <a:lnTo>
                  <a:pt x="1276223" y="1231900"/>
                </a:lnTo>
                <a:lnTo>
                  <a:pt x="1264119" y="1206500"/>
                </a:lnTo>
                <a:lnTo>
                  <a:pt x="1264119" y="1219200"/>
                </a:lnTo>
                <a:lnTo>
                  <a:pt x="1258074" y="1219200"/>
                </a:lnTo>
                <a:lnTo>
                  <a:pt x="1258074" y="1206500"/>
                </a:lnTo>
                <a:lnTo>
                  <a:pt x="1252029" y="1206500"/>
                </a:lnTo>
                <a:lnTo>
                  <a:pt x="1252029" y="1193800"/>
                </a:lnTo>
                <a:lnTo>
                  <a:pt x="1258074" y="1193800"/>
                </a:lnTo>
                <a:lnTo>
                  <a:pt x="1258074" y="1168400"/>
                </a:lnTo>
                <a:lnTo>
                  <a:pt x="1264119" y="1168400"/>
                </a:lnTo>
                <a:lnTo>
                  <a:pt x="1264119" y="1155700"/>
                </a:lnTo>
                <a:lnTo>
                  <a:pt x="1258074" y="1155700"/>
                </a:lnTo>
                <a:lnTo>
                  <a:pt x="1258074" y="1143000"/>
                </a:lnTo>
                <a:lnTo>
                  <a:pt x="1245971" y="1143000"/>
                </a:lnTo>
                <a:lnTo>
                  <a:pt x="1245971" y="1130300"/>
                </a:lnTo>
                <a:lnTo>
                  <a:pt x="1233881" y="1130300"/>
                </a:lnTo>
                <a:lnTo>
                  <a:pt x="1233881" y="1117600"/>
                </a:lnTo>
                <a:lnTo>
                  <a:pt x="1221778" y="1117600"/>
                </a:lnTo>
                <a:lnTo>
                  <a:pt x="1221778" y="1092200"/>
                </a:lnTo>
                <a:lnTo>
                  <a:pt x="1215732" y="1092200"/>
                </a:lnTo>
                <a:lnTo>
                  <a:pt x="1209675" y="1079500"/>
                </a:lnTo>
                <a:lnTo>
                  <a:pt x="1203642" y="1079500"/>
                </a:lnTo>
                <a:lnTo>
                  <a:pt x="1203642" y="1092200"/>
                </a:lnTo>
                <a:lnTo>
                  <a:pt x="1197597" y="1092200"/>
                </a:lnTo>
                <a:lnTo>
                  <a:pt x="1197597" y="1104900"/>
                </a:lnTo>
                <a:lnTo>
                  <a:pt x="1185494" y="1104900"/>
                </a:lnTo>
                <a:lnTo>
                  <a:pt x="1185494" y="1092200"/>
                </a:lnTo>
                <a:lnTo>
                  <a:pt x="1179449" y="1092200"/>
                </a:lnTo>
                <a:lnTo>
                  <a:pt x="1179449" y="1079500"/>
                </a:lnTo>
                <a:lnTo>
                  <a:pt x="1173391" y="1092200"/>
                </a:lnTo>
                <a:lnTo>
                  <a:pt x="1167345" y="1092200"/>
                </a:lnTo>
                <a:lnTo>
                  <a:pt x="1167345" y="1079500"/>
                </a:lnTo>
                <a:lnTo>
                  <a:pt x="1173391" y="1079500"/>
                </a:lnTo>
                <a:lnTo>
                  <a:pt x="1173391" y="1066800"/>
                </a:lnTo>
                <a:lnTo>
                  <a:pt x="1167345" y="1066800"/>
                </a:lnTo>
                <a:lnTo>
                  <a:pt x="1167345" y="1054100"/>
                </a:lnTo>
                <a:lnTo>
                  <a:pt x="1149197" y="1054100"/>
                </a:lnTo>
                <a:lnTo>
                  <a:pt x="1149197" y="1041400"/>
                </a:lnTo>
                <a:lnTo>
                  <a:pt x="1143152" y="1041400"/>
                </a:lnTo>
                <a:lnTo>
                  <a:pt x="1143152" y="1054100"/>
                </a:lnTo>
                <a:lnTo>
                  <a:pt x="1118958" y="1054100"/>
                </a:lnTo>
                <a:lnTo>
                  <a:pt x="1118958" y="1041400"/>
                </a:lnTo>
                <a:lnTo>
                  <a:pt x="1112913" y="1041400"/>
                </a:lnTo>
                <a:lnTo>
                  <a:pt x="1112913" y="1028700"/>
                </a:lnTo>
                <a:lnTo>
                  <a:pt x="1118958" y="1016000"/>
                </a:lnTo>
                <a:lnTo>
                  <a:pt x="1118958" y="1003300"/>
                </a:lnTo>
                <a:lnTo>
                  <a:pt x="1125016" y="1003300"/>
                </a:lnTo>
                <a:lnTo>
                  <a:pt x="1125016" y="990600"/>
                </a:lnTo>
                <a:lnTo>
                  <a:pt x="1137107" y="990600"/>
                </a:lnTo>
                <a:lnTo>
                  <a:pt x="1137107" y="977900"/>
                </a:lnTo>
                <a:lnTo>
                  <a:pt x="1149197" y="977900"/>
                </a:lnTo>
                <a:lnTo>
                  <a:pt x="1149197" y="952500"/>
                </a:lnTo>
                <a:lnTo>
                  <a:pt x="1161300" y="952500"/>
                </a:lnTo>
                <a:lnTo>
                  <a:pt x="1161300" y="939800"/>
                </a:lnTo>
                <a:lnTo>
                  <a:pt x="1167345" y="939800"/>
                </a:lnTo>
                <a:lnTo>
                  <a:pt x="1167345" y="927100"/>
                </a:lnTo>
                <a:lnTo>
                  <a:pt x="1143152" y="927100"/>
                </a:lnTo>
                <a:lnTo>
                  <a:pt x="1143152" y="914400"/>
                </a:lnTo>
                <a:lnTo>
                  <a:pt x="1149197" y="914400"/>
                </a:lnTo>
                <a:lnTo>
                  <a:pt x="1155255" y="901700"/>
                </a:lnTo>
                <a:lnTo>
                  <a:pt x="1143152" y="901700"/>
                </a:lnTo>
                <a:lnTo>
                  <a:pt x="1143152" y="889000"/>
                </a:lnTo>
                <a:lnTo>
                  <a:pt x="1125016" y="889000"/>
                </a:lnTo>
                <a:lnTo>
                  <a:pt x="1125016" y="863600"/>
                </a:lnTo>
                <a:lnTo>
                  <a:pt x="1076629" y="863600"/>
                </a:lnTo>
                <a:lnTo>
                  <a:pt x="1076629" y="850900"/>
                </a:lnTo>
                <a:lnTo>
                  <a:pt x="1070571" y="850900"/>
                </a:lnTo>
                <a:lnTo>
                  <a:pt x="1070571" y="825500"/>
                </a:lnTo>
                <a:lnTo>
                  <a:pt x="1076629" y="825500"/>
                </a:lnTo>
                <a:lnTo>
                  <a:pt x="1070571" y="812800"/>
                </a:lnTo>
                <a:lnTo>
                  <a:pt x="1076629" y="812800"/>
                </a:lnTo>
                <a:lnTo>
                  <a:pt x="1076629" y="800100"/>
                </a:lnTo>
                <a:lnTo>
                  <a:pt x="1082675" y="800100"/>
                </a:lnTo>
                <a:lnTo>
                  <a:pt x="1076629" y="787400"/>
                </a:lnTo>
                <a:lnTo>
                  <a:pt x="1082675" y="787400"/>
                </a:lnTo>
                <a:lnTo>
                  <a:pt x="1082675" y="774700"/>
                </a:lnTo>
                <a:lnTo>
                  <a:pt x="1076629" y="774700"/>
                </a:lnTo>
                <a:lnTo>
                  <a:pt x="1076629" y="762000"/>
                </a:lnTo>
                <a:lnTo>
                  <a:pt x="1064526" y="762000"/>
                </a:lnTo>
                <a:lnTo>
                  <a:pt x="1064526" y="749300"/>
                </a:lnTo>
                <a:lnTo>
                  <a:pt x="1058468" y="749300"/>
                </a:lnTo>
                <a:lnTo>
                  <a:pt x="1064526" y="736600"/>
                </a:lnTo>
                <a:lnTo>
                  <a:pt x="1064526" y="723900"/>
                </a:lnTo>
                <a:lnTo>
                  <a:pt x="1070571" y="723900"/>
                </a:lnTo>
                <a:lnTo>
                  <a:pt x="1070571" y="698500"/>
                </a:lnTo>
                <a:lnTo>
                  <a:pt x="1076629" y="698500"/>
                </a:lnTo>
                <a:lnTo>
                  <a:pt x="1076629" y="685800"/>
                </a:lnTo>
                <a:lnTo>
                  <a:pt x="1046378" y="685800"/>
                </a:lnTo>
                <a:lnTo>
                  <a:pt x="1046378" y="673100"/>
                </a:lnTo>
                <a:lnTo>
                  <a:pt x="1016127" y="673100"/>
                </a:lnTo>
                <a:lnTo>
                  <a:pt x="1016127" y="660400"/>
                </a:lnTo>
                <a:lnTo>
                  <a:pt x="1004036" y="660400"/>
                </a:lnTo>
                <a:lnTo>
                  <a:pt x="1004036" y="685800"/>
                </a:lnTo>
                <a:lnTo>
                  <a:pt x="985901" y="685800"/>
                </a:lnTo>
                <a:lnTo>
                  <a:pt x="979843" y="673100"/>
                </a:lnTo>
                <a:lnTo>
                  <a:pt x="961707" y="673100"/>
                </a:lnTo>
                <a:lnTo>
                  <a:pt x="967740" y="660400"/>
                </a:lnTo>
                <a:lnTo>
                  <a:pt x="967740" y="647700"/>
                </a:lnTo>
                <a:lnTo>
                  <a:pt x="961707" y="647700"/>
                </a:lnTo>
                <a:lnTo>
                  <a:pt x="961707" y="635000"/>
                </a:lnTo>
                <a:lnTo>
                  <a:pt x="937501" y="635000"/>
                </a:lnTo>
                <a:lnTo>
                  <a:pt x="937501" y="622300"/>
                </a:lnTo>
                <a:lnTo>
                  <a:pt x="919365" y="622300"/>
                </a:lnTo>
                <a:lnTo>
                  <a:pt x="901217" y="596900"/>
                </a:lnTo>
                <a:lnTo>
                  <a:pt x="889127" y="584200"/>
                </a:lnTo>
                <a:lnTo>
                  <a:pt x="883081" y="584200"/>
                </a:lnTo>
                <a:lnTo>
                  <a:pt x="877023" y="571500"/>
                </a:lnTo>
                <a:lnTo>
                  <a:pt x="858888" y="571500"/>
                </a:lnTo>
                <a:lnTo>
                  <a:pt x="858888" y="558800"/>
                </a:lnTo>
                <a:lnTo>
                  <a:pt x="846785" y="558800"/>
                </a:lnTo>
                <a:lnTo>
                  <a:pt x="858888" y="546100"/>
                </a:lnTo>
                <a:lnTo>
                  <a:pt x="846785" y="546100"/>
                </a:lnTo>
                <a:lnTo>
                  <a:pt x="840727" y="533400"/>
                </a:lnTo>
                <a:lnTo>
                  <a:pt x="828636" y="533400"/>
                </a:lnTo>
                <a:lnTo>
                  <a:pt x="834682" y="520700"/>
                </a:lnTo>
                <a:lnTo>
                  <a:pt x="870978" y="520700"/>
                </a:lnTo>
                <a:lnTo>
                  <a:pt x="870978" y="508000"/>
                </a:lnTo>
                <a:lnTo>
                  <a:pt x="913307" y="508000"/>
                </a:lnTo>
                <a:lnTo>
                  <a:pt x="913307" y="495300"/>
                </a:lnTo>
                <a:lnTo>
                  <a:pt x="925410" y="495300"/>
                </a:lnTo>
                <a:lnTo>
                  <a:pt x="925410" y="508000"/>
                </a:lnTo>
                <a:lnTo>
                  <a:pt x="937501" y="508000"/>
                </a:lnTo>
                <a:lnTo>
                  <a:pt x="943559" y="495300"/>
                </a:lnTo>
                <a:lnTo>
                  <a:pt x="949604" y="495300"/>
                </a:lnTo>
                <a:lnTo>
                  <a:pt x="949604" y="469900"/>
                </a:lnTo>
                <a:lnTo>
                  <a:pt x="937501" y="469900"/>
                </a:lnTo>
                <a:lnTo>
                  <a:pt x="937501" y="457200"/>
                </a:lnTo>
                <a:lnTo>
                  <a:pt x="931468" y="457200"/>
                </a:lnTo>
                <a:lnTo>
                  <a:pt x="931468" y="419100"/>
                </a:lnTo>
                <a:lnTo>
                  <a:pt x="955649" y="419100"/>
                </a:lnTo>
                <a:lnTo>
                  <a:pt x="955649" y="406400"/>
                </a:lnTo>
                <a:lnTo>
                  <a:pt x="967740" y="406400"/>
                </a:lnTo>
                <a:lnTo>
                  <a:pt x="961707" y="393700"/>
                </a:lnTo>
                <a:lnTo>
                  <a:pt x="985901" y="393700"/>
                </a:lnTo>
                <a:lnTo>
                  <a:pt x="985901" y="368300"/>
                </a:lnTo>
                <a:lnTo>
                  <a:pt x="991946" y="368300"/>
                </a:lnTo>
                <a:lnTo>
                  <a:pt x="997991" y="355600"/>
                </a:lnTo>
                <a:lnTo>
                  <a:pt x="997991" y="342900"/>
                </a:lnTo>
                <a:lnTo>
                  <a:pt x="985901" y="330200"/>
                </a:lnTo>
                <a:lnTo>
                  <a:pt x="979843" y="330200"/>
                </a:lnTo>
                <a:lnTo>
                  <a:pt x="979843" y="317500"/>
                </a:lnTo>
                <a:lnTo>
                  <a:pt x="967740" y="304800"/>
                </a:lnTo>
                <a:lnTo>
                  <a:pt x="967740" y="292100"/>
                </a:lnTo>
                <a:lnTo>
                  <a:pt x="943559" y="292100"/>
                </a:lnTo>
                <a:lnTo>
                  <a:pt x="943559" y="254000"/>
                </a:lnTo>
                <a:lnTo>
                  <a:pt x="925410" y="254000"/>
                </a:lnTo>
                <a:lnTo>
                  <a:pt x="925410" y="241300"/>
                </a:lnTo>
                <a:lnTo>
                  <a:pt x="907262" y="241300"/>
                </a:lnTo>
                <a:lnTo>
                  <a:pt x="901217" y="228600"/>
                </a:lnTo>
                <a:lnTo>
                  <a:pt x="877023" y="228600"/>
                </a:lnTo>
                <a:lnTo>
                  <a:pt x="877023" y="215900"/>
                </a:lnTo>
                <a:lnTo>
                  <a:pt x="864920" y="215900"/>
                </a:lnTo>
                <a:lnTo>
                  <a:pt x="864920" y="203200"/>
                </a:lnTo>
                <a:lnTo>
                  <a:pt x="858888" y="203200"/>
                </a:lnTo>
                <a:lnTo>
                  <a:pt x="864920" y="190500"/>
                </a:lnTo>
                <a:lnTo>
                  <a:pt x="846785" y="165100"/>
                </a:lnTo>
                <a:lnTo>
                  <a:pt x="870978" y="152400"/>
                </a:lnTo>
                <a:lnTo>
                  <a:pt x="858888" y="139700"/>
                </a:lnTo>
                <a:lnTo>
                  <a:pt x="858888" y="127000"/>
                </a:lnTo>
                <a:lnTo>
                  <a:pt x="852830" y="127000"/>
                </a:lnTo>
                <a:lnTo>
                  <a:pt x="858888" y="114300"/>
                </a:lnTo>
                <a:lnTo>
                  <a:pt x="877023" y="114300"/>
                </a:lnTo>
                <a:lnTo>
                  <a:pt x="877023" y="127000"/>
                </a:lnTo>
                <a:lnTo>
                  <a:pt x="883081" y="127000"/>
                </a:lnTo>
                <a:lnTo>
                  <a:pt x="883081" y="114300"/>
                </a:lnTo>
                <a:lnTo>
                  <a:pt x="889127" y="114300"/>
                </a:lnTo>
                <a:lnTo>
                  <a:pt x="889127" y="101600"/>
                </a:lnTo>
                <a:lnTo>
                  <a:pt x="895172" y="101600"/>
                </a:lnTo>
                <a:lnTo>
                  <a:pt x="895172" y="76200"/>
                </a:lnTo>
                <a:lnTo>
                  <a:pt x="901217" y="76200"/>
                </a:lnTo>
                <a:lnTo>
                  <a:pt x="895172" y="63500"/>
                </a:lnTo>
                <a:lnTo>
                  <a:pt x="889127" y="63500"/>
                </a:lnTo>
                <a:lnTo>
                  <a:pt x="877023" y="50800"/>
                </a:lnTo>
                <a:lnTo>
                  <a:pt x="846785" y="50800"/>
                </a:lnTo>
                <a:lnTo>
                  <a:pt x="846785" y="38100"/>
                </a:lnTo>
                <a:lnTo>
                  <a:pt x="840727" y="38100"/>
                </a:lnTo>
                <a:lnTo>
                  <a:pt x="840727" y="25400"/>
                </a:lnTo>
                <a:lnTo>
                  <a:pt x="816546" y="25400"/>
                </a:lnTo>
                <a:lnTo>
                  <a:pt x="816546" y="38100"/>
                </a:lnTo>
                <a:lnTo>
                  <a:pt x="780249" y="38100"/>
                </a:lnTo>
                <a:lnTo>
                  <a:pt x="774204" y="50800"/>
                </a:lnTo>
                <a:lnTo>
                  <a:pt x="774204" y="63500"/>
                </a:lnTo>
                <a:lnTo>
                  <a:pt x="756056" y="63500"/>
                </a:lnTo>
                <a:lnTo>
                  <a:pt x="756056" y="76200"/>
                </a:lnTo>
                <a:lnTo>
                  <a:pt x="750011" y="63500"/>
                </a:lnTo>
                <a:lnTo>
                  <a:pt x="737908" y="63500"/>
                </a:lnTo>
                <a:lnTo>
                  <a:pt x="731862" y="76200"/>
                </a:lnTo>
                <a:lnTo>
                  <a:pt x="725817" y="63500"/>
                </a:lnTo>
                <a:lnTo>
                  <a:pt x="731862" y="50800"/>
                </a:lnTo>
                <a:lnTo>
                  <a:pt x="713714" y="50800"/>
                </a:lnTo>
                <a:lnTo>
                  <a:pt x="713714" y="38100"/>
                </a:lnTo>
                <a:lnTo>
                  <a:pt x="707669" y="38100"/>
                </a:lnTo>
                <a:lnTo>
                  <a:pt x="701611" y="25400"/>
                </a:lnTo>
                <a:lnTo>
                  <a:pt x="701611" y="12700"/>
                </a:lnTo>
                <a:lnTo>
                  <a:pt x="695566" y="12700"/>
                </a:lnTo>
                <a:lnTo>
                  <a:pt x="695566" y="0"/>
                </a:lnTo>
                <a:lnTo>
                  <a:pt x="683475" y="0"/>
                </a:lnTo>
                <a:lnTo>
                  <a:pt x="683475" y="12700"/>
                </a:lnTo>
                <a:lnTo>
                  <a:pt x="665327" y="12700"/>
                </a:lnTo>
                <a:lnTo>
                  <a:pt x="653237" y="25400"/>
                </a:lnTo>
                <a:lnTo>
                  <a:pt x="653237" y="38100"/>
                </a:lnTo>
                <a:lnTo>
                  <a:pt x="647179" y="38100"/>
                </a:lnTo>
                <a:lnTo>
                  <a:pt x="647179" y="50800"/>
                </a:lnTo>
                <a:lnTo>
                  <a:pt x="653237" y="50800"/>
                </a:lnTo>
                <a:lnTo>
                  <a:pt x="653237" y="63500"/>
                </a:lnTo>
                <a:lnTo>
                  <a:pt x="622998" y="63500"/>
                </a:lnTo>
                <a:lnTo>
                  <a:pt x="622998" y="76200"/>
                </a:lnTo>
                <a:lnTo>
                  <a:pt x="616940" y="88900"/>
                </a:lnTo>
                <a:lnTo>
                  <a:pt x="604837" y="88900"/>
                </a:lnTo>
                <a:lnTo>
                  <a:pt x="604837" y="114300"/>
                </a:lnTo>
                <a:lnTo>
                  <a:pt x="574598" y="114300"/>
                </a:lnTo>
                <a:lnTo>
                  <a:pt x="574598" y="127000"/>
                </a:lnTo>
                <a:lnTo>
                  <a:pt x="526211" y="127000"/>
                </a:lnTo>
                <a:lnTo>
                  <a:pt x="526211" y="165100"/>
                </a:lnTo>
                <a:lnTo>
                  <a:pt x="544360" y="165100"/>
                </a:lnTo>
                <a:lnTo>
                  <a:pt x="544360" y="177800"/>
                </a:lnTo>
                <a:lnTo>
                  <a:pt x="538314" y="177800"/>
                </a:lnTo>
                <a:lnTo>
                  <a:pt x="538314" y="203200"/>
                </a:lnTo>
                <a:lnTo>
                  <a:pt x="502018" y="203200"/>
                </a:lnTo>
                <a:lnTo>
                  <a:pt x="502018" y="177800"/>
                </a:lnTo>
                <a:lnTo>
                  <a:pt x="495973" y="177800"/>
                </a:lnTo>
                <a:lnTo>
                  <a:pt x="489927" y="190500"/>
                </a:lnTo>
                <a:lnTo>
                  <a:pt x="459676" y="190500"/>
                </a:lnTo>
                <a:lnTo>
                  <a:pt x="459676" y="203200"/>
                </a:lnTo>
                <a:lnTo>
                  <a:pt x="447586" y="203200"/>
                </a:lnTo>
                <a:lnTo>
                  <a:pt x="447586" y="228600"/>
                </a:lnTo>
                <a:lnTo>
                  <a:pt x="483882" y="228600"/>
                </a:lnTo>
                <a:lnTo>
                  <a:pt x="483882" y="266700"/>
                </a:lnTo>
                <a:lnTo>
                  <a:pt x="477824" y="266700"/>
                </a:lnTo>
                <a:lnTo>
                  <a:pt x="465721" y="279400"/>
                </a:lnTo>
                <a:lnTo>
                  <a:pt x="471779" y="279400"/>
                </a:lnTo>
                <a:lnTo>
                  <a:pt x="471779" y="304800"/>
                </a:lnTo>
                <a:lnTo>
                  <a:pt x="447586" y="304800"/>
                </a:lnTo>
                <a:lnTo>
                  <a:pt x="447586" y="317500"/>
                </a:lnTo>
                <a:lnTo>
                  <a:pt x="459676" y="317500"/>
                </a:lnTo>
                <a:lnTo>
                  <a:pt x="459676" y="342900"/>
                </a:lnTo>
                <a:lnTo>
                  <a:pt x="465721" y="342900"/>
                </a:lnTo>
                <a:lnTo>
                  <a:pt x="465721" y="355600"/>
                </a:lnTo>
                <a:lnTo>
                  <a:pt x="471779" y="342900"/>
                </a:lnTo>
                <a:lnTo>
                  <a:pt x="489927" y="342900"/>
                </a:lnTo>
                <a:lnTo>
                  <a:pt x="489927" y="355600"/>
                </a:lnTo>
                <a:lnTo>
                  <a:pt x="495973" y="355600"/>
                </a:lnTo>
                <a:lnTo>
                  <a:pt x="495973" y="381000"/>
                </a:lnTo>
                <a:lnTo>
                  <a:pt x="502018" y="381000"/>
                </a:lnTo>
                <a:lnTo>
                  <a:pt x="502018" y="393700"/>
                </a:lnTo>
                <a:lnTo>
                  <a:pt x="508063" y="393700"/>
                </a:lnTo>
                <a:lnTo>
                  <a:pt x="508063" y="406400"/>
                </a:lnTo>
                <a:lnTo>
                  <a:pt x="502018" y="406400"/>
                </a:lnTo>
                <a:lnTo>
                  <a:pt x="502018" y="419100"/>
                </a:lnTo>
                <a:lnTo>
                  <a:pt x="508063" y="419100"/>
                </a:lnTo>
                <a:lnTo>
                  <a:pt x="508063" y="431800"/>
                </a:lnTo>
                <a:lnTo>
                  <a:pt x="514108" y="431800"/>
                </a:lnTo>
                <a:lnTo>
                  <a:pt x="514108" y="444500"/>
                </a:lnTo>
                <a:lnTo>
                  <a:pt x="489927" y="444500"/>
                </a:lnTo>
                <a:lnTo>
                  <a:pt x="483882" y="457200"/>
                </a:lnTo>
                <a:lnTo>
                  <a:pt x="477824" y="457200"/>
                </a:lnTo>
                <a:lnTo>
                  <a:pt x="459676" y="469900"/>
                </a:lnTo>
                <a:lnTo>
                  <a:pt x="453631" y="469900"/>
                </a:lnTo>
                <a:lnTo>
                  <a:pt x="453631" y="482600"/>
                </a:lnTo>
                <a:lnTo>
                  <a:pt x="429450" y="482600"/>
                </a:lnTo>
                <a:lnTo>
                  <a:pt x="429450" y="495300"/>
                </a:lnTo>
                <a:lnTo>
                  <a:pt x="411289" y="495300"/>
                </a:lnTo>
                <a:lnTo>
                  <a:pt x="411289" y="508000"/>
                </a:lnTo>
                <a:lnTo>
                  <a:pt x="387108" y="508000"/>
                </a:lnTo>
                <a:lnTo>
                  <a:pt x="387108" y="495300"/>
                </a:lnTo>
                <a:lnTo>
                  <a:pt x="375005" y="495300"/>
                </a:lnTo>
                <a:lnTo>
                  <a:pt x="368947" y="482600"/>
                </a:lnTo>
                <a:lnTo>
                  <a:pt x="368947" y="495300"/>
                </a:lnTo>
                <a:lnTo>
                  <a:pt x="362902" y="495300"/>
                </a:lnTo>
                <a:lnTo>
                  <a:pt x="362902" y="508000"/>
                </a:lnTo>
                <a:lnTo>
                  <a:pt x="356857" y="495300"/>
                </a:lnTo>
                <a:lnTo>
                  <a:pt x="356857" y="508000"/>
                </a:lnTo>
                <a:lnTo>
                  <a:pt x="332663" y="508000"/>
                </a:lnTo>
                <a:lnTo>
                  <a:pt x="332663" y="482600"/>
                </a:lnTo>
                <a:lnTo>
                  <a:pt x="314515" y="482600"/>
                </a:lnTo>
                <a:lnTo>
                  <a:pt x="296379" y="495300"/>
                </a:lnTo>
                <a:lnTo>
                  <a:pt x="290322" y="495300"/>
                </a:lnTo>
                <a:lnTo>
                  <a:pt x="284276" y="508000"/>
                </a:lnTo>
                <a:lnTo>
                  <a:pt x="247980" y="508000"/>
                </a:lnTo>
                <a:lnTo>
                  <a:pt x="247980" y="495300"/>
                </a:lnTo>
                <a:lnTo>
                  <a:pt x="223799" y="495300"/>
                </a:lnTo>
                <a:lnTo>
                  <a:pt x="217741" y="508000"/>
                </a:lnTo>
                <a:lnTo>
                  <a:pt x="133070" y="508000"/>
                </a:lnTo>
                <a:lnTo>
                  <a:pt x="120967" y="520700"/>
                </a:lnTo>
                <a:lnTo>
                  <a:pt x="114922" y="520700"/>
                </a:lnTo>
                <a:lnTo>
                  <a:pt x="114922" y="533400"/>
                </a:lnTo>
                <a:lnTo>
                  <a:pt x="102831" y="533400"/>
                </a:lnTo>
                <a:lnTo>
                  <a:pt x="102831" y="546100"/>
                </a:lnTo>
                <a:lnTo>
                  <a:pt x="84683" y="546100"/>
                </a:lnTo>
                <a:lnTo>
                  <a:pt x="84683" y="558800"/>
                </a:lnTo>
                <a:lnTo>
                  <a:pt x="78625" y="558800"/>
                </a:lnTo>
                <a:lnTo>
                  <a:pt x="78625" y="571500"/>
                </a:lnTo>
                <a:lnTo>
                  <a:pt x="72580" y="571500"/>
                </a:lnTo>
                <a:lnTo>
                  <a:pt x="72580" y="584200"/>
                </a:lnTo>
                <a:lnTo>
                  <a:pt x="78625" y="584200"/>
                </a:lnTo>
                <a:lnTo>
                  <a:pt x="78625" y="596900"/>
                </a:lnTo>
                <a:lnTo>
                  <a:pt x="84683" y="596900"/>
                </a:lnTo>
                <a:lnTo>
                  <a:pt x="84683" y="609600"/>
                </a:lnTo>
                <a:lnTo>
                  <a:pt x="78625" y="609600"/>
                </a:lnTo>
                <a:lnTo>
                  <a:pt x="78625" y="622300"/>
                </a:lnTo>
                <a:lnTo>
                  <a:pt x="54432" y="622300"/>
                </a:lnTo>
                <a:lnTo>
                  <a:pt x="42341" y="609600"/>
                </a:lnTo>
                <a:lnTo>
                  <a:pt x="36296" y="622300"/>
                </a:lnTo>
                <a:lnTo>
                  <a:pt x="30251" y="622300"/>
                </a:lnTo>
                <a:lnTo>
                  <a:pt x="30251" y="635000"/>
                </a:lnTo>
                <a:lnTo>
                  <a:pt x="24193" y="635000"/>
                </a:lnTo>
                <a:lnTo>
                  <a:pt x="24193" y="647700"/>
                </a:lnTo>
                <a:lnTo>
                  <a:pt x="12090" y="660400"/>
                </a:lnTo>
                <a:lnTo>
                  <a:pt x="6045" y="660400"/>
                </a:lnTo>
                <a:lnTo>
                  <a:pt x="12090" y="673100"/>
                </a:lnTo>
                <a:lnTo>
                  <a:pt x="12090" y="698500"/>
                </a:lnTo>
                <a:lnTo>
                  <a:pt x="6045" y="698500"/>
                </a:lnTo>
                <a:lnTo>
                  <a:pt x="6045" y="711200"/>
                </a:lnTo>
                <a:lnTo>
                  <a:pt x="0" y="711200"/>
                </a:lnTo>
                <a:lnTo>
                  <a:pt x="0" y="723900"/>
                </a:lnTo>
                <a:lnTo>
                  <a:pt x="6045" y="736600"/>
                </a:lnTo>
                <a:lnTo>
                  <a:pt x="0" y="736600"/>
                </a:lnTo>
                <a:lnTo>
                  <a:pt x="0" y="749300"/>
                </a:lnTo>
                <a:lnTo>
                  <a:pt x="6045" y="749300"/>
                </a:lnTo>
                <a:lnTo>
                  <a:pt x="6045" y="774700"/>
                </a:lnTo>
                <a:lnTo>
                  <a:pt x="12090" y="774700"/>
                </a:lnTo>
                <a:lnTo>
                  <a:pt x="12090" y="787400"/>
                </a:lnTo>
                <a:lnTo>
                  <a:pt x="6045" y="787400"/>
                </a:lnTo>
                <a:lnTo>
                  <a:pt x="6045" y="800100"/>
                </a:lnTo>
                <a:lnTo>
                  <a:pt x="12090" y="800100"/>
                </a:lnTo>
                <a:lnTo>
                  <a:pt x="12090" y="812800"/>
                </a:lnTo>
                <a:lnTo>
                  <a:pt x="36296" y="812800"/>
                </a:lnTo>
                <a:lnTo>
                  <a:pt x="36296" y="825500"/>
                </a:lnTo>
                <a:lnTo>
                  <a:pt x="54432" y="825500"/>
                </a:lnTo>
                <a:lnTo>
                  <a:pt x="60477" y="838200"/>
                </a:lnTo>
                <a:lnTo>
                  <a:pt x="60477" y="825500"/>
                </a:lnTo>
                <a:lnTo>
                  <a:pt x="84683" y="825500"/>
                </a:lnTo>
                <a:lnTo>
                  <a:pt x="90728" y="838200"/>
                </a:lnTo>
                <a:lnTo>
                  <a:pt x="90728" y="850900"/>
                </a:lnTo>
                <a:lnTo>
                  <a:pt x="72580" y="850900"/>
                </a:lnTo>
                <a:lnTo>
                  <a:pt x="66535" y="863600"/>
                </a:lnTo>
                <a:lnTo>
                  <a:pt x="60477" y="863600"/>
                </a:lnTo>
                <a:lnTo>
                  <a:pt x="60477" y="876300"/>
                </a:lnTo>
                <a:lnTo>
                  <a:pt x="36296" y="876300"/>
                </a:lnTo>
                <a:lnTo>
                  <a:pt x="36296" y="889000"/>
                </a:lnTo>
                <a:lnTo>
                  <a:pt x="48387" y="889000"/>
                </a:lnTo>
                <a:lnTo>
                  <a:pt x="48387" y="901700"/>
                </a:lnTo>
                <a:lnTo>
                  <a:pt x="54432" y="901700"/>
                </a:lnTo>
                <a:lnTo>
                  <a:pt x="54432" y="914400"/>
                </a:lnTo>
                <a:lnTo>
                  <a:pt x="60477" y="914400"/>
                </a:lnTo>
                <a:lnTo>
                  <a:pt x="60477" y="927100"/>
                </a:lnTo>
                <a:lnTo>
                  <a:pt x="72580" y="927100"/>
                </a:lnTo>
                <a:lnTo>
                  <a:pt x="72580" y="939800"/>
                </a:lnTo>
                <a:lnTo>
                  <a:pt x="120967" y="939800"/>
                </a:lnTo>
                <a:lnTo>
                  <a:pt x="120967" y="952500"/>
                </a:lnTo>
                <a:lnTo>
                  <a:pt x="127012" y="952500"/>
                </a:lnTo>
                <a:lnTo>
                  <a:pt x="127012" y="965200"/>
                </a:lnTo>
                <a:lnTo>
                  <a:pt x="133070" y="965200"/>
                </a:lnTo>
                <a:lnTo>
                  <a:pt x="133070" y="977900"/>
                </a:lnTo>
                <a:lnTo>
                  <a:pt x="139115" y="977900"/>
                </a:lnTo>
                <a:lnTo>
                  <a:pt x="151218" y="965200"/>
                </a:lnTo>
                <a:lnTo>
                  <a:pt x="151218" y="939800"/>
                </a:lnTo>
                <a:lnTo>
                  <a:pt x="163309" y="939800"/>
                </a:lnTo>
                <a:lnTo>
                  <a:pt x="163309" y="927100"/>
                </a:lnTo>
                <a:lnTo>
                  <a:pt x="175412" y="927100"/>
                </a:lnTo>
                <a:lnTo>
                  <a:pt x="181457" y="939800"/>
                </a:lnTo>
                <a:lnTo>
                  <a:pt x="187502" y="939800"/>
                </a:lnTo>
                <a:lnTo>
                  <a:pt x="187502" y="952500"/>
                </a:lnTo>
                <a:lnTo>
                  <a:pt x="193548" y="952500"/>
                </a:lnTo>
                <a:lnTo>
                  <a:pt x="199593" y="965200"/>
                </a:lnTo>
                <a:lnTo>
                  <a:pt x="211696" y="965200"/>
                </a:lnTo>
                <a:lnTo>
                  <a:pt x="211696" y="977900"/>
                </a:lnTo>
                <a:lnTo>
                  <a:pt x="217741" y="977900"/>
                </a:lnTo>
                <a:lnTo>
                  <a:pt x="217741" y="1003300"/>
                </a:lnTo>
                <a:lnTo>
                  <a:pt x="211696" y="1003300"/>
                </a:lnTo>
                <a:lnTo>
                  <a:pt x="211696" y="1016000"/>
                </a:lnTo>
                <a:lnTo>
                  <a:pt x="217741" y="1016000"/>
                </a:lnTo>
                <a:lnTo>
                  <a:pt x="217741" y="1028700"/>
                </a:lnTo>
                <a:lnTo>
                  <a:pt x="229844" y="1028700"/>
                </a:lnTo>
                <a:lnTo>
                  <a:pt x="235889" y="1016000"/>
                </a:lnTo>
                <a:lnTo>
                  <a:pt x="296379" y="1016000"/>
                </a:lnTo>
                <a:lnTo>
                  <a:pt x="296379" y="1028700"/>
                </a:lnTo>
                <a:lnTo>
                  <a:pt x="302425" y="1028700"/>
                </a:lnTo>
                <a:lnTo>
                  <a:pt x="302425" y="1041400"/>
                </a:lnTo>
                <a:lnTo>
                  <a:pt x="314515" y="1041400"/>
                </a:lnTo>
                <a:lnTo>
                  <a:pt x="308470" y="1054100"/>
                </a:lnTo>
                <a:lnTo>
                  <a:pt x="308470" y="1079500"/>
                </a:lnTo>
                <a:lnTo>
                  <a:pt x="314515" y="1079500"/>
                </a:lnTo>
                <a:lnTo>
                  <a:pt x="314515" y="1092200"/>
                </a:lnTo>
                <a:lnTo>
                  <a:pt x="320573" y="1092200"/>
                </a:lnTo>
                <a:lnTo>
                  <a:pt x="320573" y="1104900"/>
                </a:lnTo>
                <a:lnTo>
                  <a:pt x="326618" y="1104900"/>
                </a:lnTo>
                <a:lnTo>
                  <a:pt x="326618" y="1117600"/>
                </a:lnTo>
                <a:lnTo>
                  <a:pt x="350812" y="1117600"/>
                </a:lnTo>
                <a:lnTo>
                  <a:pt x="350812" y="1130300"/>
                </a:lnTo>
                <a:lnTo>
                  <a:pt x="362902" y="1130300"/>
                </a:lnTo>
                <a:lnTo>
                  <a:pt x="362902" y="1143000"/>
                </a:lnTo>
                <a:lnTo>
                  <a:pt x="368947" y="1143000"/>
                </a:lnTo>
                <a:lnTo>
                  <a:pt x="368947" y="1155700"/>
                </a:lnTo>
                <a:lnTo>
                  <a:pt x="362902" y="1155700"/>
                </a:lnTo>
                <a:lnTo>
                  <a:pt x="362902" y="1168400"/>
                </a:lnTo>
                <a:lnTo>
                  <a:pt x="368947" y="1168400"/>
                </a:lnTo>
                <a:lnTo>
                  <a:pt x="368947" y="1181100"/>
                </a:lnTo>
                <a:lnTo>
                  <a:pt x="375005" y="1181100"/>
                </a:lnTo>
                <a:lnTo>
                  <a:pt x="375005" y="1190802"/>
                </a:lnTo>
                <a:lnTo>
                  <a:pt x="368960" y="1190802"/>
                </a:lnTo>
                <a:lnTo>
                  <a:pt x="368960" y="1196848"/>
                </a:lnTo>
                <a:lnTo>
                  <a:pt x="375005" y="1196848"/>
                </a:lnTo>
                <a:lnTo>
                  <a:pt x="378053" y="1193800"/>
                </a:lnTo>
                <a:lnTo>
                  <a:pt x="381050" y="1193800"/>
                </a:lnTo>
                <a:lnTo>
                  <a:pt x="381050" y="1206500"/>
                </a:lnTo>
                <a:lnTo>
                  <a:pt x="375005" y="1206500"/>
                </a:lnTo>
                <a:lnTo>
                  <a:pt x="375005" y="1219200"/>
                </a:lnTo>
                <a:lnTo>
                  <a:pt x="381050" y="1219200"/>
                </a:lnTo>
                <a:lnTo>
                  <a:pt x="381050" y="1231900"/>
                </a:lnTo>
                <a:lnTo>
                  <a:pt x="387108" y="1231900"/>
                </a:lnTo>
                <a:lnTo>
                  <a:pt x="387108" y="1244600"/>
                </a:lnTo>
                <a:lnTo>
                  <a:pt x="381050" y="1244600"/>
                </a:lnTo>
                <a:lnTo>
                  <a:pt x="387108" y="1257300"/>
                </a:lnTo>
                <a:lnTo>
                  <a:pt x="393141" y="1257300"/>
                </a:lnTo>
                <a:lnTo>
                  <a:pt x="393141" y="1270000"/>
                </a:lnTo>
                <a:lnTo>
                  <a:pt x="435483" y="1270000"/>
                </a:lnTo>
                <a:lnTo>
                  <a:pt x="435483" y="1320800"/>
                </a:lnTo>
                <a:lnTo>
                  <a:pt x="441540" y="1320800"/>
                </a:lnTo>
                <a:lnTo>
                  <a:pt x="441540" y="1358900"/>
                </a:lnTo>
                <a:lnTo>
                  <a:pt x="435483" y="1358900"/>
                </a:lnTo>
                <a:lnTo>
                  <a:pt x="435483" y="1371600"/>
                </a:lnTo>
                <a:lnTo>
                  <a:pt x="429450" y="1371600"/>
                </a:lnTo>
                <a:lnTo>
                  <a:pt x="429450" y="1397000"/>
                </a:lnTo>
                <a:lnTo>
                  <a:pt x="423392" y="1397000"/>
                </a:lnTo>
                <a:lnTo>
                  <a:pt x="423392" y="1409700"/>
                </a:lnTo>
                <a:lnTo>
                  <a:pt x="417347" y="1409700"/>
                </a:lnTo>
                <a:lnTo>
                  <a:pt x="417347" y="1422400"/>
                </a:lnTo>
                <a:lnTo>
                  <a:pt x="423392" y="1422400"/>
                </a:lnTo>
                <a:lnTo>
                  <a:pt x="423392" y="1435100"/>
                </a:lnTo>
                <a:lnTo>
                  <a:pt x="417347" y="1447800"/>
                </a:lnTo>
                <a:lnTo>
                  <a:pt x="423392" y="1447800"/>
                </a:lnTo>
                <a:lnTo>
                  <a:pt x="423392" y="1498600"/>
                </a:lnTo>
                <a:lnTo>
                  <a:pt x="429450" y="1498600"/>
                </a:lnTo>
                <a:lnTo>
                  <a:pt x="429450" y="1511300"/>
                </a:lnTo>
                <a:lnTo>
                  <a:pt x="441540" y="1511300"/>
                </a:lnTo>
                <a:lnTo>
                  <a:pt x="441540" y="1536700"/>
                </a:lnTo>
                <a:lnTo>
                  <a:pt x="447586" y="1536700"/>
                </a:lnTo>
                <a:lnTo>
                  <a:pt x="453631" y="1549400"/>
                </a:lnTo>
                <a:lnTo>
                  <a:pt x="453631" y="1562100"/>
                </a:lnTo>
                <a:lnTo>
                  <a:pt x="471779" y="1562100"/>
                </a:lnTo>
                <a:lnTo>
                  <a:pt x="477824" y="1574800"/>
                </a:lnTo>
                <a:lnTo>
                  <a:pt x="489927" y="1574800"/>
                </a:lnTo>
                <a:lnTo>
                  <a:pt x="502018" y="1587500"/>
                </a:lnTo>
                <a:lnTo>
                  <a:pt x="495973" y="1587500"/>
                </a:lnTo>
                <a:lnTo>
                  <a:pt x="495973" y="1612900"/>
                </a:lnTo>
                <a:lnTo>
                  <a:pt x="502018" y="1612900"/>
                </a:lnTo>
                <a:lnTo>
                  <a:pt x="502018" y="1614106"/>
                </a:lnTo>
                <a:lnTo>
                  <a:pt x="495985" y="1614106"/>
                </a:lnTo>
                <a:lnTo>
                  <a:pt x="495985" y="1620151"/>
                </a:lnTo>
                <a:lnTo>
                  <a:pt x="502018" y="1620151"/>
                </a:lnTo>
                <a:lnTo>
                  <a:pt x="502018" y="1625600"/>
                </a:lnTo>
                <a:lnTo>
                  <a:pt x="520166" y="1625600"/>
                </a:lnTo>
                <a:lnTo>
                  <a:pt x="520166" y="1638300"/>
                </a:lnTo>
                <a:lnTo>
                  <a:pt x="538314" y="1638300"/>
                </a:lnTo>
                <a:lnTo>
                  <a:pt x="538314" y="1625600"/>
                </a:lnTo>
                <a:lnTo>
                  <a:pt x="544360" y="1625600"/>
                </a:lnTo>
                <a:lnTo>
                  <a:pt x="544360" y="1638300"/>
                </a:lnTo>
                <a:lnTo>
                  <a:pt x="550405" y="1638300"/>
                </a:lnTo>
                <a:lnTo>
                  <a:pt x="550405" y="1612900"/>
                </a:lnTo>
                <a:lnTo>
                  <a:pt x="556463" y="1612900"/>
                </a:lnTo>
                <a:lnTo>
                  <a:pt x="556463" y="1625600"/>
                </a:lnTo>
                <a:lnTo>
                  <a:pt x="562495" y="1612900"/>
                </a:lnTo>
                <a:lnTo>
                  <a:pt x="568553" y="1612900"/>
                </a:lnTo>
                <a:lnTo>
                  <a:pt x="568553" y="1587500"/>
                </a:lnTo>
                <a:lnTo>
                  <a:pt x="604837" y="1587500"/>
                </a:lnTo>
                <a:lnTo>
                  <a:pt x="604837" y="1589925"/>
                </a:lnTo>
                <a:lnTo>
                  <a:pt x="610895" y="1589925"/>
                </a:lnTo>
                <a:lnTo>
                  <a:pt x="608457" y="1587500"/>
                </a:lnTo>
                <a:lnTo>
                  <a:pt x="610895" y="1587500"/>
                </a:lnTo>
                <a:lnTo>
                  <a:pt x="610895" y="1536700"/>
                </a:lnTo>
                <a:lnTo>
                  <a:pt x="622998" y="1536700"/>
                </a:lnTo>
                <a:lnTo>
                  <a:pt x="622998" y="1524000"/>
                </a:lnTo>
                <a:lnTo>
                  <a:pt x="665327" y="1524000"/>
                </a:lnTo>
                <a:lnTo>
                  <a:pt x="665327" y="1511300"/>
                </a:lnTo>
                <a:lnTo>
                  <a:pt x="695566" y="1511300"/>
                </a:lnTo>
                <a:lnTo>
                  <a:pt x="695566" y="1498600"/>
                </a:lnTo>
                <a:lnTo>
                  <a:pt x="713714" y="1498600"/>
                </a:lnTo>
                <a:lnTo>
                  <a:pt x="713714" y="1485900"/>
                </a:lnTo>
                <a:lnTo>
                  <a:pt x="719772" y="1485900"/>
                </a:lnTo>
                <a:lnTo>
                  <a:pt x="719772" y="1473200"/>
                </a:lnTo>
                <a:lnTo>
                  <a:pt x="725817" y="1473200"/>
                </a:lnTo>
                <a:lnTo>
                  <a:pt x="725817" y="1460500"/>
                </a:lnTo>
                <a:lnTo>
                  <a:pt x="750011" y="1460500"/>
                </a:lnTo>
                <a:lnTo>
                  <a:pt x="756056" y="1447800"/>
                </a:lnTo>
                <a:lnTo>
                  <a:pt x="756056" y="1460500"/>
                </a:lnTo>
                <a:lnTo>
                  <a:pt x="762101" y="1447800"/>
                </a:lnTo>
                <a:lnTo>
                  <a:pt x="768146" y="1447800"/>
                </a:lnTo>
                <a:lnTo>
                  <a:pt x="768146" y="1435100"/>
                </a:lnTo>
                <a:lnTo>
                  <a:pt x="774204" y="1435100"/>
                </a:lnTo>
                <a:lnTo>
                  <a:pt x="774204" y="1422400"/>
                </a:lnTo>
                <a:lnTo>
                  <a:pt x="780249" y="1422400"/>
                </a:lnTo>
                <a:lnTo>
                  <a:pt x="780249" y="1409700"/>
                </a:lnTo>
                <a:lnTo>
                  <a:pt x="786295" y="1397000"/>
                </a:lnTo>
                <a:lnTo>
                  <a:pt x="822591" y="1397000"/>
                </a:lnTo>
                <a:lnTo>
                  <a:pt x="822591" y="1409700"/>
                </a:lnTo>
                <a:lnTo>
                  <a:pt x="834682" y="1409700"/>
                </a:lnTo>
                <a:lnTo>
                  <a:pt x="840727" y="1397000"/>
                </a:lnTo>
                <a:lnTo>
                  <a:pt x="846785" y="1397000"/>
                </a:lnTo>
                <a:lnTo>
                  <a:pt x="846785" y="1384300"/>
                </a:lnTo>
                <a:lnTo>
                  <a:pt x="877023" y="1384300"/>
                </a:lnTo>
                <a:lnTo>
                  <a:pt x="877023" y="1371600"/>
                </a:lnTo>
                <a:lnTo>
                  <a:pt x="889127" y="1371600"/>
                </a:lnTo>
                <a:lnTo>
                  <a:pt x="889127" y="1358900"/>
                </a:lnTo>
                <a:lnTo>
                  <a:pt x="895172" y="1358900"/>
                </a:lnTo>
                <a:lnTo>
                  <a:pt x="895172" y="1346200"/>
                </a:lnTo>
                <a:lnTo>
                  <a:pt x="931468" y="1346200"/>
                </a:lnTo>
                <a:lnTo>
                  <a:pt x="937501" y="1358900"/>
                </a:lnTo>
                <a:lnTo>
                  <a:pt x="943559" y="1358900"/>
                </a:lnTo>
                <a:lnTo>
                  <a:pt x="943559" y="1346200"/>
                </a:lnTo>
                <a:lnTo>
                  <a:pt x="949604" y="1346200"/>
                </a:lnTo>
                <a:lnTo>
                  <a:pt x="949604" y="1333500"/>
                </a:lnTo>
                <a:lnTo>
                  <a:pt x="973797" y="1333500"/>
                </a:lnTo>
                <a:lnTo>
                  <a:pt x="985901" y="1320800"/>
                </a:lnTo>
                <a:lnTo>
                  <a:pt x="985901" y="1270000"/>
                </a:lnTo>
                <a:lnTo>
                  <a:pt x="1010081" y="1270000"/>
                </a:lnTo>
                <a:lnTo>
                  <a:pt x="1010081" y="1282700"/>
                </a:lnTo>
                <a:lnTo>
                  <a:pt x="1040333" y="1282700"/>
                </a:lnTo>
                <a:lnTo>
                  <a:pt x="1040333" y="1308100"/>
                </a:lnTo>
                <a:lnTo>
                  <a:pt x="1046378" y="1308100"/>
                </a:lnTo>
                <a:lnTo>
                  <a:pt x="1046378" y="1320800"/>
                </a:lnTo>
                <a:lnTo>
                  <a:pt x="1040333" y="1320800"/>
                </a:lnTo>
                <a:lnTo>
                  <a:pt x="1040333" y="1333500"/>
                </a:lnTo>
                <a:lnTo>
                  <a:pt x="1046378" y="1333500"/>
                </a:lnTo>
                <a:lnTo>
                  <a:pt x="1046378" y="1358900"/>
                </a:lnTo>
                <a:lnTo>
                  <a:pt x="1052423" y="1358900"/>
                </a:lnTo>
                <a:lnTo>
                  <a:pt x="1052423" y="1371600"/>
                </a:lnTo>
                <a:lnTo>
                  <a:pt x="1058468" y="1371600"/>
                </a:lnTo>
                <a:lnTo>
                  <a:pt x="1058468" y="1384300"/>
                </a:lnTo>
                <a:lnTo>
                  <a:pt x="1064526" y="1384300"/>
                </a:lnTo>
                <a:lnTo>
                  <a:pt x="1070571" y="1397000"/>
                </a:lnTo>
                <a:lnTo>
                  <a:pt x="1070571" y="1384300"/>
                </a:lnTo>
                <a:lnTo>
                  <a:pt x="1106855" y="1384300"/>
                </a:lnTo>
                <a:lnTo>
                  <a:pt x="1106855" y="1397000"/>
                </a:lnTo>
                <a:lnTo>
                  <a:pt x="1118958" y="1397000"/>
                </a:lnTo>
                <a:lnTo>
                  <a:pt x="1131062" y="1409700"/>
                </a:lnTo>
                <a:lnTo>
                  <a:pt x="1131062" y="1422400"/>
                </a:lnTo>
                <a:lnTo>
                  <a:pt x="1137107" y="1435100"/>
                </a:lnTo>
                <a:lnTo>
                  <a:pt x="1149197" y="1435100"/>
                </a:lnTo>
                <a:lnTo>
                  <a:pt x="1155255" y="1422400"/>
                </a:lnTo>
                <a:lnTo>
                  <a:pt x="1179449" y="1422400"/>
                </a:lnTo>
                <a:lnTo>
                  <a:pt x="1185494" y="1435100"/>
                </a:lnTo>
                <a:lnTo>
                  <a:pt x="1197597" y="1435100"/>
                </a:lnTo>
                <a:lnTo>
                  <a:pt x="1203642" y="1422400"/>
                </a:lnTo>
                <a:lnTo>
                  <a:pt x="1209675" y="1422400"/>
                </a:lnTo>
                <a:lnTo>
                  <a:pt x="1209675" y="1435100"/>
                </a:lnTo>
                <a:lnTo>
                  <a:pt x="1215732" y="1435100"/>
                </a:lnTo>
                <a:lnTo>
                  <a:pt x="1215732" y="1422400"/>
                </a:lnTo>
                <a:lnTo>
                  <a:pt x="1227836" y="1422400"/>
                </a:lnTo>
                <a:lnTo>
                  <a:pt x="1233881" y="1409700"/>
                </a:lnTo>
                <a:lnTo>
                  <a:pt x="1245971" y="1409700"/>
                </a:lnTo>
                <a:lnTo>
                  <a:pt x="1245971" y="1397000"/>
                </a:lnTo>
                <a:lnTo>
                  <a:pt x="1252029" y="1397000"/>
                </a:lnTo>
                <a:lnTo>
                  <a:pt x="1252029" y="1422400"/>
                </a:lnTo>
                <a:lnTo>
                  <a:pt x="1258074" y="1422400"/>
                </a:lnTo>
                <a:lnTo>
                  <a:pt x="1258074" y="1435100"/>
                </a:lnTo>
                <a:lnTo>
                  <a:pt x="1264119" y="1435100"/>
                </a:lnTo>
                <a:lnTo>
                  <a:pt x="1264119" y="1447800"/>
                </a:lnTo>
                <a:lnTo>
                  <a:pt x="1270177" y="1447800"/>
                </a:lnTo>
                <a:lnTo>
                  <a:pt x="1264119" y="1460500"/>
                </a:lnTo>
                <a:lnTo>
                  <a:pt x="1264119" y="1473200"/>
                </a:lnTo>
                <a:lnTo>
                  <a:pt x="1282268" y="1473200"/>
                </a:lnTo>
                <a:lnTo>
                  <a:pt x="1282268" y="1435100"/>
                </a:lnTo>
                <a:lnTo>
                  <a:pt x="1300416" y="1435100"/>
                </a:lnTo>
                <a:lnTo>
                  <a:pt x="1300416" y="1422400"/>
                </a:lnTo>
                <a:lnTo>
                  <a:pt x="1288313" y="1422400"/>
                </a:lnTo>
                <a:lnTo>
                  <a:pt x="1288313" y="1409700"/>
                </a:lnTo>
                <a:lnTo>
                  <a:pt x="1294358" y="1409700"/>
                </a:lnTo>
                <a:lnTo>
                  <a:pt x="1294358" y="1397000"/>
                </a:lnTo>
                <a:lnTo>
                  <a:pt x="1288313" y="1397000"/>
                </a:lnTo>
                <a:lnTo>
                  <a:pt x="1288313" y="1384300"/>
                </a:lnTo>
                <a:lnTo>
                  <a:pt x="1294358" y="1384300"/>
                </a:lnTo>
                <a:lnTo>
                  <a:pt x="1294358" y="1371600"/>
                </a:lnTo>
                <a:lnTo>
                  <a:pt x="1288313" y="1371600"/>
                </a:lnTo>
                <a:lnTo>
                  <a:pt x="1288313" y="1358900"/>
                </a:lnTo>
                <a:lnTo>
                  <a:pt x="1282268" y="1346200"/>
                </a:lnTo>
                <a:lnTo>
                  <a:pt x="1282268" y="1333500"/>
                </a:lnTo>
                <a:lnTo>
                  <a:pt x="1294358" y="1320800"/>
                </a:lnTo>
                <a:lnTo>
                  <a:pt x="1294358" y="1282700"/>
                </a:lnTo>
                <a:lnTo>
                  <a:pt x="1306461" y="1282700"/>
                </a:lnTo>
                <a:lnTo>
                  <a:pt x="1306461" y="1270000"/>
                </a:lnTo>
                <a:lnTo>
                  <a:pt x="1318564" y="1270000"/>
                </a:lnTo>
                <a:lnTo>
                  <a:pt x="1318564" y="1282700"/>
                </a:lnTo>
                <a:lnTo>
                  <a:pt x="1324610" y="1270000"/>
                </a:lnTo>
                <a:lnTo>
                  <a:pt x="1330655" y="1270000"/>
                </a:lnTo>
                <a:lnTo>
                  <a:pt x="1330655" y="1244600"/>
                </a:lnTo>
                <a:close/>
              </a:path>
            </a:pathLst>
          </a:custGeom>
          <a:solidFill>
            <a:srgbClr val="417839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5" name="bg object 25"/>
          <p:cNvSpPr/>
          <p:nvPr/>
        </p:nvSpPr>
        <p:spPr>
          <a:xfrm>
            <a:off x="1540406" y="3272192"/>
            <a:ext cx="2331249" cy="1738972"/>
          </a:xfrm>
          <a:custGeom>
            <a:avLst/>
            <a:gdLst/>
            <a:ahLst/>
            <a:cxnLst/>
            <a:rect l="l" t="t" r="r" b="b"/>
            <a:pathLst>
              <a:path w="2044700" h="1917700">
                <a:moveTo>
                  <a:pt x="1064526" y="1219200"/>
                </a:moveTo>
                <a:lnTo>
                  <a:pt x="1058481" y="1219200"/>
                </a:lnTo>
                <a:lnTo>
                  <a:pt x="1058481" y="1231900"/>
                </a:lnTo>
                <a:lnTo>
                  <a:pt x="1064526" y="1231900"/>
                </a:lnTo>
                <a:lnTo>
                  <a:pt x="1064526" y="1219200"/>
                </a:lnTo>
                <a:close/>
              </a:path>
              <a:path w="2044700" h="1917700">
                <a:moveTo>
                  <a:pt x="2032279" y="823163"/>
                </a:moveTo>
                <a:lnTo>
                  <a:pt x="2026234" y="823163"/>
                </a:lnTo>
                <a:lnTo>
                  <a:pt x="2020176" y="823163"/>
                </a:lnTo>
                <a:lnTo>
                  <a:pt x="2020176" y="829195"/>
                </a:lnTo>
                <a:lnTo>
                  <a:pt x="2032279" y="829195"/>
                </a:lnTo>
                <a:lnTo>
                  <a:pt x="2032279" y="823163"/>
                </a:lnTo>
                <a:close/>
              </a:path>
              <a:path w="2044700" h="1917700">
                <a:moveTo>
                  <a:pt x="2044369" y="1054100"/>
                </a:moveTo>
                <a:lnTo>
                  <a:pt x="2014131" y="1054100"/>
                </a:lnTo>
                <a:lnTo>
                  <a:pt x="2014131" y="1041400"/>
                </a:lnTo>
                <a:lnTo>
                  <a:pt x="2008073" y="1028700"/>
                </a:lnTo>
                <a:lnTo>
                  <a:pt x="2002015" y="1041400"/>
                </a:lnTo>
                <a:lnTo>
                  <a:pt x="1977834" y="1041400"/>
                </a:lnTo>
                <a:lnTo>
                  <a:pt x="1995982" y="1003300"/>
                </a:lnTo>
                <a:lnTo>
                  <a:pt x="1983892" y="1003300"/>
                </a:lnTo>
                <a:lnTo>
                  <a:pt x="1977834" y="990600"/>
                </a:lnTo>
                <a:lnTo>
                  <a:pt x="1977834" y="1003300"/>
                </a:lnTo>
                <a:lnTo>
                  <a:pt x="1971802" y="1003300"/>
                </a:lnTo>
                <a:lnTo>
                  <a:pt x="1971802" y="1016000"/>
                </a:lnTo>
                <a:lnTo>
                  <a:pt x="1947595" y="1016000"/>
                </a:lnTo>
                <a:lnTo>
                  <a:pt x="1947595" y="1003300"/>
                </a:lnTo>
                <a:lnTo>
                  <a:pt x="1941550" y="1003300"/>
                </a:lnTo>
                <a:lnTo>
                  <a:pt x="1935492" y="990600"/>
                </a:lnTo>
                <a:lnTo>
                  <a:pt x="1929447" y="990600"/>
                </a:lnTo>
                <a:lnTo>
                  <a:pt x="1929447" y="977900"/>
                </a:lnTo>
                <a:lnTo>
                  <a:pt x="1935492" y="977900"/>
                </a:lnTo>
                <a:lnTo>
                  <a:pt x="1935492" y="965200"/>
                </a:lnTo>
                <a:lnTo>
                  <a:pt x="1941550" y="965200"/>
                </a:lnTo>
                <a:lnTo>
                  <a:pt x="1941550" y="952500"/>
                </a:lnTo>
                <a:lnTo>
                  <a:pt x="1935492" y="952500"/>
                </a:lnTo>
                <a:lnTo>
                  <a:pt x="1935492" y="927100"/>
                </a:lnTo>
                <a:lnTo>
                  <a:pt x="1941550" y="927100"/>
                </a:lnTo>
                <a:lnTo>
                  <a:pt x="1935492" y="914400"/>
                </a:lnTo>
                <a:lnTo>
                  <a:pt x="1947595" y="914400"/>
                </a:lnTo>
                <a:lnTo>
                  <a:pt x="1947595" y="901700"/>
                </a:lnTo>
                <a:lnTo>
                  <a:pt x="1953641" y="901700"/>
                </a:lnTo>
                <a:lnTo>
                  <a:pt x="1953641" y="876300"/>
                </a:lnTo>
                <a:lnTo>
                  <a:pt x="1941550" y="876300"/>
                </a:lnTo>
                <a:lnTo>
                  <a:pt x="1941550" y="863600"/>
                </a:lnTo>
                <a:lnTo>
                  <a:pt x="1911311" y="863600"/>
                </a:lnTo>
                <a:lnTo>
                  <a:pt x="1911311" y="838200"/>
                </a:lnTo>
                <a:lnTo>
                  <a:pt x="1917357" y="838200"/>
                </a:lnTo>
                <a:lnTo>
                  <a:pt x="1923402" y="825500"/>
                </a:lnTo>
                <a:lnTo>
                  <a:pt x="1941550" y="825500"/>
                </a:lnTo>
                <a:lnTo>
                  <a:pt x="1941550" y="838200"/>
                </a:lnTo>
                <a:lnTo>
                  <a:pt x="1965731" y="838200"/>
                </a:lnTo>
                <a:lnTo>
                  <a:pt x="1965731" y="850900"/>
                </a:lnTo>
                <a:lnTo>
                  <a:pt x="1995982" y="850900"/>
                </a:lnTo>
                <a:lnTo>
                  <a:pt x="1995982" y="838200"/>
                </a:lnTo>
                <a:lnTo>
                  <a:pt x="2020176" y="838200"/>
                </a:lnTo>
                <a:lnTo>
                  <a:pt x="2014131" y="825500"/>
                </a:lnTo>
                <a:lnTo>
                  <a:pt x="2014131" y="812800"/>
                </a:lnTo>
                <a:lnTo>
                  <a:pt x="1971802" y="812800"/>
                </a:lnTo>
                <a:lnTo>
                  <a:pt x="1971802" y="800100"/>
                </a:lnTo>
                <a:lnTo>
                  <a:pt x="1947595" y="800100"/>
                </a:lnTo>
                <a:lnTo>
                  <a:pt x="1947595" y="787400"/>
                </a:lnTo>
                <a:lnTo>
                  <a:pt x="1917357" y="787400"/>
                </a:lnTo>
                <a:lnTo>
                  <a:pt x="1917357" y="800100"/>
                </a:lnTo>
                <a:lnTo>
                  <a:pt x="1905254" y="774700"/>
                </a:lnTo>
                <a:lnTo>
                  <a:pt x="1899208" y="774700"/>
                </a:lnTo>
                <a:lnTo>
                  <a:pt x="1899208" y="749300"/>
                </a:lnTo>
                <a:lnTo>
                  <a:pt x="1893163" y="749300"/>
                </a:lnTo>
                <a:lnTo>
                  <a:pt x="1893163" y="736600"/>
                </a:lnTo>
                <a:lnTo>
                  <a:pt x="1905254" y="736600"/>
                </a:lnTo>
                <a:lnTo>
                  <a:pt x="1905254" y="723900"/>
                </a:lnTo>
                <a:lnTo>
                  <a:pt x="1887118" y="723900"/>
                </a:lnTo>
                <a:lnTo>
                  <a:pt x="1887118" y="711200"/>
                </a:lnTo>
                <a:lnTo>
                  <a:pt x="1875015" y="711200"/>
                </a:lnTo>
                <a:lnTo>
                  <a:pt x="1875015" y="685800"/>
                </a:lnTo>
                <a:lnTo>
                  <a:pt x="1868970" y="685800"/>
                </a:lnTo>
                <a:lnTo>
                  <a:pt x="1868970" y="673100"/>
                </a:lnTo>
                <a:lnTo>
                  <a:pt x="1875015" y="673100"/>
                </a:lnTo>
                <a:lnTo>
                  <a:pt x="1875015" y="647700"/>
                </a:lnTo>
                <a:lnTo>
                  <a:pt x="1887118" y="647700"/>
                </a:lnTo>
                <a:lnTo>
                  <a:pt x="1887118" y="596900"/>
                </a:lnTo>
                <a:lnTo>
                  <a:pt x="1856879" y="596900"/>
                </a:lnTo>
                <a:lnTo>
                  <a:pt x="1856879" y="584200"/>
                </a:lnTo>
                <a:lnTo>
                  <a:pt x="1832686" y="584200"/>
                </a:lnTo>
                <a:lnTo>
                  <a:pt x="1832686" y="571500"/>
                </a:lnTo>
                <a:lnTo>
                  <a:pt x="1826628" y="571500"/>
                </a:lnTo>
                <a:lnTo>
                  <a:pt x="1826628" y="533400"/>
                </a:lnTo>
                <a:lnTo>
                  <a:pt x="1808492" y="533400"/>
                </a:lnTo>
                <a:lnTo>
                  <a:pt x="1808492" y="508000"/>
                </a:lnTo>
                <a:lnTo>
                  <a:pt x="1814525" y="508000"/>
                </a:lnTo>
                <a:lnTo>
                  <a:pt x="1814525" y="482600"/>
                </a:lnTo>
                <a:lnTo>
                  <a:pt x="1820570" y="482600"/>
                </a:lnTo>
                <a:lnTo>
                  <a:pt x="1814525" y="469900"/>
                </a:lnTo>
                <a:lnTo>
                  <a:pt x="1814525" y="457200"/>
                </a:lnTo>
                <a:lnTo>
                  <a:pt x="1796376" y="457200"/>
                </a:lnTo>
                <a:lnTo>
                  <a:pt x="1796376" y="444500"/>
                </a:lnTo>
                <a:lnTo>
                  <a:pt x="1754047" y="444500"/>
                </a:lnTo>
                <a:lnTo>
                  <a:pt x="1754047" y="457200"/>
                </a:lnTo>
                <a:lnTo>
                  <a:pt x="1735899" y="457200"/>
                </a:lnTo>
                <a:lnTo>
                  <a:pt x="1735899" y="469900"/>
                </a:lnTo>
                <a:lnTo>
                  <a:pt x="1723809" y="469900"/>
                </a:lnTo>
                <a:lnTo>
                  <a:pt x="1723809" y="431800"/>
                </a:lnTo>
                <a:lnTo>
                  <a:pt x="1711706" y="431800"/>
                </a:lnTo>
                <a:lnTo>
                  <a:pt x="1711706" y="406400"/>
                </a:lnTo>
                <a:lnTo>
                  <a:pt x="1699602" y="406400"/>
                </a:lnTo>
                <a:lnTo>
                  <a:pt x="1699602" y="419100"/>
                </a:lnTo>
                <a:lnTo>
                  <a:pt x="1693557" y="419100"/>
                </a:lnTo>
                <a:lnTo>
                  <a:pt x="1693557" y="431800"/>
                </a:lnTo>
                <a:lnTo>
                  <a:pt x="1681467" y="431800"/>
                </a:lnTo>
                <a:lnTo>
                  <a:pt x="1675409" y="419100"/>
                </a:lnTo>
                <a:lnTo>
                  <a:pt x="1669364" y="431800"/>
                </a:lnTo>
                <a:lnTo>
                  <a:pt x="1627022" y="431800"/>
                </a:lnTo>
                <a:lnTo>
                  <a:pt x="1627022" y="419100"/>
                </a:lnTo>
                <a:lnTo>
                  <a:pt x="1596783" y="419100"/>
                </a:lnTo>
                <a:lnTo>
                  <a:pt x="1596783" y="431800"/>
                </a:lnTo>
                <a:lnTo>
                  <a:pt x="1590738" y="431800"/>
                </a:lnTo>
                <a:lnTo>
                  <a:pt x="1590738" y="406400"/>
                </a:lnTo>
                <a:lnTo>
                  <a:pt x="1627022" y="406400"/>
                </a:lnTo>
                <a:lnTo>
                  <a:pt x="1627022" y="393700"/>
                </a:lnTo>
                <a:lnTo>
                  <a:pt x="1633080" y="393700"/>
                </a:lnTo>
                <a:lnTo>
                  <a:pt x="1633080" y="381000"/>
                </a:lnTo>
                <a:lnTo>
                  <a:pt x="1639125" y="381000"/>
                </a:lnTo>
                <a:lnTo>
                  <a:pt x="1639125" y="368300"/>
                </a:lnTo>
                <a:lnTo>
                  <a:pt x="1608886" y="368300"/>
                </a:lnTo>
                <a:lnTo>
                  <a:pt x="1608886" y="355600"/>
                </a:lnTo>
                <a:lnTo>
                  <a:pt x="1602841" y="355600"/>
                </a:lnTo>
                <a:lnTo>
                  <a:pt x="1602841" y="342900"/>
                </a:lnTo>
                <a:lnTo>
                  <a:pt x="1639125" y="342900"/>
                </a:lnTo>
                <a:lnTo>
                  <a:pt x="1639125" y="317500"/>
                </a:lnTo>
                <a:lnTo>
                  <a:pt x="1633080" y="304800"/>
                </a:lnTo>
                <a:lnTo>
                  <a:pt x="1633080" y="292100"/>
                </a:lnTo>
                <a:lnTo>
                  <a:pt x="1627022" y="292100"/>
                </a:lnTo>
                <a:lnTo>
                  <a:pt x="1627022" y="279400"/>
                </a:lnTo>
                <a:lnTo>
                  <a:pt x="1608886" y="279400"/>
                </a:lnTo>
                <a:lnTo>
                  <a:pt x="1608886" y="292100"/>
                </a:lnTo>
                <a:lnTo>
                  <a:pt x="1602841" y="292100"/>
                </a:lnTo>
                <a:lnTo>
                  <a:pt x="1602841" y="317500"/>
                </a:lnTo>
                <a:lnTo>
                  <a:pt x="1566545" y="317500"/>
                </a:lnTo>
                <a:lnTo>
                  <a:pt x="1566545" y="330200"/>
                </a:lnTo>
                <a:lnTo>
                  <a:pt x="1554441" y="342900"/>
                </a:lnTo>
                <a:lnTo>
                  <a:pt x="1560499" y="355600"/>
                </a:lnTo>
                <a:lnTo>
                  <a:pt x="1560499" y="368300"/>
                </a:lnTo>
                <a:lnTo>
                  <a:pt x="1554441" y="381000"/>
                </a:lnTo>
                <a:lnTo>
                  <a:pt x="1548396" y="381000"/>
                </a:lnTo>
                <a:lnTo>
                  <a:pt x="1548396" y="393700"/>
                </a:lnTo>
                <a:lnTo>
                  <a:pt x="1542351" y="393700"/>
                </a:lnTo>
                <a:lnTo>
                  <a:pt x="1536306" y="406400"/>
                </a:lnTo>
                <a:lnTo>
                  <a:pt x="1493964" y="406400"/>
                </a:lnTo>
                <a:lnTo>
                  <a:pt x="1493964" y="431800"/>
                </a:lnTo>
                <a:lnTo>
                  <a:pt x="1475816" y="431800"/>
                </a:lnTo>
                <a:lnTo>
                  <a:pt x="1475816" y="419100"/>
                </a:lnTo>
                <a:lnTo>
                  <a:pt x="1457680" y="419100"/>
                </a:lnTo>
                <a:lnTo>
                  <a:pt x="1451622" y="406400"/>
                </a:lnTo>
                <a:lnTo>
                  <a:pt x="1421384" y="406400"/>
                </a:lnTo>
                <a:lnTo>
                  <a:pt x="1421384" y="393700"/>
                </a:lnTo>
                <a:lnTo>
                  <a:pt x="1397190" y="393700"/>
                </a:lnTo>
                <a:lnTo>
                  <a:pt x="1391132" y="381000"/>
                </a:lnTo>
                <a:lnTo>
                  <a:pt x="1385100" y="381000"/>
                </a:lnTo>
                <a:lnTo>
                  <a:pt x="1385100" y="393700"/>
                </a:lnTo>
                <a:lnTo>
                  <a:pt x="1379042" y="381000"/>
                </a:lnTo>
                <a:lnTo>
                  <a:pt x="1379042" y="368300"/>
                </a:lnTo>
                <a:lnTo>
                  <a:pt x="1372997" y="368300"/>
                </a:lnTo>
                <a:lnTo>
                  <a:pt x="1372997" y="355600"/>
                </a:lnTo>
                <a:lnTo>
                  <a:pt x="1360893" y="355600"/>
                </a:lnTo>
                <a:lnTo>
                  <a:pt x="1360893" y="342900"/>
                </a:lnTo>
                <a:lnTo>
                  <a:pt x="1354848" y="342900"/>
                </a:lnTo>
                <a:lnTo>
                  <a:pt x="1348790" y="330200"/>
                </a:lnTo>
                <a:lnTo>
                  <a:pt x="1348790" y="317500"/>
                </a:lnTo>
                <a:lnTo>
                  <a:pt x="1342758" y="317500"/>
                </a:lnTo>
                <a:lnTo>
                  <a:pt x="1342758" y="292100"/>
                </a:lnTo>
                <a:lnTo>
                  <a:pt x="1336700" y="279400"/>
                </a:lnTo>
                <a:lnTo>
                  <a:pt x="1336700" y="254000"/>
                </a:lnTo>
                <a:lnTo>
                  <a:pt x="1330655" y="254000"/>
                </a:lnTo>
                <a:lnTo>
                  <a:pt x="1324610" y="266700"/>
                </a:lnTo>
                <a:lnTo>
                  <a:pt x="1312506" y="254000"/>
                </a:lnTo>
                <a:lnTo>
                  <a:pt x="1306461" y="254000"/>
                </a:lnTo>
                <a:lnTo>
                  <a:pt x="1300416" y="241300"/>
                </a:lnTo>
                <a:lnTo>
                  <a:pt x="1294371" y="241300"/>
                </a:lnTo>
                <a:lnTo>
                  <a:pt x="1294371" y="228600"/>
                </a:lnTo>
                <a:lnTo>
                  <a:pt x="1282268" y="228600"/>
                </a:lnTo>
                <a:lnTo>
                  <a:pt x="1282268" y="215900"/>
                </a:lnTo>
                <a:lnTo>
                  <a:pt x="1276223" y="215900"/>
                </a:lnTo>
                <a:lnTo>
                  <a:pt x="1270165" y="228600"/>
                </a:lnTo>
                <a:lnTo>
                  <a:pt x="1264132" y="228600"/>
                </a:lnTo>
                <a:lnTo>
                  <a:pt x="1264132" y="241300"/>
                </a:lnTo>
                <a:lnTo>
                  <a:pt x="1252029" y="241300"/>
                </a:lnTo>
                <a:lnTo>
                  <a:pt x="1245971" y="228600"/>
                </a:lnTo>
                <a:lnTo>
                  <a:pt x="1233881" y="228600"/>
                </a:lnTo>
                <a:lnTo>
                  <a:pt x="1233881" y="203200"/>
                </a:lnTo>
                <a:lnTo>
                  <a:pt x="1185494" y="203200"/>
                </a:lnTo>
                <a:lnTo>
                  <a:pt x="1185494" y="190500"/>
                </a:lnTo>
                <a:lnTo>
                  <a:pt x="1179449" y="190500"/>
                </a:lnTo>
                <a:lnTo>
                  <a:pt x="1179449" y="177800"/>
                </a:lnTo>
                <a:lnTo>
                  <a:pt x="1161300" y="177800"/>
                </a:lnTo>
                <a:lnTo>
                  <a:pt x="1161300" y="190500"/>
                </a:lnTo>
                <a:lnTo>
                  <a:pt x="1149210" y="203200"/>
                </a:lnTo>
                <a:lnTo>
                  <a:pt x="1125004" y="203200"/>
                </a:lnTo>
                <a:lnTo>
                  <a:pt x="1125004" y="215900"/>
                </a:lnTo>
                <a:lnTo>
                  <a:pt x="1070571" y="215900"/>
                </a:lnTo>
                <a:lnTo>
                  <a:pt x="1070571" y="203200"/>
                </a:lnTo>
                <a:lnTo>
                  <a:pt x="1034275" y="203200"/>
                </a:lnTo>
                <a:lnTo>
                  <a:pt x="1028230" y="215900"/>
                </a:lnTo>
                <a:lnTo>
                  <a:pt x="1022184" y="215900"/>
                </a:lnTo>
                <a:lnTo>
                  <a:pt x="1022184" y="228600"/>
                </a:lnTo>
                <a:lnTo>
                  <a:pt x="1010094" y="228600"/>
                </a:lnTo>
                <a:lnTo>
                  <a:pt x="1010094" y="215900"/>
                </a:lnTo>
                <a:lnTo>
                  <a:pt x="997991" y="215900"/>
                </a:lnTo>
                <a:lnTo>
                  <a:pt x="997991" y="203200"/>
                </a:lnTo>
                <a:lnTo>
                  <a:pt x="991946" y="203200"/>
                </a:lnTo>
                <a:lnTo>
                  <a:pt x="991946" y="190500"/>
                </a:lnTo>
                <a:lnTo>
                  <a:pt x="973797" y="190500"/>
                </a:lnTo>
                <a:lnTo>
                  <a:pt x="973797" y="177800"/>
                </a:lnTo>
                <a:lnTo>
                  <a:pt x="967752" y="165100"/>
                </a:lnTo>
                <a:lnTo>
                  <a:pt x="955662" y="165100"/>
                </a:lnTo>
                <a:lnTo>
                  <a:pt x="955662" y="152400"/>
                </a:lnTo>
                <a:lnTo>
                  <a:pt x="961694" y="152400"/>
                </a:lnTo>
                <a:lnTo>
                  <a:pt x="961694" y="139700"/>
                </a:lnTo>
                <a:lnTo>
                  <a:pt x="967752" y="127000"/>
                </a:lnTo>
                <a:lnTo>
                  <a:pt x="973797" y="127000"/>
                </a:lnTo>
                <a:lnTo>
                  <a:pt x="973797" y="101600"/>
                </a:lnTo>
                <a:lnTo>
                  <a:pt x="937501" y="101600"/>
                </a:lnTo>
                <a:lnTo>
                  <a:pt x="937501" y="114300"/>
                </a:lnTo>
                <a:lnTo>
                  <a:pt x="925410" y="114300"/>
                </a:lnTo>
                <a:lnTo>
                  <a:pt x="925410" y="101600"/>
                </a:lnTo>
                <a:lnTo>
                  <a:pt x="919365" y="101600"/>
                </a:lnTo>
                <a:lnTo>
                  <a:pt x="919365" y="88900"/>
                </a:lnTo>
                <a:lnTo>
                  <a:pt x="877023" y="88900"/>
                </a:lnTo>
                <a:lnTo>
                  <a:pt x="870978" y="76200"/>
                </a:lnTo>
                <a:lnTo>
                  <a:pt x="870978" y="38100"/>
                </a:lnTo>
                <a:lnTo>
                  <a:pt x="864933" y="25400"/>
                </a:lnTo>
                <a:lnTo>
                  <a:pt x="858875" y="25400"/>
                </a:lnTo>
                <a:lnTo>
                  <a:pt x="858875" y="50800"/>
                </a:lnTo>
                <a:lnTo>
                  <a:pt x="852830" y="50800"/>
                </a:lnTo>
                <a:lnTo>
                  <a:pt x="852830" y="63500"/>
                </a:lnTo>
                <a:lnTo>
                  <a:pt x="840727" y="63500"/>
                </a:lnTo>
                <a:lnTo>
                  <a:pt x="840727" y="76200"/>
                </a:lnTo>
                <a:lnTo>
                  <a:pt x="810488" y="76200"/>
                </a:lnTo>
                <a:lnTo>
                  <a:pt x="810488" y="63500"/>
                </a:lnTo>
                <a:lnTo>
                  <a:pt x="792340" y="63500"/>
                </a:lnTo>
                <a:lnTo>
                  <a:pt x="792340" y="50800"/>
                </a:lnTo>
                <a:lnTo>
                  <a:pt x="786295" y="50800"/>
                </a:lnTo>
                <a:lnTo>
                  <a:pt x="786295" y="38100"/>
                </a:lnTo>
                <a:lnTo>
                  <a:pt x="774204" y="38100"/>
                </a:lnTo>
                <a:lnTo>
                  <a:pt x="774204" y="50800"/>
                </a:lnTo>
                <a:lnTo>
                  <a:pt x="762114" y="50800"/>
                </a:lnTo>
                <a:lnTo>
                  <a:pt x="768146" y="38100"/>
                </a:lnTo>
                <a:lnTo>
                  <a:pt x="756056" y="38100"/>
                </a:lnTo>
                <a:lnTo>
                  <a:pt x="750011" y="50800"/>
                </a:lnTo>
                <a:lnTo>
                  <a:pt x="737908" y="50800"/>
                </a:lnTo>
                <a:lnTo>
                  <a:pt x="737908" y="63500"/>
                </a:lnTo>
                <a:lnTo>
                  <a:pt x="731862" y="63500"/>
                </a:lnTo>
                <a:lnTo>
                  <a:pt x="731862" y="50800"/>
                </a:lnTo>
                <a:lnTo>
                  <a:pt x="737908" y="50800"/>
                </a:lnTo>
                <a:lnTo>
                  <a:pt x="737908" y="25400"/>
                </a:lnTo>
                <a:lnTo>
                  <a:pt x="743953" y="25400"/>
                </a:lnTo>
                <a:lnTo>
                  <a:pt x="743953" y="12700"/>
                </a:lnTo>
                <a:lnTo>
                  <a:pt x="713714" y="12700"/>
                </a:lnTo>
                <a:lnTo>
                  <a:pt x="713714" y="0"/>
                </a:lnTo>
                <a:lnTo>
                  <a:pt x="707669" y="0"/>
                </a:lnTo>
                <a:lnTo>
                  <a:pt x="701611" y="12700"/>
                </a:lnTo>
                <a:lnTo>
                  <a:pt x="689521" y="12700"/>
                </a:lnTo>
                <a:lnTo>
                  <a:pt x="695566" y="25400"/>
                </a:lnTo>
                <a:lnTo>
                  <a:pt x="683475" y="25400"/>
                </a:lnTo>
                <a:lnTo>
                  <a:pt x="683475" y="38100"/>
                </a:lnTo>
                <a:lnTo>
                  <a:pt x="689521" y="38100"/>
                </a:lnTo>
                <a:lnTo>
                  <a:pt x="683475" y="50800"/>
                </a:lnTo>
                <a:lnTo>
                  <a:pt x="677430" y="50800"/>
                </a:lnTo>
                <a:lnTo>
                  <a:pt x="677430" y="63500"/>
                </a:lnTo>
                <a:lnTo>
                  <a:pt x="683475" y="76200"/>
                </a:lnTo>
                <a:lnTo>
                  <a:pt x="671372" y="76200"/>
                </a:lnTo>
                <a:lnTo>
                  <a:pt x="671372" y="114300"/>
                </a:lnTo>
                <a:lnTo>
                  <a:pt x="665327" y="114300"/>
                </a:lnTo>
                <a:lnTo>
                  <a:pt x="665327" y="139700"/>
                </a:lnTo>
                <a:lnTo>
                  <a:pt x="659282" y="139700"/>
                </a:lnTo>
                <a:lnTo>
                  <a:pt x="659282" y="152400"/>
                </a:lnTo>
                <a:lnTo>
                  <a:pt x="683475" y="152400"/>
                </a:lnTo>
                <a:lnTo>
                  <a:pt x="683475" y="165100"/>
                </a:lnTo>
                <a:lnTo>
                  <a:pt x="695566" y="165100"/>
                </a:lnTo>
                <a:lnTo>
                  <a:pt x="695566" y="177800"/>
                </a:lnTo>
                <a:lnTo>
                  <a:pt x="707669" y="177800"/>
                </a:lnTo>
                <a:lnTo>
                  <a:pt x="707669" y="190500"/>
                </a:lnTo>
                <a:lnTo>
                  <a:pt x="719772" y="190500"/>
                </a:lnTo>
                <a:lnTo>
                  <a:pt x="719772" y="215900"/>
                </a:lnTo>
                <a:lnTo>
                  <a:pt x="701611" y="215900"/>
                </a:lnTo>
                <a:lnTo>
                  <a:pt x="701611" y="228600"/>
                </a:lnTo>
                <a:lnTo>
                  <a:pt x="689521" y="228600"/>
                </a:lnTo>
                <a:lnTo>
                  <a:pt x="689521" y="241300"/>
                </a:lnTo>
                <a:lnTo>
                  <a:pt x="683475" y="228600"/>
                </a:lnTo>
                <a:lnTo>
                  <a:pt x="653237" y="228600"/>
                </a:lnTo>
                <a:lnTo>
                  <a:pt x="653237" y="241300"/>
                </a:lnTo>
                <a:lnTo>
                  <a:pt x="647179" y="241300"/>
                </a:lnTo>
                <a:lnTo>
                  <a:pt x="653237" y="254000"/>
                </a:lnTo>
                <a:lnTo>
                  <a:pt x="641134" y="254000"/>
                </a:lnTo>
                <a:lnTo>
                  <a:pt x="641134" y="241300"/>
                </a:lnTo>
                <a:lnTo>
                  <a:pt x="635088" y="241300"/>
                </a:lnTo>
                <a:lnTo>
                  <a:pt x="641134" y="228600"/>
                </a:lnTo>
                <a:lnTo>
                  <a:pt x="629043" y="228600"/>
                </a:lnTo>
                <a:lnTo>
                  <a:pt x="622985" y="215900"/>
                </a:lnTo>
                <a:lnTo>
                  <a:pt x="610895" y="215900"/>
                </a:lnTo>
                <a:lnTo>
                  <a:pt x="610895" y="228600"/>
                </a:lnTo>
                <a:lnTo>
                  <a:pt x="586701" y="228600"/>
                </a:lnTo>
                <a:lnTo>
                  <a:pt x="586701" y="215900"/>
                </a:lnTo>
                <a:lnTo>
                  <a:pt x="574598" y="203200"/>
                </a:lnTo>
                <a:lnTo>
                  <a:pt x="562508" y="203200"/>
                </a:lnTo>
                <a:lnTo>
                  <a:pt x="562508" y="190500"/>
                </a:lnTo>
                <a:lnTo>
                  <a:pt x="520166" y="190500"/>
                </a:lnTo>
                <a:lnTo>
                  <a:pt x="520166" y="177800"/>
                </a:lnTo>
                <a:lnTo>
                  <a:pt x="514121" y="177800"/>
                </a:lnTo>
                <a:lnTo>
                  <a:pt x="514121" y="165100"/>
                </a:lnTo>
                <a:lnTo>
                  <a:pt x="502018" y="152400"/>
                </a:lnTo>
                <a:lnTo>
                  <a:pt x="441540" y="152400"/>
                </a:lnTo>
                <a:lnTo>
                  <a:pt x="441540" y="165100"/>
                </a:lnTo>
                <a:lnTo>
                  <a:pt x="447586" y="165100"/>
                </a:lnTo>
                <a:lnTo>
                  <a:pt x="447586" y="177800"/>
                </a:lnTo>
                <a:lnTo>
                  <a:pt x="453631" y="177800"/>
                </a:lnTo>
                <a:lnTo>
                  <a:pt x="453631" y="190500"/>
                </a:lnTo>
                <a:lnTo>
                  <a:pt x="465734" y="190500"/>
                </a:lnTo>
                <a:lnTo>
                  <a:pt x="465734" y="203200"/>
                </a:lnTo>
                <a:lnTo>
                  <a:pt x="471779" y="203200"/>
                </a:lnTo>
                <a:lnTo>
                  <a:pt x="471779" y="228600"/>
                </a:lnTo>
                <a:lnTo>
                  <a:pt x="465734" y="228600"/>
                </a:lnTo>
                <a:lnTo>
                  <a:pt x="465734" y="254000"/>
                </a:lnTo>
                <a:lnTo>
                  <a:pt x="471779" y="254000"/>
                </a:lnTo>
                <a:lnTo>
                  <a:pt x="471779" y="266700"/>
                </a:lnTo>
                <a:lnTo>
                  <a:pt x="465734" y="266700"/>
                </a:lnTo>
                <a:lnTo>
                  <a:pt x="465734" y="292100"/>
                </a:lnTo>
                <a:lnTo>
                  <a:pt x="459676" y="292100"/>
                </a:lnTo>
                <a:lnTo>
                  <a:pt x="459676" y="279400"/>
                </a:lnTo>
                <a:lnTo>
                  <a:pt x="453631" y="279400"/>
                </a:lnTo>
                <a:lnTo>
                  <a:pt x="453631" y="292100"/>
                </a:lnTo>
                <a:lnTo>
                  <a:pt x="447586" y="292100"/>
                </a:lnTo>
                <a:lnTo>
                  <a:pt x="447586" y="317500"/>
                </a:lnTo>
                <a:lnTo>
                  <a:pt x="459676" y="317500"/>
                </a:lnTo>
                <a:lnTo>
                  <a:pt x="459676" y="330200"/>
                </a:lnTo>
                <a:lnTo>
                  <a:pt x="453631" y="330200"/>
                </a:lnTo>
                <a:lnTo>
                  <a:pt x="453631" y="342900"/>
                </a:lnTo>
                <a:lnTo>
                  <a:pt x="435495" y="342900"/>
                </a:lnTo>
                <a:lnTo>
                  <a:pt x="435495" y="355600"/>
                </a:lnTo>
                <a:lnTo>
                  <a:pt x="393141" y="355600"/>
                </a:lnTo>
                <a:lnTo>
                  <a:pt x="393141" y="368300"/>
                </a:lnTo>
                <a:lnTo>
                  <a:pt x="387096" y="368300"/>
                </a:lnTo>
                <a:lnTo>
                  <a:pt x="375005" y="381000"/>
                </a:lnTo>
                <a:lnTo>
                  <a:pt x="375005" y="393700"/>
                </a:lnTo>
                <a:lnTo>
                  <a:pt x="368960" y="393700"/>
                </a:lnTo>
                <a:lnTo>
                  <a:pt x="368960" y="406400"/>
                </a:lnTo>
                <a:lnTo>
                  <a:pt x="362915" y="406400"/>
                </a:lnTo>
                <a:lnTo>
                  <a:pt x="362915" y="419100"/>
                </a:lnTo>
                <a:lnTo>
                  <a:pt x="356857" y="419100"/>
                </a:lnTo>
                <a:lnTo>
                  <a:pt x="350812" y="431800"/>
                </a:lnTo>
                <a:lnTo>
                  <a:pt x="314528" y="431800"/>
                </a:lnTo>
                <a:lnTo>
                  <a:pt x="314528" y="444500"/>
                </a:lnTo>
                <a:lnTo>
                  <a:pt x="308470" y="444500"/>
                </a:lnTo>
                <a:lnTo>
                  <a:pt x="308470" y="457200"/>
                </a:lnTo>
                <a:lnTo>
                  <a:pt x="302425" y="457200"/>
                </a:lnTo>
                <a:lnTo>
                  <a:pt x="302425" y="482600"/>
                </a:lnTo>
                <a:lnTo>
                  <a:pt x="278231" y="482600"/>
                </a:lnTo>
                <a:lnTo>
                  <a:pt x="278231" y="495300"/>
                </a:lnTo>
                <a:lnTo>
                  <a:pt x="266128" y="495300"/>
                </a:lnTo>
                <a:lnTo>
                  <a:pt x="272186" y="508000"/>
                </a:lnTo>
                <a:lnTo>
                  <a:pt x="272186" y="533400"/>
                </a:lnTo>
                <a:lnTo>
                  <a:pt x="247992" y="533400"/>
                </a:lnTo>
                <a:lnTo>
                  <a:pt x="241935" y="546100"/>
                </a:lnTo>
                <a:lnTo>
                  <a:pt x="235889" y="546100"/>
                </a:lnTo>
                <a:lnTo>
                  <a:pt x="223786" y="558800"/>
                </a:lnTo>
                <a:lnTo>
                  <a:pt x="217754" y="571500"/>
                </a:lnTo>
                <a:lnTo>
                  <a:pt x="211696" y="571500"/>
                </a:lnTo>
                <a:lnTo>
                  <a:pt x="211696" y="584200"/>
                </a:lnTo>
                <a:lnTo>
                  <a:pt x="205651" y="584200"/>
                </a:lnTo>
                <a:lnTo>
                  <a:pt x="205651" y="596900"/>
                </a:lnTo>
                <a:lnTo>
                  <a:pt x="199593" y="596900"/>
                </a:lnTo>
                <a:lnTo>
                  <a:pt x="199593" y="609600"/>
                </a:lnTo>
                <a:lnTo>
                  <a:pt x="193548" y="609600"/>
                </a:lnTo>
                <a:lnTo>
                  <a:pt x="193548" y="635000"/>
                </a:lnTo>
                <a:lnTo>
                  <a:pt x="205651" y="635000"/>
                </a:lnTo>
                <a:lnTo>
                  <a:pt x="205651" y="660400"/>
                </a:lnTo>
                <a:lnTo>
                  <a:pt x="211696" y="660400"/>
                </a:lnTo>
                <a:lnTo>
                  <a:pt x="211696" y="673100"/>
                </a:lnTo>
                <a:lnTo>
                  <a:pt x="229844" y="673100"/>
                </a:lnTo>
                <a:lnTo>
                  <a:pt x="229844" y="685800"/>
                </a:lnTo>
                <a:lnTo>
                  <a:pt x="241935" y="685800"/>
                </a:lnTo>
                <a:lnTo>
                  <a:pt x="241935" y="698500"/>
                </a:lnTo>
                <a:lnTo>
                  <a:pt x="260083" y="698500"/>
                </a:lnTo>
                <a:lnTo>
                  <a:pt x="260083" y="711200"/>
                </a:lnTo>
                <a:lnTo>
                  <a:pt x="247992" y="711200"/>
                </a:lnTo>
                <a:lnTo>
                  <a:pt x="241935" y="723900"/>
                </a:lnTo>
                <a:lnTo>
                  <a:pt x="229844" y="723900"/>
                </a:lnTo>
                <a:lnTo>
                  <a:pt x="229844" y="711200"/>
                </a:lnTo>
                <a:lnTo>
                  <a:pt x="223786" y="711200"/>
                </a:lnTo>
                <a:lnTo>
                  <a:pt x="223786" y="736600"/>
                </a:lnTo>
                <a:lnTo>
                  <a:pt x="229844" y="736600"/>
                </a:lnTo>
                <a:lnTo>
                  <a:pt x="229844" y="749300"/>
                </a:lnTo>
                <a:lnTo>
                  <a:pt x="223786" y="749300"/>
                </a:lnTo>
                <a:lnTo>
                  <a:pt x="223786" y="762000"/>
                </a:lnTo>
                <a:lnTo>
                  <a:pt x="211696" y="762000"/>
                </a:lnTo>
                <a:lnTo>
                  <a:pt x="211696" y="774700"/>
                </a:lnTo>
                <a:lnTo>
                  <a:pt x="181444" y="774700"/>
                </a:lnTo>
                <a:lnTo>
                  <a:pt x="181444" y="800100"/>
                </a:lnTo>
                <a:lnTo>
                  <a:pt x="187502" y="812800"/>
                </a:lnTo>
                <a:lnTo>
                  <a:pt x="193548" y="812800"/>
                </a:lnTo>
                <a:lnTo>
                  <a:pt x="193548" y="825500"/>
                </a:lnTo>
                <a:lnTo>
                  <a:pt x="187502" y="825500"/>
                </a:lnTo>
                <a:lnTo>
                  <a:pt x="187502" y="812800"/>
                </a:lnTo>
                <a:lnTo>
                  <a:pt x="181444" y="825500"/>
                </a:lnTo>
                <a:lnTo>
                  <a:pt x="175412" y="825500"/>
                </a:lnTo>
                <a:lnTo>
                  <a:pt x="175412" y="876300"/>
                </a:lnTo>
                <a:lnTo>
                  <a:pt x="169354" y="876300"/>
                </a:lnTo>
                <a:lnTo>
                  <a:pt x="169354" y="889000"/>
                </a:lnTo>
                <a:lnTo>
                  <a:pt x="163309" y="889000"/>
                </a:lnTo>
                <a:lnTo>
                  <a:pt x="157264" y="901700"/>
                </a:lnTo>
                <a:lnTo>
                  <a:pt x="157264" y="889000"/>
                </a:lnTo>
                <a:lnTo>
                  <a:pt x="120967" y="889000"/>
                </a:lnTo>
                <a:lnTo>
                  <a:pt x="120967" y="876300"/>
                </a:lnTo>
                <a:lnTo>
                  <a:pt x="114922" y="876300"/>
                </a:lnTo>
                <a:lnTo>
                  <a:pt x="114922" y="889000"/>
                </a:lnTo>
                <a:lnTo>
                  <a:pt x="102819" y="889000"/>
                </a:lnTo>
                <a:lnTo>
                  <a:pt x="102819" y="901700"/>
                </a:lnTo>
                <a:lnTo>
                  <a:pt x="90728" y="901700"/>
                </a:lnTo>
                <a:lnTo>
                  <a:pt x="90728" y="914400"/>
                </a:lnTo>
                <a:lnTo>
                  <a:pt x="60490" y="914400"/>
                </a:lnTo>
                <a:lnTo>
                  <a:pt x="60490" y="927100"/>
                </a:lnTo>
                <a:lnTo>
                  <a:pt x="48387" y="927100"/>
                </a:lnTo>
                <a:lnTo>
                  <a:pt x="48387" y="939800"/>
                </a:lnTo>
                <a:lnTo>
                  <a:pt x="54444" y="939800"/>
                </a:lnTo>
                <a:lnTo>
                  <a:pt x="54444" y="952500"/>
                </a:lnTo>
                <a:lnTo>
                  <a:pt x="48387" y="952500"/>
                </a:lnTo>
                <a:lnTo>
                  <a:pt x="48387" y="965200"/>
                </a:lnTo>
                <a:lnTo>
                  <a:pt x="54444" y="965200"/>
                </a:lnTo>
                <a:lnTo>
                  <a:pt x="60490" y="977900"/>
                </a:lnTo>
                <a:lnTo>
                  <a:pt x="66535" y="977900"/>
                </a:lnTo>
                <a:lnTo>
                  <a:pt x="66535" y="1003300"/>
                </a:lnTo>
                <a:lnTo>
                  <a:pt x="72580" y="1003300"/>
                </a:lnTo>
                <a:lnTo>
                  <a:pt x="72580" y="1016000"/>
                </a:lnTo>
                <a:lnTo>
                  <a:pt x="78625" y="1016000"/>
                </a:lnTo>
                <a:lnTo>
                  <a:pt x="78625" y="1028700"/>
                </a:lnTo>
                <a:lnTo>
                  <a:pt x="90728" y="1028700"/>
                </a:lnTo>
                <a:lnTo>
                  <a:pt x="90728" y="1041400"/>
                </a:lnTo>
                <a:lnTo>
                  <a:pt x="102819" y="1041400"/>
                </a:lnTo>
                <a:lnTo>
                  <a:pt x="102819" y="1054100"/>
                </a:lnTo>
                <a:lnTo>
                  <a:pt x="114922" y="1054100"/>
                </a:lnTo>
                <a:lnTo>
                  <a:pt x="114922" y="1079500"/>
                </a:lnTo>
                <a:lnTo>
                  <a:pt x="108877" y="1079500"/>
                </a:lnTo>
                <a:lnTo>
                  <a:pt x="108877" y="1092200"/>
                </a:lnTo>
                <a:lnTo>
                  <a:pt x="102819" y="1092200"/>
                </a:lnTo>
                <a:lnTo>
                  <a:pt x="102819" y="1104900"/>
                </a:lnTo>
                <a:lnTo>
                  <a:pt x="66535" y="1104900"/>
                </a:lnTo>
                <a:lnTo>
                  <a:pt x="66535" y="1117600"/>
                </a:lnTo>
                <a:lnTo>
                  <a:pt x="54444" y="1117600"/>
                </a:lnTo>
                <a:lnTo>
                  <a:pt x="54444" y="1104900"/>
                </a:lnTo>
                <a:lnTo>
                  <a:pt x="30238" y="1104900"/>
                </a:lnTo>
                <a:lnTo>
                  <a:pt x="30238" y="1117600"/>
                </a:lnTo>
                <a:lnTo>
                  <a:pt x="0" y="1117600"/>
                </a:lnTo>
                <a:lnTo>
                  <a:pt x="0" y="1155700"/>
                </a:lnTo>
                <a:lnTo>
                  <a:pt x="12103" y="1155700"/>
                </a:lnTo>
                <a:lnTo>
                  <a:pt x="12103" y="1168400"/>
                </a:lnTo>
                <a:lnTo>
                  <a:pt x="18148" y="1168400"/>
                </a:lnTo>
                <a:lnTo>
                  <a:pt x="18148" y="1193800"/>
                </a:lnTo>
                <a:lnTo>
                  <a:pt x="12103" y="1193800"/>
                </a:lnTo>
                <a:lnTo>
                  <a:pt x="12103" y="1219200"/>
                </a:lnTo>
                <a:lnTo>
                  <a:pt x="30238" y="1219200"/>
                </a:lnTo>
                <a:lnTo>
                  <a:pt x="30238" y="1231900"/>
                </a:lnTo>
                <a:lnTo>
                  <a:pt x="42341" y="1231900"/>
                </a:lnTo>
                <a:lnTo>
                  <a:pt x="42341" y="1244600"/>
                </a:lnTo>
                <a:lnTo>
                  <a:pt x="60490" y="1244600"/>
                </a:lnTo>
                <a:lnTo>
                  <a:pt x="60490" y="1257300"/>
                </a:lnTo>
                <a:lnTo>
                  <a:pt x="54444" y="1257300"/>
                </a:lnTo>
                <a:lnTo>
                  <a:pt x="60490" y="1270000"/>
                </a:lnTo>
                <a:lnTo>
                  <a:pt x="60490" y="1282700"/>
                </a:lnTo>
                <a:lnTo>
                  <a:pt x="36296" y="1282700"/>
                </a:lnTo>
                <a:lnTo>
                  <a:pt x="36296" y="1295400"/>
                </a:lnTo>
                <a:lnTo>
                  <a:pt x="24193" y="1295400"/>
                </a:lnTo>
                <a:lnTo>
                  <a:pt x="24193" y="1320800"/>
                </a:lnTo>
                <a:lnTo>
                  <a:pt x="30238" y="1320800"/>
                </a:lnTo>
                <a:lnTo>
                  <a:pt x="30238" y="1333500"/>
                </a:lnTo>
                <a:lnTo>
                  <a:pt x="36296" y="1333500"/>
                </a:lnTo>
                <a:lnTo>
                  <a:pt x="36296" y="1346200"/>
                </a:lnTo>
                <a:lnTo>
                  <a:pt x="42341" y="1358900"/>
                </a:lnTo>
                <a:lnTo>
                  <a:pt x="48387" y="1358900"/>
                </a:lnTo>
                <a:lnTo>
                  <a:pt x="48387" y="1371600"/>
                </a:lnTo>
                <a:lnTo>
                  <a:pt x="60490" y="1371600"/>
                </a:lnTo>
                <a:lnTo>
                  <a:pt x="60490" y="1384300"/>
                </a:lnTo>
                <a:lnTo>
                  <a:pt x="66535" y="1384300"/>
                </a:lnTo>
                <a:lnTo>
                  <a:pt x="66535" y="1397000"/>
                </a:lnTo>
                <a:lnTo>
                  <a:pt x="72580" y="1397000"/>
                </a:lnTo>
                <a:lnTo>
                  <a:pt x="72580" y="1409700"/>
                </a:lnTo>
                <a:lnTo>
                  <a:pt x="84683" y="1409700"/>
                </a:lnTo>
                <a:lnTo>
                  <a:pt x="84683" y="1422400"/>
                </a:lnTo>
                <a:lnTo>
                  <a:pt x="90728" y="1422400"/>
                </a:lnTo>
                <a:lnTo>
                  <a:pt x="90728" y="1435100"/>
                </a:lnTo>
                <a:lnTo>
                  <a:pt x="102819" y="1435100"/>
                </a:lnTo>
                <a:lnTo>
                  <a:pt x="102819" y="1460500"/>
                </a:lnTo>
                <a:lnTo>
                  <a:pt x="120967" y="1460500"/>
                </a:lnTo>
                <a:lnTo>
                  <a:pt x="120967" y="1473200"/>
                </a:lnTo>
                <a:lnTo>
                  <a:pt x="145161" y="1473200"/>
                </a:lnTo>
                <a:lnTo>
                  <a:pt x="145161" y="1485900"/>
                </a:lnTo>
                <a:lnTo>
                  <a:pt x="157264" y="1485900"/>
                </a:lnTo>
                <a:lnTo>
                  <a:pt x="157264" y="1498600"/>
                </a:lnTo>
                <a:lnTo>
                  <a:pt x="151206" y="1498600"/>
                </a:lnTo>
                <a:lnTo>
                  <a:pt x="151206" y="1524000"/>
                </a:lnTo>
                <a:lnTo>
                  <a:pt x="157264" y="1524000"/>
                </a:lnTo>
                <a:lnTo>
                  <a:pt x="157264" y="1536700"/>
                </a:lnTo>
                <a:lnTo>
                  <a:pt x="163309" y="1536700"/>
                </a:lnTo>
                <a:lnTo>
                  <a:pt x="163309" y="1549400"/>
                </a:lnTo>
                <a:lnTo>
                  <a:pt x="157264" y="1549400"/>
                </a:lnTo>
                <a:lnTo>
                  <a:pt x="157264" y="1562100"/>
                </a:lnTo>
                <a:lnTo>
                  <a:pt x="151206" y="1562100"/>
                </a:lnTo>
                <a:lnTo>
                  <a:pt x="151206" y="1574800"/>
                </a:lnTo>
                <a:lnTo>
                  <a:pt x="127012" y="1574800"/>
                </a:lnTo>
                <a:lnTo>
                  <a:pt x="127012" y="1612900"/>
                </a:lnTo>
                <a:lnTo>
                  <a:pt x="133070" y="1612900"/>
                </a:lnTo>
                <a:lnTo>
                  <a:pt x="133070" y="1638300"/>
                </a:lnTo>
                <a:lnTo>
                  <a:pt x="139115" y="1638300"/>
                </a:lnTo>
                <a:lnTo>
                  <a:pt x="139115" y="1651000"/>
                </a:lnTo>
                <a:lnTo>
                  <a:pt x="133070" y="1651000"/>
                </a:lnTo>
                <a:lnTo>
                  <a:pt x="133070" y="1663700"/>
                </a:lnTo>
                <a:lnTo>
                  <a:pt x="127012" y="1663700"/>
                </a:lnTo>
                <a:lnTo>
                  <a:pt x="127012" y="1676400"/>
                </a:lnTo>
                <a:lnTo>
                  <a:pt x="120967" y="1676400"/>
                </a:lnTo>
                <a:lnTo>
                  <a:pt x="120967" y="1701800"/>
                </a:lnTo>
                <a:lnTo>
                  <a:pt x="108877" y="1701800"/>
                </a:lnTo>
                <a:lnTo>
                  <a:pt x="108877" y="1714500"/>
                </a:lnTo>
                <a:lnTo>
                  <a:pt x="96774" y="1714500"/>
                </a:lnTo>
                <a:lnTo>
                  <a:pt x="96774" y="1739900"/>
                </a:lnTo>
                <a:lnTo>
                  <a:pt x="102819" y="1739900"/>
                </a:lnTo>
                <a:lnTo>
                  <a:pt x="102819" y="1752600"/>
                </a:lnTo>
                <a:lnTo>
                  <a:pt x="127012" y="1752600"/>
                </a:lnTo>
                <a:lnTo>
                  <a:pt x="127012" y="1739900"/>
                </a:lnTo>
                <a:lnTo>
                  <a:pt x="145161" y="1739900"/>
                </a:lnTo>
                <a:lnTo>
                  <a:pt x="145161" y="1752600"/>
                </a:lnTo>
                <a:lnTo>
                  <a:pt x="151206" y="1765300"/>
                </a:lnTo>
                <a:lnTo>
                  <a:pt x="157264" y="1765300"/>
                </a:lnTo>
                <a:lnTo>
                  <a:pt x="157264" y="1778000"/>
                </a:lnTo>
                <a:lnTo>
                  <a:pt x="163309" y="1778000"/>
                </a:lnTo>
                <a:lnTo>
                  <a:pt x="163309" y="1790700"/>
                </a:lnTo>
                <a:lnTo>
                  <a:pt x="175412" y="1790700"/>
                </a:lnTo>
                <a:lnTo>
                  <a:pt x="175412" y="1803400"/>
                </a:lnTo>
                <a:lnTo>
                  <a:pt x="163309" y="1803400"/>
                </a:lnTo>
                <a:lnTo>
                  <a:pt x="157264" y="1816100"/>
                </a:lnTo>
                <a:lnTo>
                  <a:pt x="157264" y="1828800"/>
                </a:lnTo>
                <a:lnTo>
                  <a:pt x="163309" y="1828800"/>
                </a:lnTo>
                <a:lnTo>
                  <a:pt x="163309" y="1854200"/>
                </a:lnTo>
                <a:lnTo>
                  <a:pt x="157264" y="1854200"/>
                </a:lnTo>
                <a:lnTo>
                  <a:pt x="157264" y="1879600"/>
                </a:lnTo>
                <a:lnTo>
                  <a:pt x="175412" y="1879600"/>
                </a:lnTo>
                <a:lnTo>
                  <a:pt x="175412" y="1892300"/>
                </a:lnTo>
                <a:lnTo>
                  <a:pt x="193548" y="1892300"/>
                </a:lnTo>
                <a:lnTo>
                  <a:pt x="199593" y="1905000"/>
                </a:lnTo>
                <a:lnTo>
                  <a:pt x="205651" y="1905000"/>
                </a:lnTo>
                <a:lnTo>
                  <a:pt x="205651" y="1917700"/>
                </a:lnTo>
                <a:lnTo>
                  <a:pt x="241935" y="1917700"/>
                </a:lnTo>
                <a:lnTo>
                  <a:pt x="241935" y="1905000"/>
                </a:lnTo>
                <a:lnTo>
                  <a:pt x="229844" y="1905000"/>
                </a:lnTo>
                <a:lnTo>
                  <a:pt x="229844" y="1892300"/>
                </a:lnTo>
                <a:lnTo>
                  <a:pt x="223786" y="1892300"/>
                </a:lnTo>
                <a:lnTo>
                  <a:pt x="223786" y="1866900"/>
                </a:lnTo>
                <a:lnTo>
                  <a:pt x="217754" y="1866900"/>
                </a:lnTo>
                <a:lnTo>
                  <a:pt x="223786" y="1854200"/>
                </a:lnTo>
                <a:lnTo>
                  <a:pt x="229844" y="1854200"/>
                </a:lnTo>
                <a:lnTo>
                  <a:pt x="235889" y="1841500"/>
                </a:lnTo>
                <a:lnTo>
                  <a:pt x="296367" y="1841500"/>
                </a:lnTo>
                <a:lnTo>
                  <a:pt x="302425" y="1828800"/>
                </a:lnTo>
                <a:lnTo>
                  <a:pt x="308470" y="1828800"/>
                </a:lnTo>
                <a:lnTo>
                  <a:pt x="308470" y="1816100"/>
                </a:lnTo>
                <a:lnTo>
                  <a:pt x="314528" y="1816100"/>
                </a:lnTo>
                <a:lnTo>
                  <a:pt x="320573" y="1828800"/>
                </a:lnTo>
                <a:lnTo>
                  <a:pt x="326618" y="1828800"/>
                </a:lnTo>
                <a:lnTo>
                  <a:pt x="326618" y="1816100"/>
                </a:lnTo>
                <a:lnTo>
                  <a:pt x="338709" y="1816100"/>
                </a:lnTo>
                <a:lnTo>
                  <a:pt x="344754" y="1803400"/>
                </a:lnTo>
                <a:lnTo>
                  <a:pt x="344754" y="1816100"/>
                </a:lnTo>
                <a:lnTo>
                  <a:pt x="350812" y="1803400"/>
                </a:lnTo>
                <a:lnTo>
                  <a:pt x="356857" y="1803400"/>
                </a:lnTo>
                <a:lnTo>
                  <a:pt x="356857" y="1816100"/>
                </a:lnTo>
                <a:lnTo>
                  <a:pt x="393141" y="1816100"/>
                </a:lnTo>
                <a:lnTo>
                  <a:pt x="393141" y="1803400"/>
                </a:lnTo>
                <a:lnTo>
                  <a:pt x="411302" y="1803400"/>
                </a:lnTo>
                <a:lnTo>
                  <a:pt x="411302" y="1816100"/>
                </a:lnTo>
                <a:lnTo>
                  <a:pt x="423392" y="1816100"/>
                </a:lnTo>
                <a:lnTo>
                  <a:pt x="423392" y="1841500"/>
                </a:lnTo>
                <a:lnTo>
                  <a:pt x="417347" y="1841500"/>
                </a:lnTo>
                <a:lnTo>
                  <a:pt x="417347" y="1854200"/>
                </a:lnTo>
                <a:lnTo>
                  <a:pt x="435495" y="1854200"/>
                </a:lnTo>
                <a:lnTo>
                  <a:pt x="435495" y="1866900"/>
                </a:lnTo>
                <a:lnTo>
                  <a:pt x="477824" y="1866900"/>
                </a:lnTo>
                <a:lnTo>
                  <a:pt x="477824" y="1854200"/>
                </a:lnTo>
                <a:lnTo>
                  <a:pt x="483882" y="1854200"/>
                </a:lnTo>
                <a:lnTo>
                  <a:pt x="489915" y="1841500"/>
                </a:lnTo>
                <a:lnTo>
                  <a:pt x="495973" y="1841500"/>
                </a:lnTo>
                <a:lnTo>
                  <a:pt x="495973" y="1854200"/>
                </a:lnTo>
                <a:lnTo>
                  <a:pt x="502018" y="1854200"/>
                </a:lnTo>
                <a:lnTo>
                  <a:pt x="502018" y="1866900"/>
                </a:lnTo>
                <a:lnTo>
                  <a:pt x="508076" y="1866900"/>
                </a:lnTo>
                <a:lnTo>
                  <a:pt x="514121" y="1854200"/>
                </a:lnTo>
                <a:lnTo>
                  <a:pt x="544360" y="1854200"/>
                </a:lnTo>
                <a:lnTo>
                  <a:pt x="544360" y="1866900"/>
                </a:lnTo>
                <a:lnTo>
                  <a:pt x="574598" y="1866900"/>
                </a:lnTo>
                <a:lnTo>
                  <a:pt x="574598" y="1879600"/>
                </a:lnTo>
                <a:lnTo>
                  <a:pt x="580644" y="1879600"/>
                </a:lnTo>
                <a:lnTo>
                  <a:pt x="580644" y="1866900"/>
                </a:lnTo>
                <a:lnTo>
                  <a:pt x="592747" y="1866900"/>
                </a:lnTo>
                <a:lnTo>
                  <a:pt x="592747" y="1854200"/>
                </a:lnTo>
                <a:lnTo>
                  <a:pt x="622985" y="1854200"/>
                </a:lnTo>
                <a:lnTo>
                  <a:pt x="622985" y="1866900"/>
                </a:lnTo>
                <a:lnTo>
                  <a:pt x="635088" y="1866900"/>
                </a:lnTo>
                <a:lnTo>
                  <a:pt x="635088" y="1841500"/>
                </a:lnTo>
                <a:lnTo>
                  <a:pt x="647179" y="1841500"/>
                </a:lnTo>
                <a:lnTo>
                  <a:pt x="647179" y="1854200"/>
                </a:lnTo>
                <a:lnTo>
                  <a:pt x="653237" y="1841500"/>
                </a:lnTo>
                <a:lnTo>
                  <a:pt x="659282" y="1841500"/>
                </a:lnTo>
                <a:lnTo>
                  <a:pt x="659282" y="1828800"/>
                </a:lnTo>
                <a:lnTo>
                  <a:pt x="665327" y="1828800"/>
                </a:lnTo>
                <a:lnTo>
                  <a:pt x="665327" y="1816100"/>
                </a:lnTo>
                <a:lnTo>
                  <a:pt x="659282" y="1816100"/>
                </a:lnTo>
                <a:lnTo>
                  <a:pt x="659282" y="1803400"/>
                </a:lnTo>
                <a:lnTo>
                  <a:pt x="671372" y="1803400"/>
                </a:lnTo>
                <a:lnTo>
                  <a:pt x="671372" y="1790700"/>
                </a:lnTo>
                <a:lnTo>
                  <a:pt x="677430" y="1790700"/>
                </a:lnTo>
                <a:lnTo>
                  <a:pt x="677430" y="1765300"/>
                </a:lnTo>
                <a:lnTo>
                  <a:pt x="683475" y="1765300"/>
                </a:lnTo>
                <a:lnTo>
                  <a:pt x="683475" y="1752600"/>
                </a:lnTo>
                <a:lnTo>
                  <a:pt x="707669" y="1752600"/>
                </a:lnTo>
                <a:lnTo>
                  <a:pt x="707669" y="1739900"/>
                </a:lnTo>
                <a:lnTo>
                  <a:pt x="713714" y="1739900"/>
                </a:lnTo>
                <a:lnTo>
                  <a:pt x="713714" y="1727200"/>
                </a:lnTo>
                <a:lnTo>
                  <a:pt x="725805" y="1727200"/>
                </a:lnTo>
                <a:lnTo>
                  <a:pt x="725805" y="1714500"/>
                </a:lnTo>
                <a:lnTo>
                  <a:pt x="743953" y="1714500"/>
                </a:lnTo>
                <a:lnTo>
                  <a:pt x="743953" y="1701800"/>
                </a:lnTo>
                <a:lnTo>
                  <a:pt x="762114" y="1701800"/>
                </a:lnTo>
                <a:lnTo>
                  <a:pt x="756056" y="1689100"/>
                </a:lnTo>
                <a:lnTo>
                  <a:pt x="774204" y="1689100"/>
                </a:lnTo>
                <a:lnTo>
                  <a:pt x="774204" y="1676400"/>
                </a:lnTo>
                <a:lnTo>
                  <a:pt x="762114" y="1676400"/>
                </a:lnTo>
                <a:lnTo>
                  <a:pt x="762114" y="1651000"/>
                </a:lnTo>
                <a:lnTo>
                  <a:pt x="768146" y="1651000"/>
                </a:lnTo>
                <a:lnTo>
                  <a:pt x="768146" y="1638300"/>
                </a:lnTo>
                <a:lnTo>
                  <a:pt x="762114" y="1638300"/>
                </a:lnTo>
                <a:lnTo>
                  <a:pt x="762114" y="1612900"/>
                </a:lnTo>
                <a:lnTo>
                  <a:pt x="780249" y="1612900"/>
                </a:lnTo>
                <a:lnTo>
                  <a:pt x="780249" y="1562100"/>
                </a:lnTo>
                <a:lnTo>
                  <a:pt x="786295" y="1562100"/>
                </a:lnTo>
                <a:lnTo>
                  <a:pt x="786295" y="1549400"/>
                </a:lnTo>
                <a:lnTo>
                  <a:pt x="828636" y="1549400"/>
                </a:lnTo>
                <a:lnTo>
                  <a:pt x="828636" y="1536700"/>
                </a:lnTo>
                <a:lnTo>
                  <a:pt x="840727" y="1536700"/>
                </a:lnTo>
                <a:lnTo>
                  <a:pt x="840727" y="1485900"/>
                </a:lnTo>
                <a:lnTo>
                  <a:pt x="834682" y="1485900"/>
                </a:lnTo>
                <a:lnTo>
                  <a:pt x="834682" y="1473200"/>
                </a:lnTo>
                <a:lnTo>
                  <a:pt x="840727" y="1473200"/>
                </a:lnTo>
                <a:lnTo>
                  <a:pt x="840727" y="1460500"/>
                </a:lnTo>
                <a:lnTo>
                  <a:pt x="852830" y="1460500"/>
                </a:lnTo>
                <a:lnTo>
                  <a:pt x="852830" y="1447800"/>
                </a:lnTo>
                <a:lnTo>
                  <a:pt x="858875" y="1447800"/>
                </a:lnTo>
                <a:lnTo>
                  <a:pt x="858875" y="1435100"/>
                </a:lnTo>
                <a:lnTo>
                  <a:pt x="846772" y="1435100"/>
                </a:lnTo>
                <a:lnTo>
                  <a:pt x="846772" y="1422400"/>
                </a:lnTo>
                <a:lnTo>
                  <a:pt x="852830" y="1422400"/>
                </a:lnTo>
                <a:lnTo>
                  <a:pt x="852830" y="1409700"/>
                </a:lnTo>
                <a:lnTo>
                  <a:pt x="858875" y="1409700"/>
                </a:lnTo>
                <a:lnTo>
                  <a:pt x="864933" y="1397000"/>
                </a:lnTo>
                <a:lnTo>
                  <a:pt x="864933" y="1384300"/>
                </a:lnTo>
                <a:lnTo>
                  <a:pt x="870978" y="1384300"/>
                </a:lnTo>
                <a:lnTo>
                  <a:pt x="870978" y="1371600"/>
                </a:lnTo>
                <a:lnTo>
                  <a:pt x="877023" y="1371600"/>
                </a:lnTo>
                <a:lnTo>
                  <a:pt x="877023" y="1358900"/>
                </a:lnTo>
                <a:lnTo>
                  <a:pt x="925410" y="1358900"/>
                </a:lnTo>
                <a:lnTo>
                  <a:pt x="925410" y="1346200"/>
                </a:lnTo>
                <a:lnTo>
                  <a:pt x="931456" y="1346200"/>
                </a:lnTo>
                <a:lnTo>
                  <a:pt x="931456" y="1320800"/>
                </a:lnTo>
                <a:lnTo>
                  <a:pt x="937501" y="1320800"/>
                </a:lnTo>
                <a:lnTo>
                  <a:pt x="937501" y="1308100"/>
                </a:lnTo>
                <a:lnTo>
                  <a:pt x="949604" y="1308100"/>
                </a:lnTo>
                <a:lnTo>
                  <a:pt x="949604" y="1295400"/>
                </a:lnTo>
                <a:lnTo>
                  <a:pt x="955662" y="1295400"/>
                </a:lnTo>
                <a:lnTo>
                  <a:pt x="955662" y="1282700"/>
                </a:lnTo>
                <a:lnTo>
                  <a:pt x="973797" y="1282700"/>
                </a:lnTo>
                <a:lnTo>
                  <a:pt x="979843" y="1295400"/>
                </a:lnTo>
                <a:lnTo>
                  <a:pt x="985901" y="1282700"/>
                </a:lnTo>
                <a:lnTo>
                  <a:pt x="1010094" y="1282700"/>
                </a:lnTo>
                <a:lnTo>
                  <a:pt x="1010094" y="1257300"/>
                </a:lnTo>
                <a:lnTo>
                  <a:pt x="1016139" y="1244600"/>
                </a:lnTo>
                <a:lnTo>
                  <a:pt x="1022184" y="1244600"/>
                </a:lnTo>
                <a:lnTo>
                  <a:pt x="1016139" y="1231900"/>
                </a:lnTo>
                <a:lnTo>
                  <a:pt x="1028230" y="1231900"/>
                </a:lnTo>
                <a:lnTo>
                  <a:pt x="1028230" y="1244600"/>
                </a:lnTo>
                <a:lnTo>
                  <a:pt x="1034275" y="1244600"/>
                </a:lnTo>
                <a:lnTo>
                  <a:pt x="1034275" y="1219200"/>
                </a:lnTo>
                <a:lnTo>
                  <a:pt x="1040333" y="1219200"/>
                </a:lnTo>
                <a:lnTo>
                  <a:pt x="1040333" y="1206500"/>
                </a:lnTo>
                <a:lnTo>
                  <a:pt x="1064526" y="1206500"/>
                </a:lnTo>
                <a:lnTo>
                  <a:pt x="1064526" y="1219200"/>
                </a:lnTo>
                <a:lnTo>
                  <a:pt x="1088720" y="1219200"/>
                </a:lnTo>
                <a:lnTo>
                  <a:pt x="1088720" y="1231900"/>
                </a:lnTo>
                <a:lnTo>
                  <a:pt x="1094765" y="1244600"/>
                </a:lnTo>
                <a:lnTo>
                  <a:pt x="1100810" y="1244600"/>
                </a:lnTo>
                <a:lnTo>
                  <a:pt x="1106868" y="1257300"/>
                </a:lnTo>
                <a:lnTo>
                  <a:pt x="1112913" y="1257300"/>
                </a:lnTo>
                <a:lnTo>
                  <a:pt x="1112913" y="1282700"/>
                </a:lnTo>
                <a:lnTo>
                  <a:pt x="1106868" y="1282700"/>
                </a:lnTo>
                <a:lnTo>
                  <a:pt x="1106868" y="1295400"/>
                </a:lnTo>
                <a:lnTo>
                  <a:pt x="1112913" y="1295400"/>
                </a:lnTo>
                <a:lnTo>
                  <a:pt x="1112913" y="1308100"/>
                </a:lnTo>
                <a:lnTo>
                  <a:pt x="1118958" y="1308100"/>
                </a:lnTo>
                <a:lnTo>
                  <a:pt x="1118958" y="1320800"/>
                </a:lnTo>
                <a:lnTo>
                  <a:pt x="1112913" y="1320800"/>
                </a:lnTo>
                <a:lnTo>
                  <a:pt x="1112913" y="1333500"/>
                </a:lnTo>
                <a:lnTo>
                  <a:pt x="1106868" y="1333500"/>
                </a:lnTo>
                <a:lnTo>
                  <a:pt x="1106868" y="1358900"/>
                </a:lnTo>
                <a:lnTo>
                  <a:pt x="1100810" y="1358900"/>
                </a:lnTo>
                <a:lnTo>
                  <a:pt x="1100810" y="1371600"/>
                </a:lnTo>
                <a:lnTo>
                  <a:pt x="1106868" y="1371600"/>
                </a:lnTo>
                <a:lnTo>
                  <a:pt x="1106868" y="1397000"/>
                </a:lnTo>
                <a:lnTo>
                  <a:pt x="1112913" y="1397000"/>
                </a:lnTo>
                <a:lnTo>
                  <a:pt x="1125004" y="1384300"/>
                </a:lnTo>
                <a:lnTo>
                  <a:pt x="1125004" y="1371600"/>
                </a:lnTo>
                <a:lnTo>
                  <a:pt x="1131062" y="1371600"/>
                </a:lnTo>
                <a:lnTo>
                  <a:pt x="1143152" y="1358900"/>
                </a:lnTo>
                <a:lnTo>
                  <a:pt x="1155255" y="1358900"/>
                </a:lnTo>
                <a:lnTo>
                  <a:pt x="1155255" y="1346200"/>
                </a:lnTo>
                <a:lnTo>
                  <a:pt x="1167345" y="1346200"/>
                </a:lnTo>
                <a:lnTo>
                  <a:pt x="1167345" y="1358900"/>
                </a:lnTo>
                <a:lnTo>
                  <a:pt x="1215745" y="1358900"/>
                </a:lnTo>
                <a:lnTo>
                  <a:pt x="1221790" y="1346200"/>
                </a:lnTo>
                <a:lnTo>
                  <a:pt x="1221790" y="1358900"/>
                </a:lnTo>
                <a:lnTo>
                  <a:pt x="1233881" y="1358900"/>
                </a:lnTo>
                <a:lnTo>
                  <a:pt x="1239926" y="1346200"/>
                </a:lnTo>
                <a:lnTo>
                  <a:pt x="1245971" y="1346200"/>
                </a:lnTo>
                <a:lnTo>
                  <a:pt x="1245971" y="1358900"/>
                </a:lnTo>
                <a:lnTo>
                  <a:pt x="1239926" y="1371600"/>
                </a:lnTo>
                <a:lnTo>
                  <a:pt x="1245971" y="1371600"/>
                </a:lnTo>
                <a:lnTo>
                  <a:pt x="1239926" y="1384300"/>
                </a:lnTo>
                <a:lnTo>
                  <a:pt x="1239926" y="1409700"/>
                </a:lnTo>
                <a:lnTo>
                  <a:pt x="1245971" y="1409700"/>
                </a:lnTo>
                <a:lnTo>
                  <a:pt x="1252029" y="1397000"/>
                </a:lnTo>
                <a:lnTo>
                  <a:pt x="1252029" y="1409700"/>
                </a:lnTo>
                <a:lnTo>
                  <a:pt x="1258074" y="1409700"/>
                </a:lnTo>
                <a:lnTo>
                  <a:pt x="1258074" y="1422400"/>
                </a:lnTo>
                <a:lnTo>
                  <a:pt x="1252029" y="1422400"/>
                </a:lnTo>
                <a:lnTo>
                  <a:pt x="1252029" y="1435100"/>
                </a:lnTo>
                <a:lnTo>
                  <a:pt x="1258074" y="1435100"/>
                </a:lnTo>
                <a:lnTo>
                  <a:pt x="1264132" y="1447800"/>
                </a:lnTo>
                <a:lnTo>
                  <a:pt x="1264132" y="1460500"/>
                </a:lnTo>
                <a:lnTo>
                  <a:pt x="1276223" y="1485900"/>
                </a:lnTo>
                <a:lnTo>
                  <a:pt x="1276223" y="1511300"/>
                </a:lnTo>
                <a:lnTo>
                  <a:pt x="1282268" y="1511300"/>
                </a:lnTo>
                <a:lnTo>
                  <a:pt x="1282268" y="1524000"/>
                </a:lnTo>
                <a:lnTo>
                  <a:pt x="1288313" y="1524000"/>
                </a:lnTo>
                <a:lnTo>
                  <a:pt x="1294371" y="1536700"/>
                </a:lnTo>
                <a:lnTo>
                  <a:pt x="1294371" y="1549400"/>
                </a:lnTo>
                <a:lnTo>
                  <a:pt x="1318564" y="1549400"/>
                </a:lnTo>
                <a:lnTo>
                  <a:pt x="1330655" y="1536700"/>
                </a:lnTo>
                <a:lnTo>
                  <a:pt x="1336700" y="1536700"/>
                </a:lnTo>
                <a:lnTo>
                  <a:pt x="1342758" y="1524000"/>
                </a:lnTo>
                <a:lnTo>
                  <a:pt x="1348790" y="1536700"/>
                </a:lnTo>
                <a:lnTo>
                  <a:pt x="1354848" y="1536700"/>
                </a:lnTo>
                <a:lnTo>
                  <a:pt x="1354848" y="1549400"/>
                </a:lnTo>
                <a:lnTo>
                  <a:pt x="1366951" y="1549400"/>
                </a:lnTo>
                <a:lnTo>
                  <a:pt x="1366951" y="1562100"/>
                </a:lnTo>
                <a:lnTo>
                  <a:pt x="1372997" y="1562100"/>
                </a:lnTo>
                <a:lnTo>
                  <a:pt x="1366951" y="1574800"/>
                </a:lnTo>
                <a:lnTo>
                  <a:pt x="1366951" y="1587500"/>
                </a:lnTo>
                <a:lnTo>
                  <a:pt x="1360893" y="1587500"/>
                </a:lnTo>
                <a:lnTo>
                  <a:pt x="1360893" y="1600200"/>
                </a:lnTo>
                <a:lnTo>
                  <a:pt x="1354848" y="1587500"/>
                </a:lnTo>
                <a:lnTo>
                  <a:pt x="1330655" y="1587500"/>
                </a:lnTo>
                <a:lnTo>
                  <a:pt x="1330655" y="1600200"/>
                </a:lnTo>
                <a:lnTo>
                  <a:pt x="1336700" y="1600200"/>
                </a:lnTo>
                <a:lnTo>
                  <a:pt x="1336700" y="1612900"/>
                </a:lnTo>
                <a:lnTo>
                  <a:pt x="1360893" y="1612900"/>
                </a:lnTo>
                <a:lnTo>
                  <a:pt x="1360893" y="1625600"/>
                </a:lnTo>
                <a:lnTo>
                  <a:pt x="1366951" y="1625600"/>
                </a:lnTo>
                <a:lnTo>
                  <a:pt x="1366951" y="1651000"/>
                </a:lnTo>
                <a:lnTo>
                  <a:pt x="1360893" y="1651000"/>
                </a:lnTo>
                <a:lnTo>
                  <a:pt x="1360893" y="1663700"/>
                </a:lnTo>
                <a:lnTo>
                  <a:pt x="1354848" y="1663700"/>
                </a:lnTo>
                <a:lnTo>
                  <a:pt x="1354848" y="1689100"/>
                </a:lnTo>
                <a:lnTo>
                  <a:pt x="1360893" y="1689100"/>
                </a:lnTo>
                <a:lnTo>
                  <a:pt x="1360893" y="1701800"/>
                </a:lnTo>
                <a:lnTo>
                  <a:pt x="1366951" y="1714500"/>
                </a:lnTo>
                <a:lnTo>
                  <a:pt x="1366951" y="1752600"/>
                </a:lnTo>
                <a:lnTo>
                  <a:pt x="1379042" y="1752600"/>
                </a:lnTo>
                <a:lnTo>
                  <a:pt x="1379042" y="1778000"/>
                </a:lnTo>
                <a:lnTo>
                  <a:pt x="1372997" y="1778000"/>
                </a:lnTo>
                <a:lnTo>
                  <a:pt x="1372997" y="1790700"/>
                </a:lnTo>
                <a:lnTo>
                  <a:pt x="1391132" y="1790700"/>
                </a:lnTo>
                <a:lnTo>
                  <a:pt x="1391132" y="1803400"/>
                </a:lnTo>
                <a:lnTo>
                  <a:pt x="1403235" y="1803400"/>
                </a:lnTo>
                <a:lnTo>
                  <a:pt x="1403235" y="1816100"/>
                </a:lnTo>
                <a:lnTo>
                  <a:pt x="1409293" y="1816100"/>
                </a:lnTo>
                <a:lnTo>
                  <a:pt x="1409293" y="1828800"/>
                </a:lnTo>
                <a:lnTo>
                  <a:pt x="1415338" y="1828800"/>
                </a:lnTo>
                <a:lnTo>
                  <a:pt x="1415338" y="1841500"/>
                </a:lnTo>
                <a:lnTo>
                  <a:pt x="1427429" y="1841500"/>
                </a:lnTo>
                <a:lnTo>
                  <a:pt x="1427429" y="1854200"/>
                </a:lnTo>
                <a:lnTo>
                  <a:pt x="1445577" y="1854200"/>
                </a:lnTo>
                <a:lnTo>
                  <a:pt x="1445577" y="1828800"/>
                </a:lnTo>
                <a:lnTo>
                  <a:pt x="1451622" y="1828800"/>
                </a:lnTo>
                <a:lnTo>
                  <a:pt x="1451622" y="1816100"/>
                </a:lnTo>
                <a:lnTo>
                  <a:pt x="1463725" y="1803400"/>
                </a:lnTo>
                <a:lnTo>
                  <a:pt x="1469771" y="1803400"/>
                </a:lnTo>
                <a:lnTo>
                  <a:pt x="1469771" y="1765300"/>
                </a:lnTo>
                <a:lnTo>
                  <a:pt x="1475816" y="1765300"/>
                </a:lnTo>
                <a:lnTo>
                  <a:pt x="1475816" y="1752600"/>
                </a:lnTo>
                <a:lnTo>
                  <a:pt x="1487919" y="1752600"/>
                </a:lnTo>
                <a:lnTo>
                  <a:pt x="1481861" y="1739900"/>
                </a:lnTo>
                <a:lnTo>
                  <a:pt x="1487919" y="1739900"/>
                </a:lnTo>
                <a:lnTo>
                  <a:pt x="1487919" y="1727200"/>
                </a:lnTo>
                <a:lnTo>
                  <a:pt x="1493964" y="1727200"/>
                </a:lnTo>
                <a:lnTo>
                  <a:pt x="1493964" y="1701800"/>
                </a:lnTo>
                <a:lnTo>
                  <a:pt x="1512112" y="1701800"/>
                </a:lnTo>
                <a:lnTo>
                  <a:pt x="1512112" y="1689100"/>
                </a:lnTo>
                <a:lnTo>
                  <a:pt x="1518158" y="1689100"/>
                </a:lnTo>
                <a:lnTo>
                  <a:pt x="1518158" y="1701800"/>
                </a:lnTo>
                <a:lnTo>
                  <a:pt x="1530261" y="1701800"/>
                </a:lnTo>
                <a:lnTo>
                  <a:pt x="1530261" y="1676400"/>
                </a:lnTo>
                <a:lnTo>
                  <a:pt x="1512112" y="1676400"/>
                </a:lnTo>
                <a:lnTo>
                  <a:pt x="1512112" y="1663700"/>
                </a:lnTo>
                <a:lnTo>
                  <a:pt x="1518158" y="1663700"/>
                </a:lnTo>
                <a:lnTo>
                  <a:pt x="1518158" y="1625600"/>
                </a:lnTo>
                <a:lnTo>
                  <a:pt x="1524203" y="1625600"/>
                </a:lnTo>
                <a:lnTo>
                  <a:pt x="1524203" y="1612900"/>
                </a:lnTo>
                <a:lnTo>
                  <a:pt x="1530261" y="1612900"/>
                </a:lnTo>
                <a:lnTo>
                  <a:pt x="1530261" y="1600200"/>
                </a:lnTo>
                <a:lnTo>
                  <a:pt x="1542351" y="1600200"/>
                </a:lnTo>
                <a:lnTo>
                  <a:pt x="1548396" y="1587500"/>
                </a:lnTo>
                <a:lnTo>
                  <a:pt x="1542351" y="1587500"/>
                </a:lnTo>
                <a:lnTo>
                  <a:pt x="1542351" y="1574800"/>
                </a:lnTo>
                <a:lnTo>
                  <a:pt x="1536306" y="1574800"/>
                </a:lnTo>
                <a:lnTo>
                  <a:pt x="1536306" y="1562100"/>
                </a:lnTo>
                <a:lnTo>
                  <a:pt x="1548396" y="1562100"/>
                </a:lnTo>
                <a:lnTo>
                  <a:pt x="1548396" y="1524000"/>
                </a:lnTo>
                <a:lnTo>
                  <a:pt x="1542351" y="1524000"/>
                </a:lnTo>
                <a:lnTo>
                  <a:pt x="1542351" y="1498600"/>
                </a:lnTo>
                <a:lnTo>
                  <a:pt x="1554441" y="1498600"/>
                </a:lnTo>
                <a:lnTo>
                  <a:pt x="1554441" y="1485900"/>
                </a:lnTo>
                <a:lnTo>
                  <a:pt x="1566545" y="1485900"/>
                </a:lnTo>
                <a:lnTo>
                  <a:pt x="1566545" y="1460500"/>
                </a:lnTo>
                <a:lnTo>
                  <a:pt x="1590738" y="1460500"/>
                </a:lnTo>
                <a:lnTo>
                  <a:pt x="1590738" y="1447800"/>
                </a:lnTo>
                <a:lnTo>
                  <a:pt x="1584693" y="1447800"/>
                </a:lnTo>
                <a:lnTo>
                  <a:pt x="1584693" y="1435100"/>
                </a:lnTo>
                <a:lnTo>
                  <a:pt x="1578648" y="1435100"/>
                </a:lnTo>
                <a:lnTo>
                  <a:pt x="1584693" y="1422400"/>
                </a:lnTo>
                <a:lnTo>
                  <a:pt x="1590738" y="1435100"/>
                </a:lnTo>
                <a:lnTo>
                  <a:pt x="1627022" y="1435100"/>
                </a:lnTo>
                <a:lnTo>
                  <a:pt x="1627022" y="1397000"/>
                </a:lnTo>
                <a:lnTo>
                  <a:pt x="1614932" y="1397000"/>
                </a:lnTo>
                <a:lnTo>
                  <a:pt x="1614932" y="1384300"/>
                </a:lnTo>
                <a:lnTo>
                  <a:pt x="1627022" y="1384300"/>
                </a:lnTo>
                <a:lnTo>
                  <a:pt x="1627022" y="1371600"/>
                </a:lnTo>
                <a:lnTo>
                  <a:pt x="1633080" y="1371600"/>
                </a:lnTo>
                <a:lnTo>
                  <a:pt x="1633080" y="1358900"/>
                </a:lnTo>
                <a:lnTo>
                  <a:pt x="1627022" y="1358900"/>
                </a:lnTo>
                <a:lnTo>
                  <a:pt x="1627022" y="1346200"/>
                </a:lnTo>
                <a:lnTo>
                  <a:pt x="1633080" y="1346200"/>
                </a:lnTo>
                <a:lnTo>
                  <a:pt x="1633080" y="1320800"/>
                </a:lnTo>
                <a:lnTo>
                  <a:pt x="1639125" y="1320800"/>
                </a:lnTo>
                <a:lnTo>
                  <a:pt x="1639125" y="1308100"/>
                </a:lnTo>
                <a:lnTo>
                  <a:pt x="1645170" y="1308100"/>
                </a:lnTo>
                <a:lnTo>
                  <a:pt x="1645170" y="1295400"/>
                </a:lnTo>
                <a:lnTo>
                  <a:pt x="1651228" y="1295400"/>
                </a:lnTo>
                <a:lnTo>
                  <a:pt x="1651228" y="1308100"/>
                </a:lnTo>
                <a:lnTo>
                  <a:pt x="1663319" y="1308100"/>
                </a:lnTo>
                <a:lnTo>
                  <a:pt x="1657273" y="1295400"/>
                </a:lnTo>
                <a:lnTo>
                  <a:pt x="1663319" y="1295400"/>
                </a:lnTo>
                <a:lnTo>
                  <a:pt x="1663319" y="1282700"/>
                </a:lnTo>
                <a:lnTo>
                  <a:pt x="1693557" y="1282700"/>
                </a:lnTo>
                <a:lnTo>
                  <a:pt x="1693557" y="1295400"/>
                </a:lnTo>
                <a:lnTo>
                  <a:pt x="1705660" y="1295400"/>
                </a:lnTo>
                <a:lnTo>
                  <a:pt x="1705660" y="1308100"/>
                </a:lnTo>
                <a:lnTo>
                  <a:pt x="1711706" y="1308100"/>
                </a:lnTo>
                <a:lnTo>
                  <a:pt x="1717751" y="1320800"/>
                </a:lnTo>
                <a:lnTo>
                  <a:pt x="1723809" y="1320800"/>
                </a:lnTo>
                <a:lnTo>
                  <a:pt x="1723809" y="1346200"/>
                </a:lnTo>
                <a:lnTo>
                  <a:pt x="1741944" y="1346200"/>
                </a:lnTo>
                <a:lnTo>
                  <a:pt x="1748002" y="1358900"/>
                </a:lnTo>
                <a:lnTo>
                  <a:pt x="1754047" y="1358900"/>
                </a:lnTo>
                <a:lnTo>
                  <a:pt x="1754047" y="1371600"/>
                </a:lnTo>
                <a:lnTo>
                  <a:pt x="1772196" y="1371600"/>
                </a:lnTo>
                <a:lnTo>
                  <a:pt x="1772196" y="1346200"/>
                </a:lnTo>
                <a:lnTo>
                  <a:pt x="1808492" y="1346200"/>
                </a:lnTo>
                <a:lnTo>
                  <a:pt x="1808492" y="1333500"/>
                </a:lnTo>
                <a:lnTo>
                  <a:pt x="1820570" y="1333500"/>
                </a:lnTo>
                <a:lnTo>
                  <a:pt x="1820570" y="1320800"/>
                </a:lnTo>
                <a:lnTo>
                  <a:pt x="1832686" y="1320800"/>
                </a:lnTo>
                <a:lnTo>
                  <a:pt x="1838731" y="1308100"/>
                </a:lnTo>
                <a:lnTo>
                  <a:pt x="1832686" y="1308100"/>
                </a:lnTo>
                <a:lnTo>
                  <a:pt x="1832686" y="1295400"/>
                </a:lnTo>
                <a:lnTo>
                  <a:pt x="1826628" y="1295400"/>
                </a:lnTo>
                <a:lnTo>
                  <a:pt x="1826628" y="1270000"/>
                </a:lnTo>
                <a:lnTo>
                  <a:pt x="1832686" y="1270000"/>
                </a:lnTo>
                <a:lnTo>
                  <a:pt x="1832686" y="1257300"/>
                </a:lnTo>
                <a:lnTo>
                  <a:pt x="1862924" y="1257300"/>
                </a:lnTo>
                <a:lnTo>
                  <a:pt x="1856879" y="1244600"/>
                </a:lnTo>
                <a:lnTo>
                  <a:pt x="1856879" y="1231900"/>
                </a:lnTo>
                <a:lnTo>
                  <a:pt x="1850821" y="1231900"/>
                </a:lnTo>
                <a:lnTo>
                  <a:pt x="1856879" y="1219200"/>
                </a:lnTo>
                <a:lnTo>
                  <a:pt x="1850821" y="1219200"/>
                </a:lnTo>
                <a:lnTo>
                  <a:pt x="1844776" y="1206500"/>
                </a:lnTo>
                <a:lnTo>
                  <a:pt x="1862924" y="1206500"/>
                </a:lnTo>
                <a:lnTo>
                  <a:pt x="1856879" y="1193800"/>
                </a:lnTo>
                <a:lnTo>
                  <a:pt x="1881060" y="1193800"/>
                </a:lnTo>
                <a:lnTo>
                  <a:pt x="1881060" y="1219200"/>
                </a:lnTo>
                <a:lnTo>
                  <a:pt x="1893163" y="1219200"/>
                </a:lnTo>
                <a:lnTo>
                  <a:pt x="1899208" y="1231900"/>
                </a:lnTo>
                <a:lnTo>
                  <a:pt x="1917357" y="1231900"/>
                </a:lnTo>
                <a:lnTo>
                  <a:pt x="1917357" y="1219200"/>
                </a:lnTo>
                <a:lnTo>
                  <a:pt x="1929447" y="1219200"/>
                </a:lnTo>
                <a:lnTo>
                  <a:pt x="1929447" y="1206500"/>
                </a:lnTo>
                <a:lnTo>
                  <a:pt x="1935492" y="1206500"/>
                </a:lnTo>
                <a:lnTo>
                  <a:pt x="1935492" y="1193800"/>
                </a:lnTo>
                <a:lnTo>
                  <a:pt x="1953641" y="1193800"/>
                </a:lnTo>
                <a:lnTo>
                  <a:pt x="1953641" y="1206500"/>
                </a:lnTo>
                <a:lnTo>
                  <a:pt x="1959698" y="1206500"/>
                </a:lnTo>
                <a:lnTo>
                  <a:pt x="1959698" y="1193800"/>
                </a:lnTo>
                <a:lnTo>
                  <a:pt x="1965731" y="1193800"/>
                </a:lnTo>
                <a:lnTo>
                  <a:pt x="1959698" y="1181100"/>
                </a:lnTo>
                <a:lnTo>
                  <a:pt x="1971802" y="1181100"/>
                </a:lnTo>
                <a:lnTo>
                  <a:pt x="1977834" y="1168400"/>
                </a:lnTo>
                <a:lnTo>
                  <a:pt x="2026234" y="1168400"/>
                </a:lnTo>
                <a:lnTo>
                  <a:pt x="2026234" y="1143000"/>
                </a:lnTo>
                <a:lnTo>
                  <a:pt x="2032279" y="1143000"/>
                </a:lnTo>
                <a:lnTo>
                  <a:pt x="2032279" y="1130300"/>
                </a:lnTo>
                <a:lnTo>
                  <a:pt x="2020176" y="1130300"/>
                </a:lnTo>
                <a:lnTo>
                  <a:pt x="2014131" y="1117600"/>
                </a:lnTo>
                <a:lnTo>
                  <a:pt x="2014131" y="1104900"/>
                </a:lnTo>
                <a:lnTo>
                  <a:pt x="2008073" y="1104900"/>
                </a:lnTo>
                <a:lnTo>
                  <a:pt x="2008073" y="1092200"/>
                </a:lnTo>
                <a:lnTo>
                  <a:pt x="2026234" y="1092200"/>
                </a:lnTo>
                <a:lnTo>
                  <a:pt x="2032279" y="1079500"/>
                </a:lnTo>
                <a:lnTo>
                  <a:pt x="2044369" y="1079500"/>
                </a:lnTo>
                <a:lnTo>
                  <a:pt x="2044369" y="1054100"/>
                </a:lnTo>
                <a:close/>
              </a:path>
            </a:pathLst>
          </a:custGeom>
          <a:solidFill>
            <a:srgbClr val="6EB84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pic>
        <p:nvPicPr>
          <p:cNvPr id="26" name="bg 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31510" y="595923"/>
            <a:ext cx="9141321" cy="53482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39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39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39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828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589">
        <a:defRPr>
          <a:latin typeface="+mn-lt"/>
          <a:ea typeface="+mn-ea"/>
          <a:cs typeface="+mn-cs"/>
        </a:defRPr>
      </a:lvl2pPr>
      <a:lvl3pPr marL="829178">
        <a:defRPr>
          <a:latin typeface="+mn-lt"/>
          <a:ea typeface="+mn-ea"/>
          <a:cs typeface="+mn-cs"/>
        </a:defRPr>
      </a:lvl3pPr>
      <a:lvl4pPr marL="1243767">
        <a:defRPr>
          <a:latin typeface="+mn-lt"/>
          <a:ea typeface="+mn-ea"/>
          <a:cs typeface="+mn-cs"/>
        </a:defRPr>
      </a:lvl4pPr>
      <a:lvl5pPr marL="1658356">
        <a:defRPr>
          <a:latin typeface="+mn-lt"/>
          <a:ea typeface="+mn-ea"/>
          <a:cs typeface="+mn-cs"/>
        </a:defRPr>
      </a:lvl5pPr>
      <a:lvl6pPr marL="2072945">
        <a:defRPr>
          <a:latin typeface="+mn-lt"/>
          <a:ea typeface="+mn-ea"/>
          <a:cs typeface="+mn-cs"/>
        </a:defRPr>
      </a:lvl6pPr>
      <a:lvl7pPr marL="2487534">
        <a:defRPr>
          <a:latin typeface="+mn-lt"/>
          <a:ea typeface="+mn-ea"/>
          <a:cs typeface="+mn-cs"/>
        </a:defRPr>
      </a:lvl7pPr>
      <a:lvl8pPr marL="2902123">
        <a:defRPr>
          <a:latin typeface="+mn-lt"/>
          <a:ea typeface="+mn-ea"/>
          <a:cs typeface="+mn-cs"/>
        </a:defRPr>
      </a:lvl8pPr>
      <a:lvl9pPr marL="33167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589">
        <a:defRPr>
          <a:latin typeface="+mn-lt"/>
          <a:ea typeface="+mn-ea"/>
          <a:cs typeface="+mn-cs"/>
        </a:defRPr>
      </a:lvl2pPr>
      <a:lvl3pPr marL="829178">
        <a:defRPr>
          <a:latin typeface="+mn-lt"/>
          <a:ea typeface="+mn-ea"/>
          <a:cs typeface="+mn-cs"/>
        </a:defRPr>
      </a:lvl3pPr>
      <a:lvl4pPr marL="1243767">
        <a:defRPr>
          <a:latin typeface="+mn-lt"/>
          <a:ea typeface="+mn-ea"/>
          <a:cs typeface="+mn-cs"/>
        </a:defRPr>
      </a:lvl4pPr>
      <a:lvl5pPr marL="1658356">
        <a:defRPr>
          <a:latin typeface="+mn-lt"/>
          <a:ea typeface="+mn-ea"/>
          <a:cs typeface="+mn-cs"/>
        </a:defRPr>
      </a:lvl5pPr>
      <a:lvl6pPr marL="2072945">
        <a:defRPr>
          <a:latin typeface="+mn-lt"/>
          <a:ea typeface="+mn-ea"/>
          <a:cs typeface="+mn-cs"/>
        </a:defRPr>
      </a:lvl6pPr>
      <a:lvl7pPr marL="2487534">
        <a:defRPr>
          <a:latin typeface="+mn-lt"/>
          <a:ea typeface="+mn-ea"/>
          <a:cs typeface="+mn-cs"/>
        </a:defRPr>
      </a:lvl7pPr>
      <a:lvl8pPr marL="2902123">
        <a:defRPr>
          <a:latin typeface="+mn-lt"/>
          <a:ea typeface="+mn-ea"/>
          <a:cs typeface="+mn-cs"/>
        </a:defRPr>
      </a:lvl8pPr>
      <a:lvl9pPr marL="33167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philippe.renard@paysvoironnais.com" TargetMode="External"/><Relationship Id="rId3" Type="http://schemas.openxmlformats.org/officeDocument/2006/relationships/hyperlink" Target="mailto:Corinne.Devitis@alfa3a.org" TargetMode="External"/><Relationship Id="rId7" Type="http://schemas.openxmlformats.org/officeDocument/2006/relationships/hyperlink" Target="mailto:k.troussier-duret@mee-mife.fr" TargetMode="External"/><Relationship Id="rId12" Type="http://schemas.openxmlformats.org/officeDocument/2006/relationships/hyperlink" Target="mailto:laetitia.richard@mife74.org" TargetMode="External"/><Relationship Id="rId2" Type="http://schemas.openxmlformats.org/officeDocument/2006/relationships/hyperlink" Target="mailto:sabrina.tete@intermife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.diaz@cidffdrome.fr" TargetMode="External"/><Relationship Id="rId11" Type="http://schemas.openxmlformats.org/officeDocument/2006/relationships/hyperlink" Target="mailto:mathildedelaporte@mifeauvergne.fr" TargetMode="External"/><Relationship Id="rId5" Type="http://schemas.openxmlformats.org/officeDocument/2006/relationships/hyperlink" Target="mailto:nathalie.exmelin@cidff07.fr" TargetMode="External"/><Relationship Id="rId10" Type="http://schemas.openxmlformats.org/officeDocument/2006/relationships/hyperlink" Target="mailto:Muriel.DUPOND@mdef-lyon.fr" TargetMode="External"/><Relationship Id="rId4" Type="http://schemas.openxmlformats.org/officeDocument/2006/relationships/hyperlink" Target="mailto:marie-gabrielle.dulac@mifeloiresud.org" TargetMode="External"/><Relationship Id="rId9" Type="http://schemas.openxmlformats.org/officeDocument/2006/relationships/hyperlink" Target="mailto:Marion.MURAWKA@mdef-lyon.fr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hyperlink" Target="mailto:catherine.petit@ac-clermont.fr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yriam.bellemin@croix-rouge.fr" TargetMode="External"/><Relationship Id="rId2" Type="http://schemas.openxmlformats.org/officeDocument/2006/relationships/hyperlink" Target="mailto:mariececile.cheze@croix-rouge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uvergne@anfh.fr" TargetMode="External"/><Relationship Id="rId2" Type="http://schemas.openxmlformats.org/officeDocument/2006/relationships/hyperlink" Target="mailto:alpes@anfh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hone@anfh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bc-auvergne-rhone-alpes.fr/contact/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19400" y="2133600"/>
            <a:ext cx="6291073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4400" spc="-120" dirty="0">
                <a:solidFill>
                  <a:schemeClr val="accent6">
                    <a:lumMod val="75000"/>
                  </a:schemeClr>
                </a:solidFill>
              </a:rPr>
              <a:t>Dispositif Régional </a:t>
            </a:r>
            <a:br>
              <a:rPr lang="fr-FR" sz="4400" spc="-12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fr-FR" sz="4400" spc="-12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sz="4400" spc="-120" dirty="0">
                <a:solidFill>
                  <a:schemeClr val="accent6">
                    <a:lumMod val="75000"/>
                  </a:schemeClr>
                </a:solidFill>
              </a:rPr>
              <a:t>VAE</a:t>
            </a:r>
            <a:r>
              <a:rPr sz="4400" spc="-15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4400" spc="-5" dirty="0">
                <a:solidFill>
                  <a:schemeClr val="accent6">
                    <a:lumMod val="75000"/>
                  </a:schemeClr>
                </a:solidFill>
              </a:rPr>
              <a:t>Collective</a:t>
            </a:r>
            <a:endParaRPr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Image 16" descr="Une image contenant texte, Police, Graphique, symbole&#10;&#10;Description générée automatiquement">
            <a:extLst>
              <a:ext uri="{FF2B5EF4-FFF2-40B4-BE49-F238E27FC236}">
                <a16:creationId xmlns:a16="http://schemas.microsoft.com/office/drawing/2014/main" id="{8EF73DE8-2F4C-97B5-3399-71CFE73878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919984" cy="5577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93419" y="771144"/>
            <a:ext cx="11262360" cy="0"/>
          </a:xfrm>
          <a:custGeom>
            <a:avLst/>
            <a:gdLst/>
            <a:ahLst/>
            <a:cxnLst/>
            <a:rect l="l" t="t" r="r" b="b"/>
            <a:pathLst>
              <a:path w="11262360">
                <a:moveTo>
                  <a:pt x="0" y="0"/>
                </a:moveTo>
                <a:lnTo>
                  <a:pt x="11262360" y="0"/>
                </a:lnTo>
              </a:path>
            </a:pathLst>
          </a:custGeom>
          <a:ln w="12192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3450" y="780669"/>
            <a:ext cx="13163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Contact</a:t>
            </a:r>
            <a:r>
              <a:rPr sz="1400"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privilégié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55060" y="753211"/>
            <a:ext cx="4264660" cy="56832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Mandataire</a:t>
            </a:r>
            <a:r>
              <a:rPr sz="14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14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Intermife</a:t>
            </a:r>
            <a:r>
              <a:rPr sz="1400"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Auvergne Rhône-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Alpes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Sabrina</a:t>
            </a:r>
            <a:r>
              <a:rPr sz="14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TETE –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06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78</a:t>
            </a:r>
            <a:r>
              <a:rPr sz="14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13</a:t>
            </a:r>
            <a:r>
              <a:rPr sz="14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69</a:t>
            </a:r>
            <a:r>
              <a:rPr sz="1400" b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03</a:t>
            </a:r>
            <a:r>
              <a:rPr sz="14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1F5F"/>
                </a:solidFill>
                <a:latin typeface="Calibri"/>
                <a:cs typeface="Calibri"/>
              </a:rPr>
              <a:t>– </a:t>
            </a:r>
            <a:r>
              <a:rPr sz="1400" b="1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sabrina.tete@intermife.fr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93419" y="1391411"/>
            <a:ext cx="11262360" cy="43180"/>
            <a:chOff x="693419" y="1391411"/>
            <a:chExt cx="11262360" cy="43180"/>
          </a:xfrm>
        </p:grpSpPr>
        <p:sp>
          <p:nvSpPr>
            <p:cNvPr id="7" name="object 7"/>
            <p:cNvSpPr/>
            <p:nvPr/>
          </p:nvSpPr>
          <p:spPr>
            <a:xfrm>
              <a:off x="2945891" y="1397507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3419" y="1427987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33450" y="1437894"/>
            <a:ext cx="2889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solidFill>
                  <a:srgbClr val="001F5F"/>
                </a:solidFill>
                <a:latin typeface="Calibri"/>
                <a:cs typeface="Calibri"/>
              </a:rPr>
              <a:t>AIN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55060" y="1467738"/>
            <a:ext cx="44951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Corinne</a:t>
            </a:r>
            <a:r>
              <a:rPr sz="1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Vitis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06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84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82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72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15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Corinne.Devitis@alfa3a.org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93419" y="2048255"/>
            <a:ext cx="11262360" cy="43180"/>
            <a:chOff x="693419" y="2048255"/>
            <a:chExt cx="11262360" cy="43180"/>
          </a:xfrm>
        </p:grpSpPr>
        <p:sp>
          <p:nvSpPr>
            <p:cNvPr id="12" name="object 12"/>
            <p:cNvSpPr/>
            <p:nvPr/>
          </p:nvSpPr>
          <p:spPr>
            <a:xfrm>
              <a:off x="2945891" y="2054351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3419" y="2084831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33450" y="2094738"/>
            <a:ext cx="441959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LOIRE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5060" y="2124582"/>
            <a:ext cx="59385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Marie-Gabrielle</a:t>
            </a:r>
            <a:r>
              <a:rPr sz="14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DULAC</a:t>
            </a:r>
            <a:r>
              <a:rPr sz="1400" spc="3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- 06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83 88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55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48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marie-gabrielle.dulac@mifeloiresud.org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93419" y="2705100"/>
            <a:ext cx="11262360" cy="43180"/>
            <a:chOff x="693419" y="2705100"/>
            <a:chExt cx="11262360" cy="43180"/>
          </a:xfrm>
        </p:grpSpPr>
        <p:sp>
          <p:nvSpPr>
            <p:cNvPr id="17" name="object 17"/>
            <p:cNvSpPr/>
            <p:nvPr/>
          </p:nvSpPr>
          <p:spPr>
            <a:xfrm>
              <a:off x="2945891" y="2711195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93419" y="2741676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33450" y="2751836"/>
            <a:ext cx="7143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ARDECHE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5060" y="2781681"/>
            <a:ext cx="47040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Nathalie</a:t>
            </a:r>
            <a:r>
              <a:rPr sz="14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EXMELIN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06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84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47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75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67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nathalie.exmelin@cidff07.fr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93419" y="3361944"/>
            <a:ext cx="11262360" cy="43180"/>
            <a:chOff x="693419" y="3361944"/>
            <a:chExt cx="11262360" cy="43180"/>
          </a:xfrm>
        </p:grpSpPr>
        <p:sp>
          <p:nvSpPr>
            <p:cNvPr id="22" name="object 22"/>
            <p:cNvSpPr/>
            <p:nvPr/>
          </p:nvSpPr>
          <p:spPr>
            <a:xfrm>
              <a:off x="2945891" y="3368040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93419" y="3398520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33450" y="3408375"/>
            <a:ext cx="58864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DROME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55060" y="3438525"/>
            <a:ext cx="37782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Valérie</a:t>
            </a:r>
            <a:r>
              <a:rPr sz="1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DIAZ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07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68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90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53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32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v.diaz@cidffdrome.fr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93419" y="4018788"/>
            <a:ext cx="11262360" cy="43180"/>
            <a:chOff x="693419" y="4018788"/>
            <a:chExt cx="11262360" cy="43180"/>
          </a:xfrm>
        </p:grpSpPr>
        <p:sp>
          <p:nvSpPr>
            <p:cNvPr id="27" name="object 27"/>
            <p:cNvSpPr/>
            <p:nvPr/>
          </p:nvSpPr>
          <p:spPr>
            <a:xfrm>
              <a:off x="2945891" y="4024884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3419" y="4055364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33450" y="4065777"/>
            <a:ext cx="4235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ISERE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55060" y="4038447"/>
            <a:ext cx="7021195" cy="56832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Karine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TROUSSIER-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DURET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 07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66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46</a:t>
            </a:r>
            <a:r>
              <a:rPr sz="14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66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25 -</a:t>
            </a:r>
            <a:r>
              <a:rPr sz="14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k.troussier-duret@mee-mife.fr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Philippe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RENARD</a:t>
            </a:r>
            <a:r>
              <a:rPr sz="14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 04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76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93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17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18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philippe.renard@paysvoironnais.com</a:t>
            </a:r>
            <a:r>
              <a:rPr sz="1400" spc="-2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(Voiron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et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St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Marcellin)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93419" y="4675632"/>
            <a:ext cx="11262360" cy="43180"/>
            <a:chOff x="693419" y="4675632"/>
            <a:chExt cx="11262360" cy="43180"/>
          </a:xfrm>
        </p:grpSpPr>
        <p:sp>
          <p:nvSpPr>
            <p:cNvPr id="32" name="object 32"/>
            <p:cNvSpPr/>
            <p:nvPr/>
          </p:nvSpPr>
          <p:spPr>
            <a:xfrm>
              <a:off x="2945891" y="4681728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93419" y="4712208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33450" y="4723002"/>
            <a:ext cx="5543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RHÔNE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55060" y="4694695"/>
            <a:ext cx="5219700" cy="56896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Marion</a:t>
            </a:r>
            <a:r>
              <a:rPr sz="14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MURAWKA</a:t>
            </a:r>
            <a:r>
              <a:rPr sz="14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- 07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67 90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99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95</a:t>
            </a:r>
            <a:r>
              <a:rPr sz="1400" spc="3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Marion.MURAWKA@mdef-lyon.fr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Ou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Muriel DUPOND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4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07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66 46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82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95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  <a:hlinkClick r:id="rId10"/>
              </a:rPr>
              <a:t>Muriel.DUPOND@mdef-lyon.fr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93419" y="5332476"/>
            <a:ext cx="11262360" cy="43180"/>
            <a:chOff x="693419" y="5332476"/>
            <a:chExt cx="11262360" cy="43180"/>
          </a:xfrm>
        </p:grpSpPr>
        <p:sp>
          <p:nvSpPr>
            <p:cNvPr id="37" name="object 37"/>
            <p:cNvSpPr/>
            <p:nvPr/>
          </p:nvSpPr>
          <p:spPr>
            <a:xfrm>
              <a:off x="2945891" y="5338572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93419" y="5369052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733450" y="5379847"/>
            <a:ext cx="839469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AUVERGNE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55060" y="5409691"/>
            <a:ext cx="56718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Mathilde</a:t>
            </a:r>
            <a:r>
              <a:rPr sz="14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LA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PORTE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07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57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40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78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25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mathildedelaporte@mifeauvergne.fr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693419" y="5989320"/>
            <a:ext cx="11262360" cy="43180"/>
            <a:chOff x="693419" y="5989320"/>
            <a:chExt cx="11262360" cy="43180"/>
          </a:xfrm>
        </p:grpSpPr>
        <p:sp>
          <p:nvSpPr>
            <p:cNvPr id="42" name="object 42"/>
            <p:cNvSpPr/>
            <p:nvPr/>
          </p:nvSpPr>
          <p:spPr>
            <a:xfrm>
              <a:off x="2945891" y="5995416"/>
              <a:ext cx="9010015" cy="0"/>
            </a:xfrm>
            <a:custGeom>
              <a:avLst/>
              <a:gdLst/>
              <a:ahLst/>
              <a:cxnLst/>
              <a:rect l="l" t="t" r="r" b="b"/>
              <a:pathLst>
                <a:path w="9010015">
                  <a:moveTo>
                    <a:pt x="0" y="0"/>
                  </a:moveTo>
                  <a:lnTo>
                    <a:pt x="9009888" y="0"/>
                  </a:lnTo>
                </a:path>
              </a:pathLst>
            </a:custGeom>
            <a:ln w="12192">
              <a:solidFill>
                <a:srgbClr val="F6CC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93419" y="6025896"/>
              <a:ext cx="11262360" cy="0"/>
            </a:xfrm>
            <a:custGeom>
              <a:avLst/>
              <a:gdLst/>
              <a:ahLst/>
              <a:cxnLst/>
              <a:rect l="l" t="t" r="r" b="b"/>
              <a:pathLst>
                <a:path w="11262360">
                  <a:moveTo>
                    <a:pt x="0" y="0"/>
                  </a:moveTo>
                  <a:lnTo>
                    <a:pt x="11262360" y="0"/>
                  </a:lnTo>
                </a:path>
              </a:pathLst>
            </a:custGeom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733450" y="6036970"/>
            <a:ext cx="1775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SAVOIE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/</a:t>
            </a:r>
            <a:r>
              <a:rPr sz="1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HAUTE-SAVOIE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55060" y="6066840"/>
            <a:ext cx="46208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Laëtitia</a:t>
            </a:r>
            <a:r>
              <a:rPr sz="14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RICHARD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06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77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14</a:t>
            </a:r>
            <a:r>
              <a:rPr sz="14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79</a:t>
            </a:r>
            <a:r>
              <a:rPr sz="14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85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14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laetitia.richard@mife74.org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945892" y="6652259"/>
            <a:ext cx="9010015" cy="0"/>
          </a:xfrm>
          <a:custGeom>
            <a:avLst/>
            <a:gdLst/>
            <a:ahLst/>
            <a:cxnLst/>
            <a:rect l="l" t="t" r="r" b="b"/>
            <a:pathLst>
              <a:path w="9010015">
                <a:moveTo>
                  <a:pt x="0" y="0"/>
                </a:moveTo>
                <a:lnTo>
                  <a:pt x="9009888" y="0"/>
                </a:lnTo>
              </a:path>
            </a:pathLst>
          </a:custGeom>
          <a:ln w="12192">
            <a:solidFill>
              <a:srgbClr val="F6CC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2">
            <a:extLst>
              <a:ext uri="{FF2B5EF4-FFF2-40B4-BE49-F238E27FC236}">
                <a16:creationId xmlns:a16="http://schemas.microsoft.com/office/drawing/2014/main" id="{DF17152F-A641-F69A-B542-A17CD20299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3450" y="93545"/>
            <a:ext cx="4629572" cy="502146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>
              <a:lnSpc>
                <a:spcPct val="100800"/>
              </a:lnSpc>
              <a:spcBef>
                <a:spcPts val="127"/>
              </a:spcBef>
            </a:pPr>
            <a:r>
              <a:rPr lang="fr-FR" sz="3333" spc="7" dirty="0">
                <a:solidFill>
                  <a:schemeClr val="accent6">
                    <a:lumMod val="75000"/>
                  </a:schemeClr>
                </a:solidFill>
              </a:rPr>
              <a:t>Contact </a:t>
            </a:r>
            <a:r>
              <a:rPr lang="fr-FR" sz="3333" spc="7" dirty="0" err="1">
                <a:solidFill>
                  <a:schemeClr val="accent6">
                    <a:lumMod val="75000"/>
                  </a:schemeClr>
                </a:solidFill>
              </a:rPr>
              <a:t>Intermife</a:t>
            </a:r>
            <a:endParaRPr sz="3333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99CB84A-B17D-9AF7-D87B-873C346EAA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20788" y="1892300"/>
            <a:ext cx="10209212" cy="1868354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Proposition du</a:t>
            </a:r>
          </a:p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endParaRPr lang="fr-FR" sz="4000" spc="7" dirty="0">
              <a:solidFill>
                <a:schemeClr val="accent6">
                  <a:lumMod val="75000"/>
                </a:schemeClr>
              </a:solidFill>
            </a:endParaRPr>
          </a:p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 GIP AUVERGNE</a:t>
            </a:r>
            <a:endParaRPr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Image 1" descr="Une image contenant texte, Police, Graphique, symbole&#10;&#10;Description générée automatiquement">
            <a:extLst>
              <a:ext uri="{FF2B5EF4-FFF2-40B4-BE49-F238E27FC236}">
                <a16:creationId xmlns:a16="http://schemas.microsoft.com/office/drawing/2014/main" id="{146164FC-12F5-8455-FF76-63AFDCF754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919984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2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8586" y="1497330"/>
            <a:ext cx="22898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1645" algn="l"/>
              </a:tabLst>
            </a:pPr>
            <a:r>
              <a:rPr sz="2000" b="1" dirty="0">
                <a:solidFill>
                  <a:srgbClr val="1CAC83"/>
                </a:solidFill>
                <a:latin typeface="Arial"/>
                <a:cs typeface="Arial"/>
              </a:rPr>
              <a:t>1.	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Off</a:t>
            </a:r>
            <a:r>
              <a:rPr sz="2000" b="1" spc="-15" dirty="0">
                <a:solidFill>
                  <a:srgbClr val="17396A"/>
                </a:solidFill>
                <a:latin typeface="Arial"/>
                <a:cs typeface="Arial"/>
              </a:rPr>
              <a:t>r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e</a:t>
            </a:r>
            <a:r>
              <a:rPr sz="2000" b="1" spc="-125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col</a:t>
            </a:r>
            <a:r>
              <a:rPr sz="2000" b="1" spc="-10" dirty="0">
                <a:solidFill>
                  <a:srgbClr val="17396A"/>
                </a:solidFill>
                <a:latin typeface="Arial"/>
                <a:cs typeface="Arial"/>
              </a:rPr>
              <a:t>l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e</a:t>
            </a:r>
            <a:r>
              <a:rPr sz="2000" b="1" spc="-10" dirty="0">
                <a:solidFill>
                  <a:srgbClr val="17396A"/>
                </a:solidFill>
                <a:latin typeface="Arial"/>
                <a:cs typeface="Arial"/>
              </a:rPr>
              <a:t>ct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i</a:t>
            </a:r>
            <a:r>
              <a:rPr sz="2000" b="1" spc="-30" dirty="0">
                <a:solidFill>
                  <a:srgbClr val="17396A"/>
                </a:solidFill>
                <a:latin typeface="Arial"/>
                <a:cs typeface="Arial"/>
              </a:rPr>
              <a:t>v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8891" y="2111756"/>
            <a:ext cx="26650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1645" marR="5080" indent="-449580">
              <a:lnSpc>
                <a:spcPct val="100000"/>
              </a:lnSpc>
              <a:spcBef>
                <a:spcPts val="105"/>
              </a:spcBef>
              <a:tabLst>
                <a:tab pos="460375" algn="l"/>
              </a:tabLst>
            </a:pPr>
            <a:r>
              <a:rPr sz="2000" b="1" spc="-15" dirty="0">
                <a:solidFill>
                  <a:srgbClr val="1CAC83"/>
                </a:solidFill>
                <a:latin typeface="Arial"/>
                <a:cs typeface="Arial"/>
              </a:rPr>
              <a:t>2</a:t>
            </a:r>
            <a:r>
              <a:rPr sz="2000" b="1" dirty="0">
                <a:solidFill>
                  <a:srgbClr val="1CAC83"/>
                </a:solidFill>
                <a:latin typeface="Arial"/>
                <a:cs typeface="Arial"/>
              </a:rPr>
              <a:t>.	</a:t>
            </a:r>
            <a:r>
              <a:rPr sz="2000" b="1" spc="-80" dirty="0">
                <a:solidFill>
                  <a:srgbClr val="17396A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c</a:t>
            </a:r>
            <a:r>
              <a:rPr sz="2000" b="1" spc="-15" dirty="0">
                <a:solidFill>
                  <a:srgbClr val="17396A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o</a:t>
            </a:r>
            <a:r>
              <a:rPr sz="2000" b="1" spc="-20" dirty="0">
                <a:solidFill>
                  <a:srgbClr val="17396A"/>
                </a:solidFill>
                <a:latin typeface="Arial"/>
                <a:cs typeface="Arial"/>
              </a:rPr>
              <a:t>m</a:t>
            </a: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p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a</a:t>
            </a: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g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nem</a:t>
            </a:r>
            <a:r>
              <a:rPr sz="2000" b="1" spc="-15" dirty="0">
                <a:solidFill>
                  <a:srgbClr val="17396A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nt  </a:t>
            </a: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individuel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8891" y="3027045"/>
            <a:ext cx="24028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0375" algn="l"/>
              </a:tabLst>
            </a:pPr>
            <a:r>
              <a:rPr sz="2000" b="1" dirty="0">
                <a:solidFill>
                  <a:srgbClr val="1CAC83"/>
                </a:solidFill>
                <a:latin typeface="Arial"/>
                <a:cs typeface="Arial"/>
              </a:rPr>
              <a:t>3.	</a:t>
            </a:r>
            <a:r>
              <a:rPr sz="2000" b="1" spc="-15" dirty="0">
                <a:solidFill>
                  <a:srgbClr val="17396A"/>
                </a:solidFill>
                <a:latin typeface="Arial"/>
                <a:cs typeface="Arial"/>
              </a:rPr>
              <a:t>Personnalisable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8891" y="3637026"/>
            <a:ext cx="19577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0375" algn="l"/>
              </a:tabLst>
            </a:pPr>
            <a:r>
              <a:rPr sz="2000" b="1" dirty="0">
                <a:solidFill>
                  <a:srgbClr val="1CAC83"/>
                </a:solidFill>
                <a:latin typeface="Arial"/>
                <a:cs typeface="Arial"/>
              </a:rPr>
              <a:t>4.	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Pub</a:t>
            </a:r>
            <a:r>
              <a:rPr sz="2000" b="1" spc="-10" dirty="0">
                <a:solidFill>
                  <a:srgbClr val="17396A"/>
                </a:solidFill>
                <a:latin typeface="Arial"/>
                <a:cs typeface="Arial"/>
              </a:rPr>
              <a:t>l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ic</a:t>
            </a:r>
            <a:r>
              <a:rPr sz="2000" b="1" spc="-105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m</a:t>
            </a:r>
            <a:r>
              <a:rPr sz="2000" b="1" spc="-10" dirty="0">
                <a:solidFill>
                  <a:srgbClr val="17396A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xte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8891" y="4247134"/>
            <a:ext cx="225933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60375" algn="l"/>
              </a:tabLst>
            </a:pPr>
            <a:r>
              <a:rPr sz="2000" b="1" dirty="0">
                <a:solidFill>
                  <a:srgbClr val="1CAC83"/>
                </a:solidFill>
                <a:latin typeface="Arial"/>
                <a:cs typeface="Arial"/>
              </a:rPr>
              <a:t>5.	</a:t>
            </a:r>
            <a:r>
              <a:rPr sz="2000" b="1" spc="-10" dirty="0">
                <a:solidFill>
                  <a:srgbClr val="17396A"/>
                </a:solidFill>
                <a:latin typeface="Arial"/>
                <a:cs typeface="Arial"/>
              </a:rPr>
              <a:t>Durée</a:t>
            </a:r>
            <a:r>
              <a:rPr sz="2000" b="1" spc="-60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:</a:t>
            </a:r>
            <a:r>
              <a:rPr sz="2000" b="1" spc="-55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73</a:t>
            </a:r>
            <a:r>
              <a:rPr sz="2000" b="1" spc="-50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h</a:t>
            </a:r>
            <a:r>
              <a:rPr sz="2000" b="1" spc="-50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30 </a:t>
            </a:r>
            <a:r>
              <a:rPr sz="2000" b="1" spc="-540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heures</a:t>
            </a:r>
            <a:r>
              <a:rPr sz="2000" b="1" spc="-60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17396A"/>
                </a:solidFill>
                <a:latin typeface="Arial"/>
                <a:cs typeface="Arial"/>
              </a:rPr>
              <a:t>max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8891" y="5161915"/>
            <a:ext cx="1812289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0375" algn="l"/>
              </a:tabLst>
            </a:pPr>
            <a:r>
              <a:rPr sz="2000" b="1" dirty="0">
                <a:solidFill>
                  <a:srgbClr val="1CAC83"/>
                </a:solidFill>
                <a:latin typeface="Arial"/>
                <a:cs typeface="Arial"/>
              </a:rPr>
              <a:t>6.	</a:t>
            </a:r>
            <a:r>
              <a:rPr sz="2000" b="1" spc="-15" dirty="0">
                <a:solidFill>
                  <a:srgbClr val="17396A"/>
                </a:solidFill>
                <a:latin typeface="Arial"/>
                <a:cs typeface="Arial"/>
              </a:rPr>
              <a:t>Présentiel</a:t>
            </a:r>
            <a:r>
              <a:rPr sz="2000" b="1" spc="-90" dirty="0">
                <a:solidFill>
                  <a:srgbClr val="17396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17396A"/>
                </a:solidFill>
                <a:latin typeface="Arial"/>
                <a:cs typeface="Arial"/>
              </a:rPr>
              <a:t>/</a:t>
            </a:r>
            <a:endParaRPr sz="2000">
              <a:latin typeface="Arial"/>
              <a:cs typeface="Arial"/>
            </a:endParaRPr>
          </a:p>
          <a:p>
            <a:pPr marL="461645">
              <a:lnSpc>
                <a:spcPct val="100000"/>
              </a:lnSpc>
            </a:pPr>
            <a:r>
              <a:rPr sz="2000" b="1" spc="-5" dirty="0">
                <a:solidFill>
                  <a:srgbClr val="17396A"/>
                </a:solidFill>
                <a:latin typeface="Arial"/>
                <a:cs typeface="Arial"/>
              </a:rPr>
              <a:t>distanciel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765687" y="1668010"/>
            <a:ext cx="2023872" cy="1761744"/>
            <a:chOff x="3677411" y="2519172"/>
            <a:chExt cx="2023872" cy="1761744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77411" y="2519172"/>
              <a:ext cx="2023872" cy="176174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98747" y="3159252"/>
              <a:ext cx="1810512" cy="70104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738371" y="2561844"/>
              <a:ext cx="1905000" cy="1642745"/>
            </a:xfrm>
            <a:custGeom>
              <a:avLst/>
              <a:gdLst/>
              <a:ahLst/>
              <a:cxnLst/>
              <a:rect l="l" t="t" r="r" b="b"/>
              <a:pathLst>
                <a:path w="1905000" h="1642745">
                  <a:moveTo>
                    <a:pt x="1631188" y="0"/>
                  </a:moveTo>
                  <a:lnTo>
                    <a:pt x="273812" y="0"/>
                  </a:lnTo>
                  <a:lnTo>
                    <a:pt x="224536" y="4444"/>
                  </a:lnTo>
                  <a:lnTo>
                    <a:pt x="178307" y="17144"/>
                  </a:lnTo>
                  <a:lnTo>
                    <a:pt x="135636" y="37337"/>
                  </a:lnTo>
                  <a:lnTo>
                    <a:pt x="97408" y="64388"/>
                  </a:lnTo>
                  <a:lnTo>
                    <a:pt x="64388" y="97408"/>
                  </a:lnTo>
                  <a:lnTo>
                    <a:pt x="37337" y="135508"/>
                  </a:lnTo>
                  <a:lnTo>
                    <a:pt x="17144" y="178180"/>
                  </a:lnTo>
                  <a:lnTo>
                    <a:pt x="4444" y="224535"/>
                  </a:lnTo>
                  <a:lnTo>
                    <a:pt x="0" y="273684"/>
                  </a:lnTo>
                  <a:lnTo>
                    <a:pt x="0" y="1368678"/>
                  </a:lnTo>
                  <a:lnTo>
                    <a:pt x="4444" y="1417827"/>
                  </a:lnTo>
                  <a:lnTo>
                    <a:pt x="17144" y="1464182"/>
                  </a:lnTo>
                  <a:lnTo>
                    <a:pt x="37337" y="1506854"/>
                  </a:lnTo>
                  <a:lnTo>
                    <a:pt x="64388" y="1544954"/>
                  </a:lnTo>
                  <a:lnTo>
                    <a:pt x="97408" y="1577974"/>
                  </a:lnTo>
                  <a:lnTo>
                    <a:pt x="135636" y="1605025"/>
                  </a:lnTo>
                  <a:lnTo>
                    <a:pt x="178307" y="1625218"/>
                  </a:lnTo>
                  <a:lnTo>
                    <a:pt x="224536" y="1637918"/>
                  </a:lnTo>
                  <a:lnTo>
                    <a:pt x="273812" y="1642363"/>
                  </a:lnTo>
                  <a:lnTo>
                    <a:pt x="1631188" y="1642363"/>
                  </a:lnTo>
                  <a:lnTo>
                    <a:pt x="1680464" y="1637918"/>
                  </a:lnTo>
                  <a:lnTo>
                    <a:pt x="1726691" y="1625218"/>
                  </a:lnTo>
                  <a:lnTo>
                    <a:pt x="1769364" y="1605025"/>
                  </a:lnTo>
                  <a:lnTo>
                    <a:pt x="1807590" y="1577974"/>
                  </a:lnTo>
                  <a:lnTo>
                    <a:pt x="1840611" y="1544954"/>
                  </a:lnTo>
                  <a:lnTo>
                    <a:pt x="1867662" y="1506854"/>
                  </a:lnTo>
                  <a:lnTo>
                    <a:pt x="1887854" y="1464182"/>
                  </a:lnTo>
                  <a:lnTo>
                    <a:pt x="1900554" y="1417827"/>
                  </a:lnTo>
                  <a:lnTo>
                    <a:pt x="1905000" y="1368678"/>
                  </a:lnTo>
                  <a:lnTo>
                    <a:pt x="1905000" y="273684"/>
                  </a:lnTo>
                  <a:lnTo>
                    <a:pt x="1900554" y="224535"/>
                  </a:lnTo>
                  <a:lnTo>
                    <a:pt x="1887854" y="178180"/>
                  </a:lnTo>
                  <a:lnTo>
                    <a:pt x="1867662" y="135508"/>
                  </a:lnTo>
                  <a:lnTo>
                    <a:pt x="1840611" y="97408"/>
                  </a:lnTo>
                  <a:lnTo>
                    <a:pt x="1807590" y="64388"/>
                  </a:lnTo>
                  <a:lnTo>
                    <a:pt x="1769364" y="37337"/>
                  </a:lnTo>
                  <a:lnTo>
                    <a:pt x="1726691" y="17144"/>
                  </a:lnTo>
                  <a:lnTo>
                    <a:pt x="1680464" y="4444"/>
                  </a:lnTo>
                  <a:lnTo>
                    <a:pt x="163118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976001" y="2212686"/>
            <a:ext cx="1454150" cy="47053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24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Module 1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Pos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io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nemen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090" y="2798215"/>
            <a:ext cx="9105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 dirty="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748845" y="2194178"/>
            <a:ext cx="2040889" cy="1762125"/>
            <a:chOff x="5730240" y="2554223"/>
            <a:chExt cx="2040889" cy="176212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30240" y="2554223"/>
              <a:ext cx="2028443" cy="176174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7672" y="2804159"/>
              <a:ext cx="2013203" cy="1292352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791200" y="2596895"/>
              <a:ext cx="1908175" cy="1642745"/>
            </a:xfrm>
            <a:custGeom>
              <a:avLst/>
              <a:gdLst/>
              <a:ahLst/>
              <a:cxnLst/>
              <a:rect l="l" t="t" r="r" b="b"/>
              <a:pathLst>
                <a:path w="1908175" h="1642745">
                  <a:moveTo>
                    <a:pt x="1634108" y="0"/>
                  </a:moveTo>
                  <a:lnTo>
                    <a:pt x="273812" y="0"/>
                  </a:lnTo>
                  <a:lnTo>
                    <a:pt x="224536" y="4444"/>
                  </a:lnTo>
                  <a:lnTo>
                    <a:pt x="178180" y="17144"/>
                  </a:lnTo>
                  <a:lnTo>
                    <a:pt x="135636" y="37337"/>
                  </a:lnTo>
                  <a:lnTo>
                    <a:pt x="97409" y="64388"/>
                  </a:lnTo>
                  <a:lnTo>
                    <a:pt x="64388" y="97408"/>
                  </a:lnTo>
                  <a:lnTo>
                    <a:pt x="37337" y="135508"/>
                  </a:lnTo>
                  <a:lnTo>
                    <a:pt x="17145" y="178180"/>
                  </a:lnTo>
                  <a:lnTo>
                    <a:pt x="4445" y="224536"/>
                  </a:lnTo>
                  <a:lnTo>
                    <a:pt x="0" y="273684"/>
                  </a:lnTo>
                  <a:lnTo>
                    <a:pt x="0" y="1368678"/>
                  </a:lnTo>
                  <a:lnTo>
                    <a:pt x="4445" y="1417827"/>
                  </a:lnTo>
                  <a:lnTo>
                    <a:pt x="17145" y="1464183"/>
                  </a:lnTo>
                  <a:lnTo>
                    <a:pt x="37337" y="1506854"/>
                  </a:lnTo>
                  <a:lnTo>
                    <a:pt x="64388" y="1544954"/>
                  </a:lnTo>
                  <a:lnTo>
                    <a:pt x="97409" y="1577974"/>
                  </a:lnTo>
                  <a:lnTo>
                    <a:pt x="135636" y="1605026"/>
                  </a:lnTo>
                  <a:lnTo>
                    <a:pt x="178180" y="1625218"/>
                  </a:lnTo>
                  <a:lnTo>
                    <a:pt x="224536" y="1637918"/>
                  </a:lnTo>
                  <a:lnTo>
                    <a:pt x="273812" y="1642364"/>
                  </a:lnTo>
                  <a:lnTo>
                    <a:pt x="1634108" y="1642364"/>
                  </a:lnTo>
                  <a:lnTo>
                    <a:pt x="1683384" y="1637918"/>
                  </a:lnTo>
                  <a:lnTo>
                    <a:pt x="1729613" y="1625218"/>
                  </a:lnTo>
                  <a:lnTo>
                    <a:pt x="1772284" y="1605026"/>
                  </a:lnTo>
                  <a:lnTo>
                    <a:pt x="1810511" y="1577974"/>
                  </a:lnTo>
                  <a:lnTo>
                    <a:pt x="1843531" y="1544954"/>
                  </a:lnTo>
                  <a:lnTo>
                    <a:pt x="1870582" y="1506854"/>
                  </a:lnTo>
                  <a:lnTo>
                    <a:pt x="1890776" y="1464183"/>
                  </a:lnTo>
                  <a:lnTo>
                    <a:pt x="1903476" y="1417827"/>
                  </a:lnTo>
                  <a:lnTo>
                    <a:pt x="1907921" y="1368678"/>
                  </a:lnTo>
                  <a:lnTo>
                    <a:pt x="1907921" y="273684"/>
                  </a:lnTo>
                  <a:lnTo>
                    <a:pt x="1903476" y="224536"/>
                  </a:lnTo>
                  <a:lnTo>
                    <a:pt x="1890776" y="178180"/>
                  </a:lnTo>
                  <a:lnTo>
                    <a:pt x="1870582" y="135508"/>
                  </a:lnTo>
                  <a:lnTo>
                    <a:pt x="1843531" y="97408"/>
                  </a:lnTo>
                  <a:lnTo>
                    <a:pt x="1810511" y="64388"/>
                  </a:lnTo>
                  <a:lnTo>
                    <a:pt x="1772284" y="37337"/>
                  </a:lnTo>
                  <a:lnTo>
                    <a:pt x="1729613" y="17144"/>
                  </a:lnTo>
                  <a:lnTo>
                    <a:pt x="1683384" y="4444"/>
                  </a:lnTo>
                  <a:lnTo>
                    <a:pt x="163410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979743" y="2323654"/>
            <a:ext cx="1640839" cy="104076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ts val="1550"/>
              </a:lnSpc>
              <a:spcBef>
                <a:spcPts val="36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Module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: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acc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gn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 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à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rédaction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du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livret</a:t>
            </a:r>
            <a:r>
              <a:rPr sz="15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(recevabilité)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79832" y="3539807"/>
            <a:ext cx="77851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Collectif</a:t>
            </a:r>
            <a:endParaRPr sz="1500" dirty="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794116" y="1905000"/>
            <a:ext cx="2026920" cy="1908713"/>
            <a:chOff x="7830311" y="2554223"/>
            <a:chExt cx="2026920" cy="1762125"/>
          </a:xfrm>
        </p:grpSpPr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0311" y="2554223"/>
              <a:ext cx="2026920" cy="1761744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7743" y="2767583"/>
              <a:ext cx="1862327" cy="136855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7891271" y="2596895"/>
              <a:ext cx="1908175" cy="1642745"/>
            </a:xfrm>
            <a:custGeom>
              <a:avLst/>
              <a:gdLst/>
              <a:ahLst/>
              <a:cxnLst/>
              <a:rect l="l" t="t" r="r" b="b"/>
              <a:pathLst>
                <a:path w="1908175" h="1642745">
                  <a:moveTo>
                    <a:pt x="1634108" y="0"/>
                  </a:moveTo>
                  <a:lnTo>
                    <a:pt x="273811" y="0"/>
                  </a:lnTo>
                  <a:lnTo>
                    <a:pt x="224535" y="4444"/>
                  </a:lnTo>
                  <a:lnTo>
                    <a:pt x="178180" y="17144"/>
                  </a:lnTo>
                  <a:lnTo>
                    <a:pt x="135635" y="37337"/>
                  </a:lnTo>
                  <a:lnTo>
                    <a:pt x="97408" y="64388"/>
                  </a:lnTo>
                  <a:lnTo>
                    <a:pt x="64388" y="97408"/>
                  </a:lnTo>
                  <a:lnTo>
                    <a:pt x="37337" y="135508"/>
                  </a:lnTo>
                  <a:lnTo>
                    <a:pt x="17145" y="178180"/>
                  </a:lnTo>
                  <a:lnTo>
                    <a:pt x="4445" y="224536"/>
                  </a:lnTo>
                  <a:lnTo>
                    <a:pt x="0" y="273684"/>
                  </a:lnTo>
                  <a:lnTo>
                    <a:pt x="0" y="1368678"/>
                  </a:lnTo>
                  <a:lnTo>
                    <a:pt x="4445" y="1417827"/>
                  </a:lnTo>
                  <a:lnTo>
                    <a:pt x="17145" y="1464183"/>
                  </a:lnTo>
                  <a:lnTo>
                    <a:pt x="37337" y="1506854"/>
                  </a:lnTo>
                  <a:lnTo>
                    <a:pt x="64388" y="1544954"/>
                  </a:lnTo>
                  <a:lnTo>
                    <a:pt x="97408" y="1577974"/>
                  </a:lnTo>
                  <a:lnTo>
                    <a:pt x="135635" y="1605026"/>
                  </a:lnTo>
                  <a:lnTo>
                    <a:pt x="178180" y="1625218"/>
                  </a:lnTo>
                  <a:lnTo>
                    <a:pt x="224535" y="1637918"/>
                  </a:lnTo>
                  <a:lnTo>
                    <a:pt x="273811" y="1642364"/>
                  </a:lnTo>
                  <a:lnTo>
                    <a:pt x="1634108" y="1642364"/>
                  </a:lnTo>
                  <a:lnTo>
                    <a:pt x="1683384" y="1637918"/>
                  </a:lnTo>
                  <a:lnTo>
                    <a:pt x="1729612" y="1625218"/>
                  </a:lnTo>
                  <a:lnTo>
                    <a:pt x="1772284" y="1605026"/>
                  </a:lnTo>
                  <a:lnTo>
                    <a:pt x="1810511" y="1577974"/>
                  </a:lnTo>
                  <a:lnTo>
                    <a:pt x="1843531" y="1544954"/>
                  </a:lnTo>
                  <a:lnTo>
                    <a:pt x="1870582" y="1506854"/>
                  </a:lnTo>
                  <a:lnTo>
                    <a:pt x="1890776" y="1464183"/>
                  </a:lnTo>
                  <a:lnTo>
                    <a:pt x="1903476" y="1417827"/>
                  </a:lnTo>
                  <a:lnTo>
                    <a:pt x="1907921" y="1368678"/>
                  </a:lnTo>
                  <a:lnTo>
                    <a:pt x="1907921" y="273684"/>
                  </a:lnTo>
                  <a:lnTo>
                    <a:pt x="1903476" y="224536"/>
                  </a:lnTo>
                  <a:lnTo>
                    <a:pt x="1890776" y="178180"/>
                  </a:lnTo>
                  <a:lnTo>
                    <a:pt x="1870582" y="135508"/>
                  </a:lnTo>
                  <a:lnTo>
                    <a:pt x="1843531" y="97408"/>
                  </a:lnTo>
                  <a:lnTo>
                    <a:pt x="1810511" y="64388"/>
                  </a:lnTo>
                  <a:lnTo>
                    <a:pt x="1772284" y="37337"/>
                  </a:lnTo>
                  <a:lnTo>
                    <a:pt x="1729612" y="17144"/>
                  </a:lnTo>
                  <a:lnTo>
                    <a:pt x="1683384" y="4444"/>
                  </a:lnTo>
                  <a:lnTo>
                    <a:pt x="163410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103375" y="2019154"/>
            <a:ext cx="1537335" cy="11899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Module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500" dirty="0">
              <a:latin typeface="Arial"/>
              <a:cs typeface="Arial"/>
            </a:endParaRPr>
          </a:p>
          <a:p>
            <a:pPr marL="12700" marR="5080">
              <a:lnSpc>
                <a:spcPct val="89800"/>
              </a:lnSpc>
              <a:spcBef>
                <a:spcPts val="54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dac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du  livret</a:t>
            </a:r>
            <a:r>
              <a:rPr sz="15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préparation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aux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épreuves</a:t>
            </a:r>
            <a:r>
              <a:rPr sz="15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du</a:t>
            </a:r>
            <a:r>
              <a:rPr sz="15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jury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28887" y="3364419"/>
            <a:ext cx="15132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Individuel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collectif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821036" y="2285365"/>
            <a:ext cx="2026920" cy="1762125"/>
            <a:chOff x="9930383" y="2554223"/>
            <a:chExt cx="2026920" cy="1762125"/>
          </a:xfrm>
        </p:grpSpPr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30383" y="2554223"/>
              <a:ext cx="2026920" cy="1761744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945623" y="2977895"/>
              <a:ext cx="2011679" cy="89611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9991343" y="2596895"/>
              <a:ext cx="1908175" cy="1642745"/>
            </a:xfrm>
            <a:custGeom>
              <a:avLst/>
              <a:gdLst/>
              <a:ahLst/>
              <a:cxnLst/>
              <a:rect l="l" t="t" r="r" b="b"/>
              <a:pathLst>
                <a:path w="1908175" h="1642745">
                  <a:moveTo>
                    <a:pt x="1634108" y="0"/>
                  </a:moveTo>
                  <a:lnTo>
                    <a:pt x="273811" y="0"/>
                  </a:lnTo>
                  <a:lnTo>
                    <a:pt x="224535" y="4444"/>
                  </a:lnTo>
                  <a:lnTo>
                    <a:pt x="178180" y="17144"/>
                  </a:lnTo>
                  <a:lnTo>
                    <a:pt x="135635" y="37337"/>
                  </a:lnTo>
                  <a:lnTo>
                    <a:pt x="97408" y="64388"/>
                  </a:lnTo>
                  <a:lnTo>
                    <a:pt x="64388" y="97408"/>
                  </a:lnTo>
                  <a:lnTo>
                    <a:pt x="37337" y="135508"/>
                  </a:lnTo>
                  <a:lnTo>
                    <a:pt x="17145" y="178180"/>
                  </a:lnTo>
                  <a:lnTo>
                    <a:pt x="4445" y="224536"/>
                  </a:lnTo>
                  <a:lnTo>
                    <a:pt x="0" y="273684"/>
                  </a:lnTo>
                  <a:lnTo>
                    <a:pt x="0" y="1368678"/>
                  </a:lnTo>
                  <a:lnTo>
                    <a:pt x="4445" y="1417827"/>
                  </a:lnTo>
                  <a:lnTo>
                    <a:pt x="17145" y="1464183"/>
                  </a:lnTo>
                  <a:lnTo>
                    <a:pt x="37337" y="1506854"/>
                  </a:lnTo>
                  <a:lnTo>
                    <a:pt x="64388" y="1544954"/>
                  </a:lnTo>
                  <a:lnTo>
                    <a:pt x="97408" y="1577974"/>
                  </a:lnTo>
                  <a:lnTo>
                    <a:pt x="135635" y="1605026"/>
                  </a:lnTo>
                  <a:lnTo>
                    <a:pt x="178180" y="1625218"/>
                  </a:lnTo>
                  <a:lnTo>
                    <a:pt x="224535" y="1637918"/>
                  </a:lnTo>
                  <a:lnTo>
                    <a:pt x="273811" y="1642364"/>
                  </a:lnTo>
                  <a:lnTo>
                    <a:pt x="1634108" y="1642364"/>
                  </a:lnTo>
                  <a:lnTo>
                    <a:pt x="1683384" y="1637918"/>
                  </a:lnTo>
                  <a:lnTo>
                    <a:pt x="1729612" y="1625218"/>
                  </a:lnTo>
                  <a:lnTo>
                    <a:pt x="1772284" y="1605026"/>
                  </a:lnTo>
                  <a:lnTo>
                    <a:pt x="1810511" y="1577974"/>
                  </a:lnTo>
                  <a:lnTo>
                    <a:pt x="1843531" y="1544954"/>
                  </a:lnTo>
                  <a:lnTo>
                    <a:pt x="1870582" y="1506854"/>
                  </a:lnTo>
                  <a:lnTo>
                    <a:pt x="1890776" y="1464183"/>
                  </a:lnTo>
                  <a:lnTo>
                    <a:pt x="1903476" y="1417827"/>
                  </a:lnTo>
                  <a:lnTo>
                    <a:pt x="1907921" y="1368678"/>
                  </a:lnTo>
                  <a:lnTo>
                    <a:pt x="1907921" y="273684"/>
                  </a:lnTo>
                  <a:lnTo>
                    <a:pt x="1903476" y="224536"/>
                  </a:lnTo>
                  <a:lnTo>
                    <a:pt x="1890776" y="178180"/>
                  </a:lnTo>
                  <a:lnTo>
                    <a:pt x="1870582" y="135508"/>
                  </a:lnTo>
                  <a:lnTo>
                    <a:pt x="1843531" y="97408"/>
                  </a:lnTo>
                  <a:lnTo>
                    <a:pt x="1810511" y="64388"/>
                  </a:lnTo>
                  <a:lnTo>
                    <a:pt x="1772284" y="37337"/>
                  </a:lnTo>
                  <a:lnTo>
                    <a:pt x="1729612" y="17144"/>
                  </a:lnTo>
                  <a:lnTo>
                    <a:pt x="1683384" y="4444"/>
                  </a:lnTo>
                  <a:lnTo>
                    <a:pt x="163410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0127360" y="2751582"/>
            <a:ext cx="1644014" cy="6477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ts val="1550"/>
              </a:lnSpc>
              <a:spcBef>
                <a:spcPts val="360"/>
              </a:spcBef>
            </a:pP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Module 4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acc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gn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  post</a:t>
            </a:r>
            <a:r>
              <a:rPr sz="15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jury</a:t>
            </a:r>
            <a:endParaRPr sz="1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490337" y="3577398"/>
            <a:ext cx="9105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21982" y="3931440"/>
            <a:ext cx="1621790" cy="949325"/>
          </a:xfrm>
          <a:custGeom>
            <a:avLst/>
            <a:gdLst/>
            <a:ahLst/>
            <a:cxnLst/>
            <a:rect l="l" t="t" r="r" b="b"/>
            <a:pathLst>
              <a:path w="1621789" h="949325">
                <a:moveTo>
                  <a:pt x="810640" y="0"/>
                </a:moveTo>
                <a:lnTo>
                  <a:pt x="752728" y="1143"/>
                </a:lnTo>
                <a:lnTo>
                  <a:pt x="695960" y="4699"/>
                </a:lnTo>
                <a:lnTo>
                  <a:pt x="640333" y="10541"/>
                </a:lnTo>
                <a:lnTo>
                  <a:pt x="586231" y="18415"/>
                </a:lnTo>
                <a:lnTo>
                  <a:pt x="533526" y="28448"/>
                </a:lnTo>
                <a:lnTo>
                  <a:pt x="482473" y="40513"/>
                </a:lnTo>
                <a:lnTo>
                  <a:pt x="433196" y="54483"/>
                </a:lnTo>
                <a:lnTo>
                  <a:pt x="385952" y="70231"/>
                </a:lnTo>
                <a:lnTo>
                  <a:pt x="340613" y="87884"/>
                </a:lnTo>
                <a:lnTo>
                  <a:pt x="297561" y="107061"/>
                </a:lnTo>
                <a:lnTo>
                  <a:pt x="256920" y="128016"/>
                </a:lnTo>
                <a:lnTo>
                  <a:pt x="218566" y="150368"/>
                </a:lnTo>
                <a:lnTo>
                  <a:pt x="183006" y="174244"/>
                </a:lnTo>
                <a:lnTo>
                  <a:pt x="149987" y="199390"/>
                </a:lnTo>
                <a:lnTo>
                  <a:pt x="120014" y="225933"/>
                </a:lnTo>
                <a:lnTo>
                  <a:pt x="92963" y="253619"/>
                </a:lnTo>
                <a:lnTo>
                  <a:pt x="31495" y="343154"/>
                </a:lnTo>
                <a:lnTo>
                  <a:pt x="8000" y="407416"/>
                </a:lnTo>
                <a:lnTo>
                  <a:pt x="0" y="474472"/>
                </a:lnTo>
                <a:lnTo>
                  <a:pt x="2031" y="508381"/>
                </a:lnTo>
                <a:lnTo>
                  <a:pt x="17906" y="574167"/>
                </a:lnTo>
                <a:lnTo>
                  <a:pt x="48640" y="636651"/>
                </a:lnTo>
                <a:lnTo>
                  <a:pt x="92963" y="695325"/>
                </a:lnTo>
                <a:lnTo>
                  <a:pt x="120014" y="723011"/>
                </a:lnTo>
                <a:lnTo>
                  <a:pt x="149987" y="749554"/>
                </a:lnTo>
                <a:lnTo>
                  <a:pt x="183006" y="774700"/>
                </a:lnTo>
                <a:lnTo>
                  <a:pt x="218566" y="798576"/>
                </a:lnTo>
                <a:lnTo>
                  <a:pt x="256920" y="821055"/>
                </a:lnTo>
                <a:lnTo>
                  <a:pt x="297561" y="841883"/>
                </a:lnTo>
                <a:lnTo>
                  <a:pt x="340613" y="861187"/>
                </a:lnTo>
                <a:lnTo>
                  <a:pt x="385952" y="878713"/>
                </a:lnTo>
                <a:lnTo>
                  <a:pt x="433196" y="894461"/>
                </a:lnTo>
                <a:lnTo>
                  <a:pt x="482473" y="908431"/>
                </a:lnTo>
                <a:lnTo>
                  <a:pt x="533526" y="920496"/>
                </a:lnTo>
                <a:lnTo>
                  <a:pt x="586231" y="930529"/>
                </a:lnTo>
                <a:lnTo>
                  <a:pt x="640333" y="938530"/>
                </a:lnTo>
                <a:lnTo>
                  <a:pt x="695960" y="944245"/>
                </a:lnTo>
                <a:lnTo>
                  <a:pt x="752728" y="947801"/>
                </a:lnTo>
                <a:lnTo>
                  <a:pt x="810640" y="948944"/>
                </a:lnTo>
                <a:lnTo>
                  <a:pt x="868552" y="947801"/>
                </a:lnTo>
                <a:lnTo>
                  <a:pt x="925321" y="944245"/>
                </a:lnTo>
                <a:lnTo>
                  <a:pt x="980948" y="938530"/>
                </a:lnTo>
                <a:lnTo>
                  <a:pt x="1035050" y="930529"/>
                </a:lnTo>
                <a:lnTo>
                  <a:pt x="1087754" y="920496"/>
                </a:lnTo>
                <a:lnTo>
                  <a:pt x="1138808" y="908431"/>
                </a:lnTo>
                <a:lnTo>
                  <a:pt x="1188085" y="894461"/>
                </a:lnTo>
                <a:lnTo>
                  <a:pt x="1235328" y="878713"/>
                </a:lnTo>
                <a:lnTo>
                  <a:pt x="1280667" y="861187"/>
                </a:lnTo>
                <a:lnTo>
                  <a:pt x="1323720" y="841883"/>
                </a:lnTo>
                <a:lnTo>
                  <a:pt x="1364361" y="821055"/>
                </a:lnTo>
                <a:lnTo>
                  <a:pt x="1402714" y="798576"/>
                </a:lnTo>
                <a:lnTo>
                  <a:pt x="1438275" y="774700"/>
                </a:lnTo>
                <a:lnTo>
                  <a:pt x="1471294" y="749554"/>
                </a:lnTo>
                <a:lnTo>
                  <a:pt x="1501266" y="723011"/>
                </a:lnTo>
                <a:lnTo>
                  <a:pt x="1528317" y="695325"/>
                </a:lnTo>
                <a:lnTo>
                  <a:pt x="1589786" y="605790"/>
                </a:lnTo>
                <a:lnTo>
                  <a:pt x="1613280" y="541655"/>
                </a:lnTo>
                <a:lnTo>
                  <a:pt x="1621281" y="474472"/>
                </a:lnTo>
                <a:lnTo>
                  <a:pt x="1619250" y="440563"/>
                </a:lnTo>
                <a:lnTo>
                  <a:pt x="1603375" y="374904"/>
                </a:lnTo>
                <a:lnTo>
                  <a:pt x="1572640" y="312293"/>
                </a:lnTo>
                <a:lnTo>
                  <a:pt x="1528317" y="253619"/>
                </a:lnTo>
                <a:lnTo>
                  <a:pt x="1501266" y="225933"/>
                </a:lnTo>
                <a:lnTo>
                  <a:pt x="1471294" y="199390"/>
                </a:lnTo>
                <a:lnTo>
                  <a:pt x="1438275" y="174244"/>
                </a:lnTo>
                <a:lnTo>
                  <a:pt x="1402714" y="150368"/>
                </a:lnTo>
                <a:lnTo>
                  <a:pt x="1364361" y="128016"/>
                </a:lnTo>
                <a:lnTo>
                  <a:pt x="1323720" y="107061"/>
                </a:lnTo>
                <a:lnTo>
                  <a:pt x="1280667" y="87884"/>
                </a:lnTo>
                <a:lnTo>
                  <a:pt x="1235328" y="70231"/>
                </a:lnTo>
                <a:lnTo>
                  <a:pt x="1188085" y="54483"/>
                </a:lnTo>
                <a:lnTo>
                  <a:pt x="1138808" y="40513"/>
                </a:lnTo>
                <a:lnTo>
                  <a:pt x="1087754" y="28448"/>
                </a:lnTo>
                <a:lnTo>
                  <a:pt x="1035050" y="18415"/>
                </a:lnTo>
                <a:lnTo>
                  <a:pt x="980948" y="10541"/>
                </a:lnTo>
                <a:lnTo>
                  <a:pt x="925321" y="4699"/>
                </a:lnTo>
                <a:lnTo>
                  <a:pt x="868552" y="1143"/>
                </a:lnTo>
                <a:lnTo>
                  <a:pt x="810640" y="0"/>
                </a:lnTo>
                <a:close/>
              </a:path>
            </a:pathLst>
          </a:custGeom>
          <a:solidFill>
            <a:srgbClr val="F4A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163270" y="4263616"/>
            <a:ext cx="1129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Minimum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r>
              <a:rPr sz="12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 MT"/>
                <a:cs typeface="Arial MT"/>
              </a:rPr>
              <a:t>00</a:t>
            </a:r>
            <a:endParaRPr sz="12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Maximum</a:t>
            </a:r>
            <a:r>
              <a:rPr sz="12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3</a:t>
            </a:r>
            <a:r>
              <a:rPr sz="1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30</a:t>
            </a:r>
            <a:endParaRPr sz="1200" dirty="0">
              <a:latin typeface="Arial MT"/>
              <a:cs typeface="Arial MT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006412" y="3969199"/>
            <a:ext cx="5796666" cy="2294788"/>
            <a:chOff x="5928735" y="4044639"/>
            <a:chExt cx="5796666" cy="2294788"/>
          </a:xfrm>
        </p:grpSpPr>
        <p:sp>
          <p:nvSpPr>
            <p:cNvPr id="37" name="object 37"/>
            <p:cNvSpPr/>
            <p:nvPr/>
          </p:nvSpPr>
          <p:spPr>
            <a:xfrm>
              <a:off x="10101071" y="4224089"/>
              <a:ext cx="1624330" cy="1002665"/>
            </a:xfrm>
            <a:custGeom>
              <a:avLst/>
              <a:gdLst/>
              <a:ahLst/>
              <a:cxnLst/>
              <a:rect l="l" t="t" r="r" b="b"/>
              <a:pathLst>
                <a:path w="1624329" h="1002664">
                  <a:moveTo>
                    <a:pt x="812037" y="0"/>
                  </a:moveTo>
                  <a:lnTo>
                    <a:pt x="754126" y="1270"/>
                  </a:lnTo>
                  <a:lnTo>
                    <a:pt x="697229" y="4953"/>
                  </a:lnTo>
                  <a:lnTo>
                    <a:pt x="641603" y="11049"/>
                  </a:lnTo>
                  <a:lnTo>
                    <a:pt x="587248" y="19431"/>
                  </a:lnTo>
                  <a:lnTo>
                    <a:pt x="534543" y="30099"/>
                  </a:lnTo>
                  <a:lnTo>
                    <a:pt x="483361" y="42799"/>
                  </a:lnTo>
                  <a:lnTo>
                    <a:pt x="434085" y="57531"/>
                  </a:lnTo>
                  <a:lnTo>
                    <a:pt x="386714" y="74168"/>
                  </a:lnTo>
                  <a:lnTo>
                    <a:pt x="341375" y="92837"/>
                  </a:lnTo>
                  <a:lnTo>
                    <a:pt x="298196" y="113157"/>
                  </a:lnTo>
                  <a:lnTo>
                    <a:pt x="257301" y="135128"/>
                  </a:lnTo>
                  <a:lnTo>
                    <a:pt x="219075" y="158877"/>
                  </a:lnTo>
                  <a:lnTo>
                    <a:pt x="183260" y="184023"/>
                  </a:lnTo>
                  <a:lnTo>
                    <a:pt x="150368" y="210693"/>
                  </a:lnTo>
                  <a:lnTo>
                    <a:pt x="120269" y="238633"/>
                  </a:lnTo>
                  <a:lnTo>
                    <a:pt x="93218" y="267843"/>
                  </a:lnTo>
                  <a:lnTo>
                    <a:pt x="69342" y="298323"/>
                  </a:lnTo>
                  <a:lnTo>
                    <a:pt x="31496" y="362458"/>
                  </a:lnTo>
                  <a:lnTo>
                    <a:pt x="8127" y="430276"/>
                  </a:lnTo>
                  <a:lnTo>
                    <a:pt x="0" y="501142"/>
                  </a:lnTo>
                  <a:lnTo>
                    <a:pt x="2031" y="536956"/>
                  </a:lnTo>
                  <a:lnTo>
                    <a:pt x="17906" y="606425"/>
                  </a:lnTo>
                  <a:lnTo>
                    <a:pt x="48641" y="672465"/>
                  </a:lnTo>
                  <a:lnTo>
                    <a:pt x="93218" y="734441"/>
                  </a:lnTo>
                  <a:lnTo>
                    <a:pt x="120269" y="763651"/>
                  </a:lnTo>
                  <a:lnTo>
                    <a:pt x="150368" y="791591"/>
                  </a:lnTo>
                  <a:lnTo>
                    <a:pt x="183260" y="818261"/>
                  </a:lnTo>
                  <a:lnTo>
                    <a:pt x="219075" y="843407"/>
                  </a:lnTo>
                  <a:lnTo>
                    <a:pt x="257301" y="867156"/>
                  </a:lnTo>
                  <a:lnTo>
                    <a:pt x="298196" y="889127"/>
                  </a:lnTo>
                  <a:lnTo>
                    <a:pt x="341375" y="909447"/>
                  </a:lnTo>
                  <a:lnTo>
                    <a:pt x="386714" y="928116"/>
                  </a:lnTo>
                  <a:lnTo>
                    <a:pt x="434085" y="944753"/>
                  </a:lnTo>
                  <a:lnTo>
                    <a:pt x="483361" y="959485"/>
                  </a:lnTo>
                  <a:lnTo>
                    <a:pt x="534543" y="972185"/>
                  </a:lnTo>
                  <a:lnTo>
                    <a:pt x="587248" y="982853"/>
                  </a:lnTo>
                  <a:lnTo>
                    <a:pt x="641603" y="991235"/>
                  </a:lnTo>
                  <a:lnTo>
                    <a:pt x="697229" y="997331"/>
                  </a:lnTo>
                  <a:lnTo>
                    <a:pt x="754126" y="1001014"/>
                  </a:lnTo>
                  <a:lnTo>
                    <a:pt x="812037" y="1002284"/>
                  </a:lnTo>
                  <a:lnTo>
                    <a:pt x="870076" y="1001014"/>
                  </a:lnTo>
                  <a:lnTo>
                    <a:pt x="926973" y="997331"/>
                  </a:lnTo>
                  <a:lnTo>
                    <a:pt x="982599" y="991235"/>
                  </a:lnTo>
                  <a:lnTo>
                    <a:pt x="1036954" y="982853"/>
                  </a:lnTo>
                  <a:lnTo>
                    <a:pt x="1089659" y="972185"/>
                  </a:lnTo>
                  <a:lnTo>
                    <a:pt x="1140841" y="959485"/>
                  </a:lnTo>
                  <a:lnTo>
                    <a:pt x="1190117" y="944753"/>
                  </a:lnTo>
                  <a:lnTo>
                    <a:pt x="1237487" y="928116"/>
                  </a:lnTo>
                  <a:lnTo>
                    <a:pt x="1282827" y="909447"/>
                  </a:lnTo>
                  <a:lnTo>
                    <a:pt x="1326006" y="889127"/>
                  </a:lnTo>
                  <a:lnTo>
                    <a:pt x="1366901" y="867156"/>
                  </a:lnTo>
                  <a:lnTo>
                    <a:pt x="1405127" y="843407"/>
                  </a:lnTo>
                  <a:lnTo>
                    <a:pt x="1440942" y="818261"/>
                  </a:lnTo>
                  <a:lnTo>
                    <a:pt x="1473834" y="791591"/>
                  </a:lnTo>
                  <a:lnTo>
                    <a:pt x="1503933" y="763651"/>
                  </a:lnTo>
                  <a:lnTo>
                    <a:pt x="1530984" y="734441"/>
                  </a:lnTo>
                  <a:lnTo>
                    <a:pt x="1554860" y="703961"/>
                  </a:lnTo>
                  <a:lnTo>
                    <a:pt x="1592706" y="639826"/>
                  </a:lnTo>
                  <a:lnTo>
                    <a:pt x="1616075" y="572008"/>
                  </a:lnTo>
                  <a:lnTo>
                    <a:pt x="1624202" y="501142"/>
                  </a:lnTo>
                  <a:lnTo>
                    <a:pt x="1622171" y="465328"/>
                  </a:lnTo>
                  <a:lnTo>
                    <a:pt x="1606296" y="395859"/>
                  </a:lnTo>
                  <a:lnTo>
                    <a:pt x="1575561" y="329819"/>
                  </a:lnTo>
                  <a:lnTo>
                    <a:pt x="1530984" y="267843"/>
                  </a:lnTo>
                  <a:lnTo>
                    <a:pt x="1503933" y="238633"/>
                  </a:lnTo>
                  <a:lnTo>
                    <a:pt x="1473834" y="210693"/>
                  </a:lnTo>
                  <a:lnTo>
                    <a:pt x="1440942" y="184023"/>
                  </a:lnTo>
                  <a:lnTo>
                    <a:pt x="1405127" y="158877"/>
                  </a:lnTo>
                  <a:lnTo>
                    <a:pt x="1366901" y="135128"/>
                  </a:lnTo>
                  <a:lnTo>
                    <a:pt x="1326006" y="113157"/>
                  </a:lnTo>
                  <a:lnTo>
                    <a:pt x="1282827" y="92837"/>
                  </a:lnTo>
                  <a:lnTo>
                    <a:pt x="1237487" y="74168"/>
                  </a:lnTo>
                  <a:lnTo>
                    <a:pt x="1190117" y="57531"/>
                  </a:lnTo>
                  <a:lnTo>
                    <a:pt x="1140841" y="42799"/>
                  </a:lnTo>
                  <a:lnTo>
                    <a:pt x="1089659" y="30099"/>
                  </a:lnTo>
                  <a:lnTo>
                    <a:pt x="1036954" y="19431"/>
                  </a:lnTo>
                  <a:lnTo>
                    <a:pt x="982599" y="11049"/>
                  </a:lnTo>
                  <a:lnTo>
                    <a:pt x="926973" y="4953"/>
                  </a:lnTo>
                  <a:lnTo>
                    <a:pt x="870076" y="1270"/>
                  </a:lnTo>
                  <a:lnTo>
                    <a:pt x="812037" y="0"/>
                  </a:lnTo>
                  <a:close/>
                </a:path>
              </a:pathLst>
            </a:custGeom>
            <a:solidFill>
              <a:srgbClr val="F4A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28735" y="5274532"/>
              <a:ext cx="4044950" cy="1064895"/>
            </a:xfrm>
            <a:custGeom>
              <a:avLst/>
              <a:gdLst/>
              <a:ahLst/>
              <a:cxnLst/>
              <a:rect l="l" t="t" r="r" b="b"/>
              <a:pathLst>
                <a:path w="4044950" h="1064895">
                  <a:moveTo>
                    <a:pt x="2022221" y="0"/>
                  </a:moveTo>
                  <a:lnTo>
                    <a:pt x="1949703" y="381"/>
                  </a:lnTo>
                  <a:lnTo>
                    <a:pt x="1877822" y="1397"/>
                  </a:lnTo>
                  <a:lnTo>
                    <a:pt x="1806575" y="3048"/>
                  </a:lnTo>
                  <a:lnTo>
                    <a:pt x="1736090" y="5334"/>
                  </a:lnTo>
                  <a:lnTo>
                    <a:pt x="1666367" y="8255"/>
                  </a:lnTo>
                  <a:lnTo>
                    <a:pt x="1597532" y="11811"/>
                  </a:lnTo>
                  <a:lnTo>
                    <a:pt x="1529461" y="15875"/>
                  </a:lnTo>
                  <a:lnTo>
                    <a:pt x="1462277" y="20701"/>
                  </a:lnTo>
                  <a:lnTo>
                    <a:pt x="1396111" y="26035"/>
                  </a:lnTo>
                  <a:lnTo>
                    <a:pt x="1330959" y="31877"/>
                  </a:lnTo>
                  <a:lnTo>
                    <a:pt x="1266698" y="38354"/>
                  </a:lnTo>
                  <a:lnTo>
                    <a:pt x="1203578" y="45466"/>
                  </a:lnTo>
                  <a:lnTo>
                    <a:pt x="1141602" y="52959"/>
                  </a:lnTo>
                  <a:lnTo>
                    <a:pt x="1080770" y="61087"/>
                  </a:lnTo>
                  <a:lnTo>
                    <a:pt x="1021206" y="69723"/>
                  </a:lnTo>
                  <a:lnTo>
                    <a:pt x="962787" y="78867"/>
                  </a:lnTo>
                  <a:lnTo>
                    <a:pt x="905637" y="88392"/>
                  </a:lnTo>
                  <a:lnTo>
                    <a:pt x="849883" y="98552"/>
                  </a:lnTo>
                  <a:lnTo>
                    <a:pt x="795401" y="109093"/>
                  </a:lnTo>
                  <a:lnTo>
                    <a:pt x="742442" y="120154"/>
                  </a:lnTo>
                  <a:lnTo>
                    <a:pt x="690879" y="131648"/>
                  </a:lnTo>
                  <a:lnTo>
                    <a:pt x="640842" y="143573"/>
                  </a:lnTo>
                  <a:lnTo>
                    <a:pt x="592327" y="155930"/>
                  </a:lnTo>
                  <a:lnTo>
                    <a:pt x="545338" y="168706"/>
                  </a:lnTo>
                  <a:lnTo>
                    <a:pt x="499999" y="181876"/>
                  </a:lnTo>
                  <a:lnTo>
                    <a:pt x="456438" y="195453"/>
                  </a:lnTo>
                  <a:lnTo>
                    <a:pt x="414527" y="209410"/>
                  </a:lnTo>
                  <a:lnTo>
                    <a:pt x="374269" y="223735"/>
                  </a:lnTo>
                  <a:lnTo>
                    <a:pt x="335914" y="238429"/>
                  </a:lnTo>
                  <a:lnTo>
                    <a:pt x="299338" y="253466"/>
                  </a:lnTo>
                  <a:lnTo>
                    <a:pt x="232028" y="284543"/>
                  </a:lnTo>
                  <a:lnTo>
                    <a:pt x="172465" y="316877"/>
                  </a:lnTo>
                  <a:lnTo>
                    <a:pt x="121285" y="350393"/>
                  </a:lnTo>
                  <a:lnTo>
                    <a:pt x="78486" y="384987"/>
                  </a:lnTo>
                  <a:lnTo>
                    <a:pt x="44703" y="420573"/>
                  </a:lnTo>
                  <a:lnTo>
                    <a:pt x="20065" y="457060"/>
                  </a:lnTo>
                  <a:lnTo>
                    <a:pt x="5080" y="494360"/>
                  </a:lnTo>
                  <a:lnTo>
                    <a:pt x="0" y="532384"/>
                  </a:lnTo>
                  <a:lnTo>
                    <a:pt x="1270" y="551472"/>
                  </a:lnTo>
                  <a:lnTo>
                    <a:pt x="11302" y="589153"/>
                  </a:lnTo>
                  <a:lnTo>
                    <a:pt x="31242" y="626059"/>
                  </a:lnTo>
                  <a:lnTo>
                    <a:pt x="60451" y="662101"/>
                  </a:lnTo>
                  <a:lnTo>
                    <a:pt x="98806" y="697204"/>
                  </a:lnTo>
                  <a:lnTo>
                    <a:pt x="145796" y="731266"/>
                  </a:lnTo>
                  <a:lnTo>
                    <a:pt x="201295" y="764209"/>
                  </a:lnTo>
                  <a:lnTo>
                    <a:pt x="264795" y="795921"/>
                  </a:lnTo>
                  <a:lnTo>
                    <a:pt x="335914" y="826338"/>
                  </a:lnTo>
                  <a:lnTo>
                    <a:pt x="374269" y="841032"/>
                  </a:lnTo>
                  <a:lnTo>
                    <a:pt x="414527" y="855357"/>
                  </a:lnTo>
                  <a:lnTo>
                    <a:pt x="456438" y="869315"/>
                  </a:lnTo>
                  <a:lnTo>
                    <a:pt x="499999" y="882878"/>
                  </a:lnTo>
                  <a:lnTo>
                    <a:pt x="545338" y="896061"/>
                  </a:lnTo>
                  <a:lnTo>
                    <a:pt x="592327" y="908837"/>
                  </a:lnTo>
                  <a:lnTo>
                    <a:pt x="640842" y="921194"/>
                  </a:lnTo>
                  <a:lnTo>
                    <a:pt x="690879" y="933119"/>
                  </a:lnTo>
                  <a:lnTo>
                    <a:pt x="742442" y="944613"/>
                  </a:lnTo>
                  <a:lnTo>
                    <a:pt x="795401" y="955649"/>
                  </a:lnTo>
                  <a:lnTo>
                    <a:pt x="849883" y="966228"/>
                  </a:lnTo>
                  <a:lnTo>
                    <a:pt x="905637" y="976325"/>
                  </a:lnTo>
                  <a:lnTo>
                    <a:pt x="962787" y="985939"/>
                  </a:lnTo>
                  <a:lnTo>
                    <a:pt x="1021206" y="995070"/>
                  </a:lnTo>
                  <a:lnTo>
                    <a:pt x="1080770" y="1003681"/>
                  </a:lnTo>
                  <a:lnTo>
                    <a:pt x="1141602" y="1011783"/>
                  </a:lnTo>
                  <a:lnTo>
                    <a:pt x="1203578" y="1019352"/>
                  </a:lnTo>
                  <a:lnTo>
                    <a:pt x="1266698" y="1026375"/>
                  </a:lnTo>
                  <a:lnTo>
                    <a:pt x="1330959" y="1032852"/>
                  </a:lnTo>
                  <a:lnTo>
                    <a:pt x="1396111" y="1038758"/>
                  </a:lnTo>
                  <a:lnTo>
                    <a:pt x="1462277" y="1044105"/>
                  </a:lnTo>
                  <a:lnTo>
                    <a:pt x="1529461" y="1048854"/>
                  </a:lnTo>
                  <a:lnTo>
                    <a:pt x="1597532" y="1053007"/>
                  </a:lnTo>
                  <a:lnTo>
                    <a:pt x="1666367" y="1056551"/>
                  </a:lnTo>
                  <a:lnTo>
                    <a:pt x="1736090" y="1059484"/>
                  </a:lnTo>
                  <a:lnTo>
                    <a:pt x="1806575" y="1061770"/>
                  </a:lnTo>
                  <a:lnTo>
                    <a:pt x="1877822" y="1063434"/>
                  </a:lnTo>
                  <a:lnTo>
                    <a:pt x="1949703" y="1064425"/>
                  </a:lnTo>
                  <a:lnTo>
                    <a:pt x="2022221" y="1064768"/>
                  </a:lnTo>
                  <a:lnTo>
                    <a:pt x="2094738" y="1064425"/>
                  </a:lnTo>
                  <a:lnTo>
                    <a:pt x="2166620" y="1063434"/>
                  </a:lnTo>
                  <a:lnTo>
                    <a:pt x="2237867" y="1061770"/>
                  </a:lnTo>
                  <a:lnTo>
                    <a:pt x="2308352" y="1059484"/>
                  </a:lnTo>
                  <a:lnTo>
                    <a:pt x="2378075" y="1056551"/>
                  </a:lnTo>
                  <a:lnTo>
                    <a:pt x="2446908" y="1053007"/>
                  </a:lnTo>
                  <a:lnTo>
                    <a:pt x="2514980" y="1048854"/>
                  </a:lnTo>
                  <a:lnTo>
                    <a:pt x="2582164" y="1044105"/>
                  </a:lnTo>
                  <a:lnTo>
                    <a:pt x="2648330" y="1038758"/>
                  </a:lnTo>
                  <a:lnTo>
                    <a:pt x="2713481" y="1032852"/>
                  </a:lnTo>
                  <a:lnTo>
                    <a:pt x="2777744" y="1026375"/>
                  </a:lnTo>
                  <a:lnTo>
                    <a:pt x="2840863" y="1019352"/>
                  </a:lnTo>
                  <a:lnTo>
                    <a:pt x="2902839" y="1011783"/>
                  </a:lnTo>
                  <a:lnTo>
                    <a:pt x="2963672" y="1003681"/>
                  </a:lnTo>
                  <a:lnTo>
                    <a:pt x="3023234" y="995070"/>
                  </a:lnTo>
                  <a:lnTo>
                    <a:pt x="3081654" y="985939"/>
                  </a:lnTo>
                  <a:lnTo>
                    <a:pt x="3138804" y="976325"/>
                  </a:lnTo>
                  <a:lnTo>
                    <a:pt x="3194557" y="966228"/>
                  </a:lnTo>
                  <a:lnTo>
                    <a:pt x="3249041" y="955649"/>
                  </a:lnTo>
                  <a:lnTo>
                    <a:pt x="3302000" y="944613"/>
                  </a:lnTo>
                  <a:lnTo>
                    <a:pt x="3353562" y="933119"/>
                  </a:lnTo>
                  <a:lnTo>
                    <a:pt x="3403600" y="921194"/>
                  </a:lnTo>
                  <a:lnTo>
                    <a:pt x="3452114" y="908837"/>
                  </a:lnTo>
                  <a:lnTo>
                    <a:pt x="3499104" y="896061"/>
                  </a:lnTo>
                  <a:lnTo>
                    <a:pt x="3544443" y="882878"/>
                  </a:lnTo>
                  <a:lnTo>
                    <a:pt x="3588004" y="869315"/>
                  </a:lnTo>
                  <a:lnTo>
                    <a:pt x="3629914" y="855357"/>
                  </a:lnTo>
                  <a:lnTo>
                    <a:pt x="3670173" y="841032"/>
                  </a:lnTo>
                  <a:lnTo>
                    <a:pt x="3708527" y="826338"/>
                  </a:lnTo>
                  <a:lnTo>
                    <a:pt x="3745103" y="811301"/>
                  </a:lnTo>
                  <a:lnTo>
                    <a:pt x="3812413" y="780224"/>
                  </a:lnTo>
                  <a:lnTo>
                    <a:pt x="3871976" y="747877"/>
                  </a:lnTo>
                  <a:lnTo>
                    <a:pt x="3923156" y="714375"/>
                  </a:lnTo>
                  <a:lnTo>
                    <a:pt x="3965955" y="679780"/>
                  </a:lnTo>
                  <a:lnTo>
                    <a:pt x="3999738" y="644194"/>
                  </a:lnTo>
                  <a:lnTo>
                    <a:pt x="4024376" y="607707"/>
                  </a:lnTo>
                  <a:lnTo>
                    <a:pt x="4039362" y="570407"/>
                  </a:lnTo>
                  <a:lnTo>
                    <a:pt x="4044442" y="532384"/>
                  </a:lnTo>
                  <a:lnTo>
                    <a:pt x="4043172" y="513283"/>
                  </a:lnTo>
                  <a:lnTo>
                    <a:pt x="4033139" y="475615"/>
                  </a:lnTo>
                  <a:lnTo>
                    <a:pt x="4013200" y="438708"/>
                  </a:lnTo>
                  <a:lnTo>
                    <a:pt x="3983990" y="402666"/>
                  </a:lnTo>
                  <a:lnTo>
                    <a:pt x="3945636" y="367563"/>
                  </a:lnTo>
                  <a:lnTo>
                    <a:pt x="3898646" y="333502"/>
                  </a:lnTo>
                  <a:lnTo>
                    <a:pt x="3843147" y="300558"/>
                  </a:lnTo>
                  <a:lnTo>
                    <a:pt x="3779647" y="268833"/>
                  </a:lnTo>
                  <a:lnTo>
                    <a:pt x="3708527" y="238429"/>
                  </a:lnTo>
                  <a:lnTo>
                    <a:pt x="3670173" y="223735"/>
                  </a:lnTo>
                  <a:lnTo>
                    <a:pt x="3629914" y="209410"/>
                  </a:lnTo>
                  <a:lnTo>
                    <a:pt x="3588004" y="195453"/>
                  </a:lnTo>
                  <a:lnTo>
                    <a:pt x="3544443" y="181876"/>
                  </a:lnTo>
                  <a:lnTo>
                    <a:pt x="3499104" y="168706"/>
                  </a:lnTo>
                  <a:lnTo>
                    <a:pt x="3452114" y="155930"/>
                  </a:lnTo>
                  <a:lnTo>
                    <a:pt x="3403600" y="143573"/>
                  </a:lnTo>
                  <a:lnTo>
                    <a:pt x="3353562" y="131648"/>
                  </a:lnTo>
                  <a:lnTo>
                    <a:pt x="3302000" y="120154"/>
                  </a:lnTo>
                  <a:lnTo>
                    <a:pt x="3249041" y="109093"/>
                  </a:lnTo>
                  <a:lnTo>
                    <a:pt x="3194557" y="98552"/>
                  </a:lnTo>
                  <a:lnTo>
                    <a:pt x="3138804" y="88392"/>
                  </a:lnTo>
                  <a:lnTo>
                    <a:pt x="3081654" y="78867"/>
                  </a:lnTo>
                  <a:lnTo>
                    <a:pt x="3023234" y="69723"/>
                  </a:lnTo>
                  <a:lnTo>
                    <a:pt x="2963672" y="61087"/>
                  </a:lnTo>
                  <a:lnTo>
                    <a:pt x="2902839" y="52959"/>
                  </a:lnTo>
                  <a:lnTo>
                    <a:pt x="2840863" y="45466"/>
                  </a:lnTo>
                  <a:lnTo>
                    <a:pt x="2777744" y="38354"/>
                  </a:lnTo>
                  <a:lnTo>
                    <a:pt x="2713481" y="31877"/>
                  </a:lnTo>
                  <a:lnTo>
                    <a:pt x="2648330" y="26035"/>
                  </a:lnTo>
                  <a:lnTo>
                    <a:pt x="2582164" y="20701"/>
                  </a:lnTo>
                  <a:lnTo>
                    <a:pt x="2514980" y="15875"/>
                  </a:lnTo>
                  <a:lnTo>
                    <a:pt x="2446908" y="11811"/>
                  </a:lnTo>
                  <a:lnTo>
                    <a:pt x="2378075" y="8255"/>
                  </a:lnTo>
                  <a:lnTo>
                    <a:pt x="2308352" y="5334"/>
                  </a:lnTo>
                  <a:lnTo>
                    <a:pt x="2237867" y="3048"/>
                  </a:lnTo>
                  <a:lnTo>
                    <a:pt x="2166620" y="1397"/>
                  </a:lnTo>
                  <a:lnTo>
                    <a:pt x="2094738" y="381"/>
                  </a:lnTo>
                  <a:lnTo>
                    <a:pt x="2022221" y="0"/>
                  </a:lnTo>
                  <a:close/>
                </a:path>
              </a:pathLst>
            </a:custGeom>
            <a:solidFill>
              <a:srgbClr val="F4A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96795" y="4044639"/>
              <a:ext cx="3733800" cy="1040765"/>
            </a:xfrm>
            <a:custGeom>
              <a:avLst/>
              <a:gdLst/>
              <a:ahLst/>
              <a:cxnLst/>
              <a:rect l="l" t="t" r="r" b="b"/>
              <a:pathLst>
                <a:path w="3733800" h="1040764">
                  <a:moveTo>
                    <a:pt x="1772158" y="501142"/>
                  </a:moveTo>
                  <a:lnTo>
                    <a:pt x="1752600" y="395859"/>
                  </a:lnTo>
                  <a:lnTo>
                    <a:pt x="1719072" y="329819"/>
                  </a:lnTo>
                  <a:lnTo>
                    <a:pt x="1670431" y="267843"/>
                  </a:lnTo>
                  <a:lnTo>
                    <a:pt x="1640967" y="238633"/>
                  </a:lnTo>
                  <a:lnTo>
                    <a:pt x="1608074" y="210693"/>
                  </a:lnTo>
                  <a:lnTo>
                    <a:pt x="1572133" y="184023"/>
                  </a:lnTo>
                  <a:lnTo>
                    <a:pt x="1533144" y="158877"/>
                  </a:lnTo>
                  <a:lnTo>
                    <a:pt x="1491361" y="135128"/>
                  </a:lnTo>
                  <a:lnTo>
                    <a:pt x="1446784" y="113157"/>
                  </a:lnTo>
                  <a:lnTo>
                    <a:pt x="1399794" y="92837"/>
                  </a:lnTo>
                  <a:lnTo>
                    <a:pt x="1350264" y="74168"/>
                  </a:lnTo>
                  <a:lnTo>
                    <a:pt x="1298575" y="57531"/>
                  </a:lnTo>
                  <a:lnTo>
                    <a:pt x="1244727" y="42799"/>
                  </a:lnTo>
                  <a:lnTo>
                    <a:pt x="1188974" y="30099"/>
                  </a:lnTo>
                  <a:lnTo>
                    <a:pt x="1131443" y="19431"/>
                  </a:lnTo>
                  <a:lnTo>
                    <a:pt x="1072134" y="11049"/>
                  </a:lnTo>
                  <a:lnTo>
                    <a:pt x="1011428" y="4953"/>
                  </a:lnTo>
                  <a:lnTo>
                    <a:pt x="949325" y="1270"/>
                  </a:lnTo>
                  <a:lnTo>
                    <a:pt x="886079" y="0"/>
                  </a:lnTo>
                  <a:lnTo>
                    <a:pt x="822833" y="1270"/>
                  </a:lnTo>
                  <a:lnTo>
                    <a:pt x="760730" y="4953"/>
                  </a:lnTo>
                  <a:lnTo>
                    <a:pt x="700024" y="11049"/>
                  </a:lnTo>
                  <a:lnTo>
                    <a:pt x="640702" y="19431"/>
                  </a:lnTo>
                  <a:lnTo>
                    <a:pt x="583184" y="30099"/>
                  </a:lnTo>
                  <a:lnTo>
                    <a:pt x="527431" y="42799"/>
                  </a:lnTo>
                  <a:lnTo>
                    <a:pt x="473583" y="57531"/>
                  </a:lnTo>
                  <a:lnTo>
                    <a:pt x="421894" y="74168"/>
                  </a:lnTo>
                  <a:lnTo>
                    <a:pt x="372364" y="92837"/>
                  </a:lnTo>
                  <a:lnTo>
                    <a:pt x="325247" y="113157"/>
                  </a:lnTo>
                  <a:lnTo>
                    <a:pt x="280797" y="135128"/>
                  </a:lnTo>
                  <a:lnTo>
                    <a:pt x="238887" y="158877"/>
                  </a:lnTo>
                  <a:lnTo>
                    <a:pt x="200025" y="184023"/>
                  </a:lnTo>
                  <a:lnTo>
                    <a:pt x="163957" y="210693"/>
                  </a:lnTo>
                  <a:lnTo>
                    <a:pt x="131191" y="238633"/>
                  </a:lnTo>
                  <a:lnTo>
                    <a:pt x="101600" y="267843"/>
                  </a:lnTo>
                  <a:lnTo>
                    <a:pt x="75565" y="298323"/>
                  </a:lnTo>
                  <a:lnTo>
                    <a:pt x="34417" y="362458"/>
                  </a:lnTo>
                  <a:lnTo>
                    <a:pt x="8763" y="430276"/>
                  </a:lnTo>
                  <a:lnTo>
                    <a:pt x="0" y="501142"/>
                  </a:lnTo>
                  <a:lnTo>
                    <a:pt x="2286" y="536956"/>
                  </a:lnTo>
                  <a:lnTo>
                    <a:pt x="19558" y="606425"/>
                  </a:lnTo>
                  <a:lnTo>
                    <a:pt x="53086" y="672465"/>
                  </a:lnTo>
                  <a:lnTo>
                    <a:pt x="101600" y="734441"/>
                  </a:lnTo>
                  <a:lnTo>
                    <a:pt x="131191" y="763651"/>
                  </a:lnTo>
                  <a:lnTo>
                    <a:pt x="163957" y="791591"/>
                  </a:lnTo>
                  <a:lnTo>
                    <a:pt x="200025" y="818261"/>
                  </a:lnTo>
                  <a:lnTo>
                    <a:pt x="238887" y="843407"/>
                  </a:lnTo>
                  <a:lnTo>
                    <a:pt x="280797" y="867156"/>
                  </a:lnTo>
                  <a:lnTo>
                    <a:pt x="325247" y="889127"/>
                  </a:lnTo>
                  <a:lnTo>
                    <a:pt x="372364" y="909447"/>
                  </a:lnTo>
                  <a:lnTo>
                    <a:pt x="421894" y="928116"/>
                  </a:lnTo>
                  <a:lnTo>
                    <a:pt x="473583" y="944753"/>
                  </a:lnTo>
                  <a:lnTo>
                    <a:pt x="527431" y="959485"/>
                  </a:lnTo>
                  <a:lnTo>
                    <a:pt x="583184" y="972185"/>
                  </a:lnTo>
                  <a:lnTo>
                    <a:pt x="640702" y="982853"/>
                  </a:lnTo>
                  <a:lnTo>
                    <a:pt x="700024" y="991235"/>
                  </a:lnTo>
                  <a:lnTo>
                    <a:pt x="760730" y="997331"/>
                  </a:lnTo>
                  <a:lnTo>
                    <a:pt x="822833" y="1001014"/>
                  </a:lnTo>
                  <a:lnTo>
                    <a:pt x="886079" y="1002284"/>
                  </a:lnTo>
                  <a:lnTo>
                    <a:pt x="949325" y="1001014"/>
                  </a:lnTo>
                  <a:lnTo>
                    <a:pt x="1011428" y="997331"/>
                  </a:lnTo>
                  <a:lnTo>
                    <a:pt x="1072134" y="991235"/>
                  </a:lnTo>
                  <a:lnTo>
                    <a:pt x="1131443" y="982853"/>
                  </a:lnTo>
                  <a:lnTo>
                    <a:pt x="1188974" y="972185"/>
                  </a:lnTo>
                  <a:lnTo>
                    <a:pt x="1244727" y="959485"/>
                  </a:lnTo>
                  <a:lnTo>
                    <a:pt x="1298575" y="944753"/>
                  </a:lnTo>
                  <a:lnTo>
                    <a:pt x="1350264" y="928116"/>
                  </a:lnTo>
                  <a:lnTo>
                    <a:pt x="1399794" y="909447"/>
                  </a:lnTo>
                  <a:lnTo>
                    <a:pt x="1446784" y="889127"/>
                  </a:lnTo>
                  <a:lnTo>
                    <a:pt x="1491361" y="867156"/>
                  </a:lnTo>
                  <a:lnTo>
                    <a:pt x="1533144" y="843407"/>
                  </a:lnTo>
                  <a:lnTo>
                    <a:pt x="1572133" y="818261"/>
                  </a:lnTo>
                  <a:lnTo>
                    <a:pt x="1608074" y="791591"/>
                  </a:lnTo>
                  <a:lnTo>
                    <a:pt x="1640967" y="763651"/>
                  </a:lnTo>
                  <a:lnTo>
                    <a:pt x="1670431" y="734441"/>
                  </a:lnTo>
                  <a:lnTo>
                    <a:pt x="1696593" y="703961"/>
                  </a:lnTo>
                  <a:lnTo>
                    <a:pt x="1737741" y="639826"/>
                  </a:lnTo>
                  <a:lnTo>
                    <a:pt x="1763395" y="572008"/>
                  </a:lnTo>
                  <a:lnTo>
                    <a:pt x="1772158" y="501142"/>
                  </a:lnTo>
                  <a:close/>
                </a:path>
                <a:path w="3733800" h="1040764">
                  <a:moveTo>
                    <a:pt x="3733546" y="538480"/>
                  </a:moveTo>
                  <a:lnTo>
                    <a:pt x="3715639" y="433070"/>
                  </a:lnTo>
                  <a:lnTo>
                    <a:pt x="3684905" y="366903"/>
                  </a:lnTo>
                  <a:lnTo>
                    <a:pt x="3640455" y="304800"/>
                  </a:lnTo>
                  <a:lnTo>
                    <a:pt x="3613404" y="275590"/>
                  </a:lnTo>
                  <a:lnTo>
                    <a:pt x="3583305" y="247523"/>
                  </a:lnTo>
                  <a:lnTo>
                    <a:pt x="3550412" y="220853"/>
                  </a:lnTo>
                  <a:lnTo>
                    <a:pt x="3514725" y="195580"/>
                  </a:lnTo>
                  <a:lnTo>
                    <a:pt x="3476498" y="171958"/>
                  </a:lnTo>
                  <a:lnTo>
                    <a:pt x="3435604" y="149860"/>
                  </a:lnTo>
                  <a:lnTo>
                    <a:pt x="3392551" y="129540"/>
                  </a:lnTo>
                  <a:lnTo>
                    <a:pt x="3347212" y="110871"/>
                  </a:lnTo>
                  <a:lnTo>
                    <a:pt x="3299841" y="94234"/>
                  </a:lnTo>
                  <a:lnTo>
                    <a:pt x="3250565" y="79375"/>
                  </a:lnTo>
                  <a:lnTo>
                    <a:pt x="3199511" y="66675"/>
                  </a:lnTo>
                  <a:lnTo>
                    <a:pt x="3146806" y="56007"/>
                  </a:lnTo>
                  <a:lnTo>
                    <a:pt x="3092577" y="47625"/>
                  </a:lnTo>
                  <a:lnTo>
                    <a:pt x="3036951" y="41529"/>
                  </a:lnTo>
                  <a:lnTo>
                    <a:pt x="2980055" y="37846"/>
                  </a:lnTo>
                  <a:lnTo>
                    <a:pt x="2922143" y="36576"/>
                  </a:lnTo>
                  <a:lnTo>
                    <a:pt x="2864231" y="37846"/>
                  </a:lnTo>
                  <a:lnTo>
                    <a:pt x="2807335" y="41529"/>
                  </a:lnTo>
                  <a:lnTo>
                    <a:pt x="2751709" y="47625"/>
                  </a:lnTo>
                  <a:lnTo>
                    <a:pt x="2697480" y="56007"/>
                  </a:lnTo>
                  <a:lnTo>
                    <a:pt x="2644775" y="66675"/>
                  </a:lnTo>
                  <a:lnTo>
                    <a:pt x="2593721" y="79375"/>
                  </a:lnTo>
                  <a:lnTo>
                    <a:pt x="2544445" y="94234"/>
                  </a:lnTo>
                  <a:lnTo>
                    <a:pt x="2497074" y="110871"/>
                  </a:lnTo>
                  <a:lnTo>
                    <a:pt x="2451735" y="129540"/>
                  </a:lnTo>
                  <a:lnTo>
                    <a:pt x="2408682" y="149860"/>
                  </a:lnTo>
                  <a:lnTo>
                    <a:pt x="2367788" y="171958"/>
                  </a:lnTo>
                  <a:lnTo>
                    <a:pt x="2329561" y="195580"/>
                  </a:lnTo>
                  <a:lnTo>
                    <a:pt x="2293874" y="220853"/>
                  </a:lnTo>
                  <a:lnTo>
                    <a:pt x="2260981" y="247523"/>
                  </a:lnTo>
                  <a:lnTo>
                    <a:pt x="2230882" y="275590"/>
                  </a:lnTo>
                  <a:lnTo>
                    <a:pt x="2203831" y="304800"/>
                  </a:lnTo>
                  <a:lnTo>
                    <a:pt x="2179955" y="335280"/>
                  </a:lnTo>
                  <a:lnTo>
                    <a:pt x="2142236" y="399542"/>
                  </a:lnTo>
                  <a:lnTo>
                    <a:pt x="2118741" y="467487"/>
                  </a:lnTo>
                  <a:lnTo>
                    <a:pt x="2110740" y="538480"/>
                  </a:lnTo>
                  <a:lnTo>
                    <a:pt x="2112772" y="574294"/>
                  </a:lnTo>
                  <a:lnTo>
                    <a:pt x="2128647" y="643890"/>
                  </a:lnTo>
                  <a:lnTo>
                    <a:pt x="2159381" y="710057"/>
                  </a:lnTo>
                  <a:lnTo>
                    <a:pt x="2203831" y="772160"/>
                  </a:lnTo>
                  <a:lnTo>
                    <a:pt x="2230882" y="801370"/>
                  </a:lnTo>
                  <a:lnTo>
                    <a:pt x="2260981" y="829437"/>
                  </a:lnTo>
                  <a:lnTo>
                    <a:pt x="2293874" y="856107"/>
                  </a:lnTo>
                  <a:lnTo>
                    <a:pt x="2329561" y="881253"/>
                  </a:lnTo>
                  <a:lnTo>
                    <a:pt x="2367788" y="905002"/>
                  </a:lnTo>
                  <a:lnTo>
                    <a:pt x="2408682" y="927100"/>
                  </a:lnTo>
                  <a:lnTo>
                    <a:pt x="2451735" y="947420"/>
                  </a:lnTo>
                  <a:lnTo>
                    <a:pt x="2497074" y="966089"/>
                  </a:lnTo>
                  <a:lnTo>
                    <a:pt x="2544445" y="982726"/>
                  </a:lnTo>
                  <a:lnTo>
                    <a:pt x="2593721" y="997585"/>
                  </a:lnTo>
                  <a:lnTo>
                    <a:pt x="2644775" y="1010285"/>
                  </a:lnTo>
                  <a:lnTo>
                    <a:pt x="2697480" y="1020953"/>
                  </a:lnTo>
                  <a:lnTo>
                    <a:pt x="2751709" y="1029335"/>
                  </a:lnTo>
                  <a:lnTo>
                    <a:pt x="2807335" y="1035431"/>
                  </a:lnTo>
                  <a:lnTo>
                    <a:pt x="2864231" y="1039114"/>
                  </a:lnTo>
                  <a:lnTo>
                    <a:pt x="2922143" y="1040384"/>
                  </a:lnTo>
                  <a:lnTo>
                    <a:pt x="2980055" y="1039114"/>
                  </a:lnTo>
                  <a:lnTo>
                    <a:pt x="3036951" y="1035431"/>
                  </a:lnTo>
                  <a:lnTo>
                    <a:pt x="3092577" y="1029335"/>
                  </a:lnTo>
                  <a:lnTo>
                    <a:pt x="3146806" y="1020953"/>
                  </a:lnTo>
                  <a:lnTo>
                    <a:pt x="3199511" y="1010285"/>
                  </a:lnTo>
                  <a:lnTo>
                    <a:pt x="3250565" y="997585"/>
                  </a:lnTo>
                  <a:lnTo>
                    <a:pt x="3299841" y="982726"/>
                  </a:lnTo>
                  <a:lnTo>
                    <a:pt x="3347212" y="966089"/>
                  </a:lnTo>
                  <a:lnTo>
                    <a:pt x="3392551" y="947420"/>
                  </a:lnTo>
                  <a:lnTo>
                    <a:pt x="3435604" y="927100"/>
                  </a:lnTo>
                  <a:lnTo>
                    <a:pt x="3476498" y="905002"/>
                  </a:lnTo>
                  <a:lnTo>
                    <a:pt x="3514725" y="881253"/>
                  </a:lnTo>
                  <a:lnTo>
                    <a:pt x="3550412" y="856107"/>
                  </a:lnTo>
                  <a:lnTo>
                    <a:pt x="3583305" y="829437"/>
                  </a:lnTo>
                  <a:lnTo>
                    <a:pt x="3613404" y="801370"/>
                  </a:lnTo>
                  <a:lnTo>
                    <a:pt x="3640455" y="772160"/>
                  </a:lnTo>
                  <a:lnTo>
                    <a:pt x="3664331" y="741680"/>
                  </a:lnTo>
                  <a:lnTo>
                    <a:pt x="3702050" y="677418"/>
                  </a:lnTo>
                  <a:lnTo>
                    <a:pt x="3725545" y="609473"/>
                  </a:lnTo>
                  <a:lnTo>
                    <a:pt x="3733546" y="538480"/>
                  </a:lnTo>
                  <a:close/>
                </a:path>
              </a:pathLst>
            </a:custGeom>
            <a:solidFill>
              <a:srgbClr val="F4A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91515" y="28447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338555" y="4400842"/>
            <a:ext cx="12414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7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 MT"/>
                <a:cs typeface="Arial MT"/>
              </a:rPr>
              <a:t>00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 MT"/>
                <a:cs typeface="Arial MT"/>
              </a:rPr>
              <a:t>ou</a:t>
            </a:r>
            <a:r>
              <a:rPr sz="12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 MT"/>
                <a:cs typeface="Arial MT"/>
              </a:rPr>
              <a:t>3h30</a:t>
            </a:r>
            <a:r>
              <a:rPr sz="12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FFFFFF"/>
                </a:solidFill>
                <a:latin typeface="Arial MT"/>
                <a:cs typeface="Arial MT"/>
              </a:rPr>
              <a:t>x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2</a:t>
            </a:r>
            <a:endParaRPr sz="1200" dirty="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392954" y="4366628"/>
            <a:ext cx="1215390" cy="4191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Minimum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 MT"/>
                <a:cs typeface="Arial MT"/>
              </a:rPr>
              <a:t>42</a:t>
            </a:r>
            <a:r>
              <a:rPr sz="1200" spc="-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 MT"/>
                <a:cs typeface="Arial MT"/>
              </a:rPr>
              <a:t>00</a:t>
            </a:r>
            <a:endParaRPr sz="12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Maximum</a:t>
            </a:r>
            <a:r>
              <a:rPr sz="12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56</a:t>
            </a:r>
            <a:r>
              <a:rPr sz="1200" spc="-4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FFFFFF"/>
                </a:solidFill>
                <a:latin typeface="Arial MT"/>
                <a:cs typeface="Arial MT"/>
              </a:rPr>
              <a:t>00</a:t>
            </a:r>
            <a:endParaRPr sz="1200" dirty="0">
              <a:latin typeface="Arial MT"/>
              <a:cs typeface="Arial M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270572" y="5380137"/>
            <a:ext cx="16656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0145" algn="l"/>
              </a:tabLst>
            </a:pP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ini</a:t>
            </a:r>
            <a:r>
              <a:rPr sz="2000" spc="-30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m	</a:t>
            </a: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4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9</a:t>
            </a:r>
            <a:r>
              <a:rPr sz="20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endParaRPr sz="20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25" dirty="0">
                <a:solidFill>
                  <a:srgbClr val="FFFFFF"/>
                </a:solidFill>
                <a:latin typeface="Arial MT"/>
                <a:cs typeface="Arial MT"/>
              </a:rPr>
              <a:t>Maximum</a:t>
            </a:r>
            <a:r>
              <a:rPr sz="20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Arial MT"/>
                <a:cs typeface="Arial MT"/>
              </a:rPr>
              <a:t>63</a:t>
            </a:r>
            <a:r>
              <a:rPr sz="20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442039" y="4489605"/>
            <a:ext cx="1129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Minimum</a:t>
            </a:r>
            <a:r>
              <a:rPr sz="12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3</a:t>
            </a:r>
            <a:r>
              <a:rPr sz="1200" spc="-5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5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Arial MT"/>
                <a:cs typeface="Arial MT"/>
              </a:rPr>
              <a:t>30</a:t>
            </a:r>
            <a:endParaRPr sz="12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Maximum</a:t>
            </a:r>
            <a:r>
              <a:rPr sz="12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7</a:t>
            </a:r>
            <a:r>
              <a:rPr sz="12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12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 MT"/>
                <a:cs typeface="Arial MT"/>
              </a:rPr>
              <a:t>00</a:t>
            </a:r>
            <a:endParaRPr sz="1200" dirty="0">
              <a:latin typeface="Arial MT"/>
              <a:cs typeface="Arial MT"/>
            </a:endParaRPr>
          </a:p>
        </p:txBody>
      </p:sp>
      <p:pic>
        <p:nvPicPr>
          <p:cNvPr id="2" name="object 23">
            <a:extLst>
              <a:ext uri="{FF2B5EF4-FFF2-40B4-BE49-F238E27FC236}">
                <a16:creationId xmlns:a16="http://schemas.microsoft.com/office/drawing/2014/main" id="{FBABE347-3BF8-7EEE-D25D-D7F584E4B4E2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296400" y="424093"/>
            <a:ext cx="1676400" cy="10389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76367" y="2798595"/>
            <a:ext cx="1096359" cy="29080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GR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907" b="1" spc="54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36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9" dirty="0">
                <a:solidFill>
                  <a:srgbClr val="231F20"/>
                </a:solidFill>
                <a:latin typeface="Tahoma"/>
                <a:cs typeface="Tahoma"/>
              </a:rPr>
              <a:t>UVE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R</a:t>
            </a:r>
            <a:r>
              <a:rPr sz="907" b="1" spc="27" dirty="0">
                <a:solidFill>
                  <a:srgbClr val="231F20"/>
                </a:solidFill>
                <a:latin typeface="Tahoma"/>
                <a:cs typeface="Tahoma"/>
              </a:rPr>
              <a:t>GNE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51824" defTabSz="829178"/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Clermont-Ferrand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5359" y="1514427"/>
            <a:ext cx="946646" cy="56998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algn="ctr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 B</a:t>
            </a:r>
            <a:r>
              <a:rPr sz="907" b="1" spc="9" dirty="0">
                <a:solidFill>
                  <a:srgbClr val="231F20"/>
                </a:solidFill>
                <a:latin typeface="Tahoma"/>
                <a:cs typeface="Tahoma"/>
              </a:rPr>
              <a:t>O</a:t>
            </a: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URBONNAIS-  COMBRAILLES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9" dirty="0">
                <a:solidFill>
                  <a:srgbClr val="231F20"/>
                </a:solidFill>
                <a:latin typeface="Tahoma"/>
                <a:cs typeface="Tahoma"/>
              </a:rPr>
              <a:t>Montluçon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33578" y="3874247"/>
            <a:ext cx="1136666" cy="43039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algn="ctr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</a:t>
            </a:r>
            <a:r>
              <a:rPr sz="907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DES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231F20"/>
                </a:solidFill>
                <a:latin typeface="Tahoma"/>
                <a:cs typeface="Tahoma"/>
              </a:rPr>
              <a:t>MONTS </a:t>
            </a:r>
            <a:r>
              <a:rPr sz="907" b="1" spc="-2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231F20"/>
                </a:solidFill>
                <a:latin typeface="Tahoma"/>
                <a:cs typeface="Tahoma"/>
              </a:rPr>
              <a:t>DU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27" dirty="0">
                <a:solidFill>
                  <a:srgbClr val="231F20"/>
                </a:solidFill>
                <a:latin typeface="Tahoma"/>
                <a:cs typeface="Tahoma"/>
              </a:rPr>
              <a:t>CANTAL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Aurillac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4029" y="3719467"/>
            <a:ext cx="1029564" cy="29080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</a:t>
            </a:r>
            <a:r>
              <a:rPr sz="907" b="1" spc="-50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231F20"/>
                </a:solidFill>
                <a:latin typeface="Tahoma"/>
                <a:cs typeface="Tahoma"/>
              </a:rPr>
              <a:t>DU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9" dirty="0">
                <a:solidFill>
                  <a:srgbClr val="231F20"/>
                </a:solidFill>
                <a:latin typeface="Tahoma"/>
                <a:cs typeface="Tahoma"/>
              </a:rPr>
              <a:t>VELAY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78311" defTabSz="829178"/>
            <a:r>
              <a:rPr sz="907" b="1" spc="-27" dirty="0">
                <a:solidFill>
                  <a:srgbClr val="231F20"/>
                </a:solidFill>
                <a:latin typeface="Tahoma"/>
                <a:cs typeface="Tahoma"/>
              </a:rPr>
              <a:t>L</a:t>
            </a: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4" dirty="0">
                <a:solidFill>
                  <a:srgbClr val="231F20"/>
                </a:solidFill>
                <a:latin typeface="Tahoma"/>
                <a:cs typeface="Tahoma"/>
              </a:rPr>
              <a:t>P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u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y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en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231F20"/>
                </a:solidFill>
                <a:latin typeface="Tahoma"/>
                <a:cs typeface="Tahoma"/>
              </a:rPr>
              <a:t>V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el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y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5714" y="874578"/>
            <a:ext cx="1122271" cy="1001579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707680" indent="2879" algn="just" defTabSz="829178">
              <a:spcBef>
                <a:spcPts val="91"/>
              </a:spcBef>
            </a:pP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GR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907" b="1" spc="32" dirty="0">
                <a:solidFill>
                  <a:srgbClr val="231F20"/>
                </a:solidFill>
                <a:latin typeface="Tahoma"/>
                <a:cs typeface="Tahoma"/>
              </a:rPr>
              <a:t>A  </a:t>
            </a:r>
            <a:r>
              <a:rPr sz="907" b="1" spc="23" dirty="0">
                <a:solidFill>
                  <a:srgbClr val="231F20"/>
                </a:solidFill>
                <a:latin typeface="Tahoma"/>
                <a:cs typeface="Tahoma"/>
              </a:rPr>
              <a:t>NORD </a:t>
            </a:r>
            <a:r>
              <a:rPr sz="907" b="1" spc="-258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ALLIER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19578" defTabSz="829178"/>
            <a:r>
              <a:rPr sz="907" b="1" spc="-27" dirty="0">
                <a:solidFill>
                  <a:srgbClr val="231F20"/>
                </a:solidFill>
                <a:latin typeface="Tahoma"/>
                <a:cs typeface="Tahoma"/>
              </a:rPr>
              <a:t>Yzeure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260270" marR="4607" algn="ctr" defTabSz="829178">
              <a:spcBef>
                <a:spcPts val="86"/>
              </a:spcBef>
            </a:pP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GR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907" b="1" spc="54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4" dirty="0">
                <a:solidFill>
                  <a:srgbClr val="231F20"/>
                </a:solidFill>
                <a:latin typeface="Tahoma"/>
                <a:cs typeface="Tahoma"/>
              </a:rPr>
              <a:t>B</a:t>
            </a:r>
            <a:r>
              <a:rPr sz="907" b="1" spc="50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54" dirty="0">
                <a:solidFill>
                  <a:srgbClr val="231F20"/>
                </a:solidFill>
                <a:latin typeface="Tahoma"/>
                <a:cs typeface="Tahoma"/>
              </a:rPr>
              <a:t>S</a:t>
            </a:r>
            <a:r>
              <a:rPr sz="907" b="1" spc="-27" dirty="0">
                <a:solidFill>
                  <a:srgbClr val="231F20"/>
                </a:solidFill>
                <a:latin typeface="Tahoma"/>
                <a:cs typeface="Tahoma"/>
              </a:rPr>
              <a:t>SIN  </a:t>
            </a:r>
            <a:r>
              <a:rPr sz="907" b="1" spc="5" dirty="0">
                <a:solidFill>
                  <a:srgbClr val="231F20"/>
                </a:solidFill>
                <a:latin typeface="Tahoma"/>
                <a:cs typeface="Tahoma"/>
              </a:rPr>
              <a:t>DORE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ALLIER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248753" algn="ctr" defTabSz="829178"/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Cusset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92338" y="2020111"/>
            <a:ext cx="756050" cy="43039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algn="ctr" defTabSz="829178">
              <a:spcBef>
                <a:spcPts val="91"/>
              </a:spcBef>
            </a:pP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GR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907" b="1" spc="54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27" dirty="0">
                <a:solidFill>
                  <a:srgbClr val="231F20"/>
                </a:solidFill>
                <a:latin typeface="Tahoma"/>
                <a:cs typeface="Tahoma"/>
              </a:rPr>
              <a:t>R</a:t>
            </a:r>
            <a:r>
              <a:rPr sz="907" b="1" spc="9" dirty="0">
                <a:solidFill>
                  <a:srgbClr val="231F20"/>
                </a:solidFill>
                <a:latin typeface="Tahoma"/>
                <a:cs typeface="Tahoma"/>
              </a:rPr>
              <a:t>VE 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FAUCIGNY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Bonneville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5253" y="3926070"/>
            <a:ext cx="654706" cy="29080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indent="25912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DE </a:t>
            </a:r>
            <a:r>
              <a:rPr sz="907" b="1" spc="-2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GRENOBLE</a:t>
            </a:r>
            <a:endParaRPr sz="907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04010" y="1406634"/>
            <a:ext cx="678890" cy="29080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GR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907" b="1" spc="54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L</a:t>
            </a:r>
            <a:r>
              <a:rPr sz="907" b="1" spc="36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63" dirty="0">
                <a:solidFill>
                  <a:srgbClr val="231F20"/>
                </a:solidFill>
                <a:latin typeface="Tahoma"/>
                <a:cs typeface="Tahoma"/>
              </a:rPr>
              <a:t>C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19002" defTabSz="829178"/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Annemasse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15287" y="3061882"/>
            <a:ext cx="890216" cy="43039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89252" marR="82342" algn="ctr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23" dirty="0">
                <a:solidFill>
                  <a:srgbClr val="231F20"/>
                </a:solidFill>
                <a:latin typeface="Tahoma"/>
                <a:cs typeface="Tahoma"/>
              </a:rPr>
              <a:t>NORD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9" dirty="0">
                <a:solidFill>
                  <a:srgbClr val="231F20"/>
                </a:solidFill>
                <a:latin typeface="Tahoma"/>
                <a:cs typeface="Tahoma"/>
              </a:rPr>
              <a:t>ISERE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B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ou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r</a:t>
            </a:r>
            <a:r>
              <a:rPr sz="907" b="1" spc="-91" dirty="0">
                <a:solidFill>
                  <a:srgbClr val="231F20"/>
                </a:solidFill>
                <a:latin typeface="Tahoma"/>
                <a:cs typeface="Tahoma"/>
              </a:rPr>
              <a:t>g</a:t>
            </a:r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oin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41" dirty="0">
                <a:solidFill>
                  <a:srgbClr val="231F20"/>
                </a:solidFill>
                <a:latin typeface="Tahoma"/>
                <a:cs typeface="Tahoma"/>
              </a:rPr>
              <a:t>J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alli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u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38558" y="2925874"/>
            <a:ext cx="876395" cy="29080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algn="ctr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</a:t>
            </a:r>
            <a:r>
              <a:rPr sz="907" b="1" spc="-6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SAVOIE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Chambery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47379" y="4439125"/>
            <a:ext cx="592517" cy="56998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0941" marR="4607" algn="ctr" defTabSz="829178">
              <a:spcBef>
                <a:spcPts val="91"/>
              </a:spcBef>
            </a:pPr>
            <a:r>
              <a:rPr sz="907" b="1" spc="-5" dirty="0">
                <a:solidFill>
                  <a:srgbClr val="231F20"/>
                </a:solidFill>
                <a:latin typeface="Tahoma"/>
                <a:cs typeface="Tahoma"/>
              </a:rPr>
              <a:t>GRETA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 ARD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27" dirty="0">
                <a:solidFill>
                  <a:srgbClr val="231F20"/>
                </a:solidFill>
                <a:latin typeface="Tahoma"/>
                <a:cs typeface="Tahoma"/>
              </a:rPr>
              <a:t>CHE  </a:t>
            </a:r>
            <a:r>
              <a:rPr sz="907" b="1" dirty="0">
                <a:solidFill>
                  <a:srgbClr val="231F20"/>
                </a:solidFill>
                <a:latin typeface="Tahoma"/>
                <a:cs typeface="Tahoma"/>
              </a:rPr>
              <a:t>DRÔME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14" dirty="0">
                <a:solidFill>
                  <a:srgbClr val="231F20"/>
                </a:solidFill>
                <a:latin typeface="Tahoma"/>
                <a:cs typeface="Tahoma"/>
              </a:rPr>
              <a:t>Valence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20154" y="1916464"/>
            <a:ext cx="1134363" cy="43039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algn="ctr" defTabSz="829178">
              <a:spcBef>
                <a:spcPts val="91"/>
              </a:spcBef>
            </a:pP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GRETA</a:t>
            </a:r>
            <a:r>
              <a:rPr sz="907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9" dirty="0">
                <a:solidFill>
                  <a:srgbClr val="FFFFFF"/>
                </a:solidFill>
                <a:latin typeface="Tahoma"/>
                <a:cs typeface="Tahoma"/>
              </a:rPr>
              <a:t>CFA</a:t>
            </a:r>
            <a:r>
              <a:rPr sz="907" b="1" spc="-4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18" dirty="0">
                <a:solidFill>
                  <a:srgbClr val="FFFFFF"/>
                </a:solidFill>
                <a:latin typeface="Tahoma"/>
                <a:cs typeface="Tahoma"/>
              </a:rPr>
              <a:t>RHÔNE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108829" marR="101920" algn="ctr" defTabSz="829178"/>
            <a:r>
              <a:rPr sz="907" b="1" dirty="0">
                <a:solidFill>
                  <a:srgbClr val="FFFFFF"/>
                </a:solidFill>
                <a:latin typeface="Tahoma"/>
                <a:cs typeface="Tahoma"/>
              </a:rPr>
              <a:t>Ville</a:t>
            </a:r>
            <a:r>
              <a:rPr sz="907" b="1" spc="-14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907" b="1" spc="-5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907" b="1" spc="-14" dirty="0">
                <a:solidFill>
                  <a:srgbClr val="FFFFFF"/>
                </a:solidFill>
                <a:latin typeface="Tahoma"/>
                <a:cs typeface="Tahoma"/>
              </a:rPr>
              <a:t>anch</a:t>
            </a:r>
            <a:r>
              <a:rPr sz="907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907" b="1" spc="-59" dirty="0">
                <a:solidFill>
                  <a:srgbClr val="FFFFFF"/>
                </a:solidFill>
                <a:latin typeface="Tahoma"/>
                <a:cs typeface="Tahoma"/>
              </a:rPr>
              <a:t>-sur</a:t>
            </a:r>
            <a:r>
              <a:rPr sz="907" b="1" spc="-91" dirty="0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sz="907" b="1" spc="-23" dirty="0">
                <a:solidFill>
                  <a:srgbClr val="FFFFFF"/>
                </a:solidFill>
                <a:latin typeface="Tahoma"/>
                <a:cs typeface="Tahoma"/>
              </a:rPr>
              <a:t>Saône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29332" y="2661227"/>
            <a:ext cx="1020351" cy="29080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52592" marR="4607" indent="-141651" defTabSz="829178">
              <a:spcBef>
                <a:spcPts val="91"/>
              </a:spcBef>
            </a:pP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GRETA</a:t>
            </a:r>
            <a:r>
              <a:rPr sz="907" b="1" spc="-5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9" dirty="0">
                <a:solidFill>
                  <a:srgbClr val="FFFFFF"/>
                </a:solidFill>
                <a:latin typeface="Tahoma"/>
                <a:cs typeface="Tahoma"/>
              </a:rPr>
              <a:t>CFA</a:t>
            </a:r>
            <a:r>
              <a:rPr sz="907" b="1" spc="-5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LYON </a:t>
            </a:r>
            <a:r>
              <a:rPr sz="907" b="1" spc="-24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METROPOLE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26411" y="2905144"/>
            <a:ext cx="762960" cy="43039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57582" marR="51248" algn="ctr" defTabSz="829178">
              <a:spcBef>
                <a:spcPts val="91"/>
              </a:spcBef>
            </a:pPr>
            <a:r>
              <a:rPr sz="907" b="1" spc="-14" dirty="0">
                <a:solidFill>
                  <a:srgbClr val="FFFFFF"/>
                </a:solidFill>
                <a:latin typeface="Tahoma"/>
                <a:cs typeface="Tahoma"/>
              </a:rPr>
              <a:t>GR</a:t>
            </a:r>
            <a:r>
              <a:rPr sz="907" b="1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907" b="1" spc="-4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907" b="1" spc="54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907" b="1" spc="-23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907" b="1" spc="-4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907" b="1" spc="32" dirty="0">
                <a:solidFill>
                  <a:srgbClr val="FFFFFF"/>
                </a:solidFill>
                <a:latin typeface="Tahoma"/>
                <a:cs typeface="Tahoma"/>
              </a:rPr>
              <a:t>A  </a:t>
            </a:r>
            <a:r>
              <a:rPr sz="907" b="1" spc="-41" dirty="0">
                <a:solidFill>
                  <a:srgbClr val="FFFFFF"/>
                </a:solidFill>
                <a:latin typeface="Tahoma"/>
                <a:cs typeface="Tahoma"/>
              </a:rPr>
              <a:t>LOIRE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algn="ctr" defTabSz="829178"/>
            <a:r>
              <a:rPr sz="907" b="1" spc="-32" dirty="0">
                <a:solidFill>
                  <a:srgbClr val="FFFFFF"/>
                </a:solidFill>
                <a:latin typeface="Tahoma"/>
                <a:cs typeface="Tahoma"/>
              </a:rPr>
              <a:t>Saint-Etienne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78706" y="1607940"/>
            <a:ext cx="439350" cy="430397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marR="4607" indent="13243" algn="just" defTabSz="829178">
              <a:spcBef>
                <a:spcPts val="91"/>
              </a:spcBef>
            </a:pP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GRETA </a:t>
            </a:r>
            <a:r>
              <a:rPr sz="907" b="1" spc="-258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907" b="1" spc="-45" dirty="0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sz="907" b="1" spc="54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907" b="1" spc="-23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dirty="0">
                <a:solidFill>
                  <a:srgbClr val="FFFFFF"/>
                </a:solidFill>
                <a:latin typeface="Tahoma"/>
                <a:cs typeface="Tahoma"/>
              </a:rPr>
              <a:t>DE  </a:t>
            </a:r>
            <a:r>
              <a:rPr sz="907" b="1" spc="-36" dirty="0">
                <a:solidFill>
                  <a:srgbClr val="FFFFFF"/>
                </a:solidFill>
                <a:latin typeface="Tahoma"/>
                <a:cs typeface="Tahoma"/>
              </a:rPr>
              <a:t>L’AIN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09340" y="2160726"/>
            <a:ext cx="377736" cy="151218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907" b="1" spc="-45" dirty="0">
                <a:solidFill>
                  <a:srgbClr val="FFFFFF"/>
                </a:solidFill>
                <a:latin typeface="Tahoma"/>
                <a:cs typeface="Tahoma"/>
              </a:rPr>
              <a:t>Bresse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82964" y="1993277"/>
            <a:ext cx="366221" cy="151218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907" b="1" spc="-41" dirty="0">
                <a:solidFill>
                  <a:srgbClr val="FFFFFF"/>
                </a:solidFill>
                <a:latin typeface="Tahoma"/>
                <a:cs typeface="Tahoma"/>
              </a:rPr>
              <a:t>GI</a:t>
            </a:r>
            <a:r>
              <a:rPr sz="907" b="1" spc="-10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907" b="1" spc="14" dirty="0">
                <a:solidFill>
                  <a:srgbClr val="FFFFFF"/>
                </a:solidFill>
                <a:latin typeface="Tahoma"/>
                <a:cs typeface="Tahoma"/>
              </a:rPr>
              <a:t>AL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93289" y="2022529"/>
            <a:ext cx="1263922" cy="268109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757201" defTabSz="829178">
              <a:lnSpc>
                <a:spcPts val="975"/>
              </a:lnSpc>
              <a:spcBef>
                <a:spcPts val="91"/>
              </a:spcBef>
            </a:pPr>
            <a:r>
              <a:rPr sz="907" b="1" spc="-45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907" b="1" spc="-18" dirty="0">
                <a:solidFill>
                  <a:srgbClr val="FFFFFF"/>
                </a:solidFill>
                <a:latin typeface="Tahoma"/>
                <a:cs typeface="Tahoma"/>
              </a:rPr>
              <a:t>ou</a:t>
            </a:r>
            <a:r>
              <a:rPr sz="907" b="1" spc="-23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907" b="1" spc="-68" dirty="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sz="907" b="1" spc="-23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907" b="1" spc="-18" dirty="0">
                <a:solidFill>
                  <a:srgbClr val="FFFFFF"/>
                </a:solidFill>
                <a:latin typeface="Tahoma"/>
                <a:cs typeface="Tahoma"/>
              </a:rPr>
              <a:t>en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11516" defTabSz="829178">
              <a:lnSpc>
                <a:spcPts val="975"/>
              </a:lnSpc>
            </a:pP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FORMATION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98472" y="2269670"/>
            <a:ext cx="735320" cy="151218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907" b="1" spc="-5" dirty="0">
                <a:solidFill>
                  <a:srgbClr val="FFFFFF"/>
                </a:solidFill>
                <a:latin typeface="Tahoma"/>
                <a:cs typeface="Tahoma"/>
              </a:rPr>
              <a:t>Vill</a:t>
            </a:r>
            <a:r>
              <a:rPr sz="907" b="1" spc="-14" dirty="0">
                <a:solidFill>
                  <a:srgbClr val="FFFFFF"/>
                </a:solidFill>
                <a:latin typeface="Tahoma"/>
                <a:cs typeface="Tahoma"/>
              </a:rPr>
              <a:t>eur</a:t>
            </a:r>
            <a:r>
              <a:rPr sz="907" b="1" spc="-32" dirty="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sz="907" b="1" spc="-23" dirty="0">
                <a:solidFill>
                  <a:srgbClr val="FFFFFF"/>
                </a:solidFill>
                <a:latin typeface="Tahoma"/>
                <a:cs typeface="Tahoma"/>
              </a:rPr>
              <a:t>anne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67955" y="5177877"/>
            <a:ext cx="2411528" cy="1291634"/>
          </a:xfrm>
          <a:prstGeom prst="rect">
            <a:avLst/>
          </a:prstGeom>
          <a:ln w="12700">
            <a:solidFill>
              <a:srgbClr val="F58329"/>
            </a:solidFill>
          </a:ln>
        </p:spPr>
        <p:txBody>
          <a:bodyPr vert="horz" wrap="square" lIns="0" tIns="42035" rIns="0" bIns="0" rtlCol="0">
            <a:spAutoFit/>
          </a:bodyPr>
          <a:lstStyle/>
          <a:p>
            <a:pPr marL="70826" defTabSz="829178">
              <a:spcBef>
                <a:spcPts val="331"/>
              </a:spcBef>
            </a:pPr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GIP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36" dirty="0">
                <a:solidFill>
                  <a:srgbClr val="231F20"/>
                </a:solidFill>
                <a:latin typeface="Tahoma"/>
                <a:cs typeface="Tahoma"/>
              </a:rPr>
              <a:t>A</a:t>
            </a:r>
            <a:r>
              <a:rPr sz="907" b="1" spc="-9" dirty="0">
                <a:solidFill>
                  <a:srgbClr val="231F20"/>
                </a:solidFill>
                <a:latin typeface="Tahoma"/>
                <a:cs typeface="Tahoma"/>
              </a:rPr>
              <a:t>UVE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R</a:t>
            </a:r>
            <a:r>
              <a:rPr sz="907" b="1" spc="27" dirty="0">
                <a:solidFill>
                  <a:srgbClr val="231F20"/>
                </a:solidFill>
                <a:latin typeface="Tahoma"/>
                <a:cs typeface="Tahoma"/>
              </a:rPr>
              <a:t>GNE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70826" defTabSz="829178"/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Avenue</a:t>
            </a:r>
            <a:r>
              <a:rPr sz="907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Vercingétorix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70826" defTabSz="829178"/>
            <a:r>
              <a:rPr sz="907" b="1" spc="-45" dirty="0">
                <a:solidFill>
                  <a:srgbClr val="231F20"/>
                </a:solidFill>
                <a:latin typeface="Tahoma"/>
                <a:cs typeface="Tahoma"/>
              </a:rPr>
              <a:t>6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50" dirty="0">
                <a:solidFill>
                  <a:srgbClr val="231F20"/>
                </a:solidFill>
                <a:latin typeface="Tahoma"/>
                <a:cs typeface="Tahoma"/>
              </a:rPr>
              <a:t>0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14" dirty="0">
                <a:solidFill>
                  <a:srgbClr val="231F20"/>
                </a:solidFill>
                <a:latin typeface="Tahoma"/>
                <a:cs typeface="Tahoma"/>
              </a:rPr>
              <a:t>CLERMON</a:t>
            </a:r>
            <a:r>
              <a:rPr sz="907" b="1" spc="-73" dirty="0">
                <a:solidFill>
                  <a:srgbClr val="231F20"/>
                </a:solidFill>
                <a:latin typeface="Tahoma"/>
                <a:cs typeface="Tahoma"/>
              </a:rPr>
              <a:t>T</a:t>
            </a:r>
            <a:r>
              <a:rPr sz="907" b="1" spc="-54" dirty="0">
                <a:solidFill>
                  <a:srgbClr val="231F20"/>
                </a:solidFill>
                <a:latin typeface="Tahoma"/>
                <a:cs typeface="Tahoma"/>
              </a:rPr>
              <a:t>-FER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R</a:t>
            </a:r>
            <a:r>
              <a:rPr sz="907" b="1" spc="50" dirty="0">
                <a:solidFill>
                  <a:srgbClr val="231F20"/>
                </a:solidFill>
                <a:latin typeface="Tahoma"/>
                <a:cs typeface="Tahoma"/>
              </a:rPr>
              <a:t>AND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9" dirty="0">
                <a:solidFill>
                  <a:srgbClr val="231F20"/>
                </a:solidFill>
                <a:latin typeface="Tahoma"/>
                <a:cs typeface="Tahoma"/>
              </a:rPr>
              <a:t>CED</a:t>
            </a:r>
            <a:r>
              <a:rPr sz="907" b="1" spc="14" dirty="0">
                <a:solidFill>
                  <a:srgbClr val="231F20"/>
                </a:solidFill>
                <a:latin typeface="Tahoma"/>
                <a:cs typeface="Tahoma"/>
              </a:rPr>
              <a:t>E</a:t>
            </a:r>
            <a:r>
              <a:rPr sz="907" b="1" spc="50" dirty="0">
                <a:solidFill>
                  <a:srgbClr val="231F20"/>
                </a:solidFill>
                <a:latin typeface="Tahoma"/>
                <a:cs typeface="Tahoma"/>
              </a:rPr>
              <a:t>X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0" dirty="0">
                <a:solidFill>
                  <a:srgbClr val="231F20"/>
                </a:solidFill>
                <a:latin typeface="Tahoma"/>
                <a:cs typeface="Tahoma"/>
              </a:rPr>
              <a:t>0</a:t>
            </a:r>
            <a:r>
              <a:rPr sz="907" b="1" spc="-159" dirty="0">
                <a:solidFill>
                  <a:srgbClr val="231F20"/>
                </a:solidFill>
                <a:latin typeface="Tahoma"/>
                <a:cs typeface="Tahoma"/>
              </a:rPr>
              <a:t>1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defTabSz="829178">
              <a:spcBef>
                <a:spcPts val="45"/>
              </a:spcBef>
            </a:pPr>
            <a:endParaRPr sz="861">
              <a:solidFill>
                <a:prstClr val="black"/>
              </a:solidFill>
              <a:latin typeface="Tahoma"/>
              <a:cs typeface="Tahoma"/>
            </a:endParaRPr>
          </a:p>
          <a:p>
            <a:pPr marL="70826" marR="672555" defTabSz="829178">
              <a:spcBef>
                <a:spcPts val="5"/>
              </a:spcBef>
            </a:pPr>
            <a:r>
              <a:rPr sz="907" b="1" spc="5" dirty="0">
                <a:solidFill>
                  <a:srgbClr val="231F20"/>
                </a:solidFill>
                <a:latin typeface="Tahoma"/>
                <a:cs typeface="Tahoma"/>
              </a:rPr>
              <a:t>Contact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9" dirty="0">
                <a:solidFill>
                  <a:srgbClr val="231F20"/>
                </a:solidFill>
                <a:latin typeface="Tahoma"/>
                <a:cs typeface="Tahoma"/>
              </a:rPr>
              <a:t>pour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le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</a:rPr>
              <a:t>groupement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86" dirty="0">
                <a:solidFill>
                  <a:srgbClr val="231F20"/>
                </a:solidFill>
                <a:latin typeface="Tahoma"/>
                <a:cs typeface="Tahoma"/>
              </a:rPr>
              <a:t>: </a:t>
            </a:r>
            <a:r>
              <a:rPr sz="907" b="1" spc="-24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9" dirty="0">
                <a:solidFill>
                  <a:srgbClr val="231F20"/>
                </a:solidFill>
                <a:latin typeface="Tahoma"/>
                <a:cs typeface="Tahoma"/>
              </a:rPr>
              <a:t>Catherine</a:t>
            </a:r>
            <a:r>
              <a:rPr sz="907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PETIT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70826" defTabSz="829178"/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0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4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4" dirty="0">
                <a:solidFill>
                  <a:srgbClr val="231F20"/>
                </a:solidFill>
                <a:latin typeface="Tahoma"/>
                <a:cs typeface="Tahoma"/>
              </a:rPr>
              <a:t>7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99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3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9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5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70826" defTabSz="829178"/>
            <a:r>
              <a:rPr sz="907" b="1" spc="-32" dirty="0">
                <a:solidFill>
                  <a:srgbClr val="231F20"/>
                </a:solidFill>
                <a:latin typeface="Tahoma"/>
                <a:cs typeface="Tahoma"/>
              </a:rPr>
              <a:t>0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6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8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5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59" dirty="0">
                <a:solidFill>
                  <a:srgbClr val="231F20"/>
                </a:solidFill>
                <a:latin typeface="Tahoma"/>
                <a:cs typeface="Tahoma"/>
              </a:rPr>
              <a:t>5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7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5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2</a:t>
            </a:r>
            <a:r>
              <a:rPr sz="907" b="1" spc="-23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907" b="1" spc="-41" dirty="0">
                <a:solidFill>
                  <a:srgbClr val="231F20"/>
                </a:solidFill>
                <a:latin typeface="Tahoma"/>
                <a:cs typeface="Tahoma"/>
              </a:rPr>
              <a:t>8</a:t>
            </a:r>
            <a:r>
              <a:rPr sz="907" b="1" spc="-36" dirty="0">
                <a:solidFill>
                  <a:srgbClr val="231F20"/>
                </a:solidFill>
                <a:latin typeface="Tahoma"/>
                <a:cs typeface="Tahoma"/>
              </a:rPr>
              <a:t>4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  <a:p>
            <a:pPr marL="70826" defTabSz="829178"/>
            <a:r>
              <a:rPr sz="907" b="1" spc="-18" dirty="0">
                <a:solidFill>
                  <a:srgbClr val="231F20"/>
                </a:solidFill>
                <a:latin typeface="Tahoma"/>
                <a:cs typeface="Tahoma"/>
                <a:hlinkClick r:id="rId2"/>
              </a:rPr>
              <a:t>catherine.petit@ac-clermont.fr</a:t>
            </a:r>
            <a:endParaRPr sz="907">
              <a:solidFill>
                <a:prstClr val="black"/>
              </a:solidFill>
              <a:latin typeface="Tahoma"/>
              <a:cs typeface="Tahom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927115" y="246964"/>
            <a:ext cx="7592744" cy="4232843"/>
            <a:chOff x="1852124" y="272346"/>
            <a:chExt cx="8373109" cy="4667885"/>
          </a:xfrm>
        </p:grpSpPr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76537" y="467680"/>
              <a:ext cx="1148304" cy="57709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09323" y="783997"/>
              <a:ext cx="343695" cy="24479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807824" y="272346"/>
              <a:ext cx="1848031" cy="44699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52124" y="4742384"/>
              <a:ext cx="210845" cy="19739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02124" y="4446612"/>
              <a:ext cx="210845" cy="19739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51124" y="2862612"/>
              <a:ext cx="210845" cy="197396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68624" y="2074809"/>
              <a:ext cx="210845" cy="19739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99874" y="1127959"/>
              <a:ext cx="210845" cy="197396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99624" y="1620309"/>
              <a:ext cx="210845" cy="19739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188718" y="1781959"/>
              <a:ext cx="210845" cy="19739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548644" y="2754005"/>
              <a:ext cx="198755" cy="184785"/>
            </a:xfrm>
            <a:custGeom>
              <a:avLst/>
              <a:gdLst/>
              <a:ahLst/>
              <a:cxnLst/>
              <a:rect l="l" t="t" r="r" b="b"/>
              <a:pathLst>
                <a:path w="198754" h="184785">
                  <a:moveTo>
                    <a:pt x="165290" y="0"/>
                  </a:moveTo>
                  <a:lnTo>
                    <a:pt x="787" y="0"/>
                  </a:lnTo>
                  <a:lnTo>
                    <a:pt x="8445" y="9742"/>
                  </a:lnTo>
                  <a:lnTo>
                    <a:pt x="20142" y="29613"/>
                  </a:lnTo>
                  <a:lnTo>
                    <a:pt x="30848" y="57546"/>
                  </a:lnTo>
                  <a:lnTo>
                    <a:pt x="35534" y="91478"/>
                  </a:lnTo>
                  <a:lnTo>
                    <a:pt x="30937" y="126163"/>
                  </a:lnTo>
                  <a:lnTo>
                    <a:pt x="20315" y="154289"/>
                  </a:lnTo>
                  <a:lnTo>
                    <a:pt x="8418" y="174313"/>
                  </a:lnTo>
                  <a:lnTo>
                    <a:pt x="0" y="184696"/>
                  </a:lnTo>
                  <a:lnTo>
                    <a:pt x="165684" y="184696"/>
                  </a:lnTo>
                  <a:lnTo>
                    <a:pt x="178985" y="167455"/>
                  </a:lnTo>
                  <a:lnTo>
                    <a:pt x="189229" y="144754"/>
                  </a:lnTo>
                  <a:lnTo>
                    <a:pt x="195816" y="118719"/>
                  </a:lnTo>
                  <a:lnTo>
                    <a:pt x="198145" y="91478"/>
                  </a:lnTo>
                  <a:lnTo>
                    <a:pt x="195990" y="65054"/>
                  </a:lnTo>
                  <a:lnTo>
                    <a:pt x="189661" y="40252"/>
                  </a:lnTo>
                  <a:lnTo>
                    <a:pt x="179360" y="18193"/>
                  </a:lnTo>
                  <a:lnTo>
                    <a:pt x="165290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pPr defTabSz="829178"/>
              <a:endParaRPr sz="1632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5548644" y="2754005"/>
              <a:ext cx="198755" cy="184785"/>
            </a:xfrm>
            <a:custGeom>
              <a:avLst/>
              <a:gdLst/>
              <a:ahLst/>
              <a:cxnLst/>
              <a:rect l="l" t="t" r="r" b="b"/>
              <a:pathLst>
                <a:path w="198754" h="184785">
                  <a:moveTo>
                    <a:pt x="165290" y="0"/>
                  </a:moveTo>
                  <a:lnTo>
                    <a:pt x="787" y="0"/>
                  </a:lnTo>
                  <a:lnTo>
                    <a:pt x="8445" y="9742"/>
                  </a:lnTo>
                  <a:lnTo>
                    <a:pt x="20142" y="29613"/>
                  </a:lnTo>
                  <a:lnTo>
                    <a:pt x="30848" y="57546"/>
                  </a:lnTo>
                  <a:lnTo>
                    <a:pt x="35534" y="91478"/>
                  </a:lnTo>
                  <a:lnTo>
                    <a:pt x="30937" y="126163"/>
                  </a:lnTo>
                  <a:lnTo>
                    <a:pt x="20315" y="154289"/>
                  </a:lnTo>
                  <a:lnTo>
                    <a:pt x="8418" y="174313"/>
                  </a:lnTo>
                  <a:lnTo>
                    <a:pt x="0" y="184696"/>
                  </a:lnTo>
                  <a:lnTo>
                    <a:pt x="165684" y="184696"/>
                  </a:lnTo>
                  <a:lnTo>
                    <a:pt x="178985" y="167455"/>
                  </a:lnTo>
                  <a:lnTo>
                    <a:pt x="189229" y="144754"/>
                  </a:lnTo>
                  <a:lnTo>
                    <a:pt x="195816" y="118719"/>
                  </a:lnTo>
                  <a:lnTo>
                    <a:pt x="198145" y="91478"/>
                  </a:lnTo>
                  <a:lnTo>
                    <a:pt x="195990" y="65054"/>
                  </a:lnTo>
                  <a:lnTo>
                    <a:pt x="189661" y="40252"/>
                  </a:lnTo>
                  <a:lnTo>
                    <a:pt x="179360" y="18193"/>
                  </a:lnTo>
                  <a:lnTo>
                    <a:pt x="165290" y="0"/>
                  </a:lnTo>
                </a:path>
              </a:pathLst>
            </a:custGeom>
            <a:ln w="12700">
              <a:solidFill>
                <a:srgbClr val="6DCFF6"/>
              </a:solidFill>
            </a:ln>
          </p:spPr>
          <p:txBody>
            <a:bodyPr wrap="square" lIns="0" tIns="0" rIns="0" bIns="0" rtlCol="0"/>
            <a:lstStyle/>
            <a:p>
              <a:pPr defTabSz="829178"/>
              <a:endParaRPr sz="1632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02054" y="2277612"/>
              <a:ext cx="210845" cy="197396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882193" y="3500573"/>
              <a:ext cx="210845" cy="19739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18692" y="4624105"/>
              <a:ext cx="210845" cy="19739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050693" y="4085502"/>
              <a:ext cx="210845" cy="19739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335093" y="3210330"/>
              <a:ext cx="210845" cy="19739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091093" y="2059204"/>
              <a:ext cx="210845" cy="197396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309096" y="3160782"/>
              <a:ext cx="210845" cy="197396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803431" y="1840086"/>
              <a:ext cx="210845" cy="197396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5725042" y="2671570"/>
              <a:ext cx="198755" cy="184785"/>
            </a:xfrm>
            <a:custGeom>
              <a:avLst/>
              <a:gdLst/>
              <a:ahLst/>
              <a:cxnLst/>
              <a:rect l="l" t="t" r="r" b="b"/>
              <a:pathLst>
                <a:path w="198754" h="184785">
                  <a:moveTo>
                    <a:pt x="165290" y="0"/>
                  </a:moveTo>
                  <a:lnTo>
                    <a:pt x="787" y="0"/>
                  </a:lnTo>
                  <a:lnTo>
                    <a:pt x="8445" y="9742"/>
                  </a:lnTo>
                  <a:lnTo>
                    <a:pt x="20142" y="29613"/>
                  </a:lnTo>
                  <a:lnTo>
                    <a:pt x="30848" y="57546"/>
                  </a:lnTo>
                  <a:lnTo>
                    <a:pt x="35534" y="91478"/>
                  </a:lnTo>
                  <a:lnTo>
                    <a:pt x="30937" y="126163"/>
                  </a:lnTo>
                  <a:lnTo>
                    <a:pt x="20315" y="154289"/>
                  </a:lnTo>
                  <a:lnTo>
                    <a:pt x="8418" y="174313"/>
                  </a:lnTo>
                  <a:lnTo>
                    <a:pt x="0" y="184696"/>
                  </a:lnTo>
                  <a:lnTo>
                    <a:pt x="165684" y="184696"/>
                  </a:lnTo>
                  <a:lnTo>
                    <a:pt x="178985" y="167455"/>
                  </a:lnTo>
                  <a:lnTo>
                    <a:pt x="189229" y="144754"/>
                  </a:lnTo>
                  <a:lnTo>
                    <a:pt x="195816" y="118719"/>
                  </a:lnTo>
                  <a:lnTo>
                    <a:pt x="198145" y="91478"/>
                  </a:lnTo>
                  <a:lnTo>
                    <a:pt x="195990" y="65054"/>
                  </a:lnTo>
                  <a:lnTo>
                    <a:pt x="189661" y="40252"/>
                  </a:lnTo>
                  <a:lnTo>
                    <a:pt x="179360" y="18193"/>
                  </a:lnTo>
                  <a:lnTo>
                    <a:pt x="165290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pPr defTabSz="829178"/>
              <a:endParaRPr sz="1632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5725042" y="2671570"/>
              <a:ext cx="198755" cy="184785"/>
            </a:xfrm>
            <a:custGeom>
              <a:avLst/>
              <a:gdLst/>
              <a:ahLst/>
              <a:cxnLst/>
              <a:rect l="l" t="t" r="r" b="b"/>
              <a:pathLst>
                <a:path w="198754" h="184785">
                  <a:moveTo>
                    <a:pt x="165290" y="0"/>
                  </a:moveTo>
                  <a:lnTo>
                    <a:pt x="787" y="0"/>
                  </a:lnTo>
                  <a:lnTo>
                    <a:pt x="8445" y="9742"/>
                  </a:lnTo>
                  <a:lnTo>
                    <a:pt x="20142" y="29613"/>
                  </a:lnTo>
                  <a:lnTo>
                    <a:pt x="30848" y="57546"/>
                  </a:lnTo>
                  <a:lnTo>
                    <a:pt x="35534" y="91478"/>
                  </a:lnTo>
                  <a:lnTo>
                    <a:pt x="30937" y="126163"/>
                  </a:lnTo>
                  <a:lnTo>
                    <a:pt x="20315" y="154289"/>
                  </a:lnTo>
                  <a:lnTo>
                    <a:pt x="8418" y="174313"/>
                  </a:lnTo>
                  <a:lnTo>
                    <a:pt x="0" y="184696"/>
                  </a:lnTo>
                  <a:lnTo>
                    <a:pt x="165684" y="184696"/>
                  </a:lnTo>
                  <a:lnTo>
                    <a:pt x="178985" y="167455"/>
                  </a:lnTo>
                  <a:lnTo>
                    <a:pt x="189229" y="144754"/>
                  </a:lnTo>
                  <a:lnTo>
                    <a:pt x="195816" y="118719"/>
                  </a:lnTo>
                  <a:lnTo>
                    <a:pt x="198145" y="91478"/>
                  </a:lnTo>
                  <a:lnTo>
                    <a:pt x="195990" y="65054"/>
                  </a:lnTo>
                  <a:lnTo>
                    <a:pt x="189661" y="40252"/>
                  </a:lnTo>
                  <a:lnTo>
                    <a:pt x="179360" y="18193"/>
                  </a:lnTo>
                  <a:lnTo>
                    <a:pt x="165290" y="0"/>
                  </a:lnTo>
                </a:path>
              </a:pathLst>
            </a:custGeom>
            <a:ln w="12700">
              <a:solidFill>
                <a:srgbClr val="6DCFF6"/>
              </a:solidFill>
            </a:ln>
          </p:spPr>
          <p:txBody>
            <a:bodyPr wrap="square" lIns="0" tIns="0" rIns="0" bIns="0" rtlCol="0"/>
            <a:lstStyle/>
            <a:p>
              <a:pPr defTabSz="829178"/>
              <a:endParaRPr sz="1632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6376695" y="6055673"/>
            <a:ext cx="4163745" cy="430205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defTabSz="829178">
              <a:spcBef>
                <a:spcPts val="91"/>
              </a:spcBef>
            </a:pPr>
            <a:r>
              <a:rPr sz="1360" b="1" spc="-32" dirty="0">
                <a:solidFill>
                  <a:srgbClr val="231F20"/>
                </a:solidFill>
                <a:latin typeface="Tahoma"/>
                <a:cs typeface="Tahoma"/>
              </a:rPr>
              <a:t>Lieux</a:t>
            </a:r>
            <a:r>
              <a:rPr sz="1360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5" dirty="0">
                <a:solidFill>
                  <a:srgbClr val="231F20"/>
                </a:solidFill>
                <a:latin typeface="Tahoma"/>
                <a:cs typeface="Tahoma"/>
              </a:rPr>
              <a:t>de</a:t>
            </a:r>
            <a:r>
              <a:rPr sz="1360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-32" dirty="0">
                <a:solidFill>
                  <a:srgbClr val="231F20"/>
                </a:solidFill>
                <a:latin typeface="Tahoma"/>
                <a:cs typeface="Tahoma"/>
              </a:rPr>
              <a:t>réalisation</a:t>
            </a:r>
            <a:r>
              <a:rPr sz="1360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-18" dirty="0">
                <a:solidFill>
                  <a:srgbClr val="231F20"/>
                </a:solidFill>
                <a:latin typeface="Tahoma"/>
                <a:cs typeface="Tahoma"/>
              </a:rPr>
              <a:t>Groupement</a:t>
            </a:r>
            <a:r>
              <a:rPr sz="1360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-50" dirty="0">
                <a:solidFill>
                  <a:srgbClr val="231F20"/>
                </a:solidFill>
                <a:latin typeface="Tahoma"/>
                <a:cs typeface="Tahoma"/>
              </a:rPr>
              <a:t>GIP</a:t>
            </a:r>
            <a:r>
              <a:rPr sz="1360" b="1" spc="-27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27" dirty="0">
                <a:solidFill>
                  <a:srgbClr val="231F20"/>
                </a:solidFill>
                <a:latin typeface="Tahoma"/>
                <a:cs typeface="Tahoma"/>
              </a:rPr>
              <a:t>AUVERGNE</a:t>
            </a:r>
            <a:endParaRPr sz="1360">
              <a:solidFill>
                <a:prstClr val="black"/>
              </a:solidFill>
              <a:latin typeface="Tahoma"/>
              <a:cs typeface="Tahoma"/>
            </a:endParaRPr>
          </a:p>
          <a:p>
            <a:pPr marL="496931" defTabSz="829178"/>
            <a:r>
              <a:rPr sz="1360" b="1" spc="-41" dirty="0">
                <a:solidFill>
                  <a:srgbClr val="231F20"/>
                </a:solidFill>
                <a:latin typeface="Tahoma"/>
                <a:cs typeface="Tahoma"/>
              </a:rPr>
              <a:t>«Marché</a:t>
            </a:r>
            <a:r>
              <a:rPr sz="1360" b="1" spc="-59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-18" dirty="0">
                <a:solidFill>
                  <a:srgbClr val="231F20"/>
                </a:solidFill>
                <a:latin typeface="Tahoma"/>
                <a:cs typeface="Tahoma"/>
              </a:rPr>
              <a:t>Accompagnement</a:t>
            </a:r>
            <a:r>
              <a:rPr sz="1360" b="1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32" dirty="0">
                <a:solidFill>
                  <a:srgbClr val="231F20"/>
                </a:solidFill>
                <a:latin typeface="Tahoma"/>
                <a:cs typeface="Tahoma"/>
              </a:rPr>
              <a:t>VAE</a:t>
            </a:r>
            <a:r>
              <a:rPr sz="1360" b="1" spc="-54" dirty="0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sz="1360" b="1" spc="-23" dirty="0">
                <a:solidFill>
                  <a:srgbClr val="231F20"/>
                </a:solidFill>
                <a:latin typeface="Tahoma"/>
                <a:cs typeface="Tahoma"/>
              </a:rPr>
              <a:t>collective»</a:t>
            </a:r>
            <a:endParaRPr sz="136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D7EA90C7-8564-C6C0-6709-1F23C2A12FB2}"/>
              </a:ext>
            </a:extLst>
          </p:cNvPr>
          <p:cNvSpPr txBox="1">
            <a:spLocks/>
          </p:cNvSpPr>
          <p:nvPr/>
        </p:nvSpPr>
        <p:spPr>
          <a:xfrm>
            <a:off x="733450" y="93545"/>
            <a:ext cx="4629572" cy="517663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933" marR="6773">
              <a:lnSpc>
                <a:spcPct val="100800"/>
              </a:lnSpc>
              <a:spcBef>
                <a:spcPts val="127"/>
              </a:spcBef>
            </a:pPr>
            <a:r>
              <a:rPr lang="fr-FR" sz="3333" kern="0" spc="7" dirty="0">
                <a:solidFill>
                  <a:schemeClr val="accent6">
                    <a:lumMod val="75000"/>
                  </a:schemeClr>
                </a:solidFill>
              </a:rPr>
              <a:t>Contact GIP AUVERGNE</a:t>
            </a:r>
            <a:endParaRPr lang="fr-FR" sz="3333" kern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23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99CB84A-B17D-9AF7-D87B-873C346EAA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20788" y="1892300"/>
            <a:ext cx="10209212" cy="1868354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Proposition de</a:t>
            </a:r>
          </a:p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endParaRPr lang="fr-FR" sz="4000" spc="7" dirty="0">
              <a:solidFill>
                <a:schemeClr val="accent6">
                  <a:lumMod val="75000"/>
                </a:schemeClr>
              </a:solidFill>
            </a:endParaRPr>
          </a:p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 la Croix-Rouge</a:t>
            </a:r>
            <a:endParaRPr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Image 1" descr="Une image contenant texte, Police, Graphique, symbole&#10;&#10;Description générée automatiquement">
            <a:extLst>
              <a:ext uri="{FF2B5EF4-FFF2-40B4-BE49-F238E27FC236}">
                <a16:creationId xmlns:a16="http://schemas.microsoft.com/office/drawing/2014/main" id="{5D896CE9-F089-5365-7D54-B07F1EB75F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919984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95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101" y="1583898"/>
            <a:ext cx="4629572" cy="1020173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>
              <a:lnSpc>
                <a:spcPct val="100800"/>
              </a:lnSpc>
              <a:spcBef>
                <a:spcPts val="127"/>
              </a:spcBef>
            </a:pPr>
            <a:r>
              <a:rPr lang="fr-FR" sz="3333" spc="7" dirty="0">
                <a:solidFill>
                  <a:schemeClr val="accent6">
                    <a:lumMod val="75000"/>
                  </a:schemeClr>
                </a:solidFill>
              </a:rPr>
              <a:t>Dispositif proposé par la Croix-Rouge</a:t>
            </a:r>
            <a:endParaRPr sz="3333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2967" y="3648535"/>
            <a:ext cx="5091853" cy="848288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spcBef>
                <a:spcPts val="133"/>
              </a:spcBef>
            </a:pPr>
            <a:r>
              <a:rPr sz="1867" spc="-7" dirty="0">
                <a:latin typeface="Arial MT"/>
                <a:cs typeface="Arial MT"/>
              </a:rPr>
              <a:t>NOMBRE</a:t>
            </a:r>
            <a:r>
              <a:rPr sz="1867" spc="-33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D’HEURES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EN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COLLECTIF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dirty="0">
                <a:latin typeface="Arial MT"/>
                <a:cs typeface="Arial MT"/>
              </a:rPr>
              <a:t>–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38H00</a:t>
            </a:r>
            <a:endParaRPr sz="1867">
              <a:latin typeface="Arial MT"/>
              <a:cs typeface="Arial MT"/>
            </a:endParaRPr>
          </a:p>
          <a:p>
            <a:pPr>
              <a:spcBef>
                <a:spcPts val="13"/>
              </a:spcBef>
            </a:pPr>
            <a:endParaRPr sz="1667">
              <a:latin typeface="Arial MT"/>
              <a:cs typeface="Arial MT"/>
            </a:endParaRPr>
          </a:p>
          <a:p>
            <a:pPr marL="16933">
              <a:spcBef>
                <a:spcPts val="7"/>
              </a:spcBef>
            </a:pPr>
            <a:r>
              <a:rPr sz="1867" spc="-7" dirty="0">
                <a:latin typeface="Arial MT"/>
                <a:cs typeface="Arial MT"/>
              </a:rPr>
              <a:t>NOMBRE</a:t>
            </a:r>
            <a:r>
              <a:rPr sz="1867" spc="-33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D’HEURES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EN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INDIVIDUEL</a:t>
            </a:r>
            <a:r>
              <a:rPr sz="1867" spc="-93" dirty="0">
                <a:latin typeface="Arial MT"/>
                <a:cs typeface="Arial MT"/>
              </a:rPr>
              <a:t> </a:t>
            </a:r>
            <a:r>
              <a:rPr sz="1867" dirty="0">
                <a:latin typeface="Arial MT"/>
                <a:cs typeface="Arial MT"/>
              </a:rPr>
              <a:t>–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39H30</a:t>
            </a:r>
            <a:endParaRPr sz="1867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2967" y="5239591"/>
            <a:ext cx="4054687" cy="304421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spcBef>
                <a:spcPts val="133"/>
              </a:spcBef>
            </a:pPr>
            <a:r>
              <a:rPr sz="1867" spc="-7" dirty="0">
                <a:latin typeface="Arial MT"/>
                <a:cs typeface="Arial MT"/>
              </a:rPr>
              <a:t>SOIT</a:t>
            </a:r>
            <a:r>
              <a:rPr sz="1867" spc="-60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UN</a:t>
            </a:r>
            <a:r>
              <a:rPr sz="1867" spc="-20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DISPOSITIF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53" dirty="0">
                <a:latin typeface="Arial MT"/>
                <a:cs typeface="Arial MT"/>
              </a:rPr>
              <a:t>VAE</a:t>
            </a:r>
            <a:r>
              <a:rPr sz="1867" spc="-27" dirty="0">
                <a:latin typeface="Arial MT"/>
                <a:cs typeface="Arial MT"/>
              </a:rPr>
              <a:t> </a:t>
            </a:r>
            <a:r>
              <a:rPr sz="1867" spc="-7" dirty="0">
                <a:latin typeface="Arial MT"/>
                <a:cs typeface="Arial MT"/>
              </a:rPr>
              <a:t>DE</a:t>
            </a:r>
            <a:r>
              <a:rPr sz="1867" dirty="0">
                <a:latin typeface="Arial MT"/>
                <a:cs typeface="Arial MT"/>
              </a:rPr>
              <a:t> </a:t>
            </a:r>
            <a:r>
              <a:rPr sz="1867" b="1" spc="-7" dirty="0">
                <a:latin typeface="Arial"/>
                <a:cs typeface="Arial"/>
              </a:rPr>
              <a:t>77H30</a:t>
            </a:r>
            <a:endParaRPr sz="1867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91237" y="203200"/>
            <a:ext cx="5797561" cy="6462067"/>
          </a:xfrm>
          <a:prstGeom prst="rect">
            <a:avLst/>
          </a:prstGeom>
        </p:spPr>
      </p:pic>
      <p:pic>
        <p:nvPicPr>
          <p:cNvPr id="1028" name="Picture 4" descr="Le Défenseur des Droits à l'Assemblée Générale de la Croix Rouge |  Défenseur des Droits">
            <a:extLst>
              <a:ext uri="{FF2B5EF4-FFF2-40B4-BE49-F238E27FC236}">
                <a16:creationId xmlns:a16="http://schemas.microsoft.com/office/drawing/2014/main" id="{6FFCA844-3717-C5EE-7790-FD62C5B3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919"/>
            <a:ext cx="3028950" cy="128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>
            <a:extLst>
              <a:ext uri="{FF2B5EF4-FFF2-40B4-BE49-F238E27FC236}">
                <a16:creationId xmlns:a16="http://schemas.microsoft.com/office/drawing/2014/main" id="{F1BD7D2A-4671-84D7-4D6D-8F42F702FA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20787" y="1943048"/>
            <a:ext cx="9750425" cy="1133644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750" b="1" spc="25" dirty="0">
                <a:latin typeface="Tahoma"/>
                <a:cs typeface="Tahoma"/>
              </a:rPr>
              <a:t>Marie-Cécile</a:t>
            </a:r>
            <a:r>
              <a:rPr sz="1750" b="1" spc="-105" dirty="0">
                <a:latin typeface="Tahoma"/>
                <a:cs typeface="Tahoma"/>
              </a:rPr>
              <a:t> </a:t>
            </a:r>
            <a:r>
              <a:rPr sz="1750" b="1" spc="-35" dirty="0">
                <a:latin typeface="Tahoma"/>
                <a:cs typeface="Tahoma"/>
              </a:rPr>
              <a:t>CHEZE</a:t>
            </a:r>
            <a:endParaRPr sz="17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750" spc="-30" dirty="0">
                <a:latin typeface="Lucida Sans Unicode"/>
                <a:cs typeface="Lucida Sans Unicode"/>
              </a:rPr>
              <a:t>Coo</a:t>
            </a:r>
            <a:r>
              <a:rPr sz="1750" spc="-55" dirty="0">
                <a:latin typeface="Lucida Sans Unicode"/>
                <a:cs typeface="Lucida Sans Unicode"/>
              </a:rPr>
              <a:t>r</a:t>
            </a:r>
            <a:r>
              <a:rPr sz="1750" spc="-50" dirty="0">
                <a:latin typeface="Lucida Sans Unicode"/>
                <a:cs typeface="Lucida Sans Unicode"/>
              </a:rPr>
              <a:t>din</a:t>
            </a:r>
            <a:r>
              <a:rPr sz="1750" spc="-75" dirty="0">
                <a:latin typeface="Lucida Sans Unicode"/>
                <a:cs typeface="Lucida Sans Unicode"/>
              </a:rPr>
              <a:t>a</a:t>
            </a:r>
            <a:r>
              <a:rPr sz="1750" dirty="0">
                <a:latin typeface="Lucida Sans Unicode"/>
                <a:cs typeface="Lucida Sans Unicode"/>
              </a:rPr>
              <a:t>trice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5" dirty="0">
                <a:latin typeface="Lucida Sans Unicode"/>
                <a:cs typeface="Lucida Sans Unicode"/>
              </a:rPr>
              <a:t>de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85" dirty="0">
                <a:latin typeface="Lucida Sans Unicode"/>
                <a:cs typeface="Lucida Sans Unicode"/>
              </a:rPr>
              <a:t>f</a:t>
            </a:r>
            <a:r>
              <a:rPr sz="1750" spc="-55" dirty="0">
                <a:latin typeface="Lucida Sans Unicode"/>
                <a:cs typeface="Lucida Sans Unicode"/>
              </a:rPr>
              <a:t>orm</a:t>
            </a:r>
            <a:r>
              <a:rPr sz="1750" spc="-70" dirty="0">
                <a:latin typeface="Lucida Sans Unicode"/>
                <a:cs typeface="Lucida Sans Unicode"/>
              </a:rPr>
              <a:t>a</a:t>
            </a:r>
            <a:r>
              <a:rPr sz="1750" spc="-45" dirty="0">
                <a:latin typeface="Lucida Sans Unicode"/>
                <a:cs typeface="Lucida Sans Unicode"/>
              </a:rPr>
              <a:t>tion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20" dirty="0">
                <a:latin typeface="Lucida Sans Unicode"/>
                <a:cs typeface="Lucida Sans Unicode"/>
              </a:rPr>
              <a:t>SASO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10" dirty="0">
                <a:latin typeface="Lucida Sans Unicode"/>
                <a:cs typeface="Lucida Sans Unicode"/>
              </a:rPr>
              <a:t>FPQ</a:t>
            </a:r>
            <a:endParaRPr lang="fr-FR" sz="1750" spc="1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C0861070-89C6-C230-2F7F-0983FDC49C5C}"/>
              </a:ext>
            </a:extLst>
          </p:cNvPr>
          <p:cNvSpPr txBox="1"/>
          <p:nvPr/>
        </p:nvSpPr>
        <p:spPr>
          <a:xfrm>
            <a:off x="1295400" y="2743200"/>
            <a:ext cx="3498850" cy="7721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750" spc="-125" dirty="0">
                <a:latin typeface="Lucida Sans Unicode"/>
                <a:cs typeface="Lucida Sans Unicode"/>
              </a:rPr>
              <a:t>T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40" dirty="0">
                <a:latin typeface="Lucida Sans Unicode"/>
                <a:cs typeface="Lucida Sans Unicode"/>
              </a:rPr>
              <a:t>06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200" dirty="0">
                <a:latin typeface="Lucida Sans Unicode"/>
                <a:cs typeface="Lucida Sans Unicode"/>
              </a:rPr>
              <a:t>7</a:t>
            </a:r>
            <a:r>
              <a:rPr sz="1750" spc="90" dirty="0">
                <a:latin typeface="Lucida Sans Unicode"/>
                <a:cs typeface="Lucida Sans Unicode"/>
              </a:rPr>
              <a:t>0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65" dirty="0">
                <a:latin typeface="Lucida Sans Unicode"/>
                <a:cs typeface="Lucida Sans Unicode"/>
              </a:rPr>
              <a:t>0</a:t>
            </a:r>
            <a:r>
              <a:rPr sz="1750" spc="-175" dirty="0">
                <a:latin typeface="Lucida Sans Unicode"/>
                <a:cs typeface="Lucida Sans Unicode"/>
              </a:rPr>
              <a:t>7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95" dirty="0">
                <a:latin typeface="Lucida Sans Unicode"/>
                <a:cs typeface="Lucida Sans Unicode"/>
              </a:rPr>
              <a:t>8</a:t>
            </a:r>
            <a:r>
              <a:rPr sz="1750" spc="-175" dirty="0">
                <a:latin typeface="Lucida Sans Unicode"/>
                <a:cs typeface="Lucida Sans Unicode"/>
              </a:rPr>
              <a:t>7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60" dirty="0">
                <a:latin typeface="Lucida Sans Unicode"/>
                <a:cs typeface="Lucida Sans Unicode"/>
              </a:rPr>
              <a:t>9</a:t>
            </a:r>
            <a:r>
              <a:rPr sz="1750" spc="-175" dirty="0">
                <a:latin typeface="Lucida Sans Unicode"/>
                <a:cs typeface="Lucida Sans Unicode"/>
              </a:rPr>
              <a:t>7</a:t>
            </a:r>
            <a:endParaRPr sz="17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750" spc="-45" dirty="0">
                <a:solidFill>
                  <a:srgbClr val="E30613"/>
                </a:solidFill>
                <a:latin typeface="Lucida Sans Unicode"/>
                <a:cs typeface="Lucida Sans Unicode"/>
                <a:hlinkClick r:id="rId2"/>
              </a:rPr>
              <a:t>mariececile.cheze@croix-rouge.fr</a:t>
            </a: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71346D61-1427-7DD3-D494-9CAC5D6109E3}"/>
              </a:ext>
            </a:extLst>
          </p:cNvPr>
          <p:cNvSpPr txBox="1"/>
          <p:nvPr/>
        </p:nvSpPr>
        <p:spPr>
          <a:xfrm>
            <a:off x="7162800" y="1971040"/>
            <a:ext cx="2486660" cy="7721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750" b="1" spc="-20" dirty="0">
                <a:latin typeface="Tahoma"/>
                <a:cs typeface="Tahoma"/>
              </a:rPr>
              <a:t>Myriam</a:t>
            </a:r>
            <a:r>
              <a:rPr sz="1750" b="1" spc="-105" dirty="0">
                <a:latin typeface="Tahoma"/>
                <a:cs typeface="Tahoma"/>
              </a:rPr>
              <a:t> </a:t>
            </a:r>
            <a:r>
              <a:rPr sz="1750" b="1" spc="-90" dirty="0">
                <a:latin typeface="Tahoma"/>
                <a:cs typeface="Tahoma"/>
              </a:rPr>
              <a:t>BELLEMIN</a:t>
            </a:r>
            <a:endParaRPr sz="175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750" spc="-30" dirty="0">
                <a:latin typeface="Lucida Sans Unicode"/>
                <a:cs typeface="Lucida Sans Unicode"/>
              </a:rPr>
              <a:t>Assistante</a:t>
            </a:r>
            <a:r>
              <a:rPr sz="1750" spc="-105" dirty="0">
                <a:latin typeface="Lucida Sans Unicode"/>
                <a:cs typeface="Lucida Sans Unicode"/>
              </a:rPr>
              <a:t> </a:t>
            </a:r>
            <a:r>
              <a:rPr sz="1750" spc="5" dirty="0">
                <a:latin typeface="Lucida Sans Unicode"/>
                <a:cs typeface="Lucida Sans Unicode"/>
              </a:rPr>
              <a:t>de</a:t>
            </a:r>
            <a:r>
              <a:rPr sz="1750" spc="-100" dirty="0">
                <a:latin typeface="Lucida Sans Unicode"/>
                <a:cs typeface="Lucida Sans Unicode"/>
              </a:rPr>
              <a:t> </a:t>
            </a:r>
            <a:r>
              <a:rPr sz="1750" spc="-55" dirty="0">
                <a:latin typeface="Lucida Sans Unicode"/>
                <a:cs typeface="Lucida Sans Unicode"/>
              </a:rPr>
              <a:t>formation</a:t>
            </a: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8A384A8B-9C06-4D75-8B76-FDB7B66B7D04}"/>
              </a:ext>
            </a:extLst>
          </p:cNvPr>
          <p:cNvSpPr txBox="1"/>
          <p:nvPr/>
        </p:nvSpPr>
        <p:spPr>
          <a:xfrm>
            <a:off x="7143433" y="2877924"/>
            <a:ext cx="3341370" cy="77216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750" spc="-125" dirty="0">
                <a:latin typeface="Lucida Sans Unicode"/>
                <a:cs typeface="Lucida Sans Unicode"/>
              </a:rPr>
              <a:t>T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20" dirty="0">
                <a:latin typeface="Lucida Sans Unicode"/>
                <a:cs typeface="Lucida Sans Unicode"/>
              </a:rPr>
              <a:t>04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225" dirty="0">
                <a:latin typeface="Lucida Sans Unicode"/>
                <a:cs typeface="Lucida Sans Unicode"/>
              </a:rPr>
              <a:t>7</a:t>
            </a:r>
            <a:r>
              <a:rPr sz="1750" spc="-100" dirty="0">
                <a:latin typeface="Lucida Sans Unicode"/>
                <a:cs typeface="Lucida Sans Unicode"/>
              </a:rPr>
              <a:t>2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565" dirty="0">
                <a:latin typeface="Lucida Sans Unicode"/>
                <a:cs typeface="Lucida Sans Unicode"/>
              </a:rPr>
              <a:t>11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40" dirty="0">
                <a:latin typeface="Lucida Sans Unicode"/>
                <a:cs typeface="Lucida Sans Unicode"/>
              </a:rPr>
              <a:t>55</a:t>
            </a:r>
            <a:r>
              <a:rPr sz="1750" spc="-90" dirty="0">
                <a:latin typeface="Lucida Sans Unicode"/>
                <a:cs typeface="Lucida Sans Unicode"/>
              </a:rPr>
              <a:t> </a:t>
            </a:r>
            <a:r>
              <a:rPr sz="1750" spc="-170" dirty="0">
                <a:latin typeface="Lucida Sans Unicode"/>
                <a:cs typeface="Lucida Sans Unicode"/>
              </a:rPr>
              <a:t>7</a:t>
            </a:r>
            <a:r>
              <a:rPr sz="1750" spc="-565" dirty="0">
                <a:latin typeface="Lucida Sans Unicode"/>
                <a:cs typeface="Lucida Sans Unicode"/>
              </a:rPr>
              <a:t>1</a:t>
            </a:r>
            <a:endParaRPr sz="1750" dirty="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750" spc="-60" dirty="0">
                <a:solidFill>
                  <a:srgbClr val="E30613"/>
                </a:solidFill>
                <a:latin typeface="Lucida Sans Unicode"/>
                <a:cs typeface="Lucida Sans Unicode"/>
                <a:hlinkClick r:id="rId3"/>
              </a:rPr>
              <a:t>myriam.bellemin@croix-rouge.fr</a:t>
            </a:r>
            <a:endParaRPr sz="1750" dirty="0">
              <a:latin typeface="Lucida Sans Unicode"/>
              <a:cs typeface="Lucida Sans Unicode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F08FE11D-B90F-CFA4-3DCF-D705F418CA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8602" y="533400"/>
            <a:ext cx="4629572" cy="502146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>
              <a:lnSpc>
                <a:spcPct val="100800"/>
              </a:lnSpc>
              <a:spcBef>
                <a:spcPts val="127"/>
              </a:spcBef>
            </a:pPr>
            <a:r>
              <a:rPr lang="fr-FR" sz="3333" spc="7" dirty="0">
                <a:solidFill>
                  <a:schemeClr val="accent6">
                    <a:lumMod val="75000"/>
                  </a:schemeClr>
                </a:solidFill>
              </a:rPr>
              <a:t>Contact Croix-Rouge</a:t>
            </a:r>
            <a:endParaRPr sz="3333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Le Défenseur des Droits à l'Assemblée Générale de la Croix Rouge |  Défenseur des Droits">
            <a:extLst>
              <a:ext uri="{FF2B5EF4-FFF2-40B4-BE49-F238E27FC236}">
                <a16:creationId xmlns:a16="http://schemas.microsoft.com/office/drawing/2014/main" id="{CE6BA206-16AF-F05B-93D6-895E1D93C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8309"/>
            <a:ext cx="28956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696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BDFCCA-CCED-30DB-E56F-9F5D34433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83" y="95453"/>
            <a:ext cx="10815117" cy="1015663"/>
          </a:xfrm>
        </p:spPr>
        <p:txBody>
          <a:bodyPr/>
          <a:lstStyle/>
          <a:p>
            <a:r>
              <a:rPr lang="fr-FR" sz="6600" dirty="0">
                <a:solidFill>
                  <a:schemeClr val="accent6">
                    <a:lumMod val="75000"/>
                  </a:schemeClr>
                </a:solidFill>
              </a:rPr>
              <a:t>CONTACT ANFH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AFAE7C-B809-93EC-CBDA-BF8FC6EC3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1600200"/>
            <a:ext cx="9751771" cy="4431983"/>
          </a:xfrm>
        </p:spPr>
        <p:txBody>
          <a:bodyPr/>
          <a:lstStyle/>
          <a:p>
            <a:r>
              <a:rPr lang="fr-FR" sz="2400" dirty="0">
                <a:solidFill>
                  <a:srgbClr val="00B050"/>
                </a:solidFill>
              </a:rPr>
              <a:t>Alpes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00B050"/>
                </a:solidFill>
              </a:rPr>
              <a:t>-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00B050"/>
                </a:solidFill>
              </a:rPr>
              <a:t>Référent VAE Philippe LOMBARD</a:t>
            </a:r>
            <a:br>
              <a:rPr lang="fr-FR" sz="2400" dirty="0"/>
            </a:br>
            <a:r>
              <a:rPr lang="fr-FR" sz="2400" dirty="0"/>
              <a:t>26, rue Gustave Eiffel CS 10 632 38 024 Grenoble CEDEX 1 – </a:t>
            </a:r>
            <a:br>
              <a:rPr lang="fr-FR" sz="2400" dirty="0"/>
            </a:br>
            <a:r>
              <a:rPr lang="fr-FR" sz="2400" dirty="0"/>
              <a:t>04 76 04 10 40 </a:t>
            </a:r>
            <a:r>
              <a:rPr lang="fr-FR" sz="2400" dirty="0">
                <a:hlinkClick r:id="rId2"/>
              </a:rPr>
              <a:t>alpes@anfh.fr</a:t>
            </a:r>
            <a:r>
              <a:rPr lang="fr-FR" sz="2400" dirty="0"/>
              <a:t>   </a:t>
            </a:r>
          </a:p>
          <a:p>
            <a:endParaRPr lang="fr-FR" sz="2400" dirty="0"/>
          </a:p>
          <a:p>
            <a:r>
              <a:rPr lang="fr-FR" sz="2400" dirty="0">
                <a:solidFill>
                  <a:srgbClr val="00B050"/>
                </a:solidFill>
              </a:rPr>
              <a:t>Auvergne - Référente VAE Laurence SERRA</a:t>
            </a:r>
            <a:br>
              <a:rPr lang="fr-FR" sz="2400" dirty="0">
                <a:solidFill>
                  <a:srgbClr val="00B050"/>
                </a:solidFill>
              </a:rPr>
            </a:br>
            <a:r>
              <a:rPr lang="fr-FR" sz="2400" dirty="0"/>
              <a:t>26, rue Le Corbusier ZAC des </a:t>
            </a:r>
            <a:r>
              <a:rPr lang="fr-FR" sz="2400" dirty="0" err="1"/>
              <a:t>Acilloux</a:t>
            </a:r>
            <a:r>
              <a:rPr lang="fr-FR" sz="2400" dirty="0"/>
              <a:t> 63 800 Cournon d’Auvergne 04 73 28 67 40 </a:t>
            </a:r>
            <a:r>
              <a:rPr lang="fr-FR" sz="2400" dirty="0">
                <a:hlinkClick r:id="rId3"/>
              </a:rPr>
              <a:t>auvergne@anfh.fr</a:t>
            </a:r>
            <a:r>
              <a:rPr lang="fr-FR" sz="2400" dirty="0"/>
              <a:t>  </a:t>
            </a:r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>
                <a:solidFill>
                  <a:srgbClr val="00B050"/>
                </a:solidFill>
              </a:rPr>
              <a:t>Rhône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00B050"/>
                </a:solidFill>
              </a:rPr>
              <a:t>– Référentes VAE Nelly BOZETTO/Chafia CHAMPEAU</a:t>
            </a:r>
            <a:br>
              <a:rPr lang="fr-FR" sz="2400" dirty="0"/>
            </a:br>
            <a:r>
              <a:rPr lang="fr-FR" sz="2400" dirty="0"/>
              <a:t>75, cours Émile Zola BP 22174 69 603 Villeurbanne CEDEX </a:t>
            </a:r>
          </a:p>
          <a:p>
            <a:r>
              <a:rPr lang="fr-FR" sz="2400" dirty="0"/>
              <a:t> 04 72 82 13 20 </a:t>
            </a:r>
            <a:r>
              <a:rPr lang="fr-FR" sz="2400" dirty="0">
                <a:hlinkClick r:id="rId4"/>
              </a:rPr>
              <a:t>rhone@anfh.fr</a:t>
            </a:r>
            <a:r>
              <a:rPr lang="fr-F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928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3919" y="493217"/>
            <a:ext cx="662368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3600" spc="-125" dirty="0">
                <a:solidFill>
                  <a:schemeClr val="accent6">
                    <a:lumMod val="75000"/>
                  </a:schemeClr>
                </a:solidFill>
              </a:rPr>
              <a:t>Schéma global du dispositif</a:t>
            </a:r>
            <a:endParaRPr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6283" y="95453"/>
            <a:ext cx="2595245" cy="1743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8000" dirty="0">
              <a:latin typeface="Arial"/>
              <a:cs typeface="Arial"/>
            </a:endParaRPr>
          </a:p>
          <a:p>
            <a:pPr marL="305435">
              <a:lnSpc>
                <a:spcPct val="100000"/>
              </a:lnSpc>
              <a:spcBef>
                <a:spcPts val="1535"/>
              </a:spcBef>
              <a:tabLst>
                <a:tab pos="753745" algn="l"/>
              </a:tabLst>
            </a:pPr>
            <a:r>
              <a:rPr sz="2000" b="1" spc="-5" dirty="0">
                <a:solidFill>
                  <a:srgbClr val="1CAD83"/>
                </a:solidFill>
                <a:latin typeface="Arial"/>
                <a:cs typeface="Arial"/>
              </a:rPr>
              <a:t>1.	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Offre</a:t>
            </a:r>
            <a:r>
              <a:rPr sz="2000" b="1" spc="-80" dirty="0">
                <a:solidFill>
                  <a:srgbClr val="18396A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collective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195" y="2120011"/>
            <a:ext cx="266001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1009" marR="5080" indent="-448945">
              <a:lnSpc>
                <a:spcPct val="100000"/>
              </a:lnSpc>
              <a:spcBef>
                <a:spcPts val="90"/>
              </a:spcBef>
              <a:tabLst>
                <a:tab pos="460375" algn="l"/>
              </a:tabLst>
            </a:pPr>
            <a:r>
              <a:rPr sz="2000" b="1" spc="-10" dirty="0">
                <a:solidFill>
                  <a:srgbClr val="1CAD83"/>
                </a:solidFill>
                <a:latin typeface="Arial"/>
                <a:cs typeface="Arial"/>
              </a:rPr>
              <a:t>2</a:t>
            </a:r>
            <a:r>
              <a:rPr sz="2000" b="1" spc="-5" dirty="0">
                <a:solidFill>
                  <a:srgbClr val="1CAD83"/>
                </a:solidFill>
                <a:latin typeface="Arial"/>
                <a:cs typeface="Arial"/>
              </a:rPr>
              <a:t>.</a:t>
            </a:r>
            <a:r>
              <a:rPr sz="2000" b="1" dirty="0">
                <a:solidFill>
                  <a:srgbClr val="1CAD83"/>
                </a:solidFill>
                <a:latin typeface="Arial"/>
                <a:cs typeface="Arial"/>
              </a:rPr>
              <a:t>	</a:t>
            </a:r>
            <a:r>
              <a:rPr sz="2000" b="1" spc="-80" dirty="0">
                <a:solidFill>
                  <a:srgbClr val="18396A"/>
                </a:solidFill>
                <a:latin typeface="Arial"/>
                <a:cs typeface="Arial"/>
              </a:rPr>
              <a:t>A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c</a:t>
            </a:r>
            <a:r>
              <a:rPr sz="2000" b="1" spc="-15" dirty="0">
                <a:solidFill>
                  <a:srgbClr val="18396A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o</a:t>
            </a:r>
            <a:r>
              <a:rPr sz="2000" b="1" spc="-10" dirty="0">
                <a:solidFill>
                  <a:srgbClr val="18396A"/>
                </a:solidFill>
                <a:latin typeface="Arial"/>
                <a:cs typeface="Arial"/>
              </a:rPr>
              <a:t>m</a:t>
            </a:r>
            <a:r>
              <a:rPr sz="2000" b="1" spc="5" dirty="0">
                <a:solidFill>
                  <a:srgbClr val="18396A"/>
                </a:solidFill>
                <a:latin typeface="Arial"/>
                <a:cs typeface="Arial"/>
              </a:rPr>
              <a:t>p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ag</a:t>
            </a:r>
            <a:r>
              <a:rPr sz="2000" b="1" dirty="0">
                <a:solidFill>
                  <a:srgbClr val="18396A"/>
                </a:solidFill>
                <a:latin typeface="Arial"/>
                <a:cs typeface="Arial"/>
              </a:rPr>
              <a:t>n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ement  </a:t>
            </a:r>
            <a:r>
              <a:rPr sz="2000" b="1" dirty="0">
                <a:solidFill>
                  <a:srgbClr val="18396A"/>
                </a:solidFill>
                <a:latin typeface="Arial"/>
                <a:cs typeface="Arial"/>
              </a:rPr>
              <a:t>individuel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9195" y="3034360"/>
            <a:ext cx="241300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0375" algn="l"/>
              </a:tabLst>
            </a:pPr>
            <a:r>
              <a:rPr sz="2000" b="1" spc="-5" dirty="0">
                <a:solidFill>
                  <a:srgbClr val="1CAD83"/>
                </a:solidFill>
                <a:latin typeface="Arial"/>
                <a:cs typeface="Arial"/>
              </a:rPr>
              <a:t>3.	</a:t>
            </a:r>
            <a:r>
              <a:rPr sz="2000" b="1" spc="-10" dirty="0">
                <a:solidFill>
                  <a:srgbClr val="18396A"/>
                </a:solidFill>
                <a:latin typeface="Arial"/>
                <a:cs typeface="Arial"/>
              </a:rPr>
              <a:t>Personnalisable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195" y="3644341"/>
            <a:ext cx="196723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0375" algn="l"/>
              </a:tabLst>
            </a:pPr>
            <a:r>
              <a:rPr sz="2000" b="1" spc="-5" dirty="0">
                <a:solidFill>
                  <a:srgbClr val="1CAD83"/>
                </a:solidFill>
                <a:latin typeface="Arial"/>
                <a:cs typeface="Arial"/>
              </a:rPr>
              <a:t>4.	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Public</a:t>
            </a:r>
            <a:r>
              <a:rPr sz="2000" b="1" spc="-65" dirty="0">
                <a:solidFill>
                  <a:srgbClr val="18396A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mixte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9195" y="4254195"/>
            <a:ext cx="260096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0375" algn="l"/>
              </a:tabLst>
            </a:pPr>
            <a:r>
              <a:rPr sz="2000" b="1" spc="-5" dirty="0">
                <a:solidFill>
                  <a:srgbClr val="1CAD83"/>
                </a:solidFill>
                <a:latin typeface="Arial"/>
                <a:cs typeface="Arial"/>
              </a:rPr>
              <a:t>5.	</a:t>
            </a:r>
            <a:r>
              <a:rPr sz="2000" b="1" spc="-10" dirty="0">
                <a:solidFill>
                  <a:srgbClr val="18396A"/>
                </a:solidFill>
                <a:latin typeface="Arial"/>
                <a:cs typeface="Arial"/>
              </a:rPr>
              <a:t>Durée</a:t>
            </a:r>
            <a:r>
              <a:rPr sz="2000" b="1" spc="-15" dirty="0">
                <a:solidFill>
                  <a:srgbClr val="18396A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:</a:t>
            </a:r>
            <a:r>
              <a:rPr sz="2000" b="1" spc="-20" dirty="0">
                <a:solidFill>
                  <a:srgbClr val="18396A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18396A"/>
                </a:solidFill>
                <a:latin typeface="Arial"/>
                <a:cs typeface="Arial"/>
              </a:rPr>
              <a:t>81 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heures</a:t>
            </a:r>
            <a:endParaRPr sz="2000">
              <a:latin typeface="Arial"/>
              <a:cs typeface="Arial"/>
            </a:endParaRPr>
          </a:p>
          <a:p>
            <a:pPr marL="461009">
              <a:lnSpc>
                <a:spcPct val="100000"/>
              </a:lnSpc>
            </a:pPr>
            <a:r>
              <a:rPr sz="2000" b="1" spc="-10" dirty="0">
                <a:solidFill>
                  <a:srgbClr val="18396A"/>
                </a:solidFill>
                <a:latin typeface="Arial"/>
                <a:cs typeface="Arial"/>
              </a:rPr>
              <a:t>max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195" y="5168849"/>
            <a:ext cx="18268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0375" algn="l"/>
              </a:tabLst>
            </a:pPr>
            <a:r>
              <a:rPr sz="2000" b="1" spc="-5" dirty="0">
                <a:solidFill>
                  <a:srgbClr val="1CAD83"/>
                </a:solidFill>
                <a:latin typeface="Arial"/>
                <a:cs typeface="Arial"/>
              </a:rPr>
              <a:t>6.	</a:t>
            </a:r>
            <a:r>
              <a:rPr sz="2000" b="1" spc="-10" dirty="0">
                <a:solidFill>
                  <a:srgbClr val="18396A"/>
                </a:solidFill>
                <a:latin typeface="Arial"/>
                <a:cs typeface="Arial"/>
              </a:rPr>
              <a:t>Présentiel </a:t>
            </a: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/</a:t>
            </a:r>
            <a:endParaRPr sz="2000">
              <a:latin typeface="Arial"/>
              <a:cs typeface="Arial"/>
            </a:endParaRPr>
          </a:p>
          <a:p>
            <a:pPr marL="461009">
              <a:lnSpc>
                <a:spcPct val="100000"/>
              </a:lnSpc>
            </a:pPr>
            <a:r>
              <a:rPr sz="2000" b="1" spc="-5" dirty="0">
                <a:solidFill>
                  <a:srgbClr val="18396A"/>
                </a:solidFill>
                <a:latin typeface="Arial"/>
                <a:cs typeface="Arial"/>
              </a:rPr>
              <a:t>distanciel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633215" y="1365503"/>
            <a:ext cx="7650480" cy="4105910"/>
            <a:chOff x="3633215" y="1365503"/>
            <a:chExt cx="7650480" cy="4105910"/>
          </a:xfrm>
        </p:grpSpPr>
        <p:sp>
          <p:nvSpPr>
            <p:cNvPr id="10" name="object 10"/>
            <p:cNvSpPr/>
            <p:nvPr/>
          </p:nvSpPr>
          <p:spPr>
            <a:xfrm>
              <a:off x="4306823" y="1365503"/>
              <a:ext cx="6977380" cy="4105910"/>
            </a:xfrm>
            <a:custGeom>
              <a:avLst/>
              <a:gdLst/>
              <a:ahLst/>
              <a:cxnLst/>
              <a:rect l="l" t="t" r="r" b="b"/>
              <a:pathLst>
                <a:path w="6977380" h="4105910">
                  <a:moveTo>
                    <a:pt x="4924044" y="0"/>
                  </a:moveTo>
                  <a:lnTo>
                    <a:pt x="4924044" y="1026413"/>
                  </a:lnTo>
                  <a:lnTo>
                    <a:pt x="0" y="1026413"/>
                  </a:lnTo>
                  <a:lnTo>
                    <a:pt x="0" y="3079242"/>
                  </a:lnTo>
                  <a:lnTo>
                    <a:pt x="4924044" y="3079242"/>
                  </a:lnTo>
                  <a:lnTo>
                    <a:pt x="4924044" y="4105656"/>
                  </a:lnTo>
                  <a:lnTo>
                    <a:pt x="6976872" y="2052828"/>
                  </a:lnTo>
                  <a:lnTo>
                    <a:pt x="4924044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33215" y="2554223"/>
              <a:ext cx="2024634" cy="176250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54551" y="3194303"/>
              <a:ext cx="1811274" cy="701802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694175" y="2596895"/>
              <a:ext cx="1905000" cy="1643380"/>
            </a:xfrm>
            <a:custGeom>
              <a:avLst/>
              <a:gdLst/>
              <a:ahLst/>
              <a:cxnLst/>
              <a:rect l="l" t="t" r="r" b="b"/>
              <a:pathLst>
                <a:path w="1905000" h="1643379">
                  <a:moveTo>
                    <a:pt x="1631188" y="0"/>
                  </a:moveTo>
                  <a:lnTo>
                    <a:pt x="273812" y="0"/>
                  </a:lnTo>
                  <a:lnTo>
                    <a:pt x="224584" y="4410"/>
                  </a:lnTo>
                  <a:lnTo>
                    <a:pt x="178256" y="17126"/>
                  </a:lnTo>
                  <a:lnTo>
                    <a:pt x="135598" y="37375"/>
                  </a:lnTo>
                  <a:lnTo>
                    <a:pt x="97384" y="64385"/>
                  </a:lnTo>
                  <a:lnTo>
                    <a:pt x="64385" y="97384"/>
                  </a:lnTo>
                  <a:lnTo>
                    <a:pt x="37375" y="135598"/>
                  </a:lnTo>
                  <a:lnTo>
                    <a:pt x="17126" y="178256"/>
                  </a:lnTo>
                  <a:lnTo>
                    <a:pt x="4410" y="224584"/>
                  </a:lnTo>
                  <a:lnTo>
                    <a:pt x="0" y="273812"/>
                  </a:lnTo>
                  <a:lnTo>
                    <a:pt x="0" y="1369059"/>
                  </a:lnTo>
                  <a:lnTo>
                    <a:pt x="4410" y="1418287"/>
                  </a:lnTo>
                  <a:lnTo>
                    <a:pt x="17126" y="1464615"/>
                  </a:lnTo>
                  <a:lnTo>
                    <a:pt x="37375" y="1507273"/>
                  </a:lnTo>
                  <a:lnTo>
                    <a:pt x="64385" y="1545487"/>
                  </a:lnTo>
                  <a:lnTo>
                    <a:pt x="97384" y="1578486"/>
                  </a:lnTo>
                  <a:lnTo>
                    <a:pt x="135598" y="1605496"/>
                  </a:lnTo>
                  <a:lnTo>
                    <a:pt x="178256" y="1625745"/>
                  </a:lnTo>
                  <a:lnTo>
                    <a:pt x="224584" y="1638461"/>
                  </a:lnTo>
                  <a:lnTo>
                    <a:pt x="273812" y="1642871"/>
                  </a:lnTo>
                  <a:lnTo>
                    <a:pt x="1631188" y="1642871"/>
                  </a:lnTo>
                  <a:lnTo>
                    <a:pt x="1680415" y="1638461"/>
                  </a:lnTo>
                  <a:lnTo>
                    <a:pt x="1726743" y="1625745"/>
                  </a:lnTo>
                  <a:lnTo>
                    <a:pt x="1769401" y="1605496"/>
                  </a:lnTo>
                  <a:lnTo>
                    <a:pt x="1807615" y="1578486"/>
                  </a:lnTo>
                  <a:lnTo>
                    <a:pt x="1840614" y="1545487"/>
                  </a:lnTo>
                  <a:lnTo>
                    <a:pt x="1867624" y="1507273"/>
                  </a:lnTo>
                  <a:lnTo>
                    <a:pt x="1887873" y="1464615"/>
                  </a:lnTo>
                  <a:lnTo>
                    <a:pt x="1900589" y="1418287"/>
                  </a:lnTo>
                  <a:lnTo>
                    <a:pt x="1905000" y="1369059"/>
                  </a:lnTo>
                  <a:lnTo>
                    <a:pt x="1905000" y="273812"/>
                  </a:lnTo>
                  <a:lnTo>
                    <a:pt x="1900589" y="224584"/>
                  </a:lnTo>
                  <a:lnTo>
                    <a:pt x="1887873" y="178256"/>
                  </a:lnTo>
                  <a:lnTo>
                    <a:pt x="1867624" y="135598"/>
                  </a:lnTo>
                  <a:lnTo>
                    <a:pt x="1840614" y="97384"/>
                  </a:lnTo>
                  <a:lnTo>
                    <a:pt x="1807615" y="64385"/>
                  </a:lnTo>
                  <a:lnTo>
                    <a:pt x="1769401" y="37375"/>
                  </a:lnTo>
                  <a:lnTo>
                    <a:pt x="1726743" y="17126"/>
                  </a:lnTo>
                  <a:lnTo>
                    <a:pt x="1680415" y="4410"/>
                  </a:lnTo>
                  <a:lnTo>
                    <a:pt x="163118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814317" y="3267531"/>
            <a:ext cx="1450975" cy="45465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ts val="1680"/>
              </a:lnSpc>
              <a:spcBef>
                <a:spcPts val="11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Module</a:t>
            </a:r>
            <a:r>
              <a:rPr sz="15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680"/>
              </a:lnSpc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positionnement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730240" y="2554223"/>
            <a:ext cx="2040255" cy="1762760"/>
            <a:chOff x="5730240" y="2554223"/>
            <a:chExt cx="2040255" cy="1762760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30240" y="2554223"/>
              <a:ext cx="2027682" cy="176250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57672" y="2804159"/>
              <a:ext cx="2012442" cy="129311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791200" y="2596895"/>
              <a:ext cx="1908175" cy="1643380"/>
            </a:xfrm>
            <a:custGeom>
              <a:avLst/>
              <a:gdLst/>
              <a:ahLst/>
              <a:cxnLst/>
              <a:rect l="l" t="t" r="r" b="b"/>
              <a:pathLst>
                <a:path w="1908175" h="1643379">
                  <a:moveTo>
                    <a:pt x="1634235" y="0"/>
                  </a:moveTo>
                  <a:lnTo>
                    <a:pt x="273812" y="0"/>
                  </a:lnTo>
                  <a:lnTo>
                    <a:pt x="224584" y="4410"/>
                  </a:lnTo>
                  <a:lnTo>
                    <a:pt x="178256" y="17126"/>
                  </a:lnTo>
                  <a:lnTo>
                    <a:pt x="135598" y="37375"/>
                  </a:lnTo>
                  <a:lnTo>
                    <a:pt x="97384" y="64385"/>
                  </a:lnTo>
                  <a:lnTo>
                    <a:pt x="64385" y="97384"/>
                  </a:lnTo>
                  <a:lnTo>
                    <a:pt x="37375" y="135598"/>
                  </a:lnTo>
                  <a:lnTo>
                    <a:pt x="17126" y="178256"/>
                  </a:lnTo>
                  <a:lnTo>
                    <a:pt x="4410" y="224584"/>
                  </a:lnTo>
                  <a:lnTo>
                    <a:pt x="0" y="273812"/>
                  </a:lnTo>
                  <a:lnTo>
                    <a:pt x="0" y="1369059"/>
                  </a:lnTo>
                  <a:lnTo>
                    <a:pt x="4410" y="1418287"/>
                  </a:lnTo>
                  <a:lnTo>
                    <a:pt x="17126" y="1464615"/>
                  </a:lnTo>
                  <a:lnTo>
                    <a:pt x="37375" y="1507273"/>
                  </a:lnTo>
                  <a:lnTo>
                    <a:pt x="64385" y="1545487"/>
                  </a:lnTo>
                  <a:lnTo>
                    <a:pt x="97384" y="1578486"/>
                  </a:lnTo>
                  <a:lnTo>
                    <a:pt x="135598" y="1605496"/>
                  </a:lnTo>
                  <a:lnTo>
                    <a:pt x="178256" y="1625745"/>
                  </a:lnTo>
                  <a:lnTo>
                    <a:pt x="224584" y="1638461"/>
                  </a:lnTo>
                  <a:lnTo>
                    <a:pt x="273812" y="1642871"/>
                  </a:lnTo>
                  <a:lnTo>
                    <a:pt x="1634235" y="1642871"/>
                  </a:lnTo>
                  <a:lnTo>
                    <a:pt x="1683463" y="1638461"/>
                  </a:lnTo>
                  <a:lnTo>
                    <a:pt x="1729791" y="1625745"/>
                  </a:lnTo>
                  <a:lnTo>
                    <a:pt x="1772449" y="1605496"/>
                  </a:lnTo>
                  <a:lnTo>
                    <a:pt x="1810663" y="1578486"/>
                  </a:lnTo>
                  <a:lnTo>
                    <a:pt x="1843662" y="1545487"/>
                  </a:lnTo>
                  <a:lnTo>
                    <a:pt x="1870672" y="1507273"/>
                  </a:lnTo>
                  <a:lnTo>
                    <a:pt x="1890921" y="1464615"/>
                  </a:lnTo>
                  <a:lnTo>
                    <a:pt x="1903637" y="1418287"/>
                  </a:lnTo>
                  <a:lnTo>
                    <a:pt x="1908048" y="1369059"/>
                  </a:lnTo>
                  <a:lnTo>
                    <a:pt x="1908048" y="273812"/>
                  </a:lnTo>
                  <a:lnTo>
                    <a:pt x="1903637" y="224584"/>
                  </a:lnTo>
                  <a:lnTo>
                    <a:pt x="1890921" y="178256"/>
                  </a:lnTo>
                  <a:lnTo>
                    <a:pt x="1870672" y="135598"/>
                  </a:lnTo>
                  <a:lnTo>
                    <a:pt x="1843662" y="97384"/>
                  </a:lnTo>
                  <a:lnTo>
                    <a:pt x="1810663" y="64385"/>
                  </a:lnTo>
                  <a:lnTo>
                    <a:pt x="1772449" y="37375"/>
                  </a:lnTo>
                  <a:lnTo>
                    <a:pt x="1729791" y="17126"/>
                  </a:lnTo>
                  <a:lnTo>
                    <a:pt x="1683463" y="4410"/>
                  </a:lnTo>
                  <a:lnTo>
                    <a:pt x="163423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918072" y="2878328"/>
            <a:ext cx="1650364" cy="1045844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ct val="86400"/>
              </a:lnSpc>
              <a:spcBef>
                <a:spcPts val="35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Module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acc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gn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eme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 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à 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rédaction du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livret 1 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(recevabilité)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830311" y="2554223"/>
            <a:ext cx="2028189" cy="1762760"/>
            <a:chOff x="7830311" y="2554223"/>
            <a:chExt cx="2028189" cy="1762760"/>
          </a:xfrm>
        </p:grpSpPr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0311" y="2554223"/>
              <a:ext cx="2027681" cy="176250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7743" y="2767583"/>
              <a:ext cx="1863090" cy="136931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7891271" y="2596895"/>
              <a:ext cx="1908175" cy="1643380"/>
            </a:xfrm>
            <a:custGeom>
              <a:avLst/>
              <a:gdLst/>
              <a:ahLst/>
              <a:cxnLst/>
              <a:rect l="l" t="t" r="r" b="b"/>
              <a:pathLst>
                <a:path w="1908175" h="1643379">
                  <a:moveTo>
                    <a:pt x="1634235" y="0"/>
                  </a:moveTo>
                  <a:lnTo>
                    <a:pt x="273811" y="0"/>
                  </a:lnTo>
                  <a:lnTo>
                    <a:pt x="224584" y="4410"/>
                  </a:lnTo>
                  <a:lnTo>
                    <a:pt x="178256" y="17126"/>
                  </a:lnTo>
                  <a:lnTo>
                    <a:pt x="135598" y="37375"/>
                  </a:lnTo>
                  <a:lnTo>
                    <a:pt x="97384" y="64385"/>
                  </a:lnTo>
                  <a:lnTo>
                    <a:pt x="64385" y="97384"/>
                  </a:lnTo>
                  <a:lnTo>
                    <a:pt x="37375" y="135598"/>
                  </a:lnTo>
                  <a:lnTo>
                    <a:pt x="17126" y="178256"/>
                  </a:lnTo>
                  <a:lnTo>
                    <a:pt x="4410" y="224584"/>
                  </a:lnTo>
                  <a:lnTo>
                    <a:pt x="0" y="273812"/>
                  </a:lnTo>
                  <a:lnTo>
                    <a:pt x="0" y="1369059"/>
                  </a:lnTo>
                  <a:lnTo>
                    <a:pt x="4410" y="1418287"/>
                  </a:lnTo>
                  <a:lnTo>
                    <a:pt x="17126" y="1464615"/>
                  </a:lnTo>
                  <a:lnTo>
                    <a:pt x="37375" y="1507273"/>
                  </a:lnTo>
                  <a:lnTo>
                    <a:pt x="64385" y="1545487"/>
                  </a:lnTo>
                  <a:lnTo>
                    <a:pt x="97384" y="1578486"/>
                  </a:lnTo>
                  <a:lnTo>
                    <a:pt x="135598" y="1605496"/>
                  </a:lnTo>
                  <a:lnTo>
                    <a:pt x="178256" y="1625745"/>
                  </a:lnTo>
                  <a:lnTo>
                    <a:pt x="224584" y="1638461"/>
                  </a:lnTo>
                  <a:lnTo>
                    <a:pt x="273811" y="1642871"/>
                  </a:lnTo>
                  <a:lnTo>
                    <a:pt x="1634235" y="1642871"/>
                  </a:lnTo>
                  <a:lnTo>
                    <a:pt x="1683463" y="1638461"/>
                  </a:lnTo>
                  <a:lnTo>
                    <a:pt x="1729791" y="1625745"/>
                  </a:lnTo>
                  <a:lnTo>
                    <a:pt x="1772449" y="1605496"/>
                  </a:lnTo>
                  <a:lnTo>
                    <a:pt x="1810663" y="1578486"/>
                  </a:lnTo>
                  <a:lnTo>
                    <a:pt x="1843662" y="1545487"/>
                  </a:lnTo>
                  <a:lnTo>
                    <a:pt x="1870672" y="1507273"/>
                  </a:lnTo>
                  <a:lnTo>
                    <a:pt x="1890921" y="1464615"/>
                  </a:lnTo>
                  <a:lnTo>
                    <a:pt x="1903637" y="1418287"/>
                  </a:lnTo>
                  <a:lnTo>
                    <a:pt x="1908048" y="1369059"/>
                  </a:lnTo>
                  <a:lnTo>
                    <a:pt x="1908048" y="273812"/>
                  </a:lnTo>
                  <a:lnTo>
                    <a:pt x="1903637" y="224584"/>
                  </a:lnTo>
                  <a:lnTo>
                    <a:pt x="1890921" y="178256"/>
                  </a:lnTo>
                  <a:lnTo>
                    <a:pt x="1870672" y="135598"/>
                  </a:lnTo>
                  <a:lnTo>
                    <a:pt x="1843662" y="97384"/>
                  </a:lnTo>
                  <a:lnTo>
                    <a:pt x="1810663" y="64385"/>
                  </a:lnTo>
                  <a:lnTo>
                    <a:pt x="1772449" y="37375"/>
                  </a:lnTo>
                  <a:lnTo>
                    <a:pt x="1729791" y="17126"/>
                  </a:lnTo>
                  <a:lnTo>
                    <a:pt x="1683463" y="4410"/>
                  </a:lnTo>
                  <a:lnTo>
                    <a:pt x="163423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8018144" y="2796082"/>
            <a:ext cx="1552575" cy="1165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87350">
              <a:lnSpc>
                <a:spcPct val="120000"/>
              </a:lnSpc>
              <a:spcBef>
                <a:spcPts val="95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Module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rédaction</a:t>
            </a:r>
            <a:r>
              <a:rPr sz="15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du</a:t>
            </a:r>
            <a:endParaRPr sz="1500" dirty="0">
              <a:latin typeface="Arial"/>
              <a:cs typeface="Arial"/>
            </a:endParaRPr>
          </a:p>
          <a:p>
            <a:pPr marL="12700" marR="5080">
              <a:lnSpc>
                <a:spcPct val="86100"/>
              </a:lnSpc>
              <a:spcBef>
                <a:spcPts val="10"/>
              </a:spcBef>
            </a:pP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livret 2 et 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préparation aux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épreuves</a:t>
            </a:r>
            <a:r>
              <a:rPr sz="15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du</a:t>
            </a:r>
            <a:r>
              <a:rPr sz="15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jury</a:t>
            </a:r>
            <a:endParaRPr sz="1500" dirty="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9930383" y="2554223"/>
            <a:ext cx="2028189" cy="1762760"/>
            <a:chOff x="9930383" y="2554223"/>
            <a:chExt cx="2028189" cy="1762760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30383" y="2554223"/>
              <a:ext cx="2027681" cy="176250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945623" y="2977895"/>
              <a:ext cx="2012442" cy="89687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991343" y="2596895"/>
              <a:ext cx="1908175" cy="1643380"/>
            </a:xfrm>
            <a:custGeom>
              <a:avLst/>
              <a:gdLst/>
              <a:ahLst/>
              <a:cxnLst/>
              <a:rect l="l" t="t" r="r" b="b"/>
              <a:pathLst>
                <a:path w="1908175" h="1643379">
                  <a:moveTo>
                    <a:pt x="1634235" y="0"/>
                  </a:moveTo>
                  <a:lnTo>
                    <a:pt x="273811" y="0"/>
                  </a:lnTo>
                  <a:lnTo>
                    <a:pt x="224584" y="4410"/>
                  </a:lnTo>
                  <a:lnTo>
                    <a:pt x="178256" y="17126"/>
                  </a:lnTo>
                  <a:lnTo>
                    <a:pt x="135598" y="37375"/>
                  </a:lnTo>
                  <a:lnTo>
                    <a:pt x="97384" y="64385"/>
                  </a:lnTo>
                  <a:lnTo>
                    <a:pt x="64385" y="97384"/>
                  </a:lnTo>
                  <a:lnTo>
                    <a:pt x="37375" y="135598"/>
                  </a:lnTo>
                  <a:lnTo>
                    <a:pt x="17126" y="178256"/>
                  </a:lnTo>
                  <a:lnTo>
                    <a:pt x="4410" y="224584"/>
                  </a:lnTo>
                  <a:lnTo>
                    <a:pt x="0" y="273812"/>
                  </a:lnTo>
                  <a:lnTo>
                    <a:pt x="0" y="1369059"/>
                  </a:lnTo>
                  <a:lnTo>
                    <a:pt x="4410" y="1418287"/>
                  </a:lnTo>
                  <a:lnTo>
                    <a:pt x="17126" y="1464615"/>
                  </a:lnTo>
                  <a:lnTo>
                    <a:pt x="37375" y="1507273"/>
                  </a:lnTo>
                  <a:lnTo>
                    <a:pt x="64385" y="1545487"/>
                  </a:lnTo>
                  <a:lnTo>
                    <a:pt x="97384" y="1578486"/>
                  </a:lnTo>
                  <a:lnTo>
                    <a:pt x="135598" y="1605496"/>
                  </a:lnTo>
                  <a:lnTo>
                    <a:pt x="178256" y="1625745"/>
                  </a:lnTo>
                  <a:lnTo>
                    <a:pt x="224584" y="1638461"/>
                  </a:lnTo>
                  <a:lnTo>
                    <a:pt x="273811" y="1642871"/>
                  </a:lnTo>
                  <a:lnTo>
                    <a:pt x="1634235" y="1642871"/>
                  </a:lnTo>
                  <a:lnTo>
                    <a:pt x="1683463" y="1638461"/>
                  </a:lnTo>
                  <a:lnTo>
                    <a:pt x="1729791" y="1625745"/>
                  </a:lnTo>
                  <a:lnTo>
                    <a:pt x="1772449" y="1605496"/>
                  </a:lnTo>
                  <a:lnTo>
                    <a:pt x="1810663" y="1578486"/>
                  </a:lnTo>
                  <a:lnTo>
                    <a:pt x="1843662" y="1545487"/>
                  </a:lnTo>
                  <a:lnTo>
                    <a:pt x="1870672" y="1507273"/>
                  </a:lnTo>
                  <a:lnTo>
                    <a:pt x="1890921" y="1464615"/>
                  </a:lnTo>
                  <a:lnTo>
                    <a:pt x="1903637" y="1418287"/>
                  </a:lnTo>
                  <a:lnTo>
                    <a:pt x="1908048" y="1369059"/>
                  </a:lnTo>
                  <a:lnTo>
                    <a:pt x="1908048" y="273812"/>
                  </a:lnTo>
                  <a:lnTo>
                    <a:pt x="1903637" y="224584"/>
                  </a:lnTo>
                  <a:lnTo>
                    <a:pt x="1890921" y="178256"/>
                  </a:lnTo>
                  <a:lnTo>
                    <a:pt x="1870672" y="135598"/>
                  </a:lnTo>
                  <a:lnTo>
                    <a:pt x="1843662" y="97384"/>
                  </a:lnTo>
                  <a:lnTo>
                    <a:pt x="1810663" y="64385"/>
                  </a:lnTo>
                  <a:lnTo>
                    <a:pt x="1772449" y="37375"/>
                  </a:lnTo>
                  <a:lnTo>
                    <a:pt x="1729791" y="17126"/>
                  </a:lnTo>
                  <a:lnTo>
                    <a:pt x="1683463" y="4410"/>
                  </a:lnTo>
                  <a:lnTo>
                    <a:pt x="163423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0106659" y="3049904"/>
            <a:ext cx="1650364" cy="64960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ct val="86100"/>
              </a:lnSpc>
              <a:spcBef>
                <a:spcPts val="360"/>
              </a:spcBef>
            </a:pP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Module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ac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  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post</a:t>
            </a:r>
            <a:r>
              <a:rPr sz="15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jury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910584" y="4407408"/>
            <a:ext cx="1621790" cy="1003300"/>
          </a:xfrm>
          <a:custGeom>
            <a:avLst/>
            <a:gdLst/>
            <a:ahLst/>
            <a:cxnLst/>
            <a:rect l="l" t="t" r="r" b="b"/>
            <a:pathLst>
              <a:path w="1621789" h="1003300">
                <a:moveTo>
                  <a:pt x="810767" y="0"/>
                </a:moveTo>
                <a:lnTo>
                  <a:pt x="752863" y="1259"/>
                </a:lnTo>
                <a:lnTo>
                  <a:pt x="696057" y="4980"/>
                </a:lnTo>
                <a:lnTo>
                  <a:pt x="640488" y="11078"/>
                </a:lnTo>
                <a:lnTo>
                  <a:pt x="586292" y="19467"/>
                </a:lnTo>
                <a:lnTo>
                  <a:pt x="533608" y="30064"/>
                </a:lnTo>
                <a:lnTo>
                  <a:pt x="482571" y="42783"/>
                </a:lnTo>
                <a:lnTo>
                  <a:pt x="433320" y="57539"/>
                </a:lnTo>
                <a:lnTo>
                  <a:pt x="385991" y="74248"/>
                </a:lnTo>
                <a:lnTo>
                  <a:pt x="340721" y="92823"/>
                </a:lnTo>
                <a:lnTo>
                  <a:pt x="297648" y="113182"/>
                </a:lnTo>
                <a:lnTo>
                  <a:pt x="256909" y="135237"/>
                </a:lnTo>
                <a:lnTo>
                  <a:pt x="218641" y="158905"/>
                </a:lnTo>
                <a:lnTo>
                  <a:pt x="182981" y="184101"/>
                </a:lnTo>
                <a:lnTo>
                  <a:pt x="150066" y="210740"/>
                </a:lnTo>
                <a:lnTo>
                  <a:pt x="120034" y="238736"/>
                </a:lnTo>
                <a:lnTo>
                  <a:pt x="93021" y="268005"/>
                </a:lnTo>
                <a:lnTo>
                  <a:pt x="69165" y="298462"/>
                </a:lnTo>
                <a:lnTo>
                  <a:pt x="31471" y="362600"/>
                </a:lnTo>
                <a:lnTo>
                  <a:pt x="8050" y="430471"/>
                </a:lnTo>
                <a:lnTo>
                  <a:pt x="0" y="501396"/>
                </a:lnTo>
                <a:lnTo>
                  <a:pt x="2035" y="537197"/>
                </a:lnTo>
                <a:lnTo>
                  <a:pt x="17908" y="606679"/>
                </a:lnTo>
                <a:lnTo>
                  <a:pt x="48602" y="672769"/>
                </a:lnTo>
                <a:lnTo>
                  <a:pt x="93021" y="734786"/>
                </a:lnTo>
                <a:lnTo>
                  <a:pt x="120034" y="764055"/>
                </a:lnTo>
                <a:lnTo>
                  <a:pt x="150066" y="792051"/>
                </a:lnTo>
                <a:lnTo>
                  <a:pt x="182981" y="818690"/>
                </a:lnTo>
                <a:lnTo>
                  <a:pt x="218641" y="843886"/>
                </a:lnTo>
                <a:lnTo>
                  <a:pt x="256909" y="867554"/>
                </a:lnTo>
                <a:lnTo>
                  <a:pt x="297648" y="889609"/>
                </a:lnTo>
                <a:lnTo>
                  <a:pt x="340721" y="909968"/>
                </a:lnTo>
                <a:lnTo>
                  <a:pt x="385991" y="928543"/>
                </a:lnTo>
                <a:lnTo>
                  <a:pt x="433320" y="945252"/>
                </a:lnTo>
                <a:lnTo>
                  <a:pt x="482571" y="960008"/>
                </a:lnTo>
                <a:lnTo>
                  <a:pt x="533608" y="972727"/>
                </a:lnTo>
                <a:lnTo>
                  <a:pt x="586292" y="983324"/>
                </a:lnTo>
                <a:lnTo>
                  <a:pt x="640488" y="991713"/>
                </a:lnTo>
                <a:lnTo>
                  <a:pt x="696057" y="997811"/>
                </a:lnTo>
                <a:lnTo>
                  <a:pt x="752863" y="1001532"/>
                </a:lnTo>
                <a:lnTo>
                  <a:pt x="810767" y="1002792"/>
                </a:lnTo>
                <a:lnTo>
                  <a:pt x="868672" y="1001532"/>
                </a:lnTo>
                <a:lnTo>
                  <a:pt x="925478" y="997811"/>
                </a:lnTo>
                <a:lnTo>
                  <a:pt x="981047" y="991713"/>
                </a:lnTo>
                <a:lnTo>
                  <a:pt x="1035243" y="983324"/>
                </a:lnTo>
                <a:lnTo>
                  <a:pt x="1087927" y="972727"/>
                </a:lnTo>
                <a:lnTo>
                  <a:pt x="1138964" y="960008"/>
                </a:lnTo>
                <a:lnTo>
                  <a:pt x="1188215" y="945252"/>
                </a:lnTo>
                <a:lnTo>
                  <a:pt x="1235544" y="928543"/>
                </a:lnTo>
                <a:lnTo>
                  <a:pt x="1280814" y="909968"/>
                </a:lnTo>
                <a:lnTo>
                  <a:pt x="1323887" y="889609"/>
                </a:lnTo>
                <a:lnTo>
                  <a:pt x="1364626" y="867554"/>
                </a:lnTo>
                <a:lnTo>
                  <a:pt x="1402894" y="843886"/>
                </a:lnTo>
                <a:lnTo>
                  <a:pt x="1438554" y="818690"/>
                </a:lnTo>
                <a:lnTo>
                  <a:pt x="1471469" y="792051"/>
                </a:lnTo>
                <a:lnTo>
                  <a:pt x="1501501" y="764055"/>
                </a:lnTo>
                <a:lnTo>
                  <a:pt x="1528514" y="734786"/>
                </a:lnTo>
                <a:lnTo>
                  <a:pt x="1552370" y="704329"/>
                </a:lnTo>
                <a:lnTo>
                  <a:pt x="1590064" y="640191"/>
                </a:lnTo>
                <a:lnTo>
                  <a:pt x="1613485" y="572320"/>
                </a:lnTo>
                <a:lnTo>
                  <a:pt x="1621536" y="501396"/>
                </a:lnTo>
                <a:lnTo>
                  <a:pt x="1619500" y="465594"/>
                </a:lnTo>
                <a:lnTo>
                  <a:pt x="1603627" y="396112"/>
                </a:lnTo>
                <a:lnTo>
                  <a:pt x="1572933" y="330022"/>
                </a:lnTo>
                <a:lnTo>
                  <a:pt x="1528514" y="268005"/>
                </a:lnTo>
                <a:lnTo>
                  <a:pt x="1501501" y="238736"/>
                </a:lnTo>
                <a:lnTo>
                  <a:pt x="1471469" y="210740"/>
                </a:lnTo>
                <a:lnTo>
                  <a:pt x="1438554" y="184101"/>
                </a:lnTo>
                <a:lnTo>
                  <a:pt x="1402894" y="158905"/>
                </a:lnTo>
                <a:lnTo>
                  <a:pt x="1364626" y="135237"/>
                </a:lnTo>
                <a:lnTo>
                  <a:pt x="1323887" y="113182"/>
                </a:lnTo>
                <a:lnTo>
                  <a:pt x="1280814" y="92823"/>
                </a:lnTo>
                <a:lnTo>
                  <a:pt x="1235544" y="74248"/>
                </a:lnTo>
                <a:lnTo>
                  <a:pt x="1188215" y="57539"/>
                </a:lnTo>
                <a:lnTo>
                  <a:pt x="1138964" y="42783"/>
                </a:lnTo>
                <a:lnTo>
                  <a:pt x="1087927" y="30064"/>
                </a:lnTo>
                <a:lnTo>
                  <a:pt x="1035243" y="19467"/>
                </a:lnTo>
                <a:lnTo>
                  <a:pt x="981047" y="11078"/>
                </a:lnTo>
                <a:lnTo>
                  <a:pt x="925478" y="4980"/>
                </a:lnTo>
                <a:lnTo>
                  <a:pt x="868672" y="1259"/>
                </a:lnTo>
                <a:lnTo>
                  <a:pt x="810767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300854" y="4755007"/>
            <a:ext cx="838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Max.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4h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0094721" y="4401058"/>
            <a:ext cx="1637664" cy="1016000"/>
            <a:chOff x="10094721" y="4401058"/>
            <a:chExt cx="1637664" cy="1016000"/>
          </a:xfrm>
        </p:grpSpPr>
        <p:sp>
          <p:nvSpPr>
            <p:cNvPr id="33" name="object 33"/>
            <p:cNvSpPr/>
            <p:nvPr/>
          </p:nvSpPr>
          <p:spPr>
            <a:xfrm>
              <a:off x="10101071" y="4407408"/>
              <a:ext cx="1624965" cy="1003300"/>
            </a:xfrm>
            <a:custGeom>
              <a:avLst/>
              <a:gdLst/>
              <a:ahLst/>
              <a:cxnLst/>
              <a:rect l="l" t="t" r="r" b="b"/>
              <a:pathLst>
                <a:path w="1624965" h="1003300">
                  <a:moveTo>
                    <a:pt x="812292" y="0"/>
                  </a:moveTo>
                  <a:lnTo>
                    <a:pt x="754287" y="1259"/>
                  </a:lnTo>
                  <a:lnTo>
                    <a:pt x="697383" y="4980"/>
                  </a:lnTo>
                  <a:lnTo>
                    <a:pt x="641715" y="11078"/>
                  </a:lnTo>
                  <a:lnTo>
                    <a:pt x="587423" y="19467"/>
                  </a:lnTo>
                  <a:lnTo>
                    <a:pt x="534643" y="30064"/>
                  </a:lnTo>
                  <a:lnTo>
                    <a:pt x="483513" y="42783"/>
                  </a:lnTo>
                  <a:lnTo>
                    <a:pt x="434170" y="57539"/>
                  </a:lnTo>
                  <a:lnTo>
                    <a:pt x="386752" y="74248"/>
                  </a:lnTo>
                  <a:lnTo>
                    <a:pt x="341397" y="92823"/>
                  </a:lnTo>
                  <a:lnTo>
                    <a:pt x="298241" y="113182"/>
                  </a:lnTo>
                  <a:lnTo>
                    <a:pt x="257423" y="135237"/>
                  </a:lnTo>
                  <a:lnTo>
                    <a:pt x="219081" y="158905"/>
                  </a:lnTo>
                  <a:lnTo>
                    <a:pt x="183350" y="184101"/>
                  </a:lnTo>
                  <a:lnTo>
                    <a:pt x="150370" y="210740"/>
                  </a:lnTo>
                  <a:lnTo>
                    <a:pt x="120278" y="238736"/>
                  </a:lnTo>
                  <a:lnTo>
                    <a:pt x="93211" y="268005"/>
                  </a:lnTo>
                  <a:lnTo>
                    <a:pt x="69307" y="298462"/>
                  </a:lnTo>
                  <a:lnTo>
                    <a:pt x="31536" y="362600"/>
                  </a:lnTo>
                  <a:lnTo>
                    <a:pt x="8067" y="430471"/>
                  </a:lnTo>
                  <a:lnTo>
                    <a:pt x="0" y="501396"/>
                  </a:lnTo>
                  <a:lnTo>
                    <a:pt x="2039" y="537197"/>
                  </a:lnTo>
                  <a:lnTo>
                    <a:pt x="17945" y="606679"/>
                  </a:lnTo>
                  <a:lnTo>
                    <a:pt x="48702" y="672769"/>
                  </a:lnTo>
                  <a:lnTo>
                    <a:pt x="93211" y="734786"/>
                  </a:lnTo>
                  <a:lnTo>
                    <a:pt x="120278" y="764055"/>
                  </a:lnTo>
                  <a:lnTo>
                    <a:pt x="150370" y="792051"/>
                  </a:lnTo>
                  <a:lnTo>
                    <a:pt x="183350" y="818690"/>
                  </a:lnTo>
                  <a:lnTo>
                    <a:pt x="219081" y="843886"/>
                  </a:lnTo>
                  <a:lnTo>
                    <a:pt x="257423" y="867554"/>
                  </a:lnTo>
                  <a:lnTo>
                    <a:pt x="298241" y="889609"/>
                  </a:lnTo>
                  <a:lnTo>
                    <a:pt x="341397" y="909968"/>
                  </a:lnTo>
                  <a:lnTo>
                    <a:pt x="386752" y="928543"/>
                  </a:lnTo>
                  <a:lnTo>
                    <a:pt x="434170" y="945252"/>
                  </a:lnTo>
                  <a:lnTo>
                    <a:pt x="483513" y="960008"/>
                  </a:lnTo>
                  <a:lnTo>
                    <a:pt x="534643" y="972727"/>
                  </a:lnTo>
                  <a:lnTo>
                    <a:pt x="587423" y="983324"/>
                  </a:lnTo>
                  <a:lnTo>
                    <a:pt x="641715" y="991713"/>
                  </a:lnTo>
                  <a:lnTo>
                    <a:pt x="697383" y="997811"/>
                  </a:lnTo>
                  <a:lnTo>
                    <a:pt x="754287" y="1001532"/>
                  </a:lnTo>
                  <a:lnTo>
                    <a:pt x="812292" y="1002792"/>
                  </a:lnTo>
                  <a:lnTo>
                    <a:pt x="870296" y="1001532"/>
                  </a:lnTo>
                  <a:lnTo>
                    <a:pt x="927200" y="997811"/>
                  </a:lnTo>
                  <a:lnTo>
                    <a:pt x="982868" y="991713"/>
                  </a:lnTo>
                  <a:lnTo>
                    <a:pt x="1037160" y="983324"/>
                  </a:lnTo>
                  <a:lnTo>
                    <a:pt x="1089940" y="972727"/>
                  </a:lnTo>
                  <a:lnTo>
                    <a:pt x="1141070" y="960008"/>
                  </a:lnTo>
                  <a:lnTo>
                    <a:pt x="1190413" y="945252"/>
                  </a:lnTo>
                  <a:lnTo>
                    <a:pt x="1237831" y="928543"/>
                  </a:lnTo>
                  <a:lnTo>
                    <a:pt x="1283186" y="909968"/>
                  </a:lnTo>
                  <a:lnTo>
                    <a:pt x="1326342" y="889609"/>
                  </a:lnTo>
                  <a:lnTo>
                    <a:pt x="1367160" y="867554"/>
                  </a:lnTo>
                  <a:lnTo>
                    <a:pt x="1405502" y="843886"/>
                  </a:lnTo>
                  <a:lnTo>
                    <a:pt x="1441233" y="818690"/>
                  </a:lnTo>
                  <a:lnTo>
                    <a:pt x="1474213" y="792051"/>
                  </a:lnTo>
                  <a:lnTo>
                    <a:pt x="1504305" y="764055"/>
                  </a:lnTo>
                  <a:lnTo>
                    <a:pt x="1531372" y="734786"/>
                  </a:lnTo>
                  <a:lnTo>
                    <a:pt x="1555276" y="704329"/>
                  </a:lnTo>
                  <a:lnTo>
                    <a:pt x="1593047" y="640191"/>
                  </a:lnTo>
                  <a:lnTo>
                    <a:pt x="1616516" y="572320"/>
                  </a:lnTo>
                  <a:lnTo>
                    <a:pt x="1624583" y="501396"/>
                  </a:lnTo>
                  <a:lnTo>
                    <a:pt x="1622544" y="465594"/>
                  </a:lnTo>
                  <a:lnTo>
                    <a:pt x="1606638" y="396112"/>
                  </a:lnTo>
                  <a:lnTo>
                    <a:pt x="1575881" y="330022"/>
                  </a:lnTo>
                  <a:lnTo>
                    <a:pt x="1531372" y="268005"/>
                  </a:lnTo>
                  <a:lnTo>
                    <a:pt x="1504305" y="238736"/>
                  </a:lnTo>
                  <a:lnTo>
                    <a:pt x="1474213" y="210740"/>
                  </a:lnTo>
                  <a:lnTo>
                    <a:pt x="1441233" y="184101"/>
                  </a:lnTo>
                  <a:lnTo>
                    <a:pt x="1405502" y="158905"/>
                  </a:lnTo>
                  <a:lnTo>
                    <a:pt x="1367160" y="135237"/>
                  </a:lnTo>
                  <a:lnTo>
                    <a:pt x="1326342" y="113182"/>
                  </a:lnTo>
                  <a:lnTo>
                    <a:pt x="1283186" y="92823"/>
                  </a:lnTo>
                  <a:lnTo>
                    <a:pt x="1237831" y="74248"/>
                  </a:lnTo>
                  <a:lnTo>
                    <a:pt x="1190413" y="57539"/>
                  </a:lnTo>
                  <a:lnTo>
                    <a:pt x="1141070" y="42783"/>
                  </a:lnTo>
                  <a:lnTo>
                    <a:pt x="1089940" y="30064"/>
                  </a:lnTo>
                  <a:lnTo>
                    <a:pt x="1037160" y="19467"/>
                  </a:lnTo>
                  <a:lnTo>
                    <a:pt x="982868" y="11078"/>
                  </a:lnTo>
                  <a:lnTo>
                    <a:pt x="927200" y="4980"/>
                  </a:lnTo>
                  <a:lnTo>
                    <a:pt x="870296" y="1259"/>
                  </a:lnTo>
                  <a:lnTo>
                    <a:pt x="812292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01071" y="4407408"/>
              <a:ext cx="1624965" cy="1003300"/>
            </a:xfrm>
            <a:custGeom>
              <a:avLst/>
              <a:gdLst/>
              <a:ahLst/>
              <a:cxnLst/>
              <a:rect l="l" t="t" r="r" b="b"/>
              <a:pathLst>
                <a:path w="1624965" h="1003300">
                  <a:moveTo>
                    <a:pt x="1624583" y="501396"/>
                  </a:moveTo>
                  <a:lnTo>
                    <a:pt x="1616516" y="430471"/>
                  </a:lnTo>
                  <a:lnTo>
                    <a:pt x="1593047" y="362600"/>
                  </a:lnTo>
                  <a:lnTo>
                    <a:pt x="1555276" y="298462"/>
                  </a:lnTo>
                  <a:lnTo>
                    <a:pt x="1531372" y="268005"/>
                  </a:lnTo>
                  <a:lnTo>
                    <a:pt x="1504305" y="238736"/>
                  </a:lnTo>
                  <a:lnTo>
                    <a:pt x="1474213" y="210740"/>
                  </a:lnTo>
                  <a:lnTo>
                    <a:pt x="1441233" y="184101"/>
                  </a:lnTo>
                  <a:lnTo>
                    <a:pt x="1405502" y="158905"/>
                  </a:lnTo>
                  <a:lnTo>
                    <a:pt x="1367160" y="135237"/>
                  </a:lnTo>
                  <a:lnTo>
                    <a:pt x="1326342" y="113182"/>
                  </a:lnTo>
                  <a:lnTo>
                    <a:pt x="1283186" y="92823"/>
                  </a:lnTo>
                  <a:lnTo>
                    <a:pt x="1237831" y="74248"/>
                  </a:lnTo>
                  <a:lnTo>
                    <a:pt x="1190413" y="57539"/>
                  </a:lnTo>
                  <a:lnTo>
                    <a:pt x="1141070" y="42783"/>
                  </a:lnTo>
                  <a:lnTo>
                    <a:pt x="1089940" y="30064"/>
                  </a:lnTo>
                  <a:lnTo>
                    <a:pt x="1037160" y="19467"/>
                  </a:lnTo>
                  <a:lnTo>
                    <a:pt x="982868" y="11078"/>
                  </a:lnTo>
                  <a:lnTo>
                    <a:pt x="927200" y="4980"/>
                  </a:lnTo>
                  <a:lnTo>
                    <a:pt x="870296" y="1259"/>
                  </a:lnTo>
                  <a:lnTo>
                    <a:pt x="812292" y="0"/>
                  </a:lnTo>
                  <a:lnTo>
                    <a:pt x="754287" y="1259"/>
                  </a:lnTo>
                  <a:lnTo>
                    <a:pt x="697383" y="4980"/>
                  </a:lnTo>
                  <a:lnTo>
                    <a:pt x="641715" y="11078"/>
                  </a:lnTo>
                  <a:lnTo>
                    <a:pt x="587423" y="19467"/>
                  </a:lnTo>
                  <a:lnTo>
                    <a:pt x="534643" y="30064"/>
                  </a:lnTo>
                  <a:lnTo>
                    <a:pt x="483513" y="42783"/>
                  </a:lnTo>
                  <a:lnTo>
                    <a:pt x="434170" y="57539"/>
                  </a:lnTo>
                  <a:lnTo>
                    <a:pt x="386752" y="74248"/>
                  </a:lnTo>
                  <a:lnTo>
                    <a:pt x="341397" y="92823"/>
                  </a:lnTo>
                  <a:lnTo>
                    <a:pt x="298241" y="113182"/>
                  </a:lnTo>
                  <a:lnTo>
                    <a:pt x="257423" y="135237"/>
                  </a:lnTo>
                  <a:lnTo>
                    <a:pt x="219081" y="158905"/>
                  </a:lnTo>
                  <a:lnTo>
                    <a:pt x="183350" y="184101"/>
                  </a:lnTo>
                  <a:lnTo>
                    <a:pt x="150370" y="210740"/>
                  </a:lnTo>
                  <a:lnTo>
                    <a:pt x="120278" y="238736"/>
                  </a:lnTo>
                  <a:lnTo>
                    <a:pt x="93211" y="268005"/>
                  </a:lnTo>
                  <a:lnTo>
                    <a:pt x="69307" y="298462"/>
                  </a:lnTo>
                  <a:lnTo>
                    <a:pt x="31536" y="362600"/>
                  </a:lnTo>
                  <a:lnTo>
                    <a:pt x="8067" y="430471"/>
                  </a:lnTo>
                  <a:lnTo>
                    <a:pt x="0" y="501396"/>
                  </a:lnTo>
                  <a:lnTo>
                    <a:pt x="2039" y="537197"/>
                  </a:lnTo>
                  <a:lnTo>
                    <a:pt x="17945" y="606679"/>
                  </a:lnTo>
                  <a:lnTo>
                    <a:pt x="48702" y="672769"/>
                  </a:lnTo>
                  <a:lnTo>
                    <a:pt x="93211" y="734786"/>
                  </a:lnTo>
                  <a:lnTo>
                    <a:pt x="120278" y="764055"/>
                  </a:lnTo>
                  <a:lnTo>
                    <a:pt x="150370" y="792051"/>
                  </a:lnTo>
                  <a:lnTo>
                    <a:pt x="183350" y="818690"/>
                  </a:lnTo>
                  <a:lnTo>
                    <a:pt x="219081" y="843886"/>
                  </a:lnTo>
                  <a:lnTo>
                    <a:pt x="257423" y="867554"/>
                  </a:lnTo>
                  <a:lnTo>
                    <a:pt x="298241" y="889609"/>
                  </a:lnTo>
                  <a:lnTo>
                    <a:pt x="341397" y="909968"/>
                  </a:lnTo>
                  <a:lnTo>
                    <a:pt x="386752" y="928543"/>
                  </a:lnTo>
                  <a:lnTo>
                    <a:pt x="434170" y="945252"/>
                  </a:lnTo>
                  <a:lnTo>
                    <a:pt x="483513" y="960008"/>
                  </a:lnTo>
                  <a:lnTo>
                    <a:pt x="534643" y="972727"/>
                  </a:lnTo>
                  <a:lnTo>
                    <a:pt x="587423" y="983324"/>
                  </a:lnTo>
                  <a:lnTo>
                    <a:pt x="641715" y="991713"/>
                  </a:lnTo>
                  <a:lnTo>
                    <a:pt x="697383" y="997811"/>
                  </a:lnTo>
                  <a:lnTo>
                    <a:pt x="754287" y="1001532"/>
                  </a:lnTo>
                  <a:lnTo>
                    <a:pt x="812292" y="1002792"/>
                  </a:lnTo>
                  <a:lnTo>
                    <a:pt x="870296" y="1001532"/>
                  </a:lnTo>
                  <a:lnTo>
                    <a:pt x="927200" y="997811"/>
                  </a:lnTo>
                  <a:lnTo>
                    <a:pt x="982868" y="991713"/>
                  </a:lnTo>
                  <a:lnTo>
                    <a:pt x="1037160" y="983324"/>
                  </a:lnTo>
                  <a:lnTo>
                    <a:pt x="1089940" y="972727"/>
                  </a:lnTo>
                  <a:lnTo>
                    <a:pt x="1141070" y="960008"/>
                  </a:lnTo>
                  <a:lnTo>
                    <a:pt x="1190413" y="945252"/>
                  </a:lnTo>
                  <a:lnTo>
                    <a:pt x="1237831" y="928543"/>
                  </a:lnTo>
                  <a:lnTo>
                    <a:pt x="1283186" y="909968"/>
                  </a:lnTo>
                  <a:lnTo>
                    <a:pt x="1326342" y="889609"/>
                  </a:lnTo>
                  <a:lnTo>
                    <a:pt x="1367160" y="867554"/>
                  </a:lnTo>
                  <a:lnTo>
                    <a:pt x="1405502" y="843886"/>
                  </a:lnTo>
                  <a:lnTo>
                    <a:pt x="1441233" y="818690"/>
                  </a:lnTo>
                  <a:lnTo>
                    <a:pt x="1474213" y="792051"/>
                  </a:lnTo>
                  <a:lnTo>
                    <a:pt x="1504305" y="764055"/>
                  </a:lnTo>
                  <a:lnTo>
                    <a:pt x="1531372" y="734786"/>
                  </a:lnTo>
                  <a:lnTo>
                    <a:pt x="1555276" y="704329"/>
                  </a:lnTo>
                  <a:lnTo>
                    <a:pt x="1593047" y="640191"/>
                  </a:lnTo>
                  <a:lnTo>
                    <a:pt x="1616516" y="572320"/>
                  </a:lnTo>
                  <a:lnTo>
                    <a:pt x="1624583" y="501396"/>
                  </a:lnTo>
                  <a:close/>
                </a:path>
              </a:pathLst>
            </a:custGeom>
            <a:ln w="12700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0494644" y="4755007"/>
            <a:ext cx="838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Max.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7h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5830570" y="4401058"/>
            <a:ext cx="4057650" cy="1076960"/>
            <a:chOff x="5830570" y="4401058"/>
            <a:chExt cx="4057650" cy="1076960"/>
          </a:xfrm>
        </p:grpSpPr>
        <p:sp>
          <p:nvSpPr>
            <p:cNvPr id="37" name="object 37"/>
            <p:cNvSpPr/>
            <p:nvPr/>
          </p:nvSpPr>
          <p:spPr>
            <a:xfrm>
              <a:off x="5836920" y="4407408"/>
              <a:ext cx="4044950" cy="1064260"/>
            </a:xfrm>
            <a:custGeom>
              <a:avLst/>
              <a:gdLst/>
              <a:ahLst/>
              <a:cxnLst/>
              <a:rect l="l" t="t" r="r" b="b"/>
              <a:pathLst>
                <a:path w="4044950" h="1064260">
                  <a:moveTo>
                    <a:pt x="2022348" y="0"/>
                  </a:moveTo>
                  <a:lnTo>
                    <a:pt x="1949809" y="335"/>
                  </a:lnTo>
                  <a:lnTo>
                    <a:pt x="1877913" y="1335"/>
                  </a:lnTo>
                  <a:lnTo>
                    <a:pt x="1806703" y="2987"/>
                  </a:lnTo>
                  <a:lnTo>
                    <a:pt x="1736221" y="5281"/>
                  </a:lnTo>
                  <a:lnTo>
                    <a:pt x="1666510" y="8205"/>
                  </a:lnTo>
                  <a:lnTo>
                    <a:pt x="1597613" y="11748"/>
                  </a:lnTo>
                  <a:lnTo>
                    <a:pt x="1529572" y="15899"/>
                  </a:lnTo>
                  <a:lnTo>
                    <a:pt x="1462431" y="20646"/>
                  </a:lnTo>
                  <a:lnTo>
                    <a:pt x="1396232" y="25979"/>
                  </a:lnTo>
                  <a:lnTo>
                    <a:pt x="1331017" y="31885"/>
                  </a:lnTo>
                  <a:lnTo>
                    <a:pt x="1266831" y="38354"/>
                  </a:lnTo>
                  <a:lnTo>
                    <a:pt x="1203714" y="45375"/>
                  </a:lnTo>
                  <a:lnTo>
                    <a:pt x="1141711" y="52936"/>
                  </a:lnTo>
                  <a:lnTo>
                    <a:pt x="1080864" y="61026"/>
                  </a:lnTo>
                  <a:lnTo>
                    <a:pt x="1021215" y="69633"/>
                  </a:lnTo>
                  <a:lnTo>
                    <a:pt x="962808" y="78747"/>
                  </a:lnTo>
                  <a:lnTo>
                    <a:pt x="905685" y="88356"/>
                  </a:lnTo>
                  <a:lnTo>
                    <a:pt x="849889" y="98449"/>
                  </a:lnTo>
                  <a:lnTo>
                    <a:pt x="795463" y="109015"/>
                  </a:lnTo>
                  <a:lnTo>
                    <a:pt x="742450" y="120043"/>
                  </a:lnTo>
                  <a:lnTo>
                    <a:pt x="690891" y="131520"/>
                  </a:lnTo>
                  <a:lnTo>
                    <a:pt x="640831" y="143437"/>
                  </a:lnTo>
                  <a:lnTo>
                    <a:pt x="592312" y="155781"/>
                  </a:lnTo>
                  <a:lnTo>
                    <a:pt x="545376" y="168542"/>
                  </a:lnTo>
                  <a:lnTo>
                    <a:pt x="500066" y="181708"/>
                  </a:lnTo>
                  <a:lnTo>
                    <a:pt x="456426" y="195267"/>
                  </a:lnTo>
                  <a:lnTo>
                    <a:pt x="414498" y="209210"/>
                  </a:lnTo>
                  <a:lnTo>
                    <a:pt x="374324" y="223524"/>
                  </a:lnTo>
                  <a:lnTo>
                    <a:pt x="335948" y="238199"/>
                  </a:lnTo>
                  <a:lnTo>
                    <a:pt x="299411" y="253222"/>
                  </a:lnTo>
                  <a:lnTo>
                    <a:pt x="232031" y="284270"/>
                  </a:lnTo>
                  <a:lnTo>
                    <a:pt x="172524" y="316580"/>
                  </a:lnTo>
                  <a:lnTo>
                    <a:pt x="121234" y="350060"/>
                  </a:lnTo>
                  <a:lnTo>
                    <a:pt x="78502" y="384621"/>
                  </a:lnTo>
                  <a:lnTo>
                    <a:pt x="44670" y="420174"/>
                  </a:lnTo>
                  <a:lnTo>
                    <a:pt x="20081" y="456627"/>
                  </a:lnTo>
                  <a:lnTo>
                    <a:pt x="5077" y="493891"/>
                  </a:lnTo>
                  <a:lnTo>
                    <a:pt x="0" y="531876"/>
                  </a:lnTo>
                  <a:lnTo>
                    <a:pt x="1276" y="550952"/>
                  </a:lnTo>
                  <a:lnTo>
                    <a:pt x="11360" y="588588"/>
                  </a:lnTo>
                  <a:lnTo>
                    <a:pt x="31199" y="625458"/>
                  </a:lnTo>
                  <a:lnTo>
                    <a:pt x="60452" y="661472"/>
                  </a:lnTo>
                  <a:lnTo>
                    <a:pt x="98777" y="696540"/>
                  </a:lnTo>
                  <a:lnTo>
                    <a:pt x="145831" y="730572"/>
                  </a:lnTo>
                  <a:lnTo>
                    <a:pt x="201272" y="763478"/>
                  </a:lnTo>
                  <a:lnTo>
                    <a:pt x="264758" y="795168"/>
                  </a:lnTo>
                  <a:lnTo>
                    <a:pt x="335948" y="825552"/>
                  </a:lnTo>
                  <a:lnTo>
                    <a:pt x="374324" y="840227"/>
                  </a:lnTo>
                  <a:lnTo>
                    <a:pt x="414498" y="854541"/>
                  </a:lnTo>
                  <a:lnTo>
                    <a:pt x="456426" y="868484"/>
                  </a:lnTo>
                  <a:lnTo>
                    <a:pt x="500066" y="882043"/>
                  </a:lnTo>
                  <a:lnTo>
                    <a:pt x="545376" y="895209"/>
                  </a:lnTo>
                  <a:lnTo>
                    <a:pt x="592312" y="907970"/>
                  </a:lnTo>
                  <a:lnTo>
                    <a:pt x="640831" y="920314"/>
                  </a:lnTo>
                  <a:lnTo>
                    <a:pt x="690891" y="932231"/>
                  </a:lnTo>
                  <a:lnTo>
                    <a:pt x="742450" y="943708"/>
                  </a:lnTo>
                  <a:lnTo>
                    <a:pt x="795463" y="954736"/>
                  </a:lnTo>
                  <a:lnTo>
                    <a:pt x="849889" y="965302"/>
                  </a:lnTo>
                  <a:lnTo>
                    <a:pt x="905685" y="975395"/>
                  </a:lnTo>
                  <a:lnTo>
                    <a:pt x="962808" y="985004"/>
                  </a:lnTo>
                  <a:lnTo>
                    <a:pt x="1021215" y="994118"/>
                  </a:lnTo>
                  <a:lnTo>
                    <a:pt x="1080864" y="1002725"/>
                  </a:lnTo>
                  <a:lnTo>
                    <a:pt x="1141711" y="1010815"/>
                  </a:lnTo>
                  <a:lnTo>
                    <a:pt x="1203714" y="1018376"/>
                  </a:lnTo>
                  <a:lnTo>
                    <a:pt x="1266831" y="1025397"/>
                  </a:lnTo>
                  <a:lnTo>
                    <a:pt x="1331017" y="1031866"/>
                  </a:lnTo>
                  <a:lnTo>
                    <a:pt x="1396232" y="1037772"/>
                  </a:lnTo>
                  <a:lnTo>
                    <a:pt x="1462431" y="1043105"/>
                  </a:lnTo>
                  <a:lnTo>
                    <a:pt x="1529572" y="1047852"/>
                  </a:lnTo>
                  <a:lnTo>
                    <a:pt x="1597613" y="1052003"/>
                  </a:lnTo>
                  <a:lnTo>
                    <a:pt x="1666510" y="1055546"/>
                  </a:lnTo>
                  <a:lnTo>
                    <a:pt x="1736221" y="1058470"/>
                  </a:lnTo>
                  <a:lnTo>
                    <a:pt x="1806703" y="1060764"/>
                  </a:lnTo>
                  <a:lnTo>
                    <a:pt x="1877913" y="1062416"/>
                  </a:lnTo>
                  <a:lnTo>
                    <a:pt x="1949809" y="1063416"/>
                  </a:lnTo>
                  <a:lnTo>
                    <a:pt x="2022348" y="1063752"/>
                  </a:lnTo>
                  <a:lnTo>
                    <a:pt x="2094886" y="1063416"/>
                  </a:lnTo>
                  <a:lnTo>
                    <a:pt x="2166782" y="1062416"/>
                  </a:lnTo>
                  <a:lnTo>
                    <a:pt x="2237992" y="1060764"/>
                  </a:lnTo>
                  <a:lnTo>
                    <a:pt x="2308474" y="1058470"/>
                  </a:lnTo>
                  <a:lnTo>
                    <a:pt x="2378185" y="1055546"/>
                  </a:lnTo>
                  <a:lnTo>
                    <a:pt x="2447082" y="1052003"/>
                  </a:lnTo>
                  <a:lnTo>
                    <a:pt x="2515123" y="1047852"/>
                  </a:lnTo>
                  <a:lnTo>
                    <a:pt x="2582264" y="1043105"/>
                  </a:lnTo>
                  <a:lnTo>
                    <a:pt x="2648463" y="1037772"/>
                  </a:lnTo>
                  <a:lnTo>
                    <a:pt x="2713678" y="1031866"/>
                  </a:lnTo>
                  <a:lnTo>
                    <a:pt x="2777864" y="1025397"/>
                  </a:lnTo>
                  <a:lnTo>
                    <a:pt x="2840981" y="1018376"/>
                  </a:lnTo>
                  <a:lnTo>
                    <a:pt x="2902984" y="1010815"/>
                  </a:lnTo>
                  <a:lnTo>
                    <a:pt x="2963831" y="1002725"/>
                  </a:lnTo>
                  <a:lnTo>
                    <a:pt x="3023480" y="994118"/>
                  </a:lnTo>
                  <a:lnTo>
                    <a:pt x="3081887" y="985004"/>
                  </a:lnTo>
                  <a:lnTo>
                    <a:pt x="3139010" y="975395"/>
                  </a:lnTo>
                  <a:lnTo>
                    <a:pt x="3194806" y="965302"/>
                  </a:lnTo>
                  <a:lnTo>
                    <a:pt x="3249232" y="954736"/>
                  </a:lnTo>
                  <a:lnTo>
                    <a:pt x="3302245" y="943708"/>
                  </a:lnTo>
                  <a:lnTo>
                    <a:pt x="3353804" y="932231"/>
                  </a:lnTo>
                  <a:lnTo>
                    <a:pt x="3403864" y="920314"/>
                  </a:lnTo>
                  <a:lnTo>
                    <a:pt x="3452383" y="907970"/>
                  </a:lnTo>
                  <a:lnTo>
                    <a:pt x="3499319" y="895209"/>
                  </a:lnTo>
                  <a:lnTo>
                    <a:pt x="3544629" y="882043"/>
                  </a:lnTo>
                  <a:lnTo>
                    <a:pt x="3588269" y="868484"/>
                  </a:lnTo>
                  <a:lnTo>
                    <a:pt x="3630197" y="854541"/>
                  </a:lnTo>
                  <a:lnTo>
                    <a:pt x="3670371" y="840227"/>
                  </a:lnTo>
                  <a:lnTo>
                    <a:pt x="3708747" y="825552"/>
                  </a:lnTo>
                  <a:lnTo>
                    <a:pt x="3745284" y="810529"/>
                  </a:lnTo>
                  <a:lnTo>
                    <a:pt x="3812664" y="779481"/>
                  </a:lnTo>
                  <a:lnTo>
                    <a:pt x="3872171" y="747171"/>
                  </a:lnTo>
                  <a:lnTo>
                    <a:pt x="3923461" y="713691"/>
                  </a:lnTo>
                  <a:lnTo>
                    <a:pt x="3966193" y="679130"/>
                  </a:lnTo>
                  <a:lnTo>
                    <a:pt x="4000025" y="643577"/>
                  </a:lnTo>
                  <a:lnTo>
                    <a:pt x="4024614" y="607124"/>
                  </a:lnTo>
                  <a:lnTo>
                    <a:pt x="4039618" y="569860"/>
                  </a:lnTo>
                  <a:lnTo>
                    <a:pt x="4044696" y="531876"/>
                  </a:lnTo>
                  <a:lnTo>
                    <a:pt x="4043419" y="512799"/>
                  </a:lnTo>
                  <a:lnTo>
                    <a:pt x="4033335" y="475163"/>
                  </a:lnTo>
                  <a:lnTo>
                    <a:pt x="4013496" y="438293"/>
                  </a:lnTo>
                  <a:lnTo>
                    <a:pt x="3984243" y="402279"/>
                  </a:lnTo>
                  <a:lnTo>
                    <a:pt x="3945918" y="367211"/>
                  </a:lnTo>
                  <a:lnTo>
                    <a:pt x="3898864" y="333179"/>
                  </a:lnTo>
                  <a:lnTo>
                    <a:pt x="3843423" y="300273"/>
                  </a:lnTo>
                  <a:lnTo>
                    <a:pt x="3779937" y="268583"/>
                  </a:lnTo>
                  <a:lnTo>
                    <a:pt x="3708747" y="238199"/>
                  </a:lnTo>
                  <a:lnTo>
                    <a:pt x="3670371" y="223524"/>
                  </a:lnTo>
                  <a:lnTo>
                    <a:pt x="3630197" y="209210"/>
                  </a:lnTo>
                  <a:lnTo>
                    <a:pt x="3588269" y="195267"/>
                  </a:lnTo>
                  <a:lnTo>
                    <a:pt x="3544629" y="181708"/>
                  </a:lnTo>
                  <a:lnTo>
                    <a:pt x="3499319" y="168542"/>
                  </a:lnTo>
                  <a:lnTo>
                    <a:pt x="3452383" y="155781"/>
                  </a:lnTo>
                  <a:lnTo>
                    <a:pt x="3403864" y="143437"/>
                  </a:lnTo>
                  <a:lnTo>
                    <a:pt x="3353804" y="131520"/>
                  </a:lnTo>
                  <a:lnTo>
                    <a:pt x="3302245" y="120043"/>
                  </a:lnTo>
                  <a:lnTo>
                    <a:pt x="3249232" y="109015"/>
                  </a:lnTo>
                  <a:lnTo>
                    <a:pt x="3194806" y="98449"/>
                  </a:lnTo>
                  <a:lnTo>
                    <a:pt x="3139010" y="88356"/>
                  </a:lnTo>
                  <a:lnTo>
                    <a:pt x="3081887" y="78747"/>
                  </a:lnTo>
                  <a:lnTo>
                    <a:pt x="3023480" y="69633"/>
                  </a:lnTo>
                  <a:lnTo>
                    <a:pt x="2963831" y="61026"/>
                  </a:lnTo>
                  <a:lnTo>
                    <a:pt x="2902984" y="52936"/>
                  </a:lnTo>
                  <a:lnTo>
                    <a:pt x="2840981" y="45375"/>
                  </a:lnTo>
                  <a:lnTo>
                    <a:pt x="2777864" y="38354"/>
                  </a:lnTo>
                  <a:lnTo>
                    <a:pt x="2713678" y="31885"/>
                  </a:lnTo>
                  <a:lnTo>
                    <a:pt x="2648463" y="25979"/>
                  </a:lnTo>
                  <a:lnTo>
                    <a:pt x="2582264" y="20646"/>
                  </a:lnTo>
                  <a:lnTo>
                    <a:pt x="2515123" y="15899"/>
                  </a:lnTo>
                  <a:lnTo>
                    <a:pt x="2447082" y="11748"/>
                  </a:lnTo>
                  <a:lnTo>
                    <a:pt x="2378185" y="8205"/>
                  </a:lnTo>
                  <a:lnTo>
                    <a:pt x="2308474" y="5281"/>
                  </a:lnTo>
                  <a:lnTo>
                    <a:pt x="2237992" y="2987"/>
                  </a:lnTo>
                  <a:lnTo>
                    <a:pt x="2166782" y="1335"/>
                  </a:lnTo>
                  <a:lnTo>
                    <a:pt x="2094886" y="335"/>
                  </a:lnTo>
                  <a:lnTo>
                    <a:pt x="2022348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36920" y="4407408"/>
              <a:ext cx="4044950" cy="1064260"/>
            </a:xfrm>
            <a:custGeom>
              <a:avLst/>
              <a:gdLst/>
              <a:ahLst/>
              <a:cxnLst/>
              <a:rect l="l" t="t" r="r" b="b"/>
              <a:pathLst>
                <a:path w="4044950" h="1064260">
                  <a:moveTo>
                    <a:pt x="0" y="531876"/>
                  </a:moveTo>
                  <a:lnTo>
                    <a:pt x="5077" y="493891"/>
                  </a:lnTo>
                  <a:lnTo>
                    <a:pt x="20081" y="456627"/>
                  </a:lnTo>
                  <a:lnTo>
                    <a:pt x="44670" y="420174"/>
                  </a:lnTo>
                  <a:lnTo>
                    <a:pt x="78502" y="384621"/>
                  </a:lnTo>
                  <a:lnTo>
                    <a:pt x="121234" y="350060"/>
                  </a:lnTo>
                  <a:lnTo>
                    <a:pt x="172524" y="316580"/>
                  </a:lnTo>
                  <a:lnTo>
                    <a:pt x="232031" y="284270"/>
                  </a:lnTo>
                  <a:lnTo>
                    <a:pt x="299411" y="253222"/>
                  </a:lnTo>
                  <a:lnTo>
                    <a:pt x="335948" y="238199"/>
                  </a:lnTo>
                  <a:lnTo>
                    <a:pt x="374324" y="223524"/>
                  </a:lnTo>
                  <a:lnTo>
                    <a:pt x="414498" y="209210"/>
                  </a:lnTo>
                  <a:lnTo>
                    <a:pt x="456426" y="195267"/>
                  </a:lnTo>
                  <a:lnTo>
                    <a:pt x="500066" y="181708"/>
                  </a:lnTo>
                  <a:lnTo>
                    <a:pt x="545376" y="168542"/>
                  </a:lnTo>
                  <a:lnTo>
                    <a:pt x="592312" y="155781"/>
                  </a:lnTo>
                  <a:lnTo>
                    <a:pt x="640831" y="143437"/>
                  </a:lnTo>
                  <a:lnTo>
                    <a:pt x="690891" y="131520"/>
                  </a:lnTo>
                  <a:lnTo>
                    <a:pt x="742450" y="120043"/>
                  </a:lnTo>
                  <a:lnTo>
                    <a:pt x="795463" y="109015"/>
                  </a:lnTo>
                  <a:lnTo>
                    <a:pt x="849889" y="98449"/>
                  </a:lnTo>
                  <a:lnTo>
                    <a:pt x="905685" y="88356"/>
                  </a:lnTo>
                  <a:lnTo>
                    <a:pt x="962808" y="78747"/>
                  </a:lnTo>
                  <a:lnTo>
                    <a:pt x="1021215" y="69633"/>
                  </a:lnTo>
                  <a:lnTo>
                    <a:pt x="1080864" y="61026"/>
                  </a:lnTo>
                  <a:lnTo>
                    <a:pt x="1141711" y="52936"/>
                  </a:lnTo>
                  <a:lnTo>
                    <a:pt x="1203714" y="45375"/>
                  </a:lnTo>
                  <a:lnTo>
                    <a:pt x="1266831" y="38354"/>
                  </a:lnTo>
                  <a:lnTo>
                    <a:pt x="1331017" y="31885"/>
                  </a:lnTo>
                  <a:lnTo>
                    <a:pt x="1396232" y="25979"/>
                  </a:lnTo>
                  <a:lnTo>
                    <a:pt x="1462431" y="20646"/>
                  </a:lnTo>
                  <a:lnTo>
                    <a:pt x="1529572" y="15899"/>
                  </a:lnTo>
                  <a:lnTo>
                    <a:pt x="1597613" y="11748"/>
                  </a:lnTo>
                  <a:lnTo>
                    <a:pt x="1666510" y="8205"/>
                  </a:lnTo>
                  <a:lnTo>
                    <a:pt x="1736221" y="5281"/>
                  </a:lnTo>
                  <a:lnTo>
                    <a:pt x="1806703" y="2987"/>
                  </a:lnTo>
                  <a:lnTo>
                    <a:pt x="1877913" y="1335"/>
                  </a:lnTo>
                  <a:lnTo>
                    <a:pt x="1949809" y="335"/>
                  </a:lnTo>
                  <a:lnTo>
                    <a:pt x="2022348" y="0"/>
                  </a:lnTo>
                  <a:lnTo>
                    <a:pt x="2094886" y="335"/>
                  </a:lnTo>
                  <a:lnTo>
                    <a:pt x="2166782" y="1335"/>
                  </a:lnTo>
                  <a:lnTo>
                    <a:pt x="2237992" y="2987"/>
                  </a:lnTo>
                  <a:lnTo>
                    <a:pt x="2308474" y="5281"/>
                  </a:lnTo>
                  <a:lnTo>
                    <a:pt x="2378185" y="8205"/>
                  </a:lnTo>
                  <a:lnTo>
                    <a:pt x="2447082" y="11748"/>
                  </a:lnTo>
                  <a:lnTo>
                    <a:pt x="2515123" y="15899"/>
                  </a:lnTo>
                  <a:lnTo>
                    <a:pt x="2582264" y="20646"/>
                  </a:lnTo>
                  <a:lnTo>
                    <a:pt x="2648463" y="25979"/>
                  </a:lnTo>
                  <a:lnTo>
                    <a:pt x="2713678" y="31885"/>
                  </a:lnTo>
                  <a:lnTo>
                    <a:pt x="2777864" y="38354"/>
                  </a:lnTo>
                  <a:lnTo>
                    <a:pt x="2840981" y="45375"/>
                  </a:lnTo>
                  <a:lnTo>
                    <a:pt x="2902984" y="52936"/>
                  </a:lnTo>
                  <a:lnTo>
                    <a:pt x="2963831" y="61026"/>
                  </a:lnTo>
                  <a:lnTo>
                    <a:pt x="3023480" y="69633"/>
                  </a:lnTo>
                  <a:lnTo>
                    <a:pt x="3081887" y="78747"/>
                  </a:lnTo>
                  <a:lnTo>
                    <a:pt x="3139010" y="88356"/>
                  </a:lnTo>
                  <a:lnTo>
                    <a:pt x="3194806" y="98449"/>
                  </a:lnTo>
                  <a:lnTo>
                    <a:pt x="3249232" y="109015"/>
                  </a:lnTo>
                  <a:lnTo>
                    <a:pt x="3302245" y="120043"/>
                  </a:lnTo>
                  <a:lnTo>
                    <a:pt x="3353804" y="131520"/>
                  </a:lnTo>
                  <a:lnTo>
                    <a:pt x="3403864" y="143437"/>
                  </a:lnTo>
                  <a:lnTo>
                    <a:pt x="3452383" y="155781"/>
                  </a:lnTo>
                  <a:lnTo>
                    <a:pt x="3499319" y="168542"/>
                  </a:lnTo>
                  <a:lnTo>
                    <a:pt x="3544629" y="181708"/>
                  </a:lnTo>
                  <a:lnTo>
                    <a:pt x="3588269" y="195267"/>
                  </a:lnTo>
                  <a:lnTo>
                    <a:pt x="3630197" y="209210"/>
                  </a:lnTo>
                  <a:lnTo>
                    <a:pt x="3670371" y="223524"/>
                  </a:lnTo>
                  <a:lnTo>
                    <a:pt x="3708747" y="238199"/>
                  </a:lnTo>
                  <a:lnTo>
                    <a:pt x="3745284" y="253222"/>
                  </a:lnTo>
                  <a:lnTo>
                    <a:pt x="3812664" y="284270"/>
                  </a:lnTo>
                  <a:lnTo>
                    <a:pt x="3872171" y="316580"/>
                  </a:lnTo>
                  <a:lnTo>
                    <a:pt x="3923461" y="350060"/>
                  </a:lnTo>
                  <a:lnTo>
                    <a:pt x="3966193" y="384621"/>
                  </a:lnTo>
                  <a:lnTo>
                    <a:pt x="4000025" y="420174"/>
                  </a:lnTo>
                  <a:lnTo>
                    <a:pt x="4024614" y="456627"/>
                  </a:lnTo>
                  <a:lnTo>
                    <a:pt x="4039618" y="493891"/>
                  </a:lnTo>
                  <a:lnTo>
                    <a:pt x="4044696" y="531876"/>
                  </a:lnTo>
                  <a:lnTo>
                    <a:pt x="4043419" y="550952"/>
                  </a:lnTo>
                  <a:lnTo>
                    <a:pt x="4033335" y="588588"/>
                  </a:lnTo>
                  <a:lnTo>
                    <a:pt x="4013496" y="625458"/>
                  </a:lnTo>
                  <a:lnTo>
                    <a:pt x="3984243" y="661472"/>
                  </a:lnTo>
                  <a:lnTo>
                    <a:pt x="3945918" y="696540"/>
                  </a:lnTo>
                  <a:lnTo>
                    <a:pt x="3898864" y="730572"/>
                  </a:lnTo>
                  <a:lnTo>
                    <a:pt x="3843423" y="763478"/>
                  </a:lnTo>
                  <a:lnTo>
                    <a:pt x="3779937" y="795168"/>
                  </a:lnTo>
                  <a:lnTo>
                    <a:pt x="3708747" y="825552"/>
                  </a:lnTo>
                  <a:lnTo>
                    <a:pt x="3670371" y="840227"/>
                  </a:lnTo>
                  <a:lnTo>
                    <a:pt x="3630197" y="854541"/>
                  </a:lnTo>
                  <a:lnTo>
                    <a:pt x="3588269" y="868484"/>
                  </a:lnTo>
                  <a:lnTo>
                    <a:pt x="3544629" y="882043"/>
                  </a:lnTo>
                  <a:lnTo>
                    <a:pt x="3499319" y="895209"/>
                  </a:lnTo>
                  <a:lnTo>
                    <a:pt x="3452383" y="907970"/>
                  </a:lnTo>
                  <a:lnTo>
                    <a:pt x="3403864" y="920314"/>
                  </a:lnTo>
                  <a:lnTo>
                    <a:pt x="3353804" y="932231"/>
                  </a:lnTo>
                  <a:lnTo>
                    <a:pt x="3302245" y="943708"/>
                  </a:lnTo>
                  <a:lnTo>
                    <a:pt x="3249232" y="954736"/>
                  </a:lnTo>
                  <a:lnTo>
                    <a:pt x="3194806" y="965302"/>
                  </a:lnTo>
                  <a:lnTo>
                    <a:pt x="3139010" y="975395"/>
                  </a:lnTo>
                  <a:lnTo>
                    <a:pt x="3081887" y="985004"/>
                  </a:lnTo>
                  <a:lnTo>
                    <a:pt x="3023480" y="994118"/>
                  </a:lnTo>
                  <a:lnTo>
                    <a:pt x="2963831" y="1002725"/>
                  </a:lnTo>
                  <a:lnTo>
                    <a:pt x="2902984" y="1010815"/>
                  </a:lnTo>
                  <a:lnTo>
                    <a:pt x="2840981" y="1018376"/>
                  </a:lnTo>
                  <a:lnTo>
                    <a:pt x="2777864" y="1025397"/>
                  </a:lnTo>
                  <a:lnTo>
                    <a:pt x="2713678" y="1031866"/>
                  </a:lnTo>
                  <a:lnTo>
                    <a:pt x="2648463" y="1037772"/>
                  </a:lnTo>
                  <a:lnTo>
                    <a:pt x="2582264" y="1043105"/>
                  </a:lnTo>
                  <a:lnTo>
                    <a:pt x="2515123" y="1047852"/>
                  </a:lnTo>
                  <a:lnTo>
                    <a:pt x="2447082" y="1052003"/>
                  </a:lnTo>
                  <a:lnTo>
                    <a:pt x="2378185" y="1055546"/>
                  </a:lnTo>
                  <a:lnTo>
                    <a:pt x="2308474" y="1058470"/>
                  </a:lnTo>
                  <a:lnTo>
                    <a:pt x="2237992" y="1060764"/>
                  </a:lnTo>
                  <a:lnTo>
                    <a:pt x="2166782" y="1062416"/>
                  </a:lnTo>
                  <a:lnTo>
                    <a:pt x="2094886" y="1063416"/>
                  </a:lnTo>
                  <a:lnTo>
                    <a:pt x="2022348" y="1063752"/>
                  </a:lnTo>
                  <a:lnTo>
                    <a:pt x="1949809" y="1063416"/>
                  </a:lnTo>
                  <a:lnTo>
                    <a:pt x="1877913" y="1062416"/>
                  </a:lnTo>
                  <a:lnTo>
                    <a:pt x="1806703" y="1060764"/>
                  </a:lnTo>
                  <a:lnTo>
                    <a:pt x="1736221" y="1058470"/>
                  </a:lnTo>
                  <a:lnTo>
                    <a:pt x="1666510" y="1055546"/>
                  </a:lnTo>
                  <a:lnTo>
                    <a:pt x="1597613" y="1052003"/>
                  </a:lnTo>
                  <a:lnTo>
                    <a:pt x="1529572" y="1047852"/>
                  </a:lnTo>
                  <a:lnTo>
                    <a:pt x="1462431" y="1043105"/>
                  </a:lnTo>
                  <a:lnTo>
                    <a:pt x="1396232" y="1037772"/>
                  </a:lnTo>
                  <a:lnTo>
                    <a:pt x="1331017" y="1031866"/>
                  </a:lnTo>
                  <a:lnTo>
                    <a:pt x="1266831" y="1025397"/>
                  </a:lnTo>
                  <a:lnTo>
                    <a:pt x="1203714" y="1018376"/>
                  </a:lnTo>
                  <a:lnTo>
                    <a:pt x="1141711" y="1010815"/>
                  </a:lnTo>
                  <a:lnTo>
                    <a:pt x="1080864" y="1002725"/>
                  </a:lnTo>
                  <a:lnTo>
                    <a:pt x="1021215" y="994118"/>
                  </a:lnTo>
                  <a:lnTo>
                    <a:pt x="962808" y="985004"/>
                  </a:lnTo>
                  <a:lnTo>
                    <a:pt x="905685" y="975395"/>
                  </a:lnTo>
                  <a:lnTo>
                    <a:pt x="849889" y="965302"/>
                  </a:lnTo>
                  <a:lnTo>
                    <a:pt x="795463" y="954736"/>
                  </a:lnTo>
                  <a:lnTo>
                    <a:pt x="742450" y="943708"/>
                  </a:lnTo>
                  <a:lnTo>
                    <a:pt x="690891" y="932231"/>
                  </a:lnTo>
                  <a:lnTo>
                    <a:pt x="640831" y="920314"/>
                  </a:lnTo>
                  <a:lnTo>
                    <a:pt x="592312" y="907970"/>
                  </a:lnTo>
                  <a:lnTo>
                    <a:pt x="545376" y="895209"/>
                  </a:lnTo>
                  <a:lnTo>
                    <a:pt x="500066" y="882043"/>
                  </a:lnTo>
                  <a:lnTo>
                    <a:pt x="456426" y="868484"/>
                  </a:lnTo>
                  <a:lnTo>
                    <a:pt x="414498" y="854541"/>
                  </a:lnTo>
                  <a:lnTo>
                    <a:pt x="374324" y="840227"/>
                  </a:lnTo>
                  <a:lnTo>
                    <a:pt x="335948" y="825552"/>
                  </a:lnTo>
                  <a:lnTo>
                    <a:pt x="299411" y="810529"/>
                  </a:lnTo>
                  <a:lnTo>
                    <a:pt x="232031" y="779481"/>
                  </a:lnTo>
                  <a:lnTo>
                    <a:pt x="172524" y="747171"/>
                  </a:lnTo>
                  <a:lnTo>
                    <a:pt x="121234" y="713691"/>
                  </a:lnTo>
                  <a:lnTo>
                    <a:pt x="78502" y="679130"/>
                  </a:lnTo>
                  <a:lnTo>
                    <a:pt x="44670" y="643577"/>
                  </a:lnTo>
                  <a:lnTo>
                    <a:pt x="20081" y="607124"/>
                  </a:lnTo>
                  <a:lnTo>
                    <a:pt x="5077" y="569860"/>
                  </a:lnTo>
                  <a:lnTo>
                    <a:pt x="0" y="531876"/>
                  </a:lnTo>
                  <a:close/>
                </a:path>
              </a:pathLst>
            </a:custGeom>
            <a:ln w="12699">
              <a:solidFill>
                <a:srgbClr val="AD5A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7376921" y="4786376"/>
            <a:ext cx="965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FFFFFF"/>
                </a:solidFill>
                <a:latin typeface="Arial MT"/>
                <a:cs typeface="Arial MT"/>
              </a:rPr>
              <a:t>Max.</a:t>
            </a:r>
            <a:r>
              <a:rPr sz="180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FFFF"/>
                </a:solidFill>
                <a:latin typeface="Arial MT"/>
                <a:cs typeface="Arial MT"/>
              </a:rPr>
              <a:t>70h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CED0D0-1F3A-648D-E9C1-06845B87E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1905000"/>
            <a:ext cx="9751771" cy="4955203"/>
          </a:xfrm>
        </p:spPr>
        <p:txBody>
          <a:bodyPr/>
          <a:lstStyle/>
          <a:p>
            <a:r>
              <a:rPr lang="fr-FR" sz="3600" dirty="0">
                <a:solidFill>
                  <a:schemeClr val="accent6">
                    <a:lumMod val="75000"/>
                  </a:schemeClr>
                </a:solidFill>
              </a:rPr>
              <a:t>4 prestataires Proposés au choix :</a:t>
            </a:r>
          </a:p>
          <a:p>
            <a:endParaRPr lang="fr-FR" sz="1400" dirty="0"/>
          </a:p>
          <a:p>
            <a:endParaRPr lang="fr-FR" sz="1400" dirty="0"/>
          </a:p>
          <a:p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Pour tous les titres et certifications accessibles par la Voie de la VAE (sanitaire et social ou autres filières)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endParaRPr lang="fr-FR" sz="2000" dirty="0"/>
          </a:p>
          <a:p>
            <a:r>
              <a:rPr lang="fr-FR" sz="2000" dirty="0"/>
              <a:t>CIBC</a:t>
            </a:r>
          </a:p>
          <a:p>
            <a:r>
              <a:rPr lang="fr-FR" sz="2000" dirty="0"/>
              <a:t>INTERMIFE</a:t>
            </a:r>
          </a:p>
          <a:p>
            <a:r>
              <a:rPr lang="fr-FR" sz="2000" dirty="0"/>
              <a:t>GIP AUVERGNE</a:t>
            </a:r>
          </a:p>
          <a:p>
            <a:endParaRPr lang="fr-FR" sz="2000" dirty="0"/>
          </a:p>
          <a:p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Uniquement pour  les diplômes d’AS et IBODE :</a:t>
            </a:r>
          </a:p>
          <a:p>
            <a:br>
              <a:rPr lang="fr-FR" sz="2000" dirty="0"/>
            </a:br>
            <a:r>
              <a:rPr lang="fr-FR" sz="2000" dirty="0"/>
              <a:t>CROIX ROUGE</a:t>
            </a:r>
          </a:p>
          <a:p>
            <a:endParaRPr lang="fr-FR" sz="2000" u="sng" dirty="0"/>
          </a:p>
          <a:p>
            <a:endParaRPr lang="fr-FR" sz="1400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Une image contenant texte, Police, Graphique, symbole&#10;&#10;Description générée automatiquement">
            <a:extLst>
              <a:ext uri="{FF2B5EF4-FFF2-40B4-BE49-F238E27FC236}">
                <a16:creationId xmlns:a16="http://schemas.microsoft.com/office/drawing/2014/main" id="{8E333976-A8F6-E344-7BF6-E0DB559908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919984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73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99CB84A-B17D-9AF7-D87B-873C346EAA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19200" y="2133600"/>
            <a:ext cx="10209212" cy="599289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Proposition du CIBC</a:t>
            </a:r>
            <a:endParaRPr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Image 1" descr="Une image contenant texte, Police, Graphique, symbole&#10;&#10;Description générée automatiquement">
            <a:extLst>
              <a:ext uri="{FF2B5EF4-FFF2-40B4-BE49-F238E27FC236}">
                <a16:creationId xmlns:a16="http://schemas.microsoft.com/office/drawing/2014/main" id="{C5E02D40-0A55-F6D5-C28A-320E3F9EF6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919984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3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75772" y="2514601"/>
            <a:ext cx="2615352" cy="2743199"/>
          </a:xfrm>
          <a:custGeom>
            <a:avLst/>
            <a:gdLst/>
            <a:ahLst/>
            <a:cxnLst/>
            <a:rect l="l" t="t" r="r" b="b"/>
            <a:pathLst>
              <a:path w="1961514" h="2044064">
                <a:moveTo>
                  <a:pt x="980694" y="0"/>
                </a:moveTo>
                <a:lnTo>
                  <a:pt x="933178" y="1178"/>
                </a:lnTo>
                <a:lnTo>
                  <a:pt x="886247" y="4677"/>
                </a:lnTo>
                <a:lnTo>
                  <a:pt x="839950" y="10443"/>
                </a:lnTo>
                <a:lnTo>
                  <a:pt x="794340" y="18423"/>
                </a:lnTo>
                <a:lnTo>
                  <a:pt x="749468" y="28564"/>
                </a:lnTo>
                <a:lnTo>
                  <a:pt x="705384" y="40811"/>
                </a:lnTo>
                <a:lnTo>
                  <a:pt x="662142" y="55112"/>
                </a:lnTo>
                <a:lnTo>
                  <a:pt x="619790" y="71412"/>
                </a:lnTo>
                <a:lnTo>
                  <a:pt x="578383" y="89658"/>
                </a:lnTo>
                <a:lnTo>
                  <a:pt x="537969" y="109798"/>
                </a:lnTo>
                <a:lnTo>
                  <a:pt x="498602" y="131776"/>
                </a:lnTo>
                <a:lnTo>
                  <a:pt x="460332" y="155541"/>
                </a:lnTo>
                <a:lnTo>
                  <a:pt x="423211" y="181037"/>
                </a:lnTo>
                <a:lnTo>
                  <a:pt x="387290" y="208212"/>
                </a:lnTo>
                <a:lnTo>
                  <a:pt x="352620" y="237013"/>
                </a:lnTo>
                <a:lnTo>
                  <a:pt x="319253" y="267385"/>
                </a:lnTo>
                <a:lnTo>
                  <a:pt x="287240" y="299275"/>
                </a:lnTo>
                <a:lnTo>
                  <a:pt x="256633" y="332630"/>
                </a:lnTo>
                <a:lnTo>
                  <a:pt x="227483" y="367396"/>
                </a:lnTo>
                <a:lnTo>
                  <a:pt x="199841" y="403520"/>
                </a:lnTo>
                <a:lnTo>
                  <a:pt x="173759" y="440948"/>
                </a:lnTo>
                <a:lnTo>
                  <a:pt x="149288" y="479626"/>
                </a:lnTo>
                <a:lnTo>
                  <a:pt x="126479" y="519502"/>
                </a:lnTo>
                <a:lnTo>
                  <a:pt x="105384" y="560521"/>
                </a:lnTo>
                <a:lnTo>
                  <a:pt x="86055" y="602631"/>
                </a:lnTo>
                <a:lnTo>
                  <a:pt x="68542" y="645777"/>
                </a:lnTo>
                <a:lnTo>
                  <a:pt x="52897" y="689906"/>
                </a:lnTo>
                <a:lnTo>
                  <a:pt x="39171" y="734965"/>
                </a:lnTo>
                <a:lnTo>
                  <a:pt x="27416" y="780899"/>
                </a:lnTo>
                <a:lnTo>
                  <a:pt x="17683" y="827657"/>
                </a:lnTo>
                <a:lnTo>
                  <a:pt x="10024" y="875183"/>
                </a:lnTo>
                <a:lnTo>
                  <a:pt x="4489" y="923425"/>
                </a:lnTo>
                <a:lnTo>
                  <a:pt x="1130" y="972329"/>
                </a:lnTo>
                <a:lnTo>
                  <a:pt x="0" y="1021841"/>
                </a:lnTo>
                <a:lnTo>
                  <a:pt x="1130" y="1071351"/>
                </a:lnTo>
                <a:lnTo>
                  <a:pt x="4489" y="1120252"/>
                </a:lnTo>
                <a:lnTo>
                  <a:pt x="10024" y="1168492"/>
                </a:lnTo>
                <a:lnTo>
                  <a:pt x="17683" y="1216016"/>
                </a:lnTo>
                <a:lnTo>
                  <a:pt x="27416" y="1262771"/>
                </a:lnTo>
                <a:lnTo>
                  <a:pt x="39171" y="1308705"/>
                </a:lnTo>
                <a:lnTo>
                  <a:pt x="52897" y="1353762"/>
                </a:lnTo>
                <a:lnTo>
                  <a:pt x="68542" y="1397891"/>
                </a:lnTo>
                <a:lnTo>
                  <a:pt x="86055" y="1441036"/>
                </a:lnTo>
                <a:lnTo>
                  <a:pt x="105384" y="1483145"/>
                </a:lnTo>
                <a:lnTo>
                  <a:pt x="126479" y="1524164"/>
                </a:lnTo>
                <a:lnTo>
                  <a:pt x="149288" y="1564040"/>
                </a:lnTo>
                <a:lnTo>
                  <a:pt x="173759" y="1602719"/>
                </a:lnTo>
                <a:lnTo>
                  <a:pt x="199841" y="1640147"/>
                </a:lnTo>
                <a:lnTo>
                  <a:pt x="227483" y="1676271"/>
                </a:lnTo>
                <a:lnTo>
                  <a:pt x="256633" y="1711038"/>
                </a:lnTo>
                <a:lnTo>
                  <a:pt x="287240" y="1744394"/>
                </a:lnTo>
                <a:lnTo>
                  <a:pt x="319253" y="1776285"/>
                </a:lnTo>
                <a:lnTo>
                  <a:pt x="352620" y="1806658"/>
                </a:lnTo>
                <a:lnTo>
                  <a:pt x="387290" y="1835459"/>
                </a:lnTo>
                <a:lnTo>
                  <a:pt x="423211" y="1862636"/>
                </a:lnTo>
                <a:lnTo>
                  <a:pt x="460332" y="1888133"/>
                </a:lnTo>
                <a:lnTo>
                  <a:pt x="498602" y="1911899"/>
                </a:lnTo>
                <a:lnTo>
                  <a:pt x="537969" y="1933878"/>
                </a:lnTo>
                <a:lnTo>
                  <a:pt x="578383" y="1954019"/>
                </a:lnTo>
                <a:lnTo>
                  <a:pt x="619790" y="1972266"/>
                </a:lnTo>
                <a:lnTo>
                  <a:pt x="662142" y="1988568"/>
                </a:lnTo>
                <a:lnTo>
                  <a:pt x="705384" y="2002869"/>
                </a:lnTo>
                <a:lnTo>
                  <a:pt x="749468" y="2015117"/>
                </a:lnTo>
                <a:lnTo>
                  <a:pt x="794340" y="2025258"/>
                </a:lnTo>
                <a:lnTo>
                  <a:pt x="839950" y="2033239"/>
                </a:lnTo>
                <a:lnTo>
                  <a:pt x="886247" y="2039006"/>
                </a:lnTo>
                <a:lnTo>
                  <a:pt x="933178" y="2042505"/>
                </a:lnTo>
                <a:lnTo>
                  <a:pt x="980694" y="2043683"/>
                </a:lnTo>
                <a:lnTo>
                  <a:pt x="1028212" y="2042505"/>
                </a:lnTo>
                <a:lnTo>
                  <a:pt x="1075146" y="2039006"/>
                </a:lnTo>
                <a:lnTo>
                  <a:pt x="1121445" y="2033239"/>
                </a:lnTo>
                <a:lnTo>
                  <a:pt x="1167057" y="2025258"/>
                </a:lnTo>
                <a:lnTo>
                  <a:pt x="1211931" y="2015117"/>
                </a:lnTo>
                <a:lnTo>
                  <a:pt x="1256016" y="2002869"/>
                </a:lnTo>
                <a:lnTo>
                  <a:pt x="1299260" y="1988568"/>
                </a:lnTo>
                <a:lnTo>
                  <a:pt x="1341612" y="1972266"/>
                </a:lnTo>
                <a:lnTo>
                  <a:pt x="1383021" y="1954019"/>
                </a:lnTo>
                <a:lnTo>
                  <a:pt x="1423434" y="1933878"/>
                </a:lnTo>
                <a:lnTo>
                  <a:pt x="1462802" y="1911899"/>
                </a:lnTo>
                <a:lnTo>
                  <a:pt x="1501072" y="1888133"/>
                </a:lnTo>
                <a:lnTo>
                  <a:pt x="1538193" y="1862636"/>
                </a:lnTo>
                <a:lnTo>
                  <a:pt x="1574114" y="1835459"/>
                </a:lnTo>
                <a:lnTo>
                  <a:pt x="1608783" y="1806658"/>
                </a:lnTo>
                <a:lnTo>
                  <a:pt x="1642149" y="1776285"/>
                </a:lnTo>
                <a:lnTo>
                  <a:pt x="1674161" y="1744394"/>
                </a:lnTo>
                <a:lnTo>
                  <a:pt x="1704767" y="1711038"/>
                </a:lnTo>
                <a:lnTo>
                  <a:pt x="1733917" y="1676271"/>
                </a:lnTo>
                <a:lnTo>
                  <a:pt x="1761557" y="1640147"/>
                </a:lnTo>
                <a:lnTo>
                  <a:pt x="1787638" y="1602719"/>
                </a:lnTo>
                <a:lnTo>
                  <a:pt x="1812108" y="1564040"/>
                </a:lnTo>
                <a:lnTo>
                  <a:pt x="1834916" y="1524164"/>
                </a:lnTo>
                <a:lnTo>
                  <a:pt x="1856010" y="1483145"/>
                </a:lnTo>
                <a:lnTo>
                  <a:pt x="1875338" y="1441036"/>
                </a:lnTo>
                <a:lnTo>
                  <a:pt x="1892850" y="1397891"/>
                </a:lnTo>
                <a:lnTo>
                  <a:pt x="1908494" y="1353762"/>
                </a:lnTo>
                <a:lnTo>
                  <a:pt x="1922219" y="1308705"/>
                </a:lnTo>
                <a:lnTo>
                  <a:pt x="1933973" y="1262771"/>
                </a:lnTo>
                <a:lnTo>
                  <a:pt x="1943705" y="1216016"/>
                </a:lnTo>
                <a:lnTo>
                  <a:pt x="1951364" y="1168492"/>
                </a:lnTo>
                <a:lnTo>
                  <a:pt x="1956898" y="1120252"/>
                </a:lnTo>
                <a:lnTo>
                  <a:pt x="1960257" y="1071351"/>
                </a:lnTo>
                <a:lnTo>
                  <a:pt x="1961388" y="1021841"/>
                </a:lnTo>
                <a:lnTo>
                  <a:pt x="1960257" y="972329"/>
                </a:lnTo>
                <a:lnTo>
                  <a:pt x="1956898" y="923425"/>
                </a:lnTo>
                <a:lnTo>
                  <a:pt x="1951364" y="875183"/>
                </a:lnTo>
                <a:lnTo>
                  <a:pt x="1943705" y="827657"/>
                </a:lnTo>
                <a:lnTo>
                  <a:pt x="1933973" y="780899"/>
                </a:lnTo>
                <a:lnTo>
                  <a:pt x="1922219" y="734965"/>
                </a:lnTo>
                <a:lnTo>
                  <a:pt x="1908494" y="689906"/>
                </a:lnTo>
                <a:lnTo>
                  <a:pt x="1892850" y="645777"/>
                </a:lnTo>
                <a:lnTo>
                  <a:pt x="1875338" y="602631"/>
                </a:lnTo>
                <a:lnTo>
                  <a:pt x="1856010" y="560521"/>
                </a:lnTo>
                <a:lnTo>
                  <a:pt x="1834916" y="519502"/>
                </a:lnTo>
                <a:lnTo>
                  <a:pt x="1812108" y="479626"/>
                </a:lnTo>
                <a:lnTo>
                  <a:pt x="1787638" y="440948"/>
                </a:lnTo>
                <a:lnTo>
                  <a:pt x="1761557" y="403520"/>
                </a:lnTo>
                <a:lnTo>
                  <a:pt x="1733917" y="367396"/>
                </a:lnTo>
                <a:lnTo>
                  <a:pt x="1704767" y="332630"/>
                </a:lnTo>
                <a:lnTo>
                  <a:pt x="1674161" y="299275"/>
                </a:lnTo>
                <a:lnTo>
                  <a:pt x="1642149" y="267385"/>
                </a:lnTo>
                <a:lnTo>
                  <a:pt x="1608783" y="237013"/>
                </a:lnTo>
                <a:lnTo>
                  <a:pt x="1574114" y="208212"/>
                </a:lnTo>
                <a:lnTo>
                  <a:pt x="1538193" y="181037"/>
                </a:lnTo>
                <a:lnTo>
                  <a:pt x="1501072" y="155541"/>
                </a:lnTo>
                <a:lnTo>
                  <a:pt x="1462802" y="131776"/>
                </a:lnTo>
                <a:lnTo>
                  <a:pt x="1423434" y="109798"/>
                </a:lnTo>
                <a:lnTo>
                  <a:pt x="1383021" y="89658"/>
                </a:lnTo>
                <a:lnTo>
                  <a:pt x="1341612" y="71412"/>
                </a:lnTo>
                <a:lnTo>
                  <a:pt x="1299260" y="55112"/>
                </a:lnTo>
                <a:lnTo>
                  <a:pt x="1256016" y="40811"/>
                </a:lnTo>
                <a:lnTo>
                  <a:pt x="1211931" y="28564"/>
                </a:lnTo>
                <a:lnTo>
                  <a:pt x="1167057" y="18423"/>
                </a:lnTo>
                <a:lnTo>
                  <a:pt x="1121445" y="10443"/>
                </a:lnTo>
                <a:lnTo>
                  <a:pt x="1075146" y="4677"/>
                </a:lnTo>
                <a:lnTo>
                  <a:pt x="1028212" y="1178"/>
                </a:lnTo>
                <a:lnTo>
                  <a:pt x="980694" y="0"/>
                </a:lnTo>
                <a:close/>
              </a:path>
            </a:pathLst>
          </a:custGeom>
          <a:solidFill>
            <a:srgbClr val="EB7C84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9" name="object 9"/>
          <p:cNvSpPr txBox="1"/>
          <p:nvPr/>
        </p:nvSpPr>
        <p:spPr>
          <a:xfrm>
            <a:off x="828207" y="3522331"/>
            <a:ext cx="1378373" cy="837964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algn="ctr">
              <a:spcBef>
                <a:spcPts val="133"/>
              </a:spcBef>
            </a:pPr>
            <a:r>
              <a:rPr sz="2667" b="1" dirty="0">
                <a:solidFill>
                  <a:srgbClr val="FFFFFF"/>
                </a:solidFill>
                <a:latin typeface="Calibri"/>
                <a:cs typeface="Calibri"/>
              </a:rPr>
              <a:t>Module</a:t>
            </a:r>
            <a:r>
              <a:rPr sz="2667" b="1" spc="-10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67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667" dirty="0">
              <a:latin typeface="Calibri"/>
              <a:cs typeface="Calibri"/>
            </a:endParaRPr>
          </a:p>
          <a:p>
            <a:pPr algn="ctr">
              <a:spcBef>
                <a:spcPts val="7"/>
              </a:spcBef>
            </a:pPr>
            <a:r>
              <a:rPr sz="2667" b="1" dirty="0">
                <a:latin typeface="Calibri"/>
                <a:cs typeface="Calibri"/>
              </a:rPr>
              <a:t>4</a:t>
            </a:r>
            <a:r>
              <a:rPr sz="2667" b="1" spc="-60" dirty="0">
                <a:latin typeface="Calibri"/>
                <a:cs typeface="Calibri"/>
              </a:rPr>
              <a:t> </a:t>
            </a:r>
            <a:r>
              <a:rPr sz="2667" b="1" dirty="0">
                <a:latin typeface="Calibri"/>
                <a:cs typeface="Calibri"/>
              </a:rPr>
              <a:t>h</a:t>
            </a:r>
            <a:endParaRPr sz="2667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89275" y="2397603"/>
            <a:ext cx="2615352" cy="2743199"/>
          </a:xfrm>
          <a:custGeom>
            <a:avLst/>
            <a:gdLst/>
            <a:ahLst/>
            <a:cxnLst/>
            <a:rect l="l" t="t" r="r" b="b"/>
            <a:pathLst>
              <a:path w="1961514" h="1903729">
                <a:moveTo>
                  <a:pt x="980694" y="0"/>
                </a:moveTo>
                <a:lnTo>
                  <a:pt x="931744" y="1164"/>
                </a:lnTo>
                <a:lnTo>
                  <a:pt x="883416" y="4622"/>
                </a:lnTo>
                <a:lnTo>
                  <a:pt x="835766" y="10318"/>
                </a:lnTo>
                <a:lnTo>
                  <a:pt x="788850" y="18199"/>
                </a:lnTo>
                <a:lnTo>
                  <a:pt x="742724" y="28208"/>
                </a:lnTo>
                <a:lnTo>
                  <a:pt x="697444" y="40293"/>
                </a:lnTo>
                <a:lnTo>
                  <a:pt x="653067" y="54399"/>
                </a:lnTo>
                <a:lnTo>
                  <a:pt x="609648" y="70470"/>
                </a:lnTo>
                <a:lnTo>
                  <a:pt x="567244" y="88453"/>
                </a:lnTo>
                <a:lnTo>
                  <a:pt x="525910" y="108292"/>
                </a:lnTo>
                <a:lnTo>
                  <a:pt x="485704" y="129935"/>
                </a:lnTo>
                <a:lnTo>
                  <a:pt x="446681" y="153325"/>
                </a:lnTo>
                <a:lnTo>
                  <a:pt x="408897" y="178408"/>
                </a:lnTo>
                <a:lnTo>
                  <a:pt x="372409" y="205130"/>
                </a:lnTo>
                <a:lnTo>
                  <a:pt x="337273" y="233437"/>
                </a:lnTo>
                <a:lnTo>
                  <a:pt x="303545" y="263274"/>
                </a:lnTo>
                <a:lnTo>
                  <a:pt x="271280" y="294586"/>
                </a:lnTo>
                <a:lnTo>
                  <a:pt x="240536" y="327318"/>
                </a:lnTo>
                <a:lnTo>
                  <a:pt x="211369" y="361417"/>
                </a:lnTo>
                <a:lnTo>
                  <a:pt x="183833" y="396828"/>
                </a:lnTo>
                <a:lnTo>
                  <a:pt x="157987" y="433496"/>
                </a:lnTo>
                <a:lnTo>
                  <a:pt x="133886" y="471367"/>
                </a:lnTo>
                <a:lnTo>
                  <a:pt x="111585" y="510386"/>
                </a:lnTo>
                <a:lnTo>
                  <a:pt x="91142" y="550499"/>
                </a:lnTo>
                <a:lnTo>
                  <a:pt x="72613" y="591651"/>
                </a:lnTo>
                <a:lnTo>
                  <a:pt x="56053" y="633788"/>
                </a:lnTo>
                <a:lnTo>
                  <a:pt x="41518" y="676855"/>
                </a:lnTo>
                <a:lnTo>
                  <a:pt x="29066" y="720797"/>
                </a:lnTo>
                <a:lnTo>
                  <a:pt x="18752" y="765561"/>
                </a:lnTo>
                <a:lnTo>
                  <a:pt x="10632" y="811092"/>
                </a:lnTo>
                <a:lnTo>
                  <a:pt x="4763" y="857334"/>
                </a:lnTo>
                <a:lnTo>
                  <a:pt x="1200" y="904234"/>
                </a:lnTo>
                <a:lnTo>
                  <a:pt x="0" y="951738"/>
                </a:lnTo>
                <a:lnTo>
                  <a:pt x="1200" y="999241"/>
                </a:lnTo>
                <a:lnTo>
                  <a:pt x="4763" y="1046141"/>
                </a:lnTo>
                <a:lnTo>
                  <a:pt x="10632" y="1092383"/>
                </a:lnTo>
                <a:lnTo>
                  <a:pt x="18752" y="1137914"/>
                </a:lnTo>
                <a:lnTo>
                  <a:pt x="29066" y="1182678"/>
                </a:lnTo>
                <a:lnTo>
                  <a:pt x="41518" y="1226620"/>
                </a:lnTo>
                <a:lnTo>
                  <a:pt x="56053" y="1269687"/>
                </a:lnTo>
                <a:lnTo>
                  <a:pt x="72613" y="1311824"/>
                </a:lnTo>
                <a:lnTo>
                  <a:pt x="91142" y="1352976"/>
                </a:lnTo>
                <a:lnTo>
                  <a:pt x="111585" y="1393089"/>
                </a:lnTo>
                <a:lnTo>
                  <a:pt x="133886" y="1432108"/>
                </a:lnTo>
                <a:lnTo>
                  <a:pt x="157987" y="1469979"/>
                </a:lnTo>
                <a:lnTo>
                  <a:pt x="183833" y="1506647"/>
                </a:lnTo>
                <a:lnTo>
                  <a:pt x="211369" y="1542058"/>
                </a:lnTo>
                <a:lnTo>
                  <a:pt x="240536" y="1576157"/>
                </a:lnTo>
                <a:lnTo>
                  <a:pt x="271280" y="1608889"/>
                </a:lnTo>
                <a:lnTo>
                  <a:pt x="303545" y="1640201"/>
                </a:lnTo>
                <a:lnTo>
                  <a:pt x="337273" y="1670038"/>
                </a:lnTo>
                <a:lnTo>
                  <a:pt x="372409" y="1698345"/>
                </a:lnTo>
                <a:lnTo>
                  <a:pt x="408897" y="1725067"/>
                </a:lnTo>
                <a:lnTo>
                  <a:pt x="446681" y="1750150"/>
                </a:lnTo>
                <a:lnTo>
                  <a:pt x="485704" y="1773540"/>
                </a:lnTo>
                <a:lnTo>
                  <a:pt x="525910" y="1795183"/>
                </a:lnTo>
                <a:lnTo>
                  <a:pt x="567244" y="1815022"/>
                </a:lnTo>
                <a:lnTo>
                  <a:pt x="609648" y="1833005"/>
                </a:lnTo>
                <a:lnTo>
                  <a:pt x="653067" y="1849076"/>
                </a:lnTo>
                <a:lnTo>
                  <a:pt x="697444" y="1863182"/>
                </a:lnTo>
                <a:lnTo>
                  <a:pt x="742724" y="1875267"/>
                </a:lnTo>
                <a:lnTo>
                  <a:pt x="788850" y="1885276"/>
                </a:lnTo>
                <a:lnTo>
                  <a:pt x="835766" y="1893157"/>
                </a:lnTo>
                <a:lnTo>
                  <a:pt x="883416" y="1898853"/>
                </a:lnTo>
                <a:lnTo>
                  <a:pt x="931744" y="1902311"/>
                </a:lnTo>
                <a:lnTo>
                  <a:pt x="980694" y="1903476"/>
                </a:lnTo>
                <a:lnTo>
                  <a:pt x="1029643" y="1902311"/>
                </a:lnTo>
                <a:lnTo>
                  <a:pt x="1077971" y="1898853"/>
                </a:lnTo>
                <a:lnTo>
                  <a:pt x="1125621" y="1893157"/>
                </a:lnTo>
                <a:lnTo>
                  <a:pt x="1172537" y="1885276"/>
                </a:lnTo>
                <a:lnTo>
                  <a:pt x="1218663" y="1875267"/>
                </a:lnTo>
                <a:lnTo>
                  <a:pt x="1263943" y="1863182"/>
                </a:lnTo>
                <a:lnTo>
                  <a:pt x="1308320" y="1849076"/>
                </a:lnTo>
                <a:lnTo>
                  <a:pt x="1351739" y="1833005"/>
                </a:lnTo>
                <a:lnTo>
                  <a:pt x="1394143" y="1815022"/>
                </a:lnTo>
                <a:lnTo>
                  <a:pt x="1435477" y="1795183"/>
                </a:lnTo>
                <a:lnTo>
                  <a:pt x="1475683" y="1773540"/>
                </a:lnTo>
                <a:lnTo>
                  <a:pt x="1514706" y="1750150"/>
                </a:lnTo>
                <a:lnTo>
                  <a:pt x="1552490" y="1725067"/>
                </a:lnTo>
                <a:lnTo>
                  <a:pt x="1588978" y="1698345"/>
                </a:lnTo>
                <a:lnTo>
                  <a:pt x="1624114" y="1670038"/>
                </a:lnTo>
                <a:lnTo>
                  <a:pt x="1657842" y="1640201"/>
                </a:lnTo>
                <a:lnTo>
                  <a:pt x="1690107" y="1608889"/>
                </a:lnTo>
                <a:lnTo>
                  <a:pt x="1720851" y="1576157"/>
                </a:lnTo>
                <a:lnTo>
                  <a:pt x="1750018" y="1542058"/>
                </a:lnTo>
                <a:lnTo>
                  <a:pt x="1777554" y="1506647"/>
                </a:lnTo>
                <a:lnTo>
                  <a:pt x="1803400" y="1469979"/>
                </a:lnTo>
                <a:lnTo>
                  <a:pt x="1827501" y="1432108"/>
                </a:lnTo>
                <a:lnTo>
                  <a:pt x="1849802" y="1393089"/>
                </a:lnTo>
                <a:lnTo>
                  <a:pt x="1870245" y="1352976"/>
                </a:lnTo>
                <a:lnTo>
                  <a:pt x="1888774" y="1311824"/>
                </a:lnTo>
                <a:lnTo>
                  <a:pt x="1905334" y="1269687"/>
                </a:lnTo>
                <a:lnTo>
                  <a:pt x="1919869" y="1226620"/>
                </a:lnTo>
                <a:lnTo>
                  <a:pt x="1932321" y="1182678"/>
                </a:lnTo>
                <a:lnTo>
                  <a:pt x="1942635" y="1137914"/>
                </a:lnTo>
                <a:lnTo>
                  <a:pt x="1950755" y="1092383"/>
                </a:lnTo>
                <a:lnTo>
                  <a:pt x="1956624" y="1046141"/>
                </a:lnTo>
                <a:lnTo>
                  <a:pt x="1960187" y="999241"/>
                </a:lnTo>
                <a:lnTo>
                  <a:pt x="1961387" y="951738"/>
                </a:lnTo>
                <a:lnTo>
                  <a:pt x="1960187" y="904234"/>
                </a:lnTo>
                <a:lnTo>
                  <a:pt x="1956624" y="857334"/>
                </a:lnTo>
                <a:lnTo>
                  <a:pt x="1950755" y="811092"/>
                </a:lnTo>
                <a:lnTo>
                  <a:pt x="1942635" y="765561"/>
                </a:lnTo>
                <a:lnTo>
                  <a:pt x="1932321" y="720797"/>
                </a:lnTo>
                <a:lnTo>
                  <a:pt x="1919869" y="676855"/>
                </a:lnTo>
                <a:lnTo>
                  <a:pt x="1905334" y="633788"/>
                </a:lnTo>
                <a:lnTo>
                  <a:pt x="1888774" y="591651"/>
                </a:lnTo>
                <a:lnTo>
                  <a:pt x="1870245" y="550499"/>
                </a:lnTo>
                <a:lnTo>
                  <a:pt x="1849802" y="510386"/>
                </a:lnTo>
                <a:lnTo>
                  <a:pt x="1827501" y="471367"/>
                </a:lnTo>
                <a:lnTo>
                  <a:pt x="1803400" y="433496"/>
                </a:lnTo>
                <a:lnTo>
                  <a:pt x="1777554" y="396828"/>
                </a:lnTo>
                <a:lnTo>
                  <a:pt x="1750018" y="361417"/>
                </a:lnTo>
                <a:lnTo>
                  <a:pt x="1720851" y="327318"/>
                </a:lnTo>
                <a:lnTo>
                  <a:pt x="1690107" y="294586"/>
                </a:lnTo>
                <a:lnTo>
                  <a:pt x="1657842" y="263274"/>
                </a:lnTo>
                <a:lnTo>
                  <a:pt x="1624114" y="233437"/>
                </a:lnTo>
                <a:lnTo>
                  <a:pt x="1588978" y="205130"/>
                </a:lnTo>
                <a:lnTo>
                  <a:pt x="1552490" y="178408"/>
                </a:lnTo>
                <a:lnTo>
                  <a:pt x="1514706" y="153325"/>
                </a:lnTo>
                <a:lnTo>
                  <a:pt x="1475683" y="129935"/>
                </a:lnTo>
                <a:lnTo>
                  <a:pt x="1435477" y="108292"/>
                </a:lnTo>
                <a:lnTo>
                  <a:pt x="1394143" y="88453"/>
                </a:lnTo>
                <a:lnTo>
                  <a:pt x="1351739" y="70470"/>
                </a:lnTo>
                <a:lnTo>
                  <a:pt x="1308320" y="54399"/>
                </a:lnTo>
                <a:lnTo>
                  <a:pt x="1263943" y="40293"/>
                </a:lnTo>
                <a:lnTo>
                  <a:pt x="1218663" y="28208"/>
                </a:lnTo>
                <a:lnTo>
                  <a:pt x="1172537" y="18199"/>
                </a:lnTo>
                <a:lnTo>
                  <a:pt x="1125621" y="10318"/>
                </a:lnTo>
                <a:lnTo>
                  <a:pt x="1077971" y="4622"/>
                </a:lnTo>
                <a:lnTo>
                  <a:pt x="1029643" y="1164"/>
                </a:lnTo>
                <a:lnTo>
                  <a:pt x="980694" y="0"/>
                </a:lnTo>
                <a:close/>
              </a:path>
            </a:pathLst>
          </a:custGeom>
          <a:solidFill>
            <a:srgbClr val="EB7C84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1" name="object 11"/>
          <p:cNvSpPr txBox="1"/>
          <p:nvPr/>
        </p:nvSpPr>
        <p:spPr>
          <a:xfrm>
            <a:off x="3951224" y="3506487"/>
            <a:ext cx="1446953" cy="1249253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spcBef>
                <a:spcPts val="140"/>
              </a:spcBef>
            </a:pPr>
            <a:r>
              <a:rPr sz="2667" b="1" spc="-7" dirty="0">
                <a:solidFill>
                  <a:srgbClr val="FFFFFF"/>
                </a:solidFill>
                <a:latin typeface="Calibri"/>
                <a:cs typeface="Calibri"/>
              </a:rPr>
              <a:t>Module</a:t>
            </a:r>
            <a:r>
              <a:rPr sz="2667" b="1" spc="-6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67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667" dirty="0">
              <a:latin typeface="Calibri"/>
              <a:cs typeface="Calibri"/>
            </a:endParaRPr>
          </a:p>
          <a:p>
            <a:pPr marL="847" algn="ctr">
              <a:spcBef>
                <a:spcPts val="7"/>
              </a:spcBef>
            </a:pPr>
            <a:r>
              <a:rPr sz="2667" b="1" spc="7" dirty="0">
                <a:latin typeface="Calibri"/>
                <a:cs typeface="Calibri"/>
              </a:rPr>
              <a:t>4h30</a:t>
            </a:r>
            <a:endParaRPr sz="2667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667" b="1" spc="-7" dirty="0">
                <a:latin typeface="Calibri"/>
                <a:cs typeface="Calibri"/>
              </a:rPr>
              <a:t>maximum</a:t>
            </a:r>
            <a:endParaRPr sz="2667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619348" y="2057401"/>
            <a:ext cx="2829452" cy="3656034"/>
          </a:xfrm>
          <a:custGeom>
            <a:avLst/>
            <a:gdLst/>
            <a:ahLst/>
            <a:cxnLst/>
            <a:rect l="l" t="t" r="r" b="b"/>
            <a:pathLst>
              <a:path w="1961515" h="1897379">
                <a:moveTo>
                  <a:pt x="980694" y="0"/>
                </a:moveTo>
                <a:lnTo>
                  <a:pt x="931744" y="1160"/>
                </a:lnTo>
                <a:lnTo>
                  <a:pt x="883416" y="4607"/>
                </a:lnTo>
                <a:lnTo>
                  <a:pt x="835766" y="10284"/>
                </a:lnTo>
                <a:lnTo>
                  <a:pt x="788850" y="18139"/>
                </a:lnTo>
                <a:lnTo>
                  <a:pt x="742724" y="28116"/>
                </a:lnTo>
                <a:lnTo>
                  <a:pt x="697444" y="40162"/>
                </a:lnTo>
                <a:lnTo>
                  <a:pt x="653067" y="54221"/>
                </a:lnTo>
                <a:lnTo>
                  <a:pt x="609648" y="70240"/>
                </a:lnTo>
                <a:lnTo>
                  <a:pt x="567244" y="88164"/>
                </a:lnTo>
                <a:lnTo>
                  <a:pt x="525910" y="107939"/>
                </a:lnTo>
                <a:lnTo>
                  <a:pt x="485704" y="129511"/>
                </a:lnTo>
                <a:lnTo>
                  <a:pt x="446681" y="152825"/>
                </a:lnTo>
                <a:lnTo>
                  <a:pt x="408897" y="177828"/>
                </a:lnTo>
                <a:lnTo>
                  <a:pt x="372409" y="204463"/>
                </a:lnTo>
                <a:lnTo>
                  <a:pt x="337273" y="232679"/>
                </a:lnTo>
                <a:lnTo>
                  <a:pt x="303545" y="262419"/>
                </a:lnTo>
                <a:lnTo>
                  <a:pt x="271280" y="293630"/>
                </a:lnTo>
                <a:lnTo>
                  <a:pt x="240536" y="326257"/>
                </a:lnTo>
                <a:lnTo>
                  <a:pt x="211369" y="360246"/>
                </a:lnTo>
                <a:lnTo>
                  <a:pt x="183833" y="395543"/>
                </a:lnTo>
                <a:lnTo>
                  <a:pt x="157987" y="432094"/>
                </a:lnTo>
                <a:lnTo>
                  <a:pt x="133886" y="469843"/>
                </a:lnTo>
                <a:lnTo>
                  <a:pt x="111585" y="508737"/>
                </a:lnTo>
                <a:lnTo>
                  <a:pt x="91142" y="548722"/>
                </a:lnTo>
                <a:lnTo>
                  <a:pt x="72613" y="589743"/>
                </a:lnTo>
                <a:lnTo>
                  <a:pt x="56053" y="631745"/>
                </a:lnTo>
                <a:lnTo>
                  <a:pt x="41518" y="674675"/>
                </a:lnTo>
                <a:lnTo>
                  <a:pt x="29066" y="718478"/>
                </a:lnTo>
                <a:lnTo>
                  <a:pt x="18752" y="763100"/>
                </a:lnTo>
                <a:lnTo>
                  <a:pt x="10632" y="808487"/>
                </a:lnTo>
                <a:lnTo>
                  <a:pt x="4763" y="854583"/>
                </a:lnTo>
                <a:lnTo>
                  <a:pt x="1200" y="901336"/>
                </a:lnTo>
                <a:lnTo>
                  <a:pt x="0" y="948689"/>
                </a:lnTo>
                <a:lnTo>
                  <a:pt x="1200" y="996039"/>
                </a:lnTo>
                <a:lnTo>
                  <a:pt x="4763" y="1042788"/>
                </a:lnTo>
                <a:lnTo>
                  <a:pt x="10632" y="1088881"/>
                </a:lnTo>
                <a:lnTo>
                  <a:pt x="18752" y="1134264"/>
                </a:lnTo>
                <a:lnTo>
                  <a:pt x="29066" y="1178884"/>
                </a:lnTo>
                <a:lnTo>
                  <a:pt x="41518" y="1222685"/>
                </a:lnTo>
                <a:lnTo>
                  <a:pt x="56053" y="1265614"/>
                </a:lnTo>
                <a:lnTo>
                  <a:pt x="72613" y="1307615"/>
                </a:lnTo>
                <a:lnTo>
                  <a:pt x="91142" y="1348635"/>
                </a:lnTo>
                <a:lnTo>
                  <a:pt x="111585" y="1388619"/>
                </a:lnTo>
                <a:lnTo>
                  <a:pt x="133886" y="1427513"/>
                </a:lnTo>
                <a:lnTo>
                  <a:pt x="157987" y="1465263"/>
                </a:lnTo>
                <a:lnTo>
                  <a:pt x="183833" y="1501814"/>
                </a:lnTo>
                <a:lnTo>
                  <a:pt x="211369" y="1537111"/>
                </a:lnTo>
                <a:lnTo>
                  <a:pt x="240536" y="1571102"/>
                </a:lnTo>
                <a:lnTo>
                  <a:pt x="271280" y="1603730"/>
                </a:lnTo>
                <a:lnTo>
                  <a:pt x="303545" y="1634942"/>
                </a:lnTo>
                <a:lnTo>
                  <a:pt x="337273" y="1664683"/>
                </a:lnTo>
                <a:lnTo>
                  <a:pt x="372409" y="1692900"/>
                </a:lnTo>
                <a:lnTo>
                  <a:pt x="408897" y="1719537"/>
                </a:lnTo>
                <a:lnTo>
                  <a:pt x="446681" y="1744541"/>
                </a:lnTo>
                <a:lnTo>
                  <a:pt x="485704" y="1767856"/>
                </a:lnTo>
                <a:lnTo>
                  <a:pt x="525910" y="1789430"/>
                </a:lnTo>
                <a:lnTo>
                  <a:pt x="567244" y="1809207"/>
                </a:lnTo>
                <a:lnTo>
                  <a:pt x="609648" y="1827132"/>
                </a:lnTo>
                <a:lnTo>
                  <a:pt x="653067" y="1843153"/>
                </a:lnTo>
                <a:lnTo>
                  <a:pt x="697444" y="1857213"/>
                </a:lnTo>
                <a:lnTo>
                  <a:pt x="742724" y="1869260"/>
                </a:lnTo>
                <a:lnTo>
                  <a:pt x="788850" y="1879238"/>
                </a:lnTo>
                <a:lnTo>
                  <a:pt x="835766" y="1887093"/>
                </a:lnTo>
                <a:lnTo>
                  <a:pt x="883416" y="1892772"/>
                </a:lnTo>
                <a:lnTo>
                  <a:pt x="931744" y="1896218"/>
                </a:lnTo>
                <a:lnTo>
                  <a:pt x="980694" y="1897379"/>
                </a:lnTo>
                <a:lnTo>
                  <a:pt x="1029643" y="1896218"/>
                </a:lnTo>
                <a:lnTo>
                  <a:pt x="1077971" y="1892772"/>
                </a:lnTo>
                <a:lnTo>
                  <a:pt x="1125621" y="1887093"/>
                </a:lnTo>
                <a:lnTo>
                  <a:pt x="1172537" y="1879238"/>
                </a:lnTo>
                <a:lnTo>
                  <a:pt x="1218663" y="1869260"/>
                </a:lnTo>
                <a:lnTo>
                  <a:pt x="1263943" y="1857213"/>
                </a:lnTo>
                <a:lnTo>
                  <a:pt x="1308320" y="1843153"/>
                </a:lnTo>
                <a:lnTo>
                  <a:pt x="1351739" y="1827132"/>
                </a:lnTo>
                <a:lnTo>
                  <a:pt x="1394143" y="1809207"/>
                </a:lnTo>
                <a:lnTo>
                  <a:pt x="1435477" y="1789430"/>
                </a:lnTo>
                <a:lnTo>
                  <a:pt x="1475683" y="1767856"/>
                </a:lnTo>
                <a:lnTo>
                  <a:pt x="1514706" y="1744541"/>
                </a:lnTo>
                <a:lnTo>
                  <a:pt x="1552490" y="1719537"/>
                </a:lnTo>
                <a:lnTo>
                  <a:pt x="1588978" y="1692900"/>
                </a:lnTo>
                <a:lnTo>
                  <a:pt x="1624114" y="1664683"/>
                </a:lnTo>
                <a:lnTo>
                  <a:pt x="1657842" y="1634942"/>
                </a:lnTo>
                <a:lnTo>
                  <a:pt x="1690107" y="1603730"/>
                </a:lnTo>
                <a:lnTo>
                  <a:pt x="1720851" y="1571102"/>
                </a:lnTo>
                <a:lnTo>
                  <a:pt x="1750018" y="1537111"/>
                </a:lnTo>
                <a:lnTo>
                  <a:pt x="1777554" y="1501814"/>
                </a:lnTo>
                <a:lnTo>
                  <a:pt x="1803400" y="1465263"/>
                </a:lnTo>
                <a:lnTo>
                  <a:pt x="1827501" y="1427513"/>
                </a:lnTo>
                <a:lnTo>
                  <a:pt x="1849802" y="1388619"/>
                </a:lnTo>
                <a:lnTo>
                  <a:pt x="1870245" y="1348635"/>
                </a:lnTo>
                <a:lnTo>
                  <a:pt x="1888774" y="1307615"/>
                </a:lnTo>
                <a:lnTo>
                  <a:pt x="1905334" y="1265614"/>
                </a:lnTo>
                <a:lnTo>
                  <a:pt x="1919869" y="1222685"/>
                </a:lnTo>
                <a:lnTo>
                  <a:pt x="1932321" y="1178884"/>
                </a:lnTo>
                <a:lnTo>
                  <a:pt x="1942635" y="1134264"/>
                </a:lnTo>
                <a:lnTo>
                  <a:pt x="1950755" y="1088881"/>
                </a:lnTo>
                <a:lnTo>
                  <a:pt x="1956624" y="1042788"/>
                </a:lnTo>
                <a:lnTo>
                  <a:pt x="1960187" y="996039"/>
                </a:lnTo>
                <a:lnTo>
                  <a:pt x="1961388" y="948689"/>
                </a:lnTo>
                <a:lnTo>
                  <a:pt x="1960187" y="901336"/>
                </a:lnTo>
                <a:lnTo>
                  <a:pt x="1956624" y="854583"/>
                </a:lnTo>
                <a:lnTo>
                  <a:pt x="1950755" y="808487"/>
                </a:lnTo>
                <a:lnTo>
                  <a:pt x="1942635" y="763100"/>
                </a:lnTo>
                <a:lnTo>
                  <a:pt x="1932321" y="718478"/>
                </a:lnTo>
                <a:lnTo>
                  <a:pt x="1919869" y="674675"/>
                </a:lnTo>
                <a:lnTo>
                  <a:pt x="1905334" y="631745"/>
                </a:lnTo>
                <a:lnTo>
                  <a:pt x="1888774" y="589743"/>
                </a:lnTo>
                <a:lnTo>
                  <a:pt x="1870245" y="548722"/>
                </a:lnTo>
                <a:lnTo>
                  <a:pt x="1849802" y="508737"/>
                </a:lnTo>
                <a:lnTo>
                  <a:pt x="1827501" y="469843"/>
                </a:lnTo>
                <a:lnTo>
                  <a:pt x="1803400" y="432094"/>
                </a:lnTo>
                <a:lnTo>
                  <a:pt x="1777554" y="395543"/>
                </a:lnTo>
                <a:lnTo>
                  <a:pt x="1750018" y="360246"/>
                </a:lnTo>
                <a:lnTo>
                  <a:pt x="1720851" y="326257"/>
                </a:lnTo>
                <a:lnTo>
                  <a:pt x="1690107" y="293630"/>
                </a:lnTo>
                <a:lnTo>
                  <a:pt x="1657842" y="262419"/>
                </a:lnTo>
                <a:lnTo>
                  <a:pt x="1624114" y="232679"/>
                </a:lnTo>
                <a:lnTo>
                  <a:pt x="1588978" y="204463"/>
                </a:lnTo>
                <a:lnTo>
                  <a:pt x="1552490" y="177828"/>
                </a:lnTo>
                <a:lnTo>
                  <a:pt x="1514706" y="152825"/>
                </a:lnTo>
                <a:lnTo>
                  <a:pt x="1475683" y="129511"/>
                </a:lnTo>
                <a:lnTo>
                  <a:pt x="1435477" y="107939"/>
                </a:lnTo>
                <a:lnTo>
                  <a:pt x="1394143" y="88164"/>
                </a:lnTo>
                <a:lnTo>
                  <a:pt x="1351739" y="70240"/>
                </a:lnTo>
                <a:lnTo>
                  <a:pt x="1308320" y="54221"/>
                </a:lnTo>
                <a:lnTo>
                  <a:pt x="1263943" y="40162"/>
                </a:lnTo>
                <a:lnTo>
                  <a:pt x="1218663" y="28116"/>
                </a:lnTo>
                <a:lnTo>
                  <a:pt x="1172537" y="18139"/>
                </a:lnTo>
                <a:lnTo>
                  <a:pt x="1125621" y="10284"/>
                </a:lnTo>
                <a:lnTo>
                  <a:pt x="1077971" y="4607"/>
                </a:lnTo>
                <a:lnTo>
                  <a:pt x="1029643" y="1160"/>
                </a:lnTo>
                <a:lnTo>
                  <a:pt x="980694" y="0"/>
                </a:lnTo>
                <a:close/>
              </a:path>
            </a:pathLst>
          </a:custGeom>
          <a:solidFill>
            <a:srgbClr val="EB7C84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3" name="object 13"/>
          <p:cNvSpPr txBox="1"/>
          <p:nvPr/>
        </p:nvSpPr>
        <p:spPr>
          <a:xfrm>
            <a:off x="7341613" y="3522331"/>
            <a:ext cx="1446953" cy="1249253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spcBef>
                <a:spcPts val="140"/>
              </a:spcBef>
            </a:pPr>
            <a:r>
              <a:rPr sz="2667" b="1" spc="-7" dirty="0">
                <a:solidFill>
                  <a:srgbClr val="FFFFFF"/>
                </a:solidFill>
                <a:latin typeface="Calibri"/>
                <a:cs typeface="Calibri"/>
              </a:rPr>
              <a:t>Module</a:t>
            </a:r>
            <a:r>
              <a:rPr sz="2667" b="1" spc="-67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67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667" dirty="0">
              <a:latin typeface="Calibri"/>
              <a:cs typeface="Calibri"/>
            </a:endParaRPr>
          </a:p>
          <a:p>
            <a:pPr marL="1693" algn="ctr"/>
            <a:r>
              <a:rPr sz="2667" b="1" dirty="0">
                <a:latin typeface="Calibri"/>
                <a:cs typeface="Calibri"/>
              </a:rPr>
              <a:t>38h45</a:t>
            </a:r>
            <a:endParaRPr sz="2667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667" b="1" spc="-7" dirty="0">
                <a:latin typeface="Calibri"/>
                <a:cs typeface="Calibri"/>
              </a:rPr>
              <a:t>maximum</a:t>
            </a:r>
            <a:endParaRPr sz="2667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570721" y="2444497"/>
            <a:ext cx="2483273" cy="2743199"/>
          </a:xfrm>
          <a:custGeom>
            <a:avLst/>
            <a:gdLst/>
            <a:ahLst/>
            <a:cxnLst/>
            <a:rect l="l" t="t" r="r" b="b"/>
            <a:pathLst>
              <a:path w="1862454" h="1897379">
                <a:moveTo>
                  <a:pt x="931163" y="0"/>
                </a:moveTo>
                <a:lnTo>
                  <a:pt x="883250" y="1234"/>
                </a:lnTo>
                <a:lnTo>
                  <a:pt x="835965" y="4897"/>
                </a:lnTo>
                <a:lnTo>
                  <a:pt x="789367" y="10929"/>
                </a:lnTo>
                <a:lnTo>
                  <a:pt x="743514" y="19271"/>
                </a:lnTo>
                <a:lnTo>
                  <a:pt x="698466" y="29863"/>
                </a:lnTo>
                <a:lnTo>
                  <a:pt x="654280" y="42646"/>
                </a:lnTo>
                <a:lnTo>
                  <a:pt x="611016" y="57560"/>
                </a:lnTo>
                <a:lnTo>
                  <a:pt x="568731" y="74545"/>
                </a:lnTo>
                <a:lnTo>
                  <a:pt x="527485" y="93541"/>
                </a:lnTo>
                <a:lnTo>
                  <a:pt x="487335" y="114490"/>
                </a:lnTo>
                <a:lnTo>
                  <a:pt x="448341" y="137332"/>
                </a:lnTo>
                <a:lnTo>
                  <a:pt x="410560" y="162006"/>
                </a:lnTo>
                <a:lnTo>
                  <a:pt x="374052" y="188454"/>
                </a:lnTo>
                <a:lnTo>
                  <a:pt x="338875" y="216616"/>
                </a:lnTo>
                <a:lnTo>
                  <a:pt x="305088" y="246433"/>
                </a:lnTo>
                <a:lnTo>
                  <a:pt x="272748" y="277844"/>
                </a:lnTo>
                <a:lnTo>
                  <a:pt x="241915" y="310790"/>
                </a:lnTo>
                <a:lnTo>
                  <a:pt x="212647" y="345212"/>
                </a:lnTo>
                <a:lnTo>
                  <a:pt x="185002" y="381050"/>
                </a:lnTo>
                <a:lnTo>
                  <a:pt x="159039" y="418244"/>
                </a:lnTo>
                <a:lnTo>
                  <a:pt x="134818" y="456735"/>
                </a:lnTo>
                <a:lnTo>
                  <a:pt x="112395" y="496463"/>
                </a:lnTo>
                <a:lnTo>
                  <a:pt x="91830" y="537369"/>
                </a:lnTo>
                <a:lnTo>
                  <a:pt x="73181" y="579393"/>
                </a:lnTo>
                <a:lnTo>
                  <a:pt x="56507" y="622476"/>
                </a:lnTo>
                <a:lnTo>
                  <a:pt x="41867" y="666558"/>
                </a:lnTo>
                <a:lnTo>
                  <a:pt x="29318" y="711579"/>
                </a:lnTo>
                <a:lnTo>
                  <a:pt x="18919" y="757480"/>
                </a:lnTo>
                <a:lnTo>
                  <a:pt x="10730" y="804201"/>
                </a:lnTo>
                <a:lnTo>
                  <a:pt x="4807" y="851682"/>
                </a:lnTo>
                <a:lnTo>
                  <a:pt x="1211" y="899865"/>
                </a:lnTo>
                <a:lnTo>
                  <a:pt x="0" y="948689"/>
                </a:lnTo>
                <a:lnTo>
                  <a:pt x="1211" y="997514"/>
                </a:lnTo>
                <a:lnTo>
                  <a:pt x="4807" y="1045697"/>
                </a:lnTo>
                <a:lnTo>
                  <a:pt x="10730" y="1093178"/>
                </a:lnTo>
                <a:lnTo>
                  <a:pt x="18919" y="1139899"/>
                </a:lnTo>
                <a:lnTo>
                  <a:pt x="29318" y="1185800"/>
                </a:lnTo>
                <a:lnTo>
                  <a:pt x="41867" y="1230821"/>
                </a:lnTo>
                <a:lnTo>
                  <a:pt x="56507" y="1274903"/>
                </a:lnTo>
                <a:lnTo>
                  <a:pt x="73181" y="1317986"/>
                </a:lnTo>
                <a:lnTo>
                  <a:pt x="91830" y="1360010"/>
                </a:lnTo>
                <a:lnTo>
                  <a:pt x="112395" y="1400916"/>
                </a:lnTo>
                <a:lnTo>
                  <a:pt x="134818" y="1440644"/>
                </a:lnTo>
                <a:lnTo>
                  <a:pt x="159039" y="1479135"/>
                </a:lnTo>
                <a:lnTo>
                  <a:pt x="185002" y="1516329"/>
                </a:lnTo>
                <a:lnTo>
                  <a:pt x="212647" y="1552167"/>
                </a:lnTo>
                <a:lnTo>
                  <a:pt x="241915" y="1586589"/>
                </a:lnTo>
                <a:lnTo>
                  <a:pt x="272748" y="1619535"/>
                </a:lnTo>
                <a:lnTo>
                  <a:pt x="305088" y="1650946"/>
                </a:lnTo>
                <a:lnTo>
                  <a:pt x="338875" y="1680763"/>
                </a:lnTo>
                <a:lnTo>
                  <a:pt x="374052" y="1708925"/>
                </a:lnTo>
                <a:lnTo>
                  <a:pt x="410560" y="1735373"/>
                </a:lnTo>
                <a:lnTo>
                  <a:pt x="448341" y="1760047"/>
                </a:lnTo>
                <a:lnTo>
                  <a:pt x="487335" y="1782889"/>
                </a:lnTo>
                <a:lnTo>
                  <a:pt x="527485" y="1803838"/>
                </a:lnTo>
                <a:lnTo>
                  <a:pt x="568731" y="1822834"/>
                </a:lnTo>
                <a:lnTo>
                  <a:pt x="611016" y="1839819"/>
                </a:lnTo>
                <a:lnTo>
                  <a:pt x="654280" y="1854733"/>
                </a:lnTo>
                <a:lnTo>
                  <a:pt x="698466" y="1867516"/>
                </a:lnTo>
                <a:lnTo>
                  <a:pt x="743514" y="1878108"/>
                </a:lnTo>
                <a:lnTo>
                  <a:pt x="789367" y="1886450"/>
                </a:lnTo>
                <a:lnTo>
                  <a:pt x="835965" y="1892482"/>
                </a:lnTo>
                <a:lnTo>
                  <a:pt x="883250" y="1896145"/>
                </a:lnTo>
                <a:lnTo>
                  <a:pt x="931163" y="1897379"/>
                </a:lnTo>
                <a:lnTo>
                  <a:pt x="979077" y="1896145"/>
                </a:lnTo>
                <a:lnTo>
                  <a:pt x="1026362" y="1892482"/>
                </a:lnTo>
                <a:lnTo>
                  <a:pt x="1072960" y="1886450"/>
                </a:lnTo>
                <a:lnTo>
                  <a:pt x="1118813" y="1878108"/>
                </a:lnTo>
                <a:lnTo>
                  <a:pt x="1163861" y="1867516"/>
                </a:lnTo>
                <a:lnTo>
                  <a:pt x="1208047" y="1854733"/>
                </a:lnTo>
                <a:lnTo>
                  <a:pt x="1251311" y="1839819"/>
                </a:lnTo>
                <a:lnTo>
                  <a:pt x="1293596" y="1822834"/>
                </a:lnTo>
                <a:lnTo>
                  <a:pt x="1334842" y="1803838"/>
                </a:lnTo>
                <a:lnTo>
                  <a:pt x="1374992" y="1782889"/>
                </a:lnTo>
                <a:lnTo>
                  <a:pt x="1413986" y="1760047"/>
                </a:lnTo>
                <a:lnTo>
                  <a:pt x="1451767" y="1735373"/>
                </a:lnTo>
                <a:lnTo>
                  <a:pt x="1488275" y="1708925"/>
                </a:lnTo>
                <a:lnTo>
                  <a:pt x="1523452" y="1680763"/>
                </a:lnTo>
                <a:lnTo>
                  <a:pt x="1557239" y="1650946"/>
                </a:lnTo>
                <a:lnTo>
                  <a:pt x="1589579" y="1619535"/>
                </a:lnTo>
                <a:lnTo>
                  <a:pt x="1620412" y="1586589"/>
                </a:lnTo>
                <a:lnTo>
                  <a:pt x="1649680" y="1552167"/>
                </a:lnTo>
                <a:lnTo>
                  <a:pt x="1677325" y="1516329"/>
                </a:lnTo>
                <a:lnTo>
                  <a:pt x="1703288" y="1479135"/>
                </a:lnTo>
                <a:lnTo>
                  <a:pt x="1727509" y="1440644"/>
                </a:lnTo>
                <a:lnTo>
                  <a:pt x="1749932" y="1400916"/>
                </a:lnTo>
                <a:lnTo>
                  <a:pt x="1770497" y="1360010"/>
                </a:lnTo>
                <a:lnTo>
                  <a:pt x="1789146" y="1317986"/>
                </a:lnTo>
                <a:lnTo>
                  <a:pt x="1805820" y="1274903"/>
                </a:lnTo>
                <a:lnTo>
                  <a:pt x="1820460" y="1230821"/>
                </a:lnTo>
                <a:lnTo>
                  <a:pt x="1833009" y="1185800"/>
                </a:lnTo>
                <a:lnTo>
                  <a:pt x="1843408" y="1139899"/>
                </a:lnTo>
                <a:lnTo>
                  <a:pt x="1851597" y="1093178"/>
                </a:lnTo>
                <a:lnTo>
                  <a:pt x="1857520" y="1045697"/>
                </a:lnTo>
                <a:lnTo>
                  <a:pt x="1861116" y="997514"/>
                </a:lnTo>
                <a:lnTo>
                  <a:pt x="1862327" y="948689"/>
                </a:lnTo>
                <a:lnTo>
                  <a:pt x="1861116" y="899865"/>
                </a:lnTo>
                <a:lnTo>
                  <a:pt x="1857520" y="851682"/>
                </a:lnTo>
                <a:lnTo>
                  <a:pt x="1851597" y="804201"/>
                </a:lnTo>
                <a:lnTo>
                  <a:pt x="1843408" y="757480"/>
                </a:lnTo>
                <a:lnTo>
                  <a:pt x="1833009" y="711579"/>
                </a:lnTo>
                <a:lnTo>
                  <a:pt x="1820460" y="666558"/>
                </a:lnTo>
                <a:lnTo>
                  <a:pt x="1805820" y="622476"/>
                </a:lnTo>
                <a:lnTo>
                  <a:pt x="1789146" y="579393"/>
                </a:lnTo>
                <a:lnTo>
                  <a:pt x="1770497" y="537369"/>
                </a:lnTo>
                <a:lnTo>
                  <a:pt x="1749932" y="496463"/>
                </a:lnTo>
                <a:lnTo>
                  <a:pt x="1727509" y="456735"/>
                </a:lnTo>
                <a:lnTo>
                  <a:pt x="1703288" y="418244"/>
                </a:lnTo>
                <a:lnTo>
                  <a:pt x="1677325" y="381050"/>
                </a:lnTo>
                <a:lnTo>
                  <a:pt x="1649680" y="345212"/>
                </a:lnTo>
                <a:lnTo>
                  <a:pt x="1620412" y="310790"/>
                </a:lnTo>
                <a:lnTo>
                  <a:pt x="1589579" y="277844"/>
                </a:lnTo>
                <a:lnTo>
                  <a:pt x="1557239" y="246433"/>
                </a:lnTo>
                <a:lnTo>
                  <a:pt x="1523452" y="216616"/>
                </a:lnTo>
                <a:lnTo>
                  <a:pt x="1488275" y="188454"/>
                </a:lnTo>
                <a:lnTo>
                  <a:pt x="1451767" y="162006"/>
                </a:lnTo>
                <a:lnTo>
                  <a:pt x="1413986" y="137332"/>
                </a:lnTo>
                <a:lnTo>
                  <a:pt x="1374992" y="114490"/>
                </a:lnTo>
                <a:lnTo>
                  <a:pt x="1334842" y="93541"/>
                </a:lnTo>
                <a:lnTo>
                  <a:pt x="1293596" y="74545"/>
                </a:lnTo>
                <a:lnTo>
                  <a:pt x="1251311" y="57560"/>
                </a:lnTo>
                <a:lnTo>
                  <a:pt x="1208047" y="42646"/>
                </a:lnTo>
                <a:lnTo>
                  <a:pt x="1163861" y="29863"/>
                </a:lnTo>
                <a:lnTo>
                  <a:pt x="1118813" y="19271"/>
                </a:lnTo>
                <a:lnTo>
                  <a:pt x="1072960" y="10929"/>
                </a:lnTo>
                <a:lnTo>
                  <a:pt x="1026362" y="4897"/>
                </a:lnTo>
                <a:lnTo>
                  <a:pt x="979077" y="1234"/>
                </a:lnTo>
                <a:lnTo>
                  <a:pt x="931163" y="0"/>
                </a:lnTo>
                <a:close/>
              </a:path>
            </a:pathLst>
          </a:custGeom>
          <a:solidFill>
            <a:srgbClr val="EB7C84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5" name="object 15"/>
          <p:cNvSpPr txBox="1"/>
          <p:nvPr/>
        </p:nvSpPr>
        <p:spPr>
          <a:xfrm>
            <a:off x="10089048" y="3274569"/>
            <a:ext cx="1449493" cy="124839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algn="ctr">
              <a:spcBef>
                <a:spcPts val="133"/>
              </a:spcBef>
            </a:pPr>
            <a:r>
              <a:rPr sz="2667" b="1" dirty="0">
                <a:solidFill>
                  <a:srgbClr val="FFFFFF"/>
                </a:solidFill>
                <a:latin typeface="Calibri"/>
                <a:cs typeface="Calibri"/>
              </a:rPr>
              <a:t>Module</a:t>
            </a:r>
            <a:r>
              <a:rPr sz="2667" b="1" spc="-7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67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667" dirty="0">
              <a:latin typeface="Calibri"/>
              <a:cs typeface="Calibri"/>
            </a:endParaRPr>
          </a:p>
          <a:p>
            <a:pPr marL="16933" marR="6773" indent="-847" algn="ctr"/>
            <a:r>
              <a:rPr sz="2667" b="1" dirty="0">
                <a:latin typeface="Calibri"/>
                <a:cs typeface="Calibri"/>
              </a:rPr>
              <a:t>6 h </a:t>
            </a:r>
            <a:r>
              <a:rPr sz="2667" b="1" spc="7" dirty="0">
                <a:latin typeface="Calibri"/>
                <a:cs typeface="Calibri"/>
              </a:rPr>
              <a:t> </a:t>
            </a:r>
            <a:r>
              <a:rPr sz="2667" b="1" spc="-7" dirty="0">
                <a:latin typeface="Calibri"/>
                <a:cs typeface="Calibri"/>
              </a:rPr>
              <a:t>m</a:t>
            </a:r>
            <a:r>
              <a:rPr sz="2667" b="1" spc="-33" dirty="0">
                <a:latin typeface="Calibri"/>
                <a:cs typeface="Calibri"/>
              </a:rPr>
              <a:t>a</a:t>
            </a:r>
            <a:r>
              <a:rPr sz="2667" b="1" dirty="0">
                <a:latin typeface="Calibri"/>
                <a:cs typeface="Calibri"/>
              </a:rPr>
              <a:t>xim</a:t>
            </a:r>
            <a:r>
              <a:rPr sz="2667" b="1" spc="7" dirty="0">
                <a:latin typeface="Calibri"/>
                <a:cs typeface="Calibri"/>
              </a:rPr>
              <a:t>u</a:t>
            </a:r>
            <a:r>
              <a:rPr sz="2667" b="1" dirty="0">
                <a:latin typeface="Calibri"/>
                <a:cs typeface="Calibri"/>
              </a:rPr>
              <a:t>m</a:t>
            </a:r>
            <a:endParaRPr sz="2667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xfrm>
            <a:off x="15422541" y="8674741"/>
            <a:ext cx="272627" cy="189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799">
              <a:lnSpc>
                <a:spcPts val="1653"/>
              </a:lnSpc>
            </a:pPr>
            <a:fld id="{81D60167-4931-47E6-BA6A-407CBD079E47}" type="slidenum">
              <a:rPr dirty="0"/>
              <a:pPr marL="50799">
                <a:lnSpc>
                  <a:spcPts val="1653"/>
                </a:lnSpc>
              </a:pPr>
              <a:t>5</a:t>
            </a:fld>
            <a:endParaRPr dirty="0"/>
          </a:p>
        </p:txBody>
      </p:sp>
      <p:grpSp>
        <p:nvGrpSpPr>
          <p:cNvPr id="22" name="object 3">
            <a:extLst>
              <a:ext uri="{FF2B5EF4-FFF2-40B4-BE49-F238E27FC236}">
                <a16:creationId xmlns:a16="http://schemas.microsoft.com/office/drawing/2014/main" id="{8ECE6B41-DC90-9802-952E-EB58B206AF9D}"/>
              </a:ext>
            </a:extLst>
          </p:cNvPr>
          <p:cNvGrpSpPr/>
          <p:nvPr/>
        </p:nvGrpSpPr>
        <p:grpSpPr>
          <a:xfrm>
            <a:off x="533399" y="228600"/>
            <a:ext cx="5039253" cy="1961305"/>
            <a:chOff x="6117082" y="3509517"/>
            <a:chExt cx="3027045" cy="1634489"/>
          </a:xfrm>
        </p:grpSpPr>
        <p:pic>
          <p:nvPicPr>
            <p:cNvPr id="23" name="object 4">
              <a:extLst>
                <a:ext uri="{FF2B5EF4-FFF2-40B4-BE49-F238E27FC236}">
                  <a16:creationId xmlns:a16="http://schemas.microsoft.com/office/drawing/2014/main" id="{78304D96-A793-6DE5-F8F9-34E18B822D49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4443983"/>
              <a:ext cx="633983" cy="633982"/>
            </a:xfrm>
            <a:prstGeom prst="rect">
              <a:avLst/>
            </a:prstGeom>
          </p:spPr>
        </p:pic>
        <p:sp>
          <p:nvSpPr>
            <p:cNvPr id="24" name="object 5">
              <a:extLst>
                <a:ext uri="{FF2B5EF4-FFF2-40B4-BE49-F238E27FC236}">
                  <a16:creationId xmlns:a16="http://schemas.microsoft.com/office/drawing/2014/main" id="{7B7B08AA-B600-413C-C09A-25287C66207E}"/>
                </a:ext>
              </a:extLst>
            </p:cNvPr>
            <p:cNvSpPr/>
            <p:nvPr/>
          </p:nvSpPr>
          <p:spPr>
            <a:xfrm>
              <a:off x="6702552" y="3625595"/>
              <a:ext cx="2441575" cy="1518285"/>
            </a:xfrm>
            <a:custGeom>
              <a:avLst/>
              <a:gdLst/>
              <a:ahLst/>
              <a:cxnLst/>
              <a:rect l="l" t="t" r="r" b="b"/>
              <a:pathLst>
                <a:path w="2441575" h="1518285">
                  <a:moveTo>
                    <a:pt x="1373886" y="0"/>
                  </a:moveTo>
                  <a:lnTo>
                    <a:pt x="1325650" y="830"/>
                  </a:lnTo>
                  <a:lnTo>
                    <a:pt x="1277832" y="3305"/>
                  </a:lnTo>
                  <a:lnTo>
                    <a:pt x="1230458" y="7395"/>
                  </a:lnTo>
                  <a:lnTo>
                    <a:pt x="1183557" y="13075"/>
                  </a:lnTo>
                  <a:lnTo>
                    <a:pt x="1137156" y="20316"/>
                  </a:lnTo>
                  <a:lnTo>
                    <a:pt x="1091281" y="29092"/>
                  </a:lnTo>
                  <a:lnTo>
                    <a:pt x="1045960" y="39375"/>
                  </a:lnTo>
                  <a:lnTo>
                    <a:pt x="1001220" y="51138"/>
                  </a:lnTo>
                  <a:lnTo>
                    <a:pt x="957089" y="64354"/>
                  </a:lnTo>
                  <a:lnTo>
                    <a:pt x="913593" y="78996"/>
                  </a:lnTo>
                  <a:lnTo>
                    <a:pt x="870760" y="95036"/>
                  </a:lnTo>
                  <a:lnTo>
                    <a:pt x="828617" y="112446"/>
                  </a:lnTo>
                  <a:lnTo>
                    <a:pt x="787191" y="131201"/>
                  </a:lnTo>
                  <a:lnTo>
                    <a:pt x="746510" y="151272"/>
                  </a:lnTo>
                  <a:lnTo>
                    <a:pt x="706601" y="172633"/>
                  </a:lnTo>
                  <a:lnTo>
                    <a:pt x="667491" y="195255"/>
                  </a:lnTo>
                  <a:lnTo>
                    <a:pt x="629207" y="219112"/>
                  </a:lnTo>
                  <a:lnTo>
                    <a:pt x="591777" y="244177"/>
                  </a:lnTo>
                  <a:lnTo>
                    <a:pt x="555227" y="270423"/>
                  </a:lnTo>
                  <a:lnTo>
                    <a:pt x="519585" y="297821"/>
                  </a:lnTo>
                  <a:lnTo>
                    <a:pt x="484879" y="326345"/>
                  </a:lnTo>
                  <a:lnTo>
                    <a:pt x="451135" y="355968"/>
                  </a:lnTo>
                  <a:lnTo>
                    <a:pt x="418381" y="386662"/>
                  </a:lnTo>
                  <a:lnTo>
                    <a:pt x="386643" y="418400"/>
                  </a:lnTo>
                  <a:lnTo>
                    <a:pt x="355950" y="451155"/>
                  </a:lnTo>
                  <a:lnTo>
                    <a:pt x="326328" y="484900"/>
                  </a:lnTo>
                  <a:lnTo>
                    <a:pt x="297805" y="519607"/>
                  </a:lnTo>
                  <a:lnTo>
                    <a:pt x="270408" y="555249"/>
                  </a:lnTo>
                  <a:lnTo>
                    <a:pt x="244164" y="591799"/>
                  </a:lnTo>
                  <a:lnTo>
                    <a:pt x="219100" y="629230"/>
                  </a:lnTo>
                  <a:lnTo>
                    <a:pt x="195243" y="667514"/>
                  </a:lnTo>
                  <a:lnTo>
                    <a:pt x="172622" y="706624"/>
                  </a:lnTo>
                  <a:lnTo>
                    <a:pt x="151263" y="746533"/>
                  </a:lnTo>
                  <a:lnTo>
                    <a:pt x="131192" y="787213"/>
                  </a:lnTo>
                  <a:lnTo>
                    <a:pt x="112439" y="828639"/>
                  </a:lnTo>
                  <a:lnTo>
                    <a:pt x="95029" y="870781"/>
                  </a:lnTo>
                  <a:lnTo>
                    <a:pt x="78990" y="913613"/>
                  </a:lnTo>
                  <a:lnTo>
                    <a:pt x="64350" y="957108"/>
                  </a:lnTo>
                  <a:lnTo>
                    <a:pt x="51135" y="1001238"/>
                  </a:lnTo>
                  <a:lnTo>
                    <a:pt x="39372" y="1045976"/>
                  </a:lnTo>
                  <a:lnTo>
                    <a:pt x="29090" y="1091296"/>
                  </a:lnTo>
                  <a:lnTo>
                    <a:pt x="20315" y="1137169"/>
                  </a:lnTo>
                  <a:lnTo>
                    <a:pt x="13074" y="1183568"/>
                  </a:lnTo>
                  <a:lnTo>
                    <a:pt x="7395" y="1230467"/>
                  </a:lnTo>
                  <a:lnTo>
                    <a:pt x="3304" y="1277837"/>
                  </a:lnTo>
                  <a:lnTo>
                    <a:pt x="830" y="1325653"/>
                  </a:lnTo>
                  <a:lnTo>
                    <a:pt x="0" y="1373885"/>
                  </a:lnTo>
                  <a:lnTo>
                    <a:pt x="830" y="1422118"/>
                  </a:lnTo>
                  <a:lnTo>
                    <a:pt x="3304" y="1469934"/>
                  </a:lnTo>
                  <a:lnTo>
                    <a:pt x="7395" y="1517304"/>
                  </a:lnTo>
                  <a:lnTo>
                    <a:pt x="7467" y="1517902"/>
                  </a:lnTo>
                  <a:lnTo>
                    <a:pt x="2441447" y="1517902"/>
                  </a:lnTo>
                  <a:lnTo>
                    <a:pt x="2441447" y="509241"/>
                  </a:lnTo>
                  <a:lnTo>
                    <a:pt x="2421443" y="484900"/>
                  </a:lnTo>
                  <a:lnTo>
                    <a:pt x="2391821" y="451155"/>
                  </a:lnTo>
                  <a:lnTo>
                    <a:pt x="2361128" y="418400"/>
                  </a:lnTo>
                  <a:lnTo>
                    <a:pt x="2329390" y="386662"/>
                  </a:lnTo>
                  <a:lnTo>
                    <a:pt x="2296636" y="355968"/>
                  </a:lnTo>
                  <a:lnTo>
                    <a:pt x="2262892" y="326345"/>
                  </a:lnTo>
                  <a:lnTo>
                    <a:pt x="2228186" y="297821"/>
                  </a:lnTo>
                  <a:lnTo>
                    <a:pt x="2192544" y="270423"/>
                  </a:lnTo>
                  <a:lnTo>
                    <a:pt x="2155994" y="244177"/>
                  </a:lnTo>
                  <a:lnTo>
                    <a:pt x="2118564" y="219112"/>
                  </a:lnTo>
                  <a:lnTo>
                    <a:pt x="2080280" y="195255"/>
                  </a:lnTo>
                  <a:lnTo>
                    <a:pt x="2041170" y="172633"/>
                  </a:lnTo>
                  <a:lnTo>
                    <a:pt x="2001261" y="151272"/>
                  </a:lnTo>
                  <a:lnTo>
                    <a:pt x="1960580" y="131201"/>
                  </a:lnTo>
                  <a:lnTo>
                    <a:pt x="1919154" y="112446"/>
                  </a:lnTo>
                  <a:lnTo>
                    <a:pt x="1877011" y="95036"/>
                  </a:lnTo>
                  <a:lnTo>
                    <a:pt x="1834178" y="78996"/>
                  </a:lnTo>
                  <a:lnTo>
                    <a:pt x="1790682" y="64354"/>
                  </a:lnTo>
                  <a:lnTo>
                    <a:pt x="1746551" y="51138"/>
                  </a:lnTo>
                  <a:lnTo>
                    <a:pt x="1701811" y="39375"/>
                  </a:lnTo>
                  <a:lnTo>
                    <a:pt x="1656490" y="29092"/>
                  </a:lnTo>
                  <a:lnTo>
                    <a:pt x="1610615" y="20316"/>
                  </a:lnTo>
                  <a:lnTo>
                    <a:pt x="1564214" y="13075"/>
                  </a:lnTo>
                  <a:lnTo>
                    <a:pt x="1517313" y="7395"/>
                  </a:lnTo>
                  <a:lnTo>
                    <a:pt x="1469939" y="3305"/>
                  </a:lnTo>
                  <a:lnTo>
                    <a:pt x="1422121" y="830"/>
                  </a:lnTo>
                  <a:lnTo>
                    <a:pt x="13738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6">
              <a:extLst>
                <a:ext uri="{FF2B5EF4-FFF2-40B4-BE49-F238E27FC236}">
                  <a16:creationId xmlns:a16="http://schemas.microsoft.com/office/drawing/2014/main" id="{7A8418BF-3D3E-62F4-B785-6C0F5AE88FA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47560" y="4142231"/>
              <a:ext cx="1716024" cy="822960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:a16="http://schemas.microsoft.com/office/drawing/2014/main" id="{5496DDD6-27C0-C88E-25A6-4DD91A265DBC}"/>
                </a:ext>
              </a:extLst>
            </p:cNvPr>
            <p:cNvSpPr/>
            <p:nvPr/>
          </p:nvSpPr>
          <p:spPr>
            <a:xfrm>
              <a:off x="6126607" y="3519042"/>
              <a:ext cx="596265" cy="375920"/>
            </a:xfrm>
            <a:custGeom>
              <a:avLst/>
              <a:gdLst/>
              <a:ahLst/>
              <a:cxnLst/>
              <a:rect l="l" t="t" r="r" b="b"/>
              <a:pathLst>
                <a:path w="596265" h="375920">
                  <a:moveTo>
                    <a:pt x="596011" y="372478"/>
                  </a:moveTo>
                  <a:lnTo>
                    <a:pt x="547281" y="375744"/>
                  </a:lnTo>
                  <a:lnTo>
                    <a:pt x="499100" y="374857"/>
                  </a:lnTo>
                  <a:lnTo>
                    <a:pt x="451679" y="369950"/>
                  </a:lnTo>
                  <a:lnTo>
                    <a:pt x="405229" y="361152"/>
                  </a:lnTo>
                  <a:lnTo>
                    <a:pt x="359958" y="348595"/>
                  </a:lnTo>
                  <a:lnTo>
                    <a:pt x="316078" y="332412"/>
                  </a:lnTo>
                  <a:lnTo>
                    <a:pt x="273799" y="312733"/>
                  </a:lnTo>
                  <a:lnTo>
                    <a:pt x="233330" y="289690"/>
                  </a:lnTo>
                  <a:lnTo>
                    <a:pt x="194883" y="263413"/>
                  </a:lnTo>
                  <a:lnTo>
                    <a:pt x="158667" y="234036"/>
                  </a:lnTo>
                  <a:lnTo>
                    <a:pt x="124892" y="201688"/>
                  </a:lnTo>
                  <a:lnTo>
                    <a:pt x="93769" y="166502"/>
                  </a:lnTo>
                  <a:lnTo>
                    <a:pt x="65508" y="128609"/>
                  </a:lnTo>
                  <a:lnTo>
                    <a:pt x="40320" y="88139"/>
                  </a:lnTo>
                  <a:lnTo>
                    <a:pt x="18413" y="4522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81773" y="442231"/>
            <a:ext cx="8711353" cy="57195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spcBef>
                <a:spcPts val="140"/>
              </a:spcBef>
            </a:pPr>
            <a:r>
              <a:rPr sz="1800" spc="-7" dirty="0">
                <a:solidFill>
                  <a:srgbClr val="A71D17"/>
                </a:solidFill>
              </a:rPr>
              <a:t>Quelques</a:t>
            </a:r>
            <a:r>
              <a:rPr sz="1800" spc="27" dirty="0">
                <a:solidFill>
                  <a:srgbClr val="A71D17"/>
                </a:solidFill>
              </a:rPr>
              <a:t> </a:t>
            </a:r>
            <a:r>
              <a:rPr sz="1800" spc="-20" dirty="0">
                <a:solidFill>
                  <a:srgbClr val="A71D17"/>
                </a:solidFill>
              </a:rPr>
              <a:t>exemples</a:t>
            </a:r>
            <a:r>
              <a:rPr sz="1800" spc="-7" dirty="0">
                <a:solidFill>
                  <a:srgbClr val="A71D17"/>
                </a:solidFill>
              </a:rPr>
              <a:t> </a:t>
            </a:r>
            <a:r>
              <a:rPr sz="1800" dirty="0">
                <a:solidFill>
                  <a:srgbClr val="A71D17"/>
                </a:solidFill>
              </a:rPr>
              <a:t>de</a:t>
            </a:r>
            <a:r>
              <a:rPr sz="1800" spc="-13" dirty="0">
                <a:solidFill>
                  <a:srgbClr val="A71D17"/>
                </a:solidFill>
              </a:rPr>
              <a:t> modalités</a:t>
            </a:r>
            <a:r>
              <a:rPr sz="1800" spc="-7" dirty="0">
                <a:solidFill>
                  <a:srgbClr val="A71D17"/>
                </a:solidFill>
              </a:rPr>
              <a:t> pédagogiques</a:t>
            </a:r>
            <a:endParaRPr sz="1800" dirty="0"/>
          </a:p>
          <a:p>
            <a:pPr marL="2540" algn="ctr">
              <a:spcBef>
                <a:spcPts val="7"/>
              </a:spcBef>
            </a:pPr>
            <a:r>
              <a:rPr sz="1800" spc="-7" dirty="0">
                <a:solidFill>
                  <a:srgbClr val="A71D17"/>
                </a:solidFill>
              </a:rPr>
              <a:t>mises</a:t>
            </a:r>
            <a:r>
              <a:rPr sz="1800" spc="-40" dirty="0">
                <a:solidFill>
                  <a:srgbClr val="A71D17"/>
                </a:solidFill>
              </a:rPr>
              <a:t> </a:t>
            </a:r>
            <a:r>
              <a:rPr sz="1800" spc="-7" dirty="0">
                <a:solidFill>
                  <a:srgbClr val="A71D17"/>
                </a:solidFill>
              </a:rPr>
              <a:t>en</a:t>
            </a:r>
            <a:r>
              <a:rPr sz="1800" spc="-13" dirty="0">
                <a:solidFill>
                  <a:srgbClr val="A71D17"/>
                </a:solidFill>
              </a:rPr>
              <a:t> </a:t>
            </a:r>
            <a:r>
              <a:rPr sz="1800" spc="-7" dirty="0">
                <a:solidFill>
                  <a:srgbClr val="A71D17"/>
                </a:solidFill>
              </a:rPr>
              <a:t>œuvre</a:t>
            </a:r>
            <a:r>
              <a:rPr sz="1800" spc="-33" dirty="0">
                <a:solidFill>
                  <a:srgbClr val="A71D17"/>
                </a:solidFill>
              </a:rPr>
              <a:t> </a:t>
            </a:r>
            <a:r>
              <a:rPr sz="1800" spc="-7" dirty="0">
                <a:solidFill>
                  <a:srgbClr val="A71D17"/>
                </a:solidFill>
              </a:rPr>
              <a:t>pour</a:t>
            </a:r>
            <a:r>
              <a:rPr sz="1800" spc="13" dirty="0">
                <a:solidFill>
                  <a:srgbClr val="A71D17"/>
                </a:solidFill>
              </a:rPr>
              <a:t> </a:t>
            </a:r>
            <a:r>
              <a:rPr sz="1800" dirty="0">
                <a:solidFill>
                  <a:srgbClr val="A71D17"/>
                </a:solidFill>
              </a:rPr>
              <a:t>la</a:t>
            </a:r>
            <a:r>
              <a:rPr sz="1800" spc="-13" dirty="0">
                <a:solidFill>
                  <a:srgbClr val="A71D17"/>
                </a:solidFill>
              </a:rPr>
              <a:t> </a:t>
            </a:r>
            <a:r>
              <a:rPr sz="1800" spc="-67" dirty="0">
                <a:solidFill>
                  <a:srgbClr val="A71D17"/>
                </a:solidFill>
              </a:rPr>
              <a:t>VAE</a:t>
            </a:r>
            <a:endParaRPr sz="1800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6831" y="1265913"/>
            <a:ext cx="9456249" cy="510777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343400" y="1872827"/>
            <a:ext cx="5587153" cy="1329168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R="1267427" algn="r">
              <a:spcBef>
                <a:spcPts val="127"/>
              </a:spcBef>
            </a:pPr>
            <a:r>
              <a:rPr sz="2133" b="1" i="1" spc="-20" dirty="0">
                <a:latin typeface="Calibri"/>
                <a:cs typeface="Calibri"/>
              </a:rPr>
              <a:t>Ateliers</a:t>
            </a:r>
            <a:r>
              <a:rPr sz="2133" b="1" i="1" spc="-27" dirty="0">
                <a:latin typeface="Calibri"/>
                <a:cs typeface="Calibri"/>
              </a:rPr>
              <a:t> </a:t>
            </a:r>
            <a:r>
              <a:rPr sz="2133" b="1" i="1" spc="-13" dirty="0">
                <a:latin typeface="Calibri"/>
                <a:cs typeface="Calibri"/>
              </a:rPr>
              <a:t>collectifs</a:t>
            </a:r>
            <a:r>
              <a:rPr sz="2133" b="1" i="1" spc="-27" dirty="0">
                <a:latin typeface="Calibri"/>
                <a:cs typeface="Calibri"/>
              </a:rPr>
              <a:t> </a:t>
            </a:r>
            <a:r>
              <a:rPr sz="2133" b="1" i="1" spc="-13" dirty="0">
                <a:latin typeface="Calibri"/>
                <a:cs typeface="Calibri"/>
              </a:rPr>
              <a:t>partagés:</a:t>
            </a:r>
            <a:endParaRPr sz="2133" dirty="0">
              <a:latin typeface="Calibri"/>
              <a:cs typeface="Calibri"/>
            </a:endParaRPr>
          </a:p>
          <a:p>
            <a:pPr marR="1240336" algn="r"/>
            <a:r>
              <a:rPr sz="2133" spc="-7" dirty="0">
                <a:latin typeface="Calibri"/>
                <a:cs typeface="Calibri"/>
              </a:rPr>
              <a:t>→ «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13" dirty="0">
                <a:latin typeface="Calibri"/>
                <a:cs typeface="Calibri"/>
              </a:rPr>
              <a:t>Exprimer</a:t>
            </a:r>
            <a:r>
              <a:rPr sz="2133" spc="20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ses</a:t>
            </a:r>
            <a:r>
              <a:rPr sz="2133" spc="7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situations</a:t>
            </a:r>
            <a:r>
              <a:rPr sz="2133" spc="-40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de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20" dirty="0">
                <a:latin typeface="Calibri"/>
                <a:cs typeface="Calibri"/>
              </a:rPr>
              <a:t>travail</a:t>
            </a:r>
            <a:r>
              <a:rPr sz="2133" spc="-27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»</a:t>
            </a:r>
            <a:endParaRPr sz="2133" dirty="0">
              <a:latin typeface="Calibri"/>
              <a:cs typeface="Calibri"/>
            </a:endParaRPr>
          </a:p>
          <a:p>
            <a:pPr marL="16933"/>
            <a:r>
              <a:rPr sz="2133" spc="-7" dirty="0">
                <a:latin typeface="Calibri"/>
                <a:cs typeface="Calibri"/>
              </a:rPr>
              <a:t>→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«</a:t>
            </a:r>
            <a:r>
              <a:rPr sz="2133" spc="7" dirty="0">
                <a:latin typeface="Calibri"/>
                <a:cs typeface="Calibri"/>
              </a:rPr>
              <a:t> </a:t>
            </a:r>
            <a:r>
              <a:rPr sz="2133" spc="-13" dirty="0">
                <a:latin typeface="Calibri"/>
                <a:cs typeface="Calibri"/>
              </a:rPr>
              <a:t>Construire</a:t>
            </a:r>
            <a:r>
              <a:rPr sz="2133" spc="3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ses</a:t>
            </a:r>
            <a:r>
              <a:rPr sz="2133" spc="1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fiches </a:t>
            </a:r>
            <a:r>
              <a:rPr sz="2133" spc="-13" dirty="0">
                <a:latin typeface="Calibri"/>
                <a:cs typeface="Calibri"/>
              </a:rPr>
              <a:t>et</a:t>
            </a:r>
            <a:r>
              <a:rPr sz="2133" spc="20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analyser</a:t>
            </a:r>
            <a:r>
              <a:rPr sz="2133" spc="-13" dirty="0">
                <a:latin typeface="Calibri"/>
                <a:cs typeface="Calibri"/>
              </a:rPr>
              <a:t> son</a:t>
            </a:r>
            <a:r>
              <a:rPr sz="2133" spc="1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activité</a:t>
            </a:r>
            <a:r>
              <a:rPr sz="2133" spc="-40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»</a:t>
            </a:r>
            <a:endParaRPr sz="2133" dirty="0">
              <a:latin typeface="Calibri"/>
              <a:cs typeface="Calibri"/>
            </a:endParaRPr>
          </a:p>
          <a:p>
            <a:pPr marL="16933"/>
            <a:r>
              <a:rPr sz="2133" spc="-7" dirty="0">
                <a:latin typeface="Calibri"/>
                <a:cs typeface="Calibri"/>
              </a:rPr>
              <a:t>→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«</a:t>
            </a:r>
            <a:r>
              <a:rPr sz="2133" spc="7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Identifier</a:t>
            </a:r>
            <a:r>
              <a:rPr sz="2133" spc="-20" dirty="0">
                <a:latin typeface="Calibri"/>
                <a:cs typeface="Calibri"/>
              </a:rPr>
              <a:t> </a:t>
            </a:r>
            <a:r>
              <a:rPr sz="2133" spc="-13" dirty="0">
                <a:latin typeface="Calibri"/>
                <a:cs typeface="Calibri"/>
              </a:rPr>
              <a:t>et</a:t>
            </a:r>
            <a:r>
              <a:rPr sz="2133" spc="20" dirty="0">
                <a:latin typeface="Calibri"/>
                <a:cs typeface="Calibri"/>
              </a:rPr>
              <a:t> </a:t>
            </a:r>
            <a:r>
              <a:rPr sz="2133" spc="-13" dirty="0">
                <a:latin typeface="Calibri"/>
                <a:cs typeface="Calibri"/>
              </a:rPr>
              <a:t>capitaliser</a:t>
            </a:r>
            <a:r>
              <a:rPr sz="2133" spc="-27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ses</a:t>
            </a:r>
            <a:r>
              <a:rPr sz="2133" spc="7" dirty="0">
                <a:latin typeface="Calibri"/>
                <a:cs typeface="Calibri"/>
              </a:rPr>
              <a:t> </a:t>
            </a:r>
            <a:r>
              <a:rPr sz="2133" spc="-13" dirty="0">
                <a:latin typeface="Calibri"/>
                <a:cs typeface="Calibri"/>
              </a:rPr>
              <a:t>compétences</a:t>
            </a:r>
            <a:r>
              <a:rPr sz="2133" spc="47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»</a:t>
            </a:r>
            <a:endParaRPr sz="2133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15422541" y="8674741"/>
            <a:ext cx="272627" cy="1897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799">
              <a:lnSpc>
                <a:spcPts val="1653"/>
              </a:lnSpc>
            </a:pPr>
            <a:fld id="{81D60167-4931-47E6-BA6A-407CBD079E47}" type="slidenum">
              <a:rPr dirty="0"/>
              <a:pPr marL="50799">
                <a:lnSpc>
                  <a:spcPts val="1653"/>
                </a:lnSpc>
              </a:pPr>
              <a:t>6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6705600" y="4495800"/>
            <a:ext cx="3124200" cy="1329168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808546">
              <a:spcBef>
                <a:spcPts val="127"/>
              </a:spcBef>
            </a:pPr>
            <a:r>
              <a:rPr sz="2133" b="1" i="1" spc="-13" dirty="0">
                <a:latin typeface="Calibri"/>
                <a:cs typeface="Calibri"/>
              </a:rPr>
              <a:t>E-accompagnement:</a:t>
            </a:r>
            <a:endParaRPr sz="2133" dirty="0">
              <a:latin typeface="Calibri"/>
              <a:cs typeface="Calibri"/>
            </a:endParaRPr>
          </a:p>
          <a:p>
            <a:pPr marL="16933"/>
            <a:r>
              <a:rPr sz="2133" spc="-7" dirty="0">
                <a:latin typeface="Calibri"/>
                <a:cs typeface="Calibri"/>
              </a:rPr>
              <a:t>→</a:t>
            </a:r>
            <a:r>
              <a:rPr sz="2133" spc="-13" dirty="0">
                <a:latin typeface="Calibri"/>
                <a:cs typeface="Calibri"/>
              </a:rPr>
              <a:t> </a:t>
            </a:r>
            <a:r>
              <a:rPr sz="2133" spc="-53" dirty="0">
                <a:latin typeface="Calibri"/>
                <a:cs typeface="Calibri"/>
              </a:rPr>
              <a:t>cf.</a:t>
            </a:r>
            <a:r>
              <a:rPr sz="2133" spc="-13" dirty="0">
                <a:latin typeface="Calibri"/>
                <a:cs typeface="Calibri"/>
              </a:rPr>
              <a:t> </a:t>
            </a:r>
            <a:r>
              <a:rPr sz="2133" spc="-20" dirty="0">
                <a:latin typeface="Calibri"/>
                <a:cs typeface="Calibri"/>
              </a:rPr>
              <a:t>plateformes </a:t>
            </a:r>
            <a:r>
              <a:rPr sz="2133" spc="-13" dirty="0">
                <a:latin typeface="Calibri"/>
                <a:cs typeface="Calibri"/>
              </a:rPr>
              <a:t>des</a:t>
            </a:r>
            <a:endParaRPr sz="2133" dirty="0">
              <a:latin typeface="Calibri"/>
              <a:cs typeface="Calibri"/>
            </a:endParaRPr>
          </a:p>
          <a:p>
            <a:pPr marL="16933"/>
            <a:r>
              <a:rPr sz="2133" spc="-13" dirty="0">
                <a:latin typeface="Calibri"/>
                <a:cs typeface="Calibri"/>
              </a:rPr>
              <a:t>certificateurs</a:t>
            </a:r>
            <a:endParaRPr sz="2133" dirty="0">
              <a:latin typeface="Calibri"/>
              <a:cs typeface="Calibri"/>
            </a:endParaRPr>
          </a:p>
          <a:p>
            <a:pPr marL="16933"/>
            <a:r>
              <a:rPr sz="2133" spc="-7" dirty="0">
                <a:latin typeface="Calibri"/>
                <a:cs typeface="Calibri"/>
              </a:rPr>
              <a:t>→ </a:t>
            </a:r>
            <a:r>
              <a:rPr sz="2133" spc="-53" dirty="0">
                <a:latin typeface="Calibri"/>
                <a:cs typeface="Calibri"/>
              </a:rPr>
              <a:t>cf.</a:t>
            </a:r>
            <a:r>
              <a:rPr sz="2133" spc="-1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les</a:t>
            </a:r>
            <a:r>
              <a:rPr sz="2133" spc="-1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outils</a:t>
            </a:r>
            <a:r>
              <a:rPr sz="2133" spc="-27" dirty="0">
                <a:latin typeface="Calibri"/>
                <a:cs typeface="Calibri"/>
              </a:rPr>
              <a:t> </a:t>
            </a:r>
            <a:r>
              <a:rPr sz="2133" spc="-13" dirty="0">
                <a:latin typeface="Calibri"/>
                <a:cs typeface="Calibri"/>
              </a:rPr>
              <a:t>des</a:t>
            </a:r>
            <a:r>
              <a:rPr sz="2133" spc="7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CIBC</a:t>
            </a:r>
            <a:endParaRPr sz="2133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8920" y="4823266"/>
            <a:ext cx="3088640" cy="672706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algn="ctr">
              <a:spcBef>
                <a:spcPts val="127"/>
              </a:spcBef>
            </a:pPr>
            <a:r>
              <a:rPr sz="2133" b="1" i="1" spc="-20" dirty="0">
                <a:latin typeface="Calibri"/>
                <a:cs typeface="Calibri"/>
              </a:rPr>
              <a:t>Ateliers </a:t>
            </a:r>
            <a:r>
              <a:rPr sz="2133" b="1" i="1" spc="-13" dirty="0">
                <a:latin typeface="Calibri"/>
                <a:cs typeface="Calibri"/>
              </a:rPr>
              <a:t>d’information:</a:t>
            </a:r>
            <a:endParaRPr sz="2133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133" spc="-7" dirty="0">
                <a:latin typeface="Calibri"/>
                <a:cs typeface="Calibri"/>
              </a:rPr>
              <a:t>→ «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60" dirty="0">
                <a:latin typeface="Calibri"/>
                <a:cs typeface="Calibri"/>
              </a:rPr>
              <a:t>Tout</a:t>
            </a:r>
            <a:r>
              <a:rPr sz="2133" spc="-7" dirty="0">
                <a:latin typeface="Calibri"/>
                <a:cs typeface="Calibri"/>
              </a:rPr>
              <a:t> </a:t>
            </a:r>
            <a:r>
              <a:rPr sz="2133" spc="-20" dirty="0">
                <a:latin typeface="Calibri"/>
                <a:cs typeface="Calibri"/>
              </a:rPr>
              <a:t>savoir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sur</a:t>
            </a:r>
            <a:r>
              <a:rPr sz="2133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la</a:t>
            </a:r>
            <a:r>
              <a:rPr sz="2133" spc="-27" dirty="0">
                <a:latin typeface="Calibri"/>
                <a:cs typeface="Calibri"/>
              </a:rPr>
              <a:t> </a:t>
            </a:r>
            <a:r>
              <a:rPr sz="2133" spc="-40" dirty="0">
                <a:latin typeface="Calibri"/>
                <a:cs typeface="Calibri"/>
              </a:rPr>
              <a:t>VAE</a:t>
            </a:r>
            <a:r>
              <a:rPr sz="2133" spc="40" dirty="0">
                <a:latin typeface="Calibri"/>
                <a:cs typeface="Calibri"/>
              </a:rPr>
              <a:t> </a:t>
            </a:r>
            <a:r>
              <a:rPr sz="2133" spc="-7" dirty="0">
                <a:latin typeface="Calibri"/>
                <a:cs typeface="Calibri"/>
              </a:rPr>
              <a:t>»</a:t>
            </a:r>
            <a:endParaRPr sz="2133" dirty="0">
              <a:latin typeface="Calibri"/>
              <a:cs typeface="Calibri"/>
            </a:endParaRPr>
          </a:p>
        </p:txBody>
      </p:sp>
      <p:grpSp>
        <p:nvGrpSpPr>
          <p:cNvPr id="12" name="object 3">
            <a:extLst>
              <a:ext uri="{FF2B5EF4-FFF2-40B4-BE49-F238E27FC236}">
                <a16:creationId xmlns:a16="http://schemas.microsoft.com/office/drawing/2014/main" id="{621298C8-6143-838F-F061-599531694431}"/>
              </a:ext>
            </a:extLst>
          </p:cNvPr>
          <p:cNvGrpSpPr/>
          <p:nvPr/>
        </p:nvGrpSpPr>
        <p:grpSpPr>
          <a:xfrm>
            <a:off x="152401" y="251557"/>
            <a:ext cx="3581399" cy="1424844"/>
            <a:chOff x="6117082" y="3509517"/>
            <a:chExt cx="3027045" cy="1634489"/>
          </a:xfrm>
        </p:grpSpPr>
        <p:pic>
          <p:nvPicPr>
            <p:cNvPr id="13" name="object 4">
              <a:extLst>
                <a:ext uri="{FF2B5EF4-FFF2-40B4-BE49-F238E27FC236}">
                  <a16:creationId xmlns:a16="http://schemas.microsoft.com/office/drawing/2014/main" id="{795149B2-21F9-BF94-75A6-1AAFB1B6B16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8096" y="4443983"/>
              <a:ext cx="633983" cy="633982"/>
            </a:xfrm>
            <a:prstGeom prst="rect">
              <a:avLst/>
            </a:prstGeom>
          </p:spPr>
        </p:pic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1F7FEF4F-EF50-AF06-9871-8DB56AF3F666}"/>
                </a:ext>
              </a:extLst>
            </p:cNvPr>
            <p:cNvSpPr/>
            <p:nvPr/>
          </p:nvSpPr>
          <p:spPr>
            <a:xfrm>
              <a:off x="6702552" y="3625595"/>
              <a:ext cx="2441575" cy="1518285"/>
            </a:xfrm>
            <a:custGeom>
              <a:avLst/>
              <a:gdLst/>
              <a:ahLst/>
              <a:cxnLst/>
              <a:rect l="l" t="t" r="r" b="b"/>
              <a:pathLst>
                <a:path w="2441575" h="1518285">
                  <a:moveTo>
                    <a:pt x="1373886" y="0"/>
                  </a:moveTo>
                  <a:lnTo>
                    <a:pt x="1325650" y="830"/>
                  </a:lnTo>
                  <a:lnTo>
                    <a:pt x="1277832" y="3305"/>
                  </a:lnTo>
                  <a:lnTo>
                    <a:pt x="1230458" y="7395"/>
                  </a:lnTo>
                  <a:lnTo>
                    <a:pt x="1183557" y="13075"/>
                  </a:lnTo>
                  <a:lnTo>
                    <a:pt x="1137156" y="20316"/>
                  </a:lnTo>
                  <a:lnTo>
                    <a:pt x="1091281" y="29092"/>
                  </a:lnTo>
                  <a:lnTo>
                    <a:pt x="1045960" y="39375"/>
                  </a:lnTo>
                  <a:lnTo>
                    <a:pt x="1001220" y="51138"/>
                  </a:lnTo>
                  <a:lnTo>
                    <a:pt x="957089" y="64354"/>
                  </a:lnTo>
                  <a:lnTo>
                    <a:pt x="913593" y="78996"/>
                  </a:lnTo>
                  <a:lnTo>
                    <a:pt x="870760" y="95036"/>
                  </a:lnTo>
                  <a:lnTo>
                    <a:pt x="828617" y="112446"/>
                  </a:lnTo>
                  <a:lnTo>
                    <a:pt x="787191" y="131201"/>
                  </a:lnTo>
                  <a:lnTo>
                    <a:pt x="746510" y="151272"/>
                  </a:lnTo>
                  <a:lnTo>
                    <a:pt x="706601" y="172633"/>
                  </a:lnTo>
                  <a:lnTo>
                    <a:pt x="667491" y="195255"/>
                  </a:lnTo>
                  <a:lnTo>
                    <a:pt x="629207" y="219112"/>
                  </a:lnTo>
                  <a:lnTo>
                    <a:pt x="591777" y="244177"/>
                  </a:lnTo>
                  <a:lnTo>
                    <a:pt x="555227" y="270423"/>
                  </a:lnTo>
                  <a:lnTo>
                    <a:pt x="519585" y="297821"/>
                  </a:lnTo>
                  <a:lnTo>
                    <a:pt x="484879" y="326345"/>
                  </a:lnTo>
                  <a:lnTo>
                    <a:pt x="451135" y="355968"/>
                  </a:lnTo>
                  <a:lnTo>
                    <a:pt x="418381" y="386662"/>
                  </a:lnTo>
                  <a:lnTo>
                    <a:pt x="386643" y="418400"/>
                  </a:lnTo>
                  <a:lnTo>
                    <a:pt x="355950" y="451155"/>
                  </a:lnTo>
                  <a:lnTo>
                    <a:pt x="326328" y="484900"/>
                  </a:lnTo>
                  <a:lnTo>
                    <a:pt x="297805" y="519607"/>
                  </a:lnTo>
                  <a:lnTo>
                    <a:pt x="270408" y="555249"/>
                  </a:lnTo>
                  <a:lnTo>
                    <a:pt x="244164" y="591799"/>
                  </a:lnTo>
                  <a:lnTo>
                    <a:pt x="219100" y="629230"/>
                  </a:lnTo>
                  <a:lnTo>
                    <a:pt x="195243" y="667514"/>
                  </a:lnTo>
                  <a:lnTo>
                    <a:pt x="172622" y="706624"/>
                  </a:lnTo>
                  <a:lnTo>
                    <a:pt x="151263" y="746533"/>
                  </a:lnTo>
                  <a:lnTo>
                    <a:pt x="131192" y="787213"/>
                  </a:lnTo>
                  <a:lnTo>
                    <a:pt x="112439" y="828639"/>
                  </a:lnTo>
                  <a:lnTo>
                    <a:pt x="95029" y="870781"/>
                  </a:lnTo>
                  <a:lnTo>
                    <a:pt x="78990" y="913613"/>
                  </a:lnTo>
                  <a:lnTo>
                    <a:pt x="64350" y="957108"/>
                  </a:lnTo>
                  <a:lnTo>
                    <a:pt x="51135" y="1001238"/>
                  </a:lnTo>
                  <a:lnTo>
                    <a:pt x="39372" y="1045976"/>
                  </a:lnTo>
                  <a:lnTo>
                    <a:pt x="29090" y="1091296"/>
                  </a:lnTo>
                  <a:lnTo>
                    <a:pt x="20315" y="1137169"/>
                  </a:lnTo>
                  <a:lnTo>
                    <a:pt x="13074" y="1183568"/>
                  </a:lnTo>
                  <a:lnTo>
                    <a:pt x="7395" y="1230467"/>
                  </a:lnTo>
                  <a:lnTo>
                    <a:pt x="3304" y="1277837"/>
                  </a:lnTo>
                  <a:lnTo>
                    <a:pt x="830" y="1325653"/>
                  </a:lnTo>
                  <a:lnTo>
                    <a:pt x="0" y="1373885"/>
                  </a:lnTo>
                  <a:lnTo>
                    <a:pt x="830" y="1422118"/>
                  </a:lnTo>
                  <a:lnTo>
                    <a:pt x="3304" y="1469934"/>
                  </a:lnTo>
                  <a:lnTo>
                    <a:pt x="7395" y="1517304"/>
                  </a:lnTo>
                  <a:lnTo>
                    <a:pt x="7467" y="1517902"/>
                  </a:lnTo>
                  <a:lnTo>
                    <a:pt x="2441447" y="1517902"/>
                  </a:lnTo>
                  <a:lnTo>
                    <a:pt x="2441447" y="509241"/>
                  </a:lnTo>
                  <a:lnTo>
                    <a:pt x="2421443" y="484900"/>
                  </a:lnTo>
                  <a:lnTo>
                    <a:pt x="2391821" y="451155"/>
                  </a:lnTo>
                  <a:lnTo>
                    <a:pt x="2361128" y="418400"/>
                  </a:lnTo>
                  <a:lnTo>
                    <a:pt x="2329390" y="386662"/>
                  </a:lnTo>
                  <a:lnTo>
                    <a:pt x="2296636" y="355968"/>
                  </a:lnTo>
                  <a:lnTo>
                    <a:pt x="2262892" y="326345"/>
                  </a:lnTo>
                  <a:lnTo>
                    <a:pt x="2228186" y="297821"/>
                  </a:lnTo>
                  <a:lnTo>
                    <a:pt x="2192544" y="270423"/>
                  </a:lnTo>
                  <a:lnTo>
                    <a:pt x="2155994" y="244177"/>
                  </a:lnTo>
                  <a:lnTo>
                    <a:pt x="2118564" y="219112"/>
                  </a:lnTo>
                  <a:lnTo>
                    <a:pt x="2080280" y="195255"/>
                  </a:lnTo>
                  <a:lnTo>
                    <a:pt x="2041170" y="172633"/>
                  </a:lnTo>
                  <a:lnTo>
                    <a:pt x="2001261" y="151272"/>
                  </a:lnTo>
                  <a:lnTo>
                    <a:pt x="1960580" y="131201"/>
                  </a:lnTo>
                  <a:lnTo>
                    <a:pt x="1919154" y="112446"/>
                  </a:lnTo>
                  <a:lnTo>
                    <a:pt x="1877011" y="95036"/>
                  </a:lnTo>
                  <a:lnTo>
                    <a:pt x="1834178" y="78996"/>
                  </a:lnTo>
                  <a:lnTo>
                    <a:pt x="1790682" y="64354"/>
                  </a:lnTo>
                  <a:lnTo>
                    <a:pt x="1746551" y="51138"/>
                  </a:lnTo>
                  <a:lnTo>
                    <a:pt x="1701811" y="39375"/>
                  </a:lnTo>
                  <a:lnTo>
                    <a:pt x="1656490" y="29092"/>
                  </a:lnTo>
                  <a:lnTo>
                    <a:pt x="1610615" y="20316"/>
                  </a:lnTo>
                  <a:lnTo>
                    <a:pt x="1564214" y="13075"/>
                  </a:lnTo>
                  <a:lnTo>
                    <a:pt x="1517313" y="7395"/>
                  </a:lnTo>
                  <a:lnTo>
                    <a:pt x="1469939" y="3305"/>
                  </a:lnTo>
                  <a:lnTo>
                    <a:pt x="1422121" y="830"/>
                  </a:lnTo>
                  <a:lnTo>
                    <a:pt x="137388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6">
              <a:extLst>
                <a:ext uri="{FF2B5EF4-FFF2-40B4-BE49-F238E27FC236}">
                  <a16:creationId xmlns:a16="http://schemas.microsoft.com/office/drawing/2014/main" id="{9AC7C7C9-DE93-13FD-E223-62B46412D3B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47560" y="4142231"/>
              <a:ext cx="1716024" cy="822960"/>
            </a:xfrm>
            <a:prstGeom prst="rect">
              <a:avLst/>
            </a:prstGeom>
          </p:spPr>
        </p:pic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1464FB00-E11A-E4E4-213C-ACB6213C7BB9}"/>
                </a:ext>
              </a:extLst>
            </p:cNvPr>
            <p:cNvSpPr/>
            <p:nvPr/>
          </p:nvSpPr>
          <p:spPr>
            <a:xfrm>
              <a:off x="6126607" y="3519042"/>
              <a:ext cx="596265" cy="375920"/>
            </a:xfrm>
            <a:custGeom>
              <a:avLst/>
              <a:gdLst/>
              <a:ahLst/>
              <a:cxnLst/>
              <a:rect l="l" t="t" r="r" b="b"/>
              <a:pathLst>
                <a:path w="596265" h="375920">
                  <a:moveTo>
                    <a:pt x="596011" y="372478"/>
                  </a:moveTo>
                  <a:lnTo>
                    <a:pt x="547281" y="375744"/>
                  </a:lnTo>
                  <a:lnTo>
                    <a:pt x="499100" y="374857"/>
                  </a:lnTo>
                  <a:lnTo>
                    <a:pt x="451679" y="369950"/>
                  </a:lnTo>
                  <a:lnTo>
                    <a:pt x="405229" y="361152"/>
                  </a:lnTo>
                  <a:lnTo>
                    <a:pt x="359958" y="348595"/>
                  </a:lnTo>
                  <a:lnTo>
                    <a:pt x="316078" y="332412"/>
                  </a:lnTo>
                  <a:lnTo>
                    <a:pt x="273799" y="312733"/>
                  </a:lnTo>
                  <a:lnTo>
                    <a:pt x="233330" y="289690"/>
                  </a:lnTo>
                  <a:lnTo>
                    <a:pt x="194883" y="263413"/>
                  </a:lnTo>
                  <a:lnTo>
                    <a:pt x="158667" y="234036"/>
                  </a:lnTo>
                  <a:lnTo>
                    <a:pt x="124892" y="201688"/>
                  </a:lnTo>
                  <a:lnTo>
                    <a:pt x="93769" y="166502"/>
                  </a:lnTo>
                  <a:lnTo>
                    <a:pt x="65508" y="128609"/>
                  </a:lnTo>
                  <a:lnTo>
                    <a:pt x="40320" y="88139"/>
                  </a:lnTo>
                  <a:lnTo>
                    <a:pt x="18413" y="4522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9551" y="810768"/>
            <a:ext cx="11232896" cy="5236464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1451" y="772668"/>
          <a:ext cx="11272520" cy="5274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9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82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71D17"/>
                      </a:solidFill>
                      <a:prstDash val="solid"/>
                    </a:lnL>
                    <a:lnR w="12700">
                      <a:solidFill>
                        <a:srgbClr val="A71D17"/>
                      </a:solidFill>
                      <a:prstDash val="solid"/>
                    </a:lnR>
                    <a:lnT w="28575">
                      <a:solidFill>
                        <a:srgbClr val="A71D17"/>
                      </a:solidFill>
                      <a:prstDash val="solid"/>
                    </a:lnT>
                    <a:lnB w="12700">
                      <a:solidFill>
                        <a:srgbClr val="A71D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71D17"/>
                      </a:solidFill>
                      <a:prstDash val="solid"/>
                    </a:lnL>
                    <a:lnR w="12700">
                      <a:solidFill>
                        <a:srgbClr val="A71D17"/>
                      </a:solidFill>
                      <a:prstDash val="solid"/>
                    </a:lnR>
                    <a:lnT w="28575">
                      <a:solidFill>
                        <a:srgbClr val="A71D17"/>
                      </a:solidFill>
                      <a:prstDash val="solid"/>
                    </a:lnT>
                    <a:lnB w="12700">
                      <a:solidFill>
                        <a:srgbClr val="A71D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71D17"/>
                      </a:solidFill>
                      <a:prstDash val="solid"/>
                    </a:lnL>
                    <a:lnR w="12700">
                      <a:solidFill>
                        <a:srgbClr val="A71D17"/>
                      </a:solidFill>
                      <a:prstDash val="solid"/>
                    </a:lnR>
                    <a:lnT w="28575">
                      <a:solidFill>
                        <a:srgbClr val="A71D17"/>
                      </a:solidFill>
                      <a:prstDash val="solid"/>
                    </a:lnT>
                    <a:lnB w="12700">
                      <a:solidFill>
                        <a:srgbClr val="A71D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71D17"/>
                      </a:solidFill>
                      <a:prstDash val="solid"/>
                    </a:lnL>
                    <a:lnR w="28575">
                      <a:solidFill>
                        <a:srgbClr val="A71D17"/>
                      </a:solidFill>
                      <a:prstDash val="solid"/>
                    </a:lnR>
                    <a:lnT w="28575">
                      <a:solidFill>
                        <a:srgbClr val="A71D17"/>
                      </a:solidFill>
                      <a:prstDash val="solid"/>
                    </a:lnT>
                    <a:lnB w="12700">
                      <a:solidFill>
                        <a:srgbClr val="A71D1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A71D17"/>
                      </a:solidFill>
                      <a:prstDash val="solid"/>
                    </a:lnL>
                    <a:lnR w="12700">
                      <a:solidFill>
                        <a:srgbClr val="A71D17"/>
                      </a:solidFill>
                      <a:prstDash val="solid"/>
                    </a:lnR>
                    <a:lnT w="12700">
                      <a:solidFill>
                        <a:srgbClr val="A71D17"/>
                      </a:solidFill>
                      <a:prstDash val="solid"/>
                    </a:lnT>
                    <a:lnB w="28575">
                      <a:solidFill>
                        <a:srgbClr val="A71D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71D17"/>
                      </a:solidFill>
                      <a:prstDash val="solid"/>
                    </a:lnL>
                    <a:lnR w="12700">
                      <a:solidFill>
                        <a:srgbClr val="A71D17"/>
                      </a:solidFill>
                      <a:prstDash val="solid"/>
                    </a:lnR>
                    <a:lnT w="12700">
                      <a:solidFill>
                        <a:srgbClr val="A71D17"/>
                      </a:solidFill>
                      <a:prstDash val="solid"/>
                    </a:lnT>
                    <a:lnB w="28575">
                      <a:solidFill>
                        <a:srgbClr val="A71D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71D17"/>
                      </a:solidFill>
                      <a:prstDash val="solid"/>
                    </a:lnL>
                    <a:lnR w="12700">
                      <a:solidFill>
                        <a:srgbClr val="A71D17"/>
                      </a:solidFill>
                      <a:prstDash val="solid"/>
                    </a:lnR>
                    <a:lnT w="12700">
                      <a:solidFill>
                        <a:srgbClr val="A71D17"/>
                      </a:solidFill>
                      <a:prstDash val="solid"/>
                    </a:lnT>
                    <a:lnB w="28575">
                      <a:solidFill>
                        <a:srgbClr val="A71D1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71D17"/>
                      </a:solidFill>
                      <a:prstDash val="solid"/>
                    </a:lnL>
                    <a:lnR w="28575">
                      <a:solidFill>
                        <a:srgbClr val="A71D17"/>
                      </a:solidFill>
                      <a:prstDash val="solid"/>
                    </a:lnR>
                    <a:lnT w="12700">
                      <a:solidFill>
                        <a:srgbClr val="A71D17"/>
                      </a:solidFill>
                      <a:prstDash val="solid"/>
                    </a:lnT>
                    <a:lnB w="28575">
                      <a:solidFill>
                        <a:srgbClr val="A71D1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883069" y="6293036"/>
            <a:ext cx="6427047" cy="312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33">
              <a:lnSpc>
                <a:spcPts val="2413"/>
              </a:lnSpc>
            </a:pPr>
            <a:r>
              <a:rPr sz="2400" spc="-13" dirty="0">
                <a:solidFill>
                  <a:srgbClr val="001F5F"/>
                </a:solidFill>
                <a:latin typeface="Calibri"/>
                <a:cs typeface="Calibri"/>
              </a:rPr>
              <a:t>http</a:t>
            </a:r>
            <a:r>
              <a:rPr sz="2400" spc="-13" dirty="0">
                <a:solidFill>
                  <a:srgbClr val="001F5F"/>
                </a:solidFill>
                <a:latin typeface="Calibri"/>
                <a:cs typeface="Calibri"/>
                <a:hlinkClick r:id="rId3"/>
              </a:rPr>
              <a:t>s://w</a:t>
            </a:r>
            <a:r>
              <a:rPr sz="2400" spc="-13" dirty="0">
                <a:solidFill>
                  <a:srgbClr val="001F5F"/>
                </a:solidFill>
                <a:latin typeface="Calibri"/>
                <a:cs typeface="Calibri"/>
              </a:rPr>
              <a:t>ww</a:t>
            </a:r>
            <a:r>
              <a:rPr sz="2400" spc="-13" dirty="0">
                <a:solidFill>
                  <a:srgbClr val="001F5F"/>
                </a:solidFill>
                <a:latin typeface="Calibri"/>
                <a:cs typeface="Calibri"/>
                <a:hlinkClick r:id="rId3"/>
              </a:rPr>
              <a:t>.ci</a:t>
            </a:r>
            <a:r>
              <a:rPr sz="2400" spc="-13" dirty="0">
                <a:solidFill>
                  <a:srgbClr val="001F5F"/>
                </a:solidFill>
                <a:latin typeface="Calibri"/>
                <a:cs typeface="Calibri"/>
              </a:rPr>
              <a:t>bc</a:t>
            </a:r>
            <a:r>
              <a:rPr sz="2400" spc="-13" dirty="0">
                <a:solidFill>
                  <a:srgbClr val="001F5F"/>
                </a:solidFill>
                <a:latin typeface="Calibri"/>
                <a:cs typeface="Calibri"/>
                <a:hlinkClick r:id="rId3"/>
              </a:rPr>
              <a:t>-auvergne-rhone-alpes.fr/contact/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15922" y="6339162"/>
            <a:ext cx="20489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799">
              <a:lnSpc>
                <a:spcPts val="1653"/>
              </a:lnSpc>
            </a:pPr>
            <a:fld id="{81D60167-4931-47E6-BA6A-407CBD079E47}" type="slidenum">
              <a:rPr sz="1600" dirty="0">
                <a:solidFill>
                  <a:srgbClr val="888888"/>
                </a:solidFill>
                <a:latin typeface="Calibri"/>
                <a:cs typeface="Calibri"/>
              </a:rPr>
              <a:pPr marL="50799">
                <a:lnSpc>
                  <a:spcPts val="1653"/>
                </a:lnSpc>
              </a:pPr>
              <a:t>7</a:t>
            </a:fld>
            <a:endParaRPr sz="1600">
              <a:latin typeface="Calibri"/>
              <a:cs typeface="Calibri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FAD071BA-ABBF-11AD-1C7B-D5FDAB153389}"/>
              </a:ext>
            </a:extLst>
          </p:cNvPr>
          <p:cNvSpPr txBox="1">
            <a:spLocks/>
          </p:cNvSpPr>
          <p:nvPr/>
        </p:nvSpPr>
        <p:spPr>
          <a:xfrm>
            <a:off x="838200" y="93000"/>
            <a:ext cx="4629572" cy="517663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6933" marR="6773">
              <a:lnSpc>
                <a:spcPct val="100800"/>
              </a:lnSpc>
              <a:spcBef>
                <a:spcPts val="127"/>
              </a:spcBef>
            </a:pPr>
            <a:r>
              <a:rPr lang="fr-FR" sz="3333" kern="0" spc="7" dirty="0">
                <a:solidFill>
                  <a:schemeClr val="accent6">
                    <a:lumMod val="75000"/>
                  </a:schemeClr>
                </a:solidFill>
              </a:rPr>
              <a:t>Contact CIBC</a:t>
            </a:r>
            <a:endParaRPr lang="fr-FR" sz="3333" kern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99CB84A-B17D-9AF7-D87B-873C346EAA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220788" y="1892300"/>
            <a:ext cx="10209212" cy="1868354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Proposition</a:t>
            </a:r>
          </a:p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endParaRPr lang="fr-FR" sz="4000" spc="7" dirty="0">
              <a:solidFill>
                <a:schemeClr val="accent6">
                  <a:lumMod val="75000"/>
                </a:schemeClr>
              </a:solidFill>
            </a:endParaRPr>
          </a:p>
          <a:p>
            <a:pPr marL="16933" marR="6773" algn="ctr">
              <a:lnSpc>
                <a:spcPct val="100800"/>
              </a:lnSpc>
              <a:spcBef>
                <a:spcPts val="127"/>
              </a:spcBef>
            </a:pPr>
            <a:r>
              <a:rPr lang="fr-FR" sz="4000" spc="7" dirty="0">
                <a:solidFill>
                  <a:schemeClr val="accent6">
                    <a:lumMod val="75000"/>
                  </a:schemeClr>
                </a:solidFill>
              </a:rPr>
              <a:t>de l’</a:t>
            </a:r>
            <a:r>
              <a:rPr lang="fr-FR" sz="4000" spc="7" dirty="0" err="1">
                <a:solidFill>
                  <a:schemeClr val="accent6">
                    <a:lumMod val="75000"/>
                  </a:schemeClr>
                </a:solidFill>
              </a:rPr>
              <a:t>Intermife</a:t>
            </a:r>
            <a:endParaRPr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Image 1" descr="Une image contenant texte, Police, Graphique, symbole&#10;&#10;Description générée automatiquement">
            <a:extLst>
              <a:ext uri="{FF2B5EF4-FFF2-40B4-BE49-F238E27FC236}">
                <a16:creationId xmlns:a16="http://schemas.microsoft.com/office/drawing/2014/main" id="{8825E022-DE2C-8B60-33AA-A8D7C3AE7B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2919984" cy="55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7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6839" y="6306311"/>
            <a:ext cx="9191625" cy="21590"/>
          </a:xfrm>
          <a:custGeom>
            <a:avLst/>
            <a:gdLst/>
            <a:ahLst/>
            <a:cxnLst/>
            <a:rect l="l" t="t" r="r" b="b"/>
            <a:pathLst>
              <a:path w="9191625" h="21589">
                <a:moveTo>
                  <a:pt x="0" y="21335"/>
                </a:moveTo>
                <a:lnTo>
                  <a:pt x="9191244" y="21335"/>
                </a:lnTo>
                <a:lnTo>
                  <a:pt x="9191244" y="0"/>
                </a:lnTo>
                <a:lnTo>
                  <a:pt x="0" y="0"/>
                </a:lnTo>
                <a:lnTo>
                  <a:pt x="0" y="21335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6839" y="5277611"/>
            <a:ext cx="9191625" cy="546100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12128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5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Module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4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Post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jury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4h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86839" y="5823203"/>
            <a:ext cx="9191625" cy="483234"/>
          </a:xfrm>
          <a:custGeom>
            <a:avLst/>
            <a:gdLst/>
            <a:ahLst/>
            <a:cxnLst/>
            <a:rect l="l" t="t" r="r" b="b"/>
            <a:pathLst>
              <a:path w="9191625" h="483235">
                <a:moveTo>
                  <a:pt x="0" y="483108"/>
                </a:moveTo>
                <a:lnTo>
                  <a:pt x="9191244" y="483108"/>
                </a:lnTo>
                <a:lnTo>
                  <a:pt x="9191244" y="0"/>
                </a:lnTo>
                <a:lnTo>
                  <a:pt x="0" y="0"/>
                </a:lnTo>
                <a:lnTo>
                  <a:pt x="0" y="483108"/>
                </a:lnTo>
                <a:close/>
              </a:path>
            </a:pathLst>
          </a:custGeom>
          <a:ln w="12192">
            <a:solidFill>
              <a:srgbClr val="F8D6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86839" y="5823203"/>
            <a:ext cx="9191625" cy="483234"/>
          </a:xfrm>
          <a:prstGeom prst="rect">
            <a:avLst/>
          </a:prstGeom>
          <a:solidFill>
            <a:srgbClr val="F8D6CD">
              <a:alpha val="90194"/>
            </a:srgbClr>
          </a:solidFill>
        </p:spPr>
        <p:txBody>
          <a:bodyPr vert="horz" wrap="square" lIns="0" tIns="7874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620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entretiens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individuels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2h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80489" y="3674109"/>
            <a:ext cx="9204325" cy="1626870"/>
            <a:chOff x="1380489" y="3674109"/>
            <a:chExt cx="9204325" cy="1626870"/>
          </a:xfrm>
        </p:grpSpPr>
        <p:sp>
          <p:nvSpPr>
            <p:cNvPr id="7" name="object 7"/>
            <p:cNvSpPr/>
            <p:nvPr/>
          </p:nvSpPr>
          <p:spPr>
            <a:xfrm>
              <a:off x="1386839" y="3680459"/>
              <a:ext cx="9191625" cy="1614170"/>
            </a:xfrm>
            <a:custGeom>
              <a:avLst/>
              <a:gdLst/>
              <a:ahLst/>
              <a:cxnLst/>
              <a:rect l="l" t="t" r="r" b="b"/>
              <a:pathLst>
                <a:path w="9191625" h="1614170">
                  <a:moveTo>
                    <a:pt x="9191243" y="0"/>
                  </a:moveTo>
                  <a:lnTo>
                    <a:pt x="0" y="0"/>
                  </a:lnTo>
                  <a:lnTo>
                    <a:pt x="0" y="1048639"/>
                  </a:lnTo>
                  <a:lnTo>
                    <a:pt x="4393946" y="1048639"/>
                  </a:lnTo>
                  <a:lnTo>
                    <a:pt x="4393946" y="1210437"/>
                  </a:lnTo>
                  <a:lnTo>
                    <a:pt x="4192143" y="1210437"/>
                  </a:lnTo>
                  <a:lnTo>
                    <a:pt x="4595622" y="1613915"/>
                  </a:lnTo>
                  <a:lnTo>
                    <a:pt x="4999101" y="1210437"/>
                  </a:lnTo>
                  <a:lnTo>
                    <a:pt x="4797298" y="1210437"/>
                  </a:lnTo>
                  <a:lnTo>
                    <a:pt x="4797298" y="1048639"/>
                  </a:lnTo>
                  <a:lnTo>
                    <a:pt x="9191243" y="1048639"/>
                  </a:lnTo>
                  <a:lnTo>
                    <a:pt x="9191243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86839" y="3680459"/>
              <a:ext cx="9191625" cy="1614170"/>
            </a:xfrm>
            <a:custGeom>
              <a:avLst/>
              <a:gdLst/>
              <a:ahLst/>
              <a:cxnLst/>
              <a:rect l="l" t="t" r="r" b="b"/>
              <a:pathLst>
                <a:path w="9191625" h="1614170">
                  <a:moveTo>
                    <a:pt x="9191243" y="1048639"/>
                  </a:moveTo>
                  <a:lnTo>
                    <a:pt x="4797298" y="1048639"/>
                  </a:lnTo>
                  <a:lnTo>
                    <a:pt x="4797298" y="1210437"/>
                  </a:lnTo>
                  <a:lnTo>
                    <a:pt x="4999101" y="1210437"/>
                  </a:lnTo>
                  <a:lnTo>
                    <a:pt x="4595622" y="1613915"/>
                  </a:lnTo>
                  <a:lnTo>
                    <a:pt x="4192143" y="1210437"/>
                  </a:lnTo>
                  <a:lnTo>
                    <a:pt x="4393946" y="1210437"/>
                  </a:lnTo>
                  <a:lnTo>
                    <a:pt x="4393946" y="1048639"/>
                  </a:lnTo>
                  <a:lnTo>
                    <a:pt x="0" y="1048639"/>
                  </a:lnTo>
                  <a:lnTo>
                    <a:pt x="0" y="0"/>
                  </a:lnTo>
                  <a:lnTo>
                    <a:pt x="9191243" y="0"/>
                  </a:lnTo>
                  <a:lnTo>
                    <a:pt x="9191243" y="1048639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461641" y="3788791"/>
            <a:ext cx="70440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Module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Accompagnement</a:t>
            </a:r>
            <a:r>
              <a:rPr sz="1800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à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la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rédaction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du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livret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compétences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63h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80744" y="4241291"/>
            <a:ext cx="4608830" cy="494030"/>
          </a:xfrm>
          <a:prstGeom prst="rect">
            <a:avLst/>
          </a:prstGeom>
          <a:solidFill>
            <a:srgbClr val="E0E0E0">
              <a:alpha val="90194"/>
            </a:srgbClr>
          </a:solidFill>
        </p:spPr>
        <p:txBody>
          <a:bodyPr vert="horz" wrap="square" lIns="0" tIns="1022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8</a:t>
            </a:r>
            <a:r>
              <a:rPr sz="16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ateliers</a:t>
            </a:r>
            <a:r>
              <a:rPr sz="16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collectifs</a:t>
            </a:r>
            <a:r>
              <a:rPr sz="16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6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001F5F"/>
                </a:solidFill>
                <a:latin typeface="Calibri"/>
                <a:cs typeface="Calibri"/>
              </a:rPr>
              <a:t>7h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9320" y="4241291"/>
            <a:ext cx="4594860" cy="494030"/>
          </a:xfrm>
          <a:prstGeom prst="rect">
            <a:avLst/>
          </a:prstGeom>
          <a:solidFill>
            <a:srgbClr val="FFE8CA">
              <a:alpha val="90194"/>
            </a:srgbClr>
          </a:solidFill>
        </p:spPr>
        <p:txBody>
          <a:bodyPr vert="horz" wrap="square" lIns="0" tIns="84455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665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5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rdv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individuels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7h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380489" y="2076957"/>
            <a:ext cx="9204325" cy="1626870"/>
            <a:chOff x="1380489" y="2076957"/>
            <a:chExt cx="9204325" cy="1626870"/>
          </a:xfrm>
        </p:grpSpPr>
        <p:sp>
          <p:nvSpPr>
            <p:cNvPr id="13" name="object 13"/>
            <p:cNvSpPr/>
            <p:nvPr/>
          </p:nvSpPr>
          <p:spPr>
            <a:xfrm>
              <a:off x="1386839" y="2083307"/>
              <a:ext cx="9191625" cy="1614170"/>
            </a:xfrm>
            <a:custGeom>
              <a:avLst/>
              <a:gdLst/>
              <a:ahLst/>
              <a:cxnLst/>
              <a:rect l="l" t="t" r="r" b="b"/>
              <a:pathLst>
                <a:path w="9191625" h="1614170">
                  <a:moveTo>
                    <a:pt x="9191243" y="0"/>
                  </a:moveTo>
                  <a:lnTo>
                    <a:pt x="0" y="0"/>
                  </a:lnTo>
                  <a:lnTo>
                    <a:pt x="0" y="1048639"/>
                  </a:lnTo>
                  <a:lnTo>
                    <a:pt x="4393946" y="1048639"/>
                  </a:lnTo>
                  <a:lnTo>
                    <a:pt x="4393946" y="1210437"/>
                  </a:lnTo>
                  <a:lnTo>
                    <a:pt x="4192143" y="1210437"/>
                  </a:lnTo>
                  <a:lnTo>
                    <a:pt x="4595622" y="1613915"/>
                  </a:lnTo>
                  <a:lnTo>
                    <a:pt x="4999101" y="1210437"/>
                  </a:lnTo>
                  <a:lnTo>
                    <a:pt x="4797298" y="1210437"/>
                  </a:lnTo>
                  <a:lnTo>
                    <a:pt x="4797298" y="1048639"/>
                  </a:lnTo>
                  <a:lnTo>
                    <a:pt x="9191243" y="1048639"/>
                  </a:lnTo>
                  <a:lnTo>
                    <a:pt x="919124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86839" y="2083307"/>
              <a:ext cx="9191625" cy="1614170"/>
            </a:xfrm>
            <a:custGeom>
              <a:avLst/>
              <a:gdLst/>
              <a:ahLst/>
              <a:cxnLst/>
              <a:rect l="l" t="t" r="r" b="b"/>
              <a:pathLst>
                <a:path w="9191625" h="1614170">
                  <a:moveTo>
                    <a:pt x="9191243" y="1048639"/>
                  </a:moveTo>
                  <a:lnTo>
                    <a:pt x="4797298" y="1048639"/>
                  </a:lnTo>
                  <a:lnTo>
                    <a:pt x="4797298" y="1210437"/>
                  </a:lnTo>
                  <a:lnTo>
                    <a:pt x="4999101" y="1210437"/>
                  </a:lnTo>
                  <a:lnTo>
                    <a:pt x="4595622" y="1613915"/>
                  </a:lnTo>
                  <a:lnTo>
                    <a:pt x="4192143" y="1210437"/>
                  </a:lnTo>
                  <a:lnTo>
                    <a:pt x="4393946" y="1210437"/>
                  </a:lnTo>
                  <a:lnTo>
                    <a:pt x="4393946" y="1048639"/>
                  </a:lnTo>
                  <a:lnTo>
                    <a:pt x="0" y="1048639"/>
                  </a:lnTo>
                  <a:lnTo>
                    <a:pt x="0" y="0"/>
                  </a:lnTo>
                  <a:lnTo>
                    <a:pt x="9191243" y="0"/>
                  </a:lnTo>
                  <a:lnTo>
                    <a:pt x="9191243" y="1048639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403853" y="2191003"/>
            <a:ext cx="5160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Module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Accompagnement</a:t>
            </a:r>
            <a:r>
              <a:rPr sz="1800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livret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recevabilité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7h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0744" y="2644139"/>
            <a:ext cx="9203690" cy="494030"/>
          </a:xfrm>
          <a:prstGeom prst="rect">
            <a:avLst/>
          </a:prstGeom>
          <a:solidFill>
            <a:srgbClr val="CFD4EA">
              <a:alpha val="90194"/>
            </a:srgbClr>
          </a:solidFill>
        </p:spPr>
        <p:txBody>
          <a:bodyPr vert="horz" wrap="square" lIns="0" tIns="8382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660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ateliers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collectifs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800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3h30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380744" y="489204"/>
            <a:ext cx="9203690" cy="1626235"/>
            <a:chOff x="1380744" y="489204"/>
            <a:chExt cx="9203690" cy="1626235"/>
          </a:xfrm>
        </p:grpSpPr>
        <p:sp>
          <p:nvSpPr>
            <p:cNvPr id="18" name="object 18"/>
            <p:cNvSpPr/>
            <p:nvPr/>
          </p:nvSpPr>
          <p:spPr>
            <a:xfrm>
              <a:off x="1386840" y="495300"/>
              <a:ext cx="9191625" cy="1614170"/>
            </a:xfrm>
            <a:custGeom>
              <a:avLst/>
              <a:gdLst/>
              <a:ahLst/>
              <a:cxnLst/>
              <a:rect l="l" t="t" r="r" b="b"/>
              <a:pathLst>
                <a:path w="9191625" h="1614170">
                  <a:moveTo>
                    <a:pt x="9191243" y="0"/>
                  </a:moveTo>
                  <a:lnTo>
                    <a:pt x="0" y="0"/>
                  </a:lnTo>
                  <a:lnTo>
                    <a:pt x="0" y="1048639"/>
                  </a:lnTo>
                  <a:lnTo>
                    <a:pt x="4393946" y="1048639"/>
                  </a:lnTo>
                  <a:lnTo>
                    <a:pt x="4393946" y="1210437"/>
                  </a:lnTo>
                  <a:lnTo>
                    <a:pt x="4192143" y="1210437"/>
                  </a:lnTo>
                  <a:lnTo>
                    <a:pt x="4595622" y="1613915"/>
                  </a:lnTo>
                  <a:lnTo>
                    <a:pt x="4999101" y="1210437"/>
                  </a:lnTo>
                  <a:lnTo>
                    <a:pt x="4797298" y="1210437"/>
                  </a:lnTo>
                  <a:lnTo>
                    <a:pt x="4797298" y="1048639"/>
                  </a:lnTo>
                  <a:lnTo>
                    <a:pt x="9191243" y="1048639"/>
                  </a:lnTo>
                  <a:lnTo>
                    <a:pt x="919124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386840" y="495300"/>
              <a:ext cx="9191625" cy="1614170"/>
            </a:xfrm>
            <a:custGeom>
              <a:avLst/>
              <a:gdLst/>
              <a:ahLst/>
              <a:cxnLst/>
              <a:rect l="l" t="t" r="r" b="b"/>
              <a:pathLst>
                <a:path w="9191625" h="1614170">
                  <a:moveTo>
                    <a:pt x="9191243" y="1048639"/>
                  </a:moveTo>
                  <a:lnTo>
                    <a:pt x="4797298" y="1048639"/>
                  </a:lnTo>
                  <a:lnTo>
                    <a:pt x="4797298" y="1210437"/>
                  </a:lnTo>
                  <a:lnTo>
                    <a:pt x="4999101" y="1210437"/>
                  </a:lnTo>
                  <a:lnTo>
                    <a:pt x="4595622" y="1613915"/>
                  </a:lnTo>
                  <a:lnTo>
                    <a:pt x="4192143" y="1210437"/>
                  </a:lnTo>
                  <a:lnTo>
                    <a:pt x="4393946" y="1210437"/>
                  </a:lnTo>
                  <a:lnTo>
                    <a:pt x="4393946" y="1048639"/>
                  </a:lnTo>
                  <a:lnTo>
                    <a:pt x="0" y="1048639"/>
                  </a:lnTo>
                  <a:lnTo>
                    <a:pt x="0" y="0"/>
                  </a:lnTo>
                  <a:lnTo>
                    <a:pt x="9191243" y="0"/>
                  </a:lnTo>
                  <a:lnTo>
                    <a:pt x="9191243" y="1048639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478273" y="602360"/>
            <a:ext cx="3598927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Module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: positionnement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4h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80744" y="1046988"/>
            <a:ext cx="4608830" cy="494030"/>
          </a:xfrm>
          <a:prstGeom prst="rect">
            <a:avLst/>
          </a:prstGeom>
          <a:solidFill>
            <a:srgbClr val="D4E2CF">
              <a:alpha val="90194"/>
            </a:srgbClr>
          </a:solidFill>
        </p:spPr>
        <p:txBody>
          <a:bodyPr vert="horz" wrap="square" lIns="0" tIns="83185" rIns="0" bIns="0" rtlCol="0">
            <a:spAutoFit/>
          </a:bodyPr>
          <a:lstStyle/>
          <a:p>
            <a:pPr marL="1103630">
              <a:lnSpc>
                <a:spcPct val="100000"/>
              </a:lnSpc>
              <a:spcBef>
                <a:spcPts val="655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rdv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individuel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de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2h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89320" y="1046988"/>
            <a:ext cx="4594860" cy="494030"/>
          </a:xfrm>
          <a:prstGeom prst="rect">
            <a:avLst/>
          </a:prstGeom>
          <a:solidFill>
            <a:srgbClr val="F8D6CD">
              <a:alpha val="90194"/>
            </a:srgbClr>
          </a:solidFill>
        </p:spPr>
        <p:txBody>
          <a:bodyPr vert="horz" wrap="square" lIns="0" tIns="83185" rIns="0" bIns="0" rtlCol="0">
            <a:spAutoFit/>
          </a:bodyPr>
          <a:lstStyle/>
          <a:p>
            <a:pPr marL="1233170">
              <a:lnSpc>
                <a:spcPct val="100000"/>
              </a:lnSpc>
              <a:spcBef>
                <a:spcPts val="655"/>
              </a:spcBef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1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atelier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collectif de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 2h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5" name="object 23">
            <a:extLst>
              <a:ext uri="{FF2B5EF4-FFF2-40B4-BE49-F238E27FC236}">
                <a16:creationId xmlns:a16="http://schemas.microsoft.com/office/drawing/2014/main" id="{4DEE2418-BDCF-78E8-FA42-16C34D422F0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6720" y="492835"/>
            <a:ext cx="633984" cy="7010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910</Words>
  <Application>Microsoft Office PowerPoint</Application>
  <PresentationFormat>Grand écran</PresentationFormat>
  <Paragraphs>195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Arial MT</vt:lpstr>
      <vt:lpstr>Calibri</vt:lpstr>
      <vt:lpstr>Lucida Sans Unicode</vt:lpstr>
      <vt:lpstr>Tahoma</vt:lpstr>
      <vt:lpstr>Times New Roman</vt:lpstr>
      <vt:lpstr>Office Theme</vt:lpstr>
      <vt:lpstr>1_Office Theme</vt:lpstr>
      <vt:lpstr>Dispositif Régional   VAE Collective</vt:lpstr>
      <vt:lpstr>Schéma global du dispositif</vt:lpstr>
      <vt:lpstr>Présentation PowerPoint</vt:lpstr>
      <vt:lpstr>Présentation PowerPoint</vt:lpstr>
      <vt:lpstr>Présentation PowerPoint</vt:lpstr>
      <vt:lpstr>Quelques exemples de modalités pédagogiques mises en œuvre pour la VAE</vt:lpstr>
      <vt:lpstr>Présentation PowerPoint</vt:lpstr>
      <vt:lpstr>Présentation PowerPoint</vt:lpstr>
      <vt:lpstr>Module 1 : positionnement – 4h</vt:lpstr>
      <vt:lpstr>Contact Intermife</vt:lpstr>
      <vt:lpstr>Présentation PowerPoint</vt:lpstr>
      <vt:lpstr>Présentation PowerPoint</vt:lpstr>
      <vt:lpstr>Présentation PowerPoint</vt:lpstr>
      <vt:lpstr>Présentation PowerPoint</vt:lpstr>
      <vt:lpstr>Dispositif proposé par la Croix-Rouge</vt:lpstr>
      <vt:lpstr>Contact Croix-Rouge</vt:lpstr>
      <vt:lpstr>CONTACT ANFH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TRIFANESCU Letitia</dc:creator>
  <cp:lastModifiedBy>BOZETTO Nelly</cp:lastModifiedBy>
  <cp:revision>12</cp:revision>
  <dcterms:created xsi:type="dcterms:W3CDTF">2023-06-19T07:40:22Z</dcterms:created>
  <dcterms:modified xsi:type="dcterms:W3CDTF">2023-08-07T12:15:00Z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2022-11-30T00:00:00Z</vt:filetime>
  </property>
  <property fmtid="{D5CDD505-2E9C-101B-9397-08002B2CF9AE}" pid="3" name="Creator">
    <vt:lpwstr>Microsoft® PowerPoint® pour Microsoft 365</vt:lpwstr>
  </property>
  <property fmtid="{D5CDD505-2E9C-101B-9397-08002B2CF9AE}" pid="4" name="LastSaved">
    <vt:filetime>2023-06-19T00:00:00Z</vt:filetime>
  </property>
</Properties>
</file>