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15127" y="3102099"/>
            <a:ext cx="8361229" cy="2098226"/>
          </a:xfrm>
        </p:spPr>
        <p:txBody>
          <a:bodyPr/>
          <a:lstStyle/>
          <a:p>
            <a:r>
              <a:rPr lang="fr-FR" dirty="0" smtClean="0"/>
              <a:t>Le maintien de la vie du couple en EHPAD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48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L’histoire de Mr </a:t>
            </a:r>
            <a:r>
              <a:rPr lang="fr-FR" dirty="0" err="1" smtClean="0"/>
              <a:t>Perrazio</a:t>
            </a:r>
            <a:r>
              <a:rPr lang="fr-FR" dirty="0" smtClean="0"/>
              <a:t> et de son épouse à la Résidence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démarche alternative à la séparation du couple lorsqu'un des deux ne peut plus rester à domicile</a:t>
            </a:r>
          </a:p>
          <a:p>
            <a:r>
              <a:rPr lang="fr-FR" dirty="0" smtClean="0"/>
              <a:t>Une démarche que Françoise va conter à travers sa propre évolution d’aide soignante vers Soignante : avec son même cœur, sa même empathie, sa même motivation depuis ces 15 dernières années mais pas avec le même sens dans sa fonction.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625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séparation d’un couple: la perte des repères pour l’épouse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L’admission de Mr </a:t>
            </a:r>
            <a:r>
              <a:rPr lang="fr-FR" dirty="0" err="1" smtClean="0"/>
              <a:t>Perrazzio</a:t>
            </a:r>
            <a:r>
              <a:rPr lang="fr-FR" dirty="0" smtClean="0"/>
              <a:t> en hébergement permanent: le début de la prise en soin</a:t>
            </a:r>
          </a:p>
          <a:p>
            <a:r>
              <a:rPr lang="fr-FR" dirty="0" smtClean="0"/>
              <a:t>L’admission de Mr </a:t>
            </a:r>
            <a:r>
              <a:rPr lang="fr-FR" dirty="0" err="1" smtClean="0"/>
              <a:t>Perrazzio</a:t>
            </a:r>
            <a:r>
              <a:rPr lang="fr-FR" dirty="0" smtClean="0"/>
              <a:t>: le début de la confrontation avec son épouse</a:t>
            </a:r>
          </a:p>
        </p:txBody>
      </p:sp>
    </p:spTree>
    <p:extLst>
      <p:ext uri="{BB962C8B-B14F-4D97-AF65-F5344CB8AC3E}">
        <p14:creationId xmlns:p14="http://schemas.microsoft.com/office/powerpoint/2010/main" val="392500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L’accompagnement de l’AMP dans l’approche systémique et globale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Investissement dans la construction d’une relation de confiance avec l’épouse de Mr </a:t>
            </a:r>
            <a:r>
              <a:rPr lang="fr-FR" dirty="0" err="1" smtClean="0"/>
              <a:t>Perrazio</a:t>
            </a:r>
            <a:endParaRPr lang="fr-FR" dirty="0"/>
          </a:p>
          <a:p>
            <a:r>
              <a:rPr lang="fr-FR" dirty="0" smtClean="0"/>
              <a:t>Retour vers l’autonomie de Mr </a:t>
            </a:r>
            <a:r>
              <a:rPr lang="fr-FR" dirty="0" err="1" smtClean="0"/>
              <a:t>Perrazio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4521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sortie de l’EHPAD pour un aménagement en </a:t>
            </a:r>
            <a:r>
              <a:rPr lang="fr-FR" dirty="0" err="1" smtClean="0"/>
              <a:t>résidance</a:t>
            </a:r>
            <a:r>
              <a:rPr lang="fr-FR" dirty="0" smtClean="0"/>
              <a:t> sénior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vie de couple à domicile</a:t>
            </a:r>
          </a:p>
          <a:p>
            <a:r>
              <a:rPr lang="fr-FR" dirty="0" smtClean="0"/>
              <a:t>Le maintien des liens avec l’EHPAD: mise en place de l’accueil de jour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596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résidence : lieu d’accueil et de transition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retour en EHPAD en réflexion au regard de l’évolution de l’état de santé de Madame et de Monsieur</a:t>
            </a:r>
          </a:p>
          <a:p>
            <a:r>
              <a:rPr lang="fr-FR" dirty="0" smtClean="0"/>
              <a:t>Une histoire qui retrace bien les missions de l’EHPAD et </a:t>
            </a:r>
            <a:r>
              <a:rPr lang="fr-FR" smtClean="0"/>
              <a:t>la mission </a:t>
            </a:r>
            <a:r>
              <a:rPr lang="fr-FR" dirty="0" smtClean="0"/>
              <a:t>des soignants en EHPAD,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65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625189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43</TotalTime>
  <Words>220</Words>
  <Application>Microsoft Office PowerPoint</Application>
  <PresentationFormat>Grand écran</PresentationFormat>
  <Paragraphs>16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Le maintien de la vie du couple en EHPAD</vt:lpstr>
      <vt:lpstr>L’histoire de Mr Perrazio et de son épouse à la Résidence</vt:lpstr>
      <vt:lpstr>La séparation d’un couple: la perte des repères pour l’épouse</vt:lpstr>
      <vt:lpstr>L’accompagnement de l’AMP dans l’approche systémique et globale</vt:lpstr>
      <vt:lpstr>La sortie de l’EHPAD pour un aménagement en résidance sénior</vt:lpstr>
      <vt:lpstr>La résidence : lieu d’accueil et de transition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maintien de la vie du couple en EHPAD</dc:title>
  <dc:creator>Laure BARBERIS</dc:creator>
  <cp:lastModifiedBy>Laure BARBERIS</cp:lastModifiedBy>
  <cp:revision>5</cp:revision>
  <cp:lastPrinted>2018-08-30T16:29:44Z</cp:lastPrinted>
  <dcterms:created xsi:type="dcterms:W3CDTF">2018-08-30T16:11:11Z</dcterms:created>
  <dcterms:modified xsi:type="dcterms:W3CDTF">2018-08-30T16:55:04Z</dcterms:modified>
</cp:coreProperties>
</file>