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A6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://laformule.anfh.fr/intranet/web/MVCLogin.vm" TargetMode="External"/><Relationship Id="rId2" Type="http://schemas.openxmlformats.org/officeDocument/2006/relationships/hyperlink" Target="https://plateforme-achats.anfh.fr/?page=entreprise.EntrepriseHome&amp;goto=" TargetMode="External"/><Relationship Id="rId1" Type="http://schemas.openxmlformats.org/officeDocument/2006/relationships/hyperlink" Target="http://bretagne.eanfh.com/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://laformule.anfh.fr/intranet/web/MVCLogin.vm" TargetMode="External"/><Relationship Id="rId2" Type="http://schemas.openxmlformats.org/officeDocument/2006/relationships/hyperlink" Target="https://plateforme-achats.anfh.fr/?page=entreprise.EntrepriseHome&amp;goto=" TargetMode="External"/><Relationship Id="rId1" Type="http://schemas.openxmlformats.org/officeDocument/2006/relationships/hyperlink" Target="http://bretagne.eanfh.com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D4A5BE-C116-43AF-BDB3-B1F1F2F6B402}" type="doc">
      <dgm:prSet loTypeId="urn:microsoft.com/office/officeart/2005/8/layout/cycle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12229171-3B8D-4076-8466-B9077777B66B}">
      <dgm:prSet phldrT="[Texte]" custT="1"/>
      <dgm:spPr/>
      <dgm:t>
        <a:bodyPr/>
        <a:lstStyle/>
        <a:p>
          <a:r>
            <a:rPr lang="fr-FR" sz="1800" b="1"/>
            <a:t>Gesform Evolution</a:t>
          </a:r>
        </a:p>
        <a:p>
          <a:r>
            <a:rPr lang="fr-FR" sz="1200"/>
            <a:t>Outil de gestion de la formation</a:t>
          </a:r>
        </a:p>
      </dgm:t>
    </dgm:pt>
    <dgm:pt modelId="{2EA0E2B0-6684-494D-A3FD-AF391C786157}" type="parTrans" cxnId="{95C968B0-9644-471D-B3B5-A7BB719716EF}">
      <dgm:prSet/>
      <dgm:spPr/>
      <dgm:t>
        <a:bodyPr/>
        <a:lstStyle/>
        <a:p>
          <a:endParaRPr lang="fr-FR" sz="1800"/>
        </a:p>
      </dgm:t>
    </dgm:pt>
    <dgm:pt modelId="{6CE80F24-5E6E-48AB-8E45-E430CE0B160D}" type="sibTrans" cxnId="{95C968B0-9644-471D-B3B5-A7BB719716EF}">
      <dgm:prSet/>
      <dgm:spPr/>
      <dgm:t>
        <a:bodyPr/>
        <a:lstStyle/>
        <a:p>
          <a:endParaRPr lang="fr-FR" sz="1800"/>
        </a:p>
      </dgm:t>
    </dgm:pt>
    <dgm:pt modelId="{8977E83D-8603-47D9-B104-B9779BFCBC27}">
      <dgm:prSet phldrT="[Texte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1800" b="1" dirty="0" err="1">
              <a:solidFill>
                <a:schemeClr val="tx1"/>
              </a:solidFill>
            </a:rPr>
            <a:t>PLATeFORM</a:t>
          </a:r>
          <a:endParaRPr lang="fr-FR" sz="1800" b="1" dirty="0">
            <a:solidFill>
              <a:schemeClr val="tx1"/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1200" dirty="0">
              <a:solidFill>
                <a:schemeClr val="tx1"/>
              </a:solidFill>
            </a:rPr>
            <a:t>inscription en ligne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1100" dirty="0">
              <a:solidFill>
                <a:schemeClr val="tx1"/>
              </a:solidFill>
            </a:rPr>
            <a:t>formations &amp; journées ANFH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1000" b="1" dirty="0">
              <a:solidFill>
                <a:schemeClr val="tx1"/>
              </a:solidFill>
              <a:hlinkClick xmlns:r="http://schemas.openxmlformats.org/officeDocument/2006/relationships" r:id="rId1"/>
            </a:rPr>
            <a:t>https://bretagne.eanfh.com/</a:t>
          </a:r>
          <a:endParaRPr lang="fr-FR" sz="1000" b="1" dirty="0">
            <a:solidFill>
              <a:schemeClr val="tx1"/>
            </a:solidFill>
          </a:endParaRPr>
        </a:p>
      </dgm:t>
    </dgm:pt>
    <dgm:pt modelId="{6B7B1EE1-745B-4A23-BEA9-3B29451B00A9}" type="parTrans" cxnId="{0B70808D-C10E-4369-8FA2-C2CFAE5857B7}">
      <dgm:prSet/>
      <dgm:spPr/>
      <dgm:t>
        <a:bodyPr/>
        <a:lstStyle/>
        <a:p>
          <a:endParaRPr lang="fr-FR" sz="1800"/>
        </a:p>
      </dgm:t>
    </dgm:pt>
    <dgm:pt modelId="{3C57FE8E-19CD-4DC0-8B50-4CAC63098B85}" type="sibTrans" cxnId="{0B70808D-C10E-4369-8FA2-C2CFAE5857B7}">
      <dgm:prSet/>
      <dgm:spPr/>
      <dgm:t>
        <a:bodyPr/>
        <a:lstStyle/>
        <a:p>
          <a:endParaRPr lang="fr-FR" sz="1800"/>
        </a:p>
      </dgm:t>
    </dgm:pt>
    <dgm:pt modelId="{0BDF3534-0798-4893-9488-7D701EECD7A3}">
      <dgm:prSet phldrT="[Texte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fr-FR" sz="1800" b="1" dirty="0">
              <a:solidFill>
                <a:schemeClr val="tx1"/>
              </a:solidFill>
            </a:rPr>
            <a:t>Plateforme ACHAT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1050" dirty="0">
              <a:solidFill>
                <a:schemeClr val="tx1"/>
              </a:solidFill>
            </a:rPr>
            <a:t>OUTIL D’ACHAT FORMATION</a:t>
          </a:r>
        </a:p>
        <a:p>
          <a:pPr>
            <a:lnSpc>
              <a:spcPct val="90000"/>
            </a:lnSpc>
            <a:spcBef>
              <a:spcPts val="600"/>
            </a:spcBef>
            <a:spcAft>
              <a:spcPct val="35000"/>
            </a:spcAft>
          </a:pPr>
          <a:r>
            <a:rPr lang="fr-FR" sz="2000" b="1" dirty="0" smtClean="0">
              <a:solidFill>
                <a:schemeClr val="tx1"/>
              </a:solidFill>
              <a:hlinkClick xmlns:r="http://schemas.openxmlformats.org/officeDocument/2006/relationships" r:id="rId2"/>
            </a:rPr>
            <a:t>ici</a:t>
          </a:r>
          <a:endParaRPr lang="fr-FR" sz="2000" b="1" dirty="0">
            <a:solidFill>
              <a:schemeClr val="tx1"/>
            </a:solidFill>
          </a:endParaRPr>
        </a:p>
      </dgm:t>
    </dgm:pt>
    <dgm:pt modelId="{E3C2339A-C364-48FD-A352-1D96D854DFE7}" type="parTrans" cxnId="{7D24DEE5-3522-42E1-A0FC-25F1D1922441}">
      <dgm:prSet/>
      <dgm:spPr/>
      <dgm:t>
        <a:bodyPr/>
        <a:lstStyle/>
        <a:p>
          <a:endParaRPr lang="fr-FR" sz="1800"/>
        </a:p>
      </dgm:t>
    </dgm:pt>
    <dgm:pt modelId="{6DAC29E2-FC43-47CB-B47C-E81BB8852AAA}" type="sibTrans" cxnId="{7D24DEE5-3522-42E1-A0FC-25F1D1922441}">
      <dgm:prSet/>
      <dgm:spPr/>
      <dgm:t>
        <a:bodyPr/>
        <a:lstStyle/>
        <a:p>
          <a:endParaRPr lang="fr-FR" sz="1800"/>
        </a:p>
      </dgm:t>
    </dgm:pt>
    <dgm:pt modelId="{6087A993-FF9C-4F16-8E4C-A954685CB9F4}">
      <dgm:prSet phldrT="[Texte]" custT="1"/>
      <dgm:spPr>
        <a:solidFill>
          <a:srgbClr val="C9A6E4"/>
        </a:solidFill>
      </dgm:spPr>
      <dgm:t>
        <a:bodyPr/>
        <a:lstStyle/>
        <a:p>
          <a:r>
            <a:rPr lang="fr-FR" sz="1800" b="1" dirty="0">
              <a:solidFill>
                <a:srgbClr val="7030A0"/>
              </a:solidFill>
            </a:rPr>
            <a:t>La formule Achat</a:t>
          </a:r>
        </a:p>
        <a:p>
          <a:r>
            <a:rPr lang="fr-FR" sz="1050" b="0" i="0" dirty="0">
              <a:solidFill>
                <a:srgbClr val="7030A0"/>
              </a:solidFill>
            </a:rPr>
            <a:t>(Centrale d’achat)</a:t>
          </a:r>
        </a:p>
        <a:p>
          <a:r>
            <a:rPr lang="fr-FR" sz="1600" b="1" i="0" dirty="0" smtClean="0">
              <a:solidFill>
                <a:srgbClr val="7030A0"/>
              </a:solidFill>
              <a:hlinkClick xmlns:r="http://schemas.openxmlformats.org/officeDocument/2006/relationships" r:id="rId3"/>
            </a:rPr>
            <a:t>ICI</a:t>
          </a:r>
          <a:endParaRPr lang="fr-FR" sz="1600" b="1" i="0" dirty="0">
            <a:solidFill>
              <a:srgbClr val="7030A0"/>
            </a:solidFill>
          </a:endParaRPr>
        </a:p>
      </dgm:t>
    </dgm:pt>
    <dgm:pt modelId="{31E2EF49-EF75-4D82-BB34-AFA0CA6A6D0D}" type="parTrans" cxnId="{FFC617AF-D82D-4A38-A5AF-31871BD9C93F}">
      <dgm:prSet/>
      <dgm:spPr/>
      <dgm:t>
        <a:bodyPr/>
        <a:lstStyle/>
        <a:p>
          <a:endParaRPr lang="fr-FR" sz="1800"/>
        </a:p>
      </dgm:t>
    </dgm:pt>
    <dgm:pt modelId="{01540517-15B1-4252-9130-8C944AA8A936}" type="sibTrans" cxnId="{FFC617AF-D82D-4A38-A5AF-31871BD9C93F}">
      <dgm:prSet/>
      <dgm:spPr/>
      <dgm:t>
        <a:bodyPr/>
        <a:lstStyle/>
        <a:p>
          <a:endParaRPr lang="fr-FR" sz="1800"/>
        </a:p>
      </dgm:t>
    </dgm:pt>
    <dgm:pt modelId="{5956D43B-3C00-4530-86C9-F483421D62B4}">
      <dgm:prSet phldrT="[Texte]" custT="1"/>
      <dgm:spPr/>
      <dgm:t>
        <a:bodyPr/>
        <a:lstStyle/>
        <a:p>
          <a:r>
            <a:rPr lang="fr-FR" sz="1800"/>
            <a:t>GPMC</a:t>
          </a:r>
        </a:p>
      </dgm:t>
    </dgm:pt>
    <dgm:pt modelId="{6228A6DE-3F2B-48EC-BF25-C7693B0DB548}" type="parTrans" cxnId="{C9978125-F1BC-4712-AAFF-951B12F91CCD}">
      <dgm:prSet/>
      <dgm:spPr/>
      <dgm:t>
        <a:bodyPr/>
        <a:lstStyle/>
        <a:p>
          <a:endParaRPr lang="fr-FR" sz="1800"/>
        </a:p>
      </dgm:t>
    </dgm:pt>
    <dgm:pt modelId="{9D45769A-F6C4-48EB-8B01-47B1CCA580F7}" type="sibTrans" cxnId="{C9978125-F1BC-4712-AAFF-951B12F91CCD}">
      <dgm:prSet/>
      <dgm:spPr/>
      <dgm:t>
        <a:bodyPr/>
        <a:lstStyle/>
        <a:p>
          <a:endParaRPr lang="fr-FR" sz="1800"/>
        </a:p>
      </dgm:t>
    </dgm:pt>
    <dgm:pt modelId="{2DD27EF6-AEEC-4DBD-BE24-E910182E0C61}" type="pres">
      <dgm:prSet presAssocID="{C3D4A5BE-C116-43AF-BDB3-B1F1F2F6B40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7D51117-C2FF-401F-BC12-0D87D6BDD13E}" type="pres">
      <dgm:prSet presAssocID="{12229171-3B8D-4076-8466-B9077777B66B}" presName="node" presStyleLbl="node1" presStyleIdx="0" presStyleCnt="5" custScaleX="143426" custScaleY="11135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9D13BB-D94D-4C7B-8CF9-EA2491847013}" type="pres">
      <dgm:prSet presAssocID="{12229171-3B8D-4076-8466-B9077777B66B}" presName="spNode" presStyleCnt="0"/>
      <dgm:spPr/>
    </dgm:pt>
    <dgm:pt modelId="{64078BA8-CE70-46EC-97D2-EB4D8811DEE1}" type="pres">
      <dgm:prSet presAssocID="{6CE80F24-5E6E-48AB-8E45-E430CE0B160D}" presName="sibTrans" presStyleLbl="sibTrans1D1" presStyleIdx="0" presStyleCnt="5"/>
      <dgm:spPr/>
      <dgm:t>
        <a:bodyPr/>
        <a:lstStyle/>
        <a:p>
          <a:endParaRPr lang="fr-FR"/>
        </a:p>
      </dgm:t>
    </dgm:pt>
    <dgm:pt modelId="{36521B45-7659-478D-BEE1-957D469C561A}" type="pres">
      <dgm:prSet presAssocID="{8977E83D-8603-47D9-B104-B9779BFCBC27}" presName="node" presStyleLbl="node1" presStyleIdx="1" presStyleCnt="5" custScaleX="154478" custScaleY="127698" custRadScaleRad="104672" custRadScaleInc="1232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BC0ECC-97CA-40E1-9E1C-0B433F31FB2F}" type="pres">
      <dgm:prSet presAssocID="{8977E83D-8603-47D9-B104-B9779BFCBC27}" presName="spNode" presStyleCnt="0"/>
      <dgm:spPr/>
    </dgm:pt>
    <dgm:pt modelId="{A24C268B-28AA-4E4D-8B58-1D0139000D4F}" type="pres">
      <dgm:prSet presAssocID="{3C57FE8E-19CD-4DC0-8B50-4CAC63098B85}" presName="sibTrans" presStyleLbl="sibTrans1D1" presStyleIdx="1" presStyleCnt="5"/>
      <dgm:spPr/>
      <dgm:t>
        <a:bodyPr/>
        <a:lstStyle/>
        <a:p>
          <a:endParaRPr lang="fr-FR"/>
        </a:p>
      </dgm:t>
    </dgm:pt>
    <dgm:pt modelId="{F7E06AC3-2C17-4CE2-92D1-26B2B6F33875}" type="pres">
      <dgm:prSet presAssocID="{0BDF3534-0798-4893-9488-7D701EECD7A3}" presName="node" presStyleLbl="node1" presStyleIdx="2" presStyleCnt="5" custScaleX="135744" custScaleY="133984" custRadScaleRad="105845" custRadScaleInc="-4653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D18C72E-703B-494C-936E-D8A4375B816C}" type="pres">
      <dgm:prSet presAssocID="{0BDF3534-0798-4893-9488-7D701EECD7A3}" presName="spNode" presStyleCnt="0"/>
      <dgm:spPr/>
    </dgm:pt>
    <dgm:pt modelId="{E31B375E-CB25-4DD0-BD66-70FCBEA06ECF}" type="pres">
      <dgm:prSet presAssocID="{6DAC29E2-FC43-47CB-B47C-E81BB8852AAA}" presName="sibTrans" presStyleLbl="sibTrans1D1" presStyleIdx="2" presStyleCnt="5"/>
      <dgm:spPr/>
      <dgm:t>
        <a:bodyPr/>
        <a:lstStyle/>
        <a:p>
          <a:endParaRPr lang="fr-FR"/>
        </a:p>
      </dgm:t>
    </dgm:pt>
    <dgm:pt modelId="{717ACF38-92F2-464D-ADE4-E23E36644708}" type="pres">
      <dgm:prSet presAssocID="{6087A993-FF9C-4F16-8E4C-A954685CB9F4}" presName="node" presStyleLbl="node1" presStyleIdx="3" presStyleCnt="5" custScaleX="140970" custScaleY="117499" custRadScaleRad="103314" custRadScaleInc="378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CE8AEC4-FA0E-4F75-B029-D1BF7FDBE889}" type="pres">
      <dgm:prSet presAssocID="{6087A993-FF9C-4F16-8E4C-A954685CB9F4}" presName="spNode" presStyleCnt="0"/>
      <dgm:spPr/>
    </dgm:pt>
    <dgm:pt modelId="{6A51B317-7943-4051-9396-F89B2FA878CF}" type="pres">
      <dgm:prSet presAssocID="{01540517-15B1-4252-9130-8C944AA8A936}" presName="sibTrans" presStyleLbl="sibTrans1D1" presStyleIdx="3" presStyleCnt="5"/>
      <dgm:spPr/>
      <dgm:t>
        <a:bodyPr/>
        <a:lstStyle/>
        <a:p>
          <a:endParaRPr lang="fr-FR"/>
        </a:p>
      </dgm:t>
    </dgm:pt>
    <dgm:pt modelId="{18B5E533-5728-4AF7-B939-378739BEC07B}" type="pres">
      <dgm:prSet presAssocID="{5956D43B-3C00-4530-86C9-F483421D62B4}" presName="node" presStyleLbl="node1" presStyleIdx="4" presStyleCnt="5" custScaleX="114666" custScaleY="13275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B59351F-B016-4C85-A03A-F672B4B528D7}" type="pres">
      <dgm:prSet presAssocID="{5956D43B-3C00-4530-86C9-F483421D62B4}" presName="spNode" presStyleCnt="0"/>
      <dgm:spPr/>
    </dgm:pt>
    <dgm:pt modelId="{FA613DDA-D015-47D1-957B-52AD7D457093}" type="pres">
      <dgm:prSet presAssocID="{9D45769A-F6C4-48EB-8B01-47B1CCA580F7}" presName="sibTrans" presStyleLbl="sibTrans1D1" presStyleIdx="4" presStyleCnt="5"/>
      <dgm:spPr/>
      <dgm:t>
        <a:bodyPr/>
        <a:lstStyle/>
        <a:p>
          <a:endParaRPr lang="fr-FR"/>
        </a:p>
      </dgm:t>
    </dgm:pt>
  </dgm:ptLst>
  <dgm:cxnLst>
    <dgm:cxn modelId="{5F4DC022-A656-4572-A4C6-6AF40A1DA56A}" type="presOf" srcId="{8977E83D-8603-47D9-B104-B9779BFCBC27}" destId="{36521B45-7659-478D-BEE1-957D469C561A}" srcOrd="0" destOrd="0" presId="urn:microsoft.com/office/officeart/2005/8/layout/cycle6"/>
    <dgm:cxn modelId="{28A14DB0-879E-4E0F-87FB-676AE067DC33}" type="presOf" srcId="{01540517-15B1-4252-9130-8C944AA8A936}" destId="{6A51B317-7943-4051-9396-F89B2FA878CF}" srcOrd="0" destOrd="0" presId="urn:microsoft.com/office/officeart/2005/8/layout/cycle6"/>
    <dgm:cxn modelId="{F18411A7-CCF3-4C22-A25C-06529769604C}" type="presOf" srcId="{12229171-3B8D-4076-8466-B9077777B66B}" destId="{57D51117-C2FF-401F-BC12-0D87D6BDD13E}" srcOrd="0" destOrd="0" presId="urn:microsoft.com/office/officeart/2005/8/layout/cycle6"/>
    <dgm:cxn modelId="{C1B12B23-8FE9-48DC-A506-6F7B05AC2E51}" type="presOf" srcId="{6087A993-FF9C-4F16-8E4C-A954685CB9F4}" destId="{717ACF38-92F2-464D-ADE4-E23E36644708}" srcOrd="0" destOrd="0" presId="urn:microsoft.com/office/officeart/2005/8/layout/cycle6"/>
    <dgm:cxn modelId="{ED0500EE-29EE-4F88-846B-72DC9446E9EB}" type="presOf" srcId="{0BDF3534-0798-4893-9488-7D701EECD7A3}" destId="{F7E06AC3-2C17-4CE2-92D1-26B2B6F33875}" srcOrd="0" destOrd="0" presId="urn:microsoft.com/office/officeart/2005/8/layout/cycle6"/>
    <dgm:cxn modelId="{7D24DEE5-3522-42E1-A0FC-25F1D1922441}" srcId="{C3D4A5BE-C116-43AF-BDB3-B1F1F2F6B402}" destId="{0BDF3534-0798-4893-9488-7D701EECD7A3}" srcOrd="2" destOrd="0" parTransId="{E3C2339A-C364-48FD-A352-1D96D854DFE7}" sibTransId="{6DAC29E2-FC43-47CB-B47C-E81BB8852AAA}"/>
    <dgm:cxn modelId="{BD5516CC-91D8-46B4-8FAE-6841418EC066}" type="presOf" srcId="{3C57FE8E-19CD-4DC0-8B50-4CAC63098B85}" destId="{A24C268B-28AA-4E4D-8B58-1D0139000D4F}" srcOrd="0" destOrd="0" presId="urn:microsoft.com/office/officeart/2005/8/layout/cycle6"/>
    <dgm:cxn modelId="{95C968B0-9644-471D-B3B5-A7BB719716EF}" srcId="{C3D4A5BE-C116-43AF-BDB3-B1F1F2F6B402}" destId="{12229171-3B8D-4076-8466-B9077777B66B}" srcOrd="0" destOrd="0" parTransId="{2EA0E2B0-6684-494D-A3FD-AF391C786157}" sibTransId="{6CE80F24-5E6E-48AB-8E45-E430CE0B160D}"/>
    <dgm:cxn modelId="{B060047A-C13F-4F9D-8C86-BCFC339950DF}" type="presOf" srcId="{6DAC29E2-FC43-47CB-B47C-E81BB8852AAA}" destId="{E31B375E-CB25-4DD0-BD66-70FCBEA06ECF}" srcOrd="0" destOrd="0" presId="urn:microsoft.com/office/officeart/2005/8/layout/cycle6"/>
    <dgm:cxn modelId="{FFC617AF-D82D-4A38-A5AF-31871BD9C93F}" srcId="{C3D4A5BE-C116-43AF-BDB3-B1F1F2F6B402}" destId="{6087A993-FF9C-4F16-8E4C-A954685CB9F4}" srcOrd="3" destOrd="0" parTransId="{31E2EF49-EF75-4D82-BB34-AFA0CA6A6D0D}" sibTransId="{01540517-15B1-4252-9130-8C944AA8A936}"/>
    <dgm:cxn modelId="{3B826FB1-E794-4627-BB89-E232B8487873}" type="presOf" srcId="{6CE80F24-5E6E-48AB-8E45-E430CE0B160D}" destId="{64078BA8-CE70-46EC-97D2-EB4D8811DEE1}" srcOrd="0" destOrd="0" presId="urn:microsoft.com/office/officeart/2005/8/layout/cycle6"/>
    <dgm:cxn modelId="{80BB9DDC-376C-4134-A616-CB15E03EEE7F}" type="presOf" srcId="{5956D43B-3C00-4530-86C9-F483421D62B4}" destId="{18B5E533-5728-4AF7-B939-378739BEC07B}" srcOrd="0" destOrd="0" presId="urn:microsoft.com/office/officeart/2005/8/layout/cycle6"/>
    <dgm:cxn modelId="{46959573-4042-4E88-96A8-3AE5E97A7E8E}" type="presOf" srcId="{C3D4A5BE-C116-43AF-BDB3-B1F1F2F6B402}" destId="{2DD27EF6-AEEC-4DBD-BE24-E910182E0C61}" srcOrd="0" destOrd="0" presId="urn:microsoft.com/office/officeart/2005/8/layout/cycle6"/>
    <dgm:cxn modelId="{0B70808D-C10E-4369-8FA2-C2CFAE5857B7}" srcId="{C3D4A5BE-C116-43AF-BDB3-B1F1F2F6B402}" destId="{8977E83D-8603-47D9-B104-B9779BFCBC27}" srcOrd="1" destOrd="0" parTransId="{6B7B1EE1-745B-4A23-BEA9-3B29451B00A9}" sibTransId="{3C57FE8E-19CD-4DC0-8B50-4CAC63098B85}"/>
    <dgm:cxn modelId="{C9978125-F1BC-4712-AAFF-951B12F91CCD}" srcId="{C3D4A5BE-C116-43AF-BDB3-B1F1F2F6B402}" destId="{5956D43B-3C00-4530-86C9-F483421D62B4}" srcOrd="4" destOrd="0" parTransId="{6228A6DE-3F2B-48EC-BF25-C7693B0DB548}" sibTransId="{9D45769A-F6C4-48EB-8B01-47B1CCA580F7}"/>
    <dgm:cxn modelId="{E73B4E46-6E8F-46ED-8027-23FD84346043}" type="presOf" srcId="{9D45769A-F6C4-48EB-8B01-47B1CCA580F7}" destId="{FA613DDA-D015-47D1-957B-52AD7D457093}" srcOrd="0" destOrd="0" presId="urn:microsoft.com/office/officeart/2005/8/layout/cycle6"/>
    <dgm:cxn modelId="{9B539B2C-A490-4C16-8C72-B191369F4FAA}" type="presParOf" srcId="{2DD27EF6-AEEC-4DBD-BE24-E910182E0C61}" destId="{57D51117-C2FF-401F-BC12-0D87D6BDD13E}" srcOrd="0" destOrd="0" presId="urn:microsoft.com/office/officeart/2005/8/layout/cycle6"/>
    <dgm:cxn modelId="{F731D90E-BB3C-4B40-9B3A-37BF6E8A018D}" type="presParOf" srcId="{2DD27EF6-AEEC-4DBD-BE24-E910182E0C61}" destId="{409D13BB-D94D-4C7B-8CF9-EA2491847013}" srcOrd="1" destOrd="0" presId="urn:microsoft.com/office/officeart/2005/8/layout/cycle6"/>
    <dgm:cxn modelId="{B56F7077-1528-479D-B6B9-F0089C4AC4E1}" type="presParOf" srcId="{2DD27EF6-AEEC-4DBD-BE24-E910182E0C61}" destId="{64078BA8-CE70-46EC-97D2-EB4D8811DEE1}" srcOrd="2" destOrd="0" presId="urn:microsoft.com/office/officeart/2005/8/layout/cycle6"/>
    <dgm:cxn modelId="{90C7EAA9-1882-46D4-A545-122A356CB4E3}" type="presParOf" srcId="{2DD27EF6-AEEC-4DBD-BE24-E910182E0C61}" destId="{36521B45-7659-478D-BEE1-957D469C561A}" srcOrd="3" destOrd="0" presId="urn:microsoft.com/office/officeart/2005/8/layout/cycle6"/>
    <dgm:cxn modelId="{0D811FC9-CBAE-4D4E-9831-0C2A18DB3F4D}" type="presParOf" srcId="{2DD27EF6-AEEC-4DBD-BE24-E910182E0C61}" destId="{B9BC0ECC-97CA-40E1-9E1C-0B433F31FB2F}" srcOrd="4" destOrd="0" presId="urn:microsoft.com/office/officeart/2005/8/layout/cycle6"/>
    <dgm:cxn modelId="{6D885A74-E9C8-4B6B-BD84-323FE6082CA4}" type="presParOf" srcId="{2DD27EF6-AEEC-4DBD-BE24-E910182E0C61}" destId="{A24C268B-28AA-4E4D-8B58-1D0139000D4F}" srcOrd="5" destOrd="0" presId="urn:microsoft.com/office/officeart/2005/8/layout/cycle6"/>
    <dgm:cxn modelId="{2D89F5A0-2E6E-4833-87BB-A44166A30610}" type="presParOf" srcId="{2DD27EF6-AEEC-4DBD-BE24-E910182E0C61}" destId="{F7E06AC3-2C17-4CE2-92D1-26B2B6F33875}" srcOrd="6" destOrd="0" presId="urn:microsoft.com/office/officeart/2005/8/layout/cycle6"/>
    <dgm:cxn modelId="{58D9F4A4-0216-467E-BD09-056DF5726388}" type="presParOf" srcId="{2DD27EF6-AEEC-4DBD-BE24-E910182E0C61}" destId="{0D18C72E-703B-494C-936E-D8A4375B816C}" srcOrd="7" destOrd="0" presId="urn:microsoft.com/office/officeart/2005/8/layout/cycle6"/>
    <dgm:cxn modelId="{B98CD0C5-188B-4C4F-B513-6A704BE7DBDA}" type="presParOf" srcId="{2DD27EF6-AEEC-4DBD-BE24-E910182E0C61}" destId="{E31B375E-CB25-4DD0-BD66-70FCBEA06ECF}" srcOrd="8" destOrd="0" presId="urn:microsoft.com/office/officeart/2005/8/layout/cycle6"/>
    <dgm:cxn modelId="{A4F5EF55-B363-4BAD-BF6D-8A2D3C15CD8A}" type="presParOf" srcId="{2DD27EF6-AEEC-4DBD-BE24-E910182E0C61}" destId="{717ACF38-92F2-464D-ADE4-E23E36644708}" srcOrd="9" destOrd="0" presId="urn:microsoft.com/office/officeart/2005/8/layout/cycle6"/>
    <dgm:cxn modelId="{F2229164-9421-43D0-92B3-BDAC2AD2FFAE}" type="presParOf" srcId="{2DD27EF6-AEEC-4DBD-BE24-E910182E0C61}" destId="{6CE8AEC4-FA0E-4F75-B029-D1BF7FDBE889}" srcOrd="10" destOrd="0" presId="urn:microsoft.com/office/officeart/2005/8/layout/cycle6"/>
    <dgm:cxn modelId="{04BCB6A5-17C7-4D91-94A2-7E5708020D1C}" type="presParOf" srcId="{2DD27EF6-AEEC-4DBD-BE24-E910182E0C61}" destId="{6A51B317-7943-4051-9396-F89B2FA878CF}" srcOrd="11" destOrd="0" presId="urn:microsoft.com/office/officeart/2005/8/layout/cycle6"/>
    <dgm:cxn modelId="{3F99405A-3C97-4E17-BA5A-DD9EBCDCC939}" type="presParOf" srcId="{2DD27EF6-AEEC-4DBD-BE24-E910182E0C61}" destId="{18B5E533-5728-4AF7-B939-378739BEC07B}" srcOrd="12" destOrd="0" presId="urn:microsoft.com/office/officeart/2005/8/layout/cycle6"/>
    <dgm:cxn modelId="{D59CD66C-A281-41B6-A97D-0DBA0FDDBABA}" type="presParOf" srcId="{2DD27EF6-AEEC-4DBD-BE24-E910182E0C61}" destId="{2B59351F-B016-4C85-A03A-F672B4B528D7}" srcOrd="13" destOrd="0" presId="urn:microsoft.com/office/officeart/2005/8/layout/cycle6"/>
    <dgm:cxn modelId="{6B9A0469-0A53-4D10-B9BA-8CDC721B6219}" type="presParOf" srcId="{2DD27EF6-AEEC-4DBD-BE24-E910182E0C61}" destId="{FA613DDA-D015-47D1-957B-52AD7D45709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51117-C2FF-401F-BC12-0D87D6BDD13E}">
      <dsp:nvSpPr>
        <dsp:cNvPr id="0" name=""/>
        <dsp:cNvSpPr/>
      </dsp:nvSpPr>
      <dsp:spPr>
        <a:xfrm>
          <a:off x="2655235" y="-89125"/>
          <a:ext cx="2468453" cy="12457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/>
            <a:t>Gesform Evolution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/>
            <a:t>Outil de gestion de la formation</a:t>
          </a:r>
        </a:p>
      </dsp:txBody>
      <dsp:txXfrm>
        <a:off x="2716048" y="-28312"/>
        <a:ext cx="2346827" cy="1124126"/>
      </dsp:txXfrm>
    </dsp:sp>
    <dsp:sp modelId="{64078BA8-CE70-46EC-97D2-EB4D8811DEE1}">
      <dsp:nvSpPr>
        <dsp:cNvPr id="0" name=""/>
        <dsp:cNvSpPr/>
      </dsp:nvSpPr>
      <dsp:spPr>
        <a:xfrm>
          <a:off x="1892899" y="670682"/>
          <a:ext cx="4466787" cy="4466787"/>
        </a:xfrm>
        <a:custGeom>
          <a:avLst/>
          <a:gdLst/>
          <a:ahLst/>
          <a:cxnLst/>
          <a:rect l="0" t="0" r="0" b="0"/>
          <a:pathLst>
            <a:path>
              <a:moveTo>
                <a:pt x="3238656" y="239027"/>
              </a:moveTo>
              <a:arcTo wR="2233393" hR="2233393" stAng="17805026" swAng="1336380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521B45-7659-478D-BEE1-957D469C561A}">
      <dsp:nvSpPr>
        <dsp:cNvPr id="0" name=""/>
        <dsp:cNvSpPr/>
      </dsp:nvSpPr>
      <dsp:spPr>
        <a:xfrm>
          <a:off x="4817772" y="1446183"/>
          <a:ext cx="2658665" cy="1428547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1800" b="1" kern="1200" dirty="0" err="1">
              <a:solidFill>
                <a:schemeClr val="tx1"/>
              </a:solidFill>
            </a:rPr>
            <a:t>PLATeFORM</a:t>
          </a:r>
          <a:endParaRPr lang="fr-FR" sz="1800" b="1" kern="1200" dirty="0">
            <a:solidFill>
              <a:schemeClr val="tx1"/>
            </a:solidFill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1200" kern="1200" dirty="0">
              <a:solidFill>
                <a:schemeClr val="tx1"/>
              </a:solidFill>
            </a:rPr>
            <a:t>inscription en ligne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1100" kern="1200" dirty="0">
              <a:solidFill>
                <a:schemeClr val="tx1"/>
              </a:solidFill>
            </a:rPr>
            <a:t>formations &amp; journées ANFH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1000" b="1" kern="1200" dirty="0">
              <a:solidFill>
                <a:schemeClr val="tx1"/>
              </a:solidFill>
              <a:hlinkClick xmlns:r="http://schemas.openxmlformats.org/officeDocument/2006/relationships" r:id="rId1"/>
            </a:rPr>
            <a:t>https://bretagne.eanfh.com/</a:t>
          </a:r>
          <a:endParaRPr lang="fr-FR" sz="1000" b="1" kern="1200" dirty="0">
            <a:solidFill>
              <a:schemeClr val="tx1"/>
            </a:solidFill>
          </a:endParaRPr>
        </a:p>
      </dsp:txBody>
      <dsp:txXfrm>
        <a:off x="4887508" y="1515919"/>
        <a:ext cx="2519193" cy="1289075"/>
      </dsp:txXfrm>
    </dsp:sp>
    <dsp:sp modelId="{A24C268B-28AA-4E4D-8B58-1D0139000D4F}">
      <dsp:nvSpPr>
        <dsp:cNvPr id="0" name=""/>
        <dsp:cNvSpPr/>
      </dsp:nvSpPr>
      <dsp:spPr>
        <a:xfrm>
          <a:off x="1757948" y="633836"/>
          <a:ext cx="4466787" cy="4466787"/>
        </a:xfrm>
        <a:custGeom>
          <a:avLst/>
          <a:gdLst/>
          <a:ahLst/>
          <a:cxnLst/>
          <a:rect l="0" t="0" r="0" b="0"/>
          <a:pathLst>
            <a:path>
              <a:moveTo>
                <a:pt x="4466736" y="2248510"/>
              </a:moveTo>
              <a:arcTo wR="2233393" hR="2233393" stAng="23269" swAng="1154782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E06AC3-2C17-4CE2-92D1-26B2B6F33875}">
      <dsp:nvSpPr>
        <dsp:cNvPr id="0" name=""/>
        <dsp:cNvSpPr/>
      </dsp:nvSpPr>
      <dsp:spPr>
        <a:xfrm>
          <a:off x="4454918" y="3624851"/>
          <a:ext cx="2336241" cy="1498868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fr-FR" sz="1800" b="1" kern="1200" dirty="0">
              <a:solidFill>
                <a:schemeClr val="tx1"/>
              </a:solidFill>
            </a:rPr>
            <a:t>Plateforme ACHAT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1050" kern="1200" dirty="0">
              <a:solidFill>
                <a:schemeClr val="tx1"/>
              </a:solidFill>
            </a:rPr>
            <a:t>OUTIL D’ACHAT FORMATION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tx1"/>
              </a:solidFill>
              <a:hlinkClick xmlns:r="http://schemas.openxmlformats.org/officeDocument/2006/relationships" r:id="rId2"/>
            </a:rPr>
            <a:t>ici</a:t>
          </a:r>
          <a:endParaRPr lang="fr-FR" sz="2000" b="1" kern="1200" dirty="0">
            <a:solidFill>
              <a:schemeClr val="tx1"/>
            </a:solidFill>
          </a:endParaRPr>
        </a:p>
      </dsp:txBody>
      <dsp:txXfrm>
        <a:off x="4528087" y="3698020"/>
        <a:ext cx="2189903" cy="1352530"/>
      </dsp:txXfrm>
    </dsp:sp>
    <dsp:sp modelId="{E31B375E-CB25-4DD0-BD66-70FCBEA06ECF}">
      <dsp:nvSpPr>
        <dsp:cNvPr id="0" name=""/>
        <dsp:cNvSpPr/>
      </dsp:nvSpPr>
      <dsp:spPr>
        <a:xfrm>
          <a:off x="1787094" y="638326"/>
          <a:ext cx="4466787" cy="4466787"/>
        </a:xfrm>
        <a:custGeom>
          <a:avLst/>
          <a:gdLst/>
          <a:ahLst/>
          <a:cxnLst/>
          <a:rect l="0" t="0" r="0" b="0"/>
          <a:pathLst>
            <a:path>
              <a:moveTo>
                <a:pt x="2658141" y="4426026"/>
              </a:moveTo>
              <a:arcTo wR="2233393" hR="2233393" stAng="4742202" swAng="1501134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7ACF38-92F2-464D-ADE4-E23E36644708}">
      <dsp:nvSpPr>
        <dsp:cNvPr id="0" name=""/>
        <dsp:cNvSpPr/>
      </dsp:nvSpPr>
      <dsp:spPr>
        <a:xfrm>
          <a:off x="1042327" y="3739040"/>
          <a:ext cx="2426184" cy="1314451"/>
        </a:xfrm>
        <a:prstGeom prst="roundRect">
          <a:avLst/>
        </a:prstGeom>
        <a:solidFill>
          <a:srgbClr val="C9A6E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>
              <a:solidFill>
                <a:srgbClr val="7030A0"/>
              </a:solidFill>
            </a:rPr>
            <a:t>La formule Achat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0" i="0" kern="1200" dirty="0">
              <a:solidFill>
                <a:srgbClr val="7030A0"/>
              </a:solidFill>
            </a:rPr>
            <a:t>(Centrale d’achat)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i="0" kern="1200" dirty="0" smtClean="0">
              <a:solidFill>
                <a:srgbClr val="7030A0"/>
              </a:solidFill>
              <a:hlinkClick xmlns:r="http://schemas.openxmlformats.org/officeDocument/2006/relationships" r:id="rId3"/>
            </a:rPr>
            <a:t>ICI</a:t>
          </a:r>
          <a:endParaRPr lang="fr-FR" sz="1600" b="1" i="0" kern="1200" dirty="0">
            <a:solidFill>
              <a:srgbClr val="7030A0"/>
            </a:solidFill>
          </a:endParaRPr>
        </a:p>
      </dsp:txBody>
      <dsp:txXfrm>
        <a:off x="1106493" y="3803206"/>
        <a:ext cx="2297852" cy="1186119"/>
      </dsp:txXfrm>
    </dsp:sp>
    <dsp:sp modelId="{6A51B317-7943-4051-9396-F89B2FA878CF}">
      <dsp:nvSpPr>
        <dsp:cNvPr id="0" name=""/>
        <dsp:cNvSpPr/>
      </dsp:nvSpPr>
      <dsp:spPr>
        <a:xfrm>
          <a:off x="1652847" y="716997"/>
          <a:ext cx="4466787" cy="4466787"/>
        </a:xfrm>
        <a:custGeom>
          <a:avLst/>
          <a:gdLst/>
          <a:ahLst/>
          <a:cxnLst/>
          <a:rect l="0" t="0" r="0" b="0"/>
          <a:pathLst>
            <a:path>
              <a:moveTo>
                <a:pt x="140610" y="3013334"/>
              </a:moveTo>
              <a:arcTo wR="2233393" hR="2233393" stAng="9573631" swAng="1413569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B5E533-5728-4AF7-B939-378739BEC07B}">
      <dsp:nvSpPr>
        <dsp:cNvPr id="0" name=""/>
        <dsp:cNvSpPr/>
      </dsp:nvSpPr>
      <dsp:spPr>
        <a:xfrm>
          <a:off x="778640" y="1334428"/>
          <a:ext cx="1973475" cy="148511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/>
            <a:t>GPMC</a:t>
          </a:r>
        </a:p>
      </dsp:txBody>
      <dsp:txXfrm>
        <a:off x="851138" y="1406926"/>
        <a:ext cx="1828479" cy="1340123"/>
      </dsp:txXfrm>
    </dsp:sp>
    <dsp:sp modelId="{FA613DDA-D015-47D1-957B-52AD7D457093}">
      <dsp:nvSpPr>
        <dsp:cNvPr id="0" name=""/>
        <dsp:cNvSpPr/>
      </dsp:nvSpPr>
      <dsp:spPr>
        <a:xfrm>
          <a:off x="1656068" y="533750"/>
          <a:ext cx="4466787" cy="4466787"/>
        </a:xfrm>
        <a:custGeom>
          <a:avLst/>
          <a:gdLst/>
          <a:ahLst/>
          <a:cxnLst/>
          <a:rect l="0" t="0" r="0" b="0"/>
          <a:pathLst>
            <a:path>
              <a:moveTo>
                <a:pt x="524232" y="795752"/>
              </a:moveTo>
              <a:arcTo wR="2233393" hR="2233393" stAng="13204109" swAng="973163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EA63-7E94-498A-9A4D-2C71082FC6E8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8830-4FF4-487A-8CEE-C35CED6BBF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003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EA63-7E94-498A-9A4D-2C71082FC6E8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8830-4FF4-487A-8CEE-C35CED6BBF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00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EA63-7E94-498A-9A4D-2C71082FC6E8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8830-4FF4-487A-8CEE-C35CED6BBF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4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EA63-7E94-498A-9A4D-2C71082FC6E8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8830-4FF4-487A-8CEE-C35CED6BBF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979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EA63-7E94-498A-9A4D-2C71082FC6E8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8830-4FF4-487A-8CEE-C35CED6BBF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63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EA63-7E94-498A-9A4D-2C71082FC6E8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8830-4FF4-487A-8CEE-C35CED6BBF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515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EA63-7E94-498A-9A4D-2C71082FC6E8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8830-4FF4-487A-8CEE-C35CED6BBF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09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EA63-7E94-498A-9A4D-2C71082FC6E8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8830-4FF4-487A-8CEE-C35CED6BBF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EA63-7E94-498A-9A4D-2C71082FC6E8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8830-4FF4-487A-8CEE-C35CED6BBF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0543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EA63-7E94-498A-9A4D-2C71082FC6E8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8830-4FF4-487A-8CEE-C35CED6BBF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936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EA63-7E94-498A-9A4D-2C71082FC6E8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8830-4FF4-487A-8CEE-C35CED6BBF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7947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EEA63-7E94-498A-9A4D-2C71082FC6E8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F8830-4FF4-487A-8CEE-C35CED6BBF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42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plateforme-achats.anfh.fr/alfresco/faces/jsp/login.jsp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421554768"/>
              </p:ext>
            </p:extLst>
          </p:nvPr>
        </p:nvGraphicFramePr>
        <p:xfrm>
          <a:off x="3009900" y="592772"/>
          <a:ext cx="8121520" cy="5234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099" y="592771"/>
            <a:ext cx="2277133" cy="545563"/>
          </a:xfrm>
          <a:prstGeom prst="rect">
            <a:avLst/>
          </a:prstGeom>
        </p:spPr>
      </p:pic>
      <p:sp>
        <p:nvSpPr>
          <p:cNvPr id="6" name="Rectangle à coins arrondis 5"/>
          <p:cNvSpPr/>
          <p:nvPr/>
        </p:nvSpPr>
        <p:spPr>
          <a:xfrm>
            <a:off x="9023868" y="5255967"/>
            <a:ext cx="2019300" cy="880745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ALFRESCO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OUTIL D’AIDE A LA CONDUITE DES ACHATS 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1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ICI</a:t>
            </a:r>
            <a:endParaRPr lang="fr-FR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63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45</Words>
  <Application>Microsoft Office PowerPoint</Application>
  <PresentationFormat>Grand écran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>ANFH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 PORT Rosenn</dc:creator>
  <cp:lastModifiedBy>LE PORT Rosenn</cp:lastModifiedBy>
  <cp:revision>6</cp:revision>
  <dcterms:created xsi:type="dcterms:W3CDTF">2021-02-23T18:14:00Z</dcterms:created>
  <dcterms:modified xsi:type="dcterms:W3CDTF">2021-02-23T18:25:14Z</dcterms:modified>
</cp:coreProperties>
</file>