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0" r:id="rId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10/4/2018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 BREAKFAST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5400" dirty="0" smtClean="0"/>
              <a:t>Ou l’</a:t>
            </a:r>
            <a:r>
              <a:rPr lang="fr-FR" sz="5400" dirty="0" err="1" smtClean="0"/>
              <a:t>esmorzar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2415110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Pourquoi ce thème?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4000" dirty="0" smtClean="0"/>
              <a:t>Le vivre ensemble autour du breakfast</a:t>
            </a:r>
          </a:p>
          <a:p>
            <a:r>
              <a:rPr lang="fr-FR" sz="4000" dirty="0" smtClean="0"/>
              <a:t>Une démarche innovante</a:t>
            </a:r>
          </a:p>
          <a:p>
            <a:r>
              <a:rPr lang="fr-FR" sz="4000" dirty="0" smtClean="0"/>
              <a:t>La mémoire ancienne activée : le maintien de la culture catalane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5660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5611" y="484632"/>
            <a:ext cx="10882648" cy="1609344"/>
          </a:xfrm>
        </p:spPr>
        <p:txBody>
          <a:bodyPr/>
          <a:lstStyle/>
          <a:p>
            <a:r>
              <a:rPr lang="fr-FR" dirty="0" smtClean="0"/>
              <a:t>L’entraide - LA RENCONTRE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Rompre avec les habitudes</a:t>
            </a:r>
          </a:p>
          <a:p>
            <a:r>
              <a:rPr lang="fr-FR" sz="3600" dirty="0" smtClean="0"/>
              <a:t>Favoriser les échanges</a:t>
            </a:r>
          </a:p>
          <a:p>
            <a:r>
              <a:rPr lang="fr-FR" sz="3600" dirty="0" smtClean="0"/>
              <a:t>Maintenir le plaisir</a:t>
            </a:r>
          </a:p>
          <a:p>
            <a:r>
              <a:rPr lang="fr-FR" sz="3600" dirty="0" smtClean="0"/>
              <a:t>Valorisation à travers les gestes du quotidien</a:t>
            </a:r>
          </a:p>
          <a:p>
            <a:r>
              <a:rPr lang="fr-FR" sz="3600" dirty="0" smtClean="0"/>
              <a:t>Le plaisir des produits frais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599180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rôle de l’animatrice en EHPAD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Regard de Sabrina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15075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ype de bois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TM03090434[[fn=Type de bois]]</Template>
  <TotalTime>133</TotalTime>
  <Words>63</Words>
  <Application>Microsoft Office PowerPoint</Application>
  <PresentationFormat>Grand écran</PresentationFormat>
  <Paragraphs>14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Rockwell</vt:lpstr>
      <vt:lpstr>Rockwell Condensed</vt:lpstr>
      <vt:lpstr>Wingdings</vt:lpstr>
      <vt:lpstr>Type de bois</vt:lpstr>
      <vt:lpstr>LE BREAKFAST</vt:lpstr>
      <vt:lpstr>Pourquoi ce thème?</vt:lpstr>
      <vt:lpstr>L’entraide - LA RENCONTRE</vt:lpstr>
      <vt:lpstr>Le rôle de l’animatrice en EHPAD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BREAKFAST</dc:title>
  <dc:creator>Laure BARBERIS</dc:creator>
  <cp:lastModifiedBy>Laure BARBERIS</cp:lastModifiedBy>
  <cp:revision>5</cp:revision>
  <cp:lastPrinted>2018-10-04T13:01:30Z</cp:lastPrinted>
  <dcterms:created xsi:type="dcterms:W3CDTF">2018-09-21T09:04:55Z</dcterms:created>
  <dcterms:modified xsi:type="dcterms:W3CDTF">2018-10-04T13:01:38Z</dcterms:modified>
</cp:coreProperties>
</file>