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5127" y="2161941"/>
            <a:ext cx="8361229" cy="2098226"/>
          </a:xfrm>
        </p:spPr>
        <p:txBody>
          <a:bodyPr/>
          <a:lstStyle/>
          <a:p>
            <a:r>
              <a:rPr lang="fr-FR" dirty="0" smtClean="0"/>
              <a:t>La renaissance de </a:t>
            </a:r>
            <a:r>
              <a:rPr lang="fr-FR" dirty="0" err="1" smtClean="0"/>
              <a:t>MmE</a:t>
            </a:r>
            <a:r>
              <a:rPr lang="fr-FR" dirty="0" smtClean="0"/>
              <a:t> DURAN A LA RESIDENCE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0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renouveau : en direction des usagers et des soignants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Témoignage de Sylvette, Soignante à la résidence Coste </a:t>
            </a:r>
            <a:r>
              <a:rPr lang="fr-FR" dirty="0" err="1" smtClean="0"/>
              <a:t>Baills</a:t>
            </a:r>
            <a:endParaRPr lang="fr-FR" dirty="0" smtClean="0"/>
          </a:p>
          <a:p>
            <a:r>
              <a:rPr lang="fr-FR" dirty="0" smtClean="0"/>
              <a:t>L’accueil de Mme DURAN, un challenge pour les soignants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145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impacts de l’environnement sur la personne âgée souffrant de démence de type Alzheimer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2485622"/>
            <a:ext cx="9601200" cy="3381777"/>
          </a:xfrm>
        </p:spPr>
        <p:txBody>
          <a:bodyPr/>
          <a:lstStyle/>
          <a:p>
            <a:r>
              <a:rPr lang="fr-FR" dirty="0" smtClean="0"/>
              <a:t>Un environnement naturel plus adapté à Mme DURAN : un mari en souffrance, une épouse en perdition…</a:t>
            </a:r>
          </a:p>
          <a:p>
            <a:r>
              <a:rPr lang="fr-FR" dirty="0" smtClean="0"/>
              <a:t>Une explosion dans les troubles du comportement de Mme DURAN</a:t>
            </a:r>
          </a:p>
          <a:p>
            <a:r>
              <a:rPr lang="fr-FR" dirty="0" smtClean="0"/>
              <a:t>Une explosion dans le rejet de la situation pour le mari de Mme DURAN</a:t>
            </a:r>
          </a:p>
        </p:txBody>
      </p:sp>
    </p:spTree>
    <p:extLst>
      <p:ext uri="{BB962C8B-B14F-4D97-AF65-F5344CB8AC3E}">
        <p14:creationId xmlns:p14="http://schemas.microsoft.com/office/powerpoint/2010/main" val="400937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 l’accueil de jour vers le PASA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accompagnement personnalisé et apaisant pour l’admission de Mme DURAN</a:t>
            </a:r>
          </a:p>
          <a:p>
            <a:r>
              <a:rPr lang="fr-FR" dirty="0" smtClean="0"/>
              <a:t>Un retour vers l’équilibre et une réappropriation de ses ressources pour Mme DURAN</a:t>
            </a:r>
          </a:p>
          <a:p>
            <a:r>
              <a:rPr lang="fr-FR" dirty="0" smtClean="0"/>
              <a:t>L’intégration de Mr DURAN dans l’accompagnement de sa femme par les équipes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542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réévaluation de son parcours de vie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accompagnement en dynamique dans le respect des besoins de Mme DURAN</a:t>
            </a:r>
            <a:endParaRPr lang="fr-FR" dirty="0" smtClean="0"/>
          </a:p>
          <a:p>
            <a:r>
              <a:rPr lang="fr-FR" dirty="0" smtClean="0"/>
              <a:t>La sortie du PASA et l’inscription avec les AMP</a:t>
            </a:r>
          </a:p>
          <a:p>
            <a:r>
              <a:rPr lang="fr-FR" dirty="0" smtClean="0"/>
              <a:t>Un accompagnement en fin de vie le dernier mois de sa vie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800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Lecture du témoignage </a:t>
            </a:r>
            <a:r>
              <a:rPr lang="fr-FR" smtClean="0"/>
              <a:t>écrit par le fils et le mari de Mme DURAN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01986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61</TotalTime>
  <Words>191</Words>
  <Application>Microsoft Office PowerPoint</Application>
  <PresentationFormat>Grand écran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La renaissance de MmE DURAN A LA RESIDENCE</vt:lpstr>
      <vt:lpstr>Le renouveau : en direction des usagers et des soignants</vt:lpstr>
      <vt:lpstr>Les impacts de l’environnement sur la personne âgée souffrant de démence de type Alzheimer</vt:lpstr>
      <vt:lpstr>De l’accueil de jour vers le PASA</vt:lpstr>
      <vt:lpstr>Une réévaluation de son parcours de vie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renaissance de MmE DURAN A LA RESIDENCE</dc:title>
  <dc:creator>Laure BARBERIS</dc:creator>
  <cp:lastModifiedBy>Laure BARBERIS</cp:lastModifiedBy>
  <cp:revision>4</cp:revision>
  <cp:lastPrinted>2018-08-30T16:10:57Z</cp:lastPrinted>
  <dcterms:created xsi:type="dcterms:W3CDTF">2018-08-30T15:53:43Z</dcterms:created>
  <dcterms:modified xsi:type="dcterms:W3CDTF">2018-08-30T16:55:39Z</dcterms:modified>
</cp:coreProperties>
</file>