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59" r:id="rId3"/>
    <p:sldId id="269" r:id="rId4"/>
    <p:sldId id="261" r:id="rId5"/>
    <p:sldId id="277" r:id="rId6"/>
    <p:sldId id="27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FONT RAPNOUIL, Stéphanie" initials="LRS" lastIdx="3" clrIdx="0">
    <p:extLst>
      <p:ext uri="{19B8F6BF-5375-455C-9EA6-DF929625EA0E}">
        <p15:presenceInfo xmlns:p15="http://schemas.microsoft.com/office/powerpoint/2012/main" userId="S-1-5-21-448539723-1644491937-682003330-5984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0803" autoAdjust="0"/>
  </p:normalViewPr>
  <p:slideViewPr>
    <p:cSldViewPr snapToGrid="0">
      <p:cViewPr varScale="1">
        <p:scale>
          <a:sx n="52" d="100"/>
          <a:sy n="52" d="100"/>
        </p:scale>
        <p:origin x="14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utILISATION CSI par DEFAUT</a:t>
            </a:r>
            <a:r>
              <a:rPr lang="en-US" baseline="0"/>
              <a:t> DE CHAMBRE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Feuil4!$B$3:$D$3</c:f>
              <c:strCache>
                <c:ptCount val="3"/>
                <c:pt idx="0">
                  <c:v>jamais</c:v>
                </c:pt>
                <c:pt idx="1">
                  <c:v>souvent</c:v>
                </c:pt>
                <c:pt idx="2">
                  <c:v>très souvent</c:v>
                </c:pt>
              </c:strCache>
            </c:strRef>
          </c:cat>
          <c:val>
            <c:numRef>
              <c:f>Feuil4!$B$4:$D$4</c:f>
              <c:numCache>
                <c:formatCode>General</c:formatCode>
                <c:ptCount val="3"/>
                <c:pt idx="0">
                  <c:v>10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55-4F3B-9137-69C1C35F5E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360471936"/>
        <c:axId val="360465704"/>
      </c:barChart>
      <c:catAx>
        <c:axId val="36047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0465704"/>
        <c:crosses val="autoZero"/>
        <c:auto val="1"/>
        <c:lblAlgn val="ctr"/>
        <c:lblOffset val="100"/>
        <c:noMultiLvlLbl val="0"/>
      </c:catAx>
      <c:valAx>
        <c:axId val="360465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0471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/>
              <a:t>POSTES</a:t>
            </a:r>
            <a:r>
              <a:rPr lang="en-US" sz="1800" baseline="0" dirty="0" smtClean="0"/>
              <a:t> MEDICAUX</a:t>
            </a:r>
            <a:endParaRPr lang="en-US" sz="1800" dirty="0" smtClean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2875934881693707"/>
          <c:y val="0.12456056598940261"/>
          <c:w val="0.81332650246916893"/>
          <c:h val="0.69394777736561775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'ENQUETE BRUT'!$AN$33:$AO$33</c:f>
              <c:strCache>
                <c:ptCount val="2"/>
                <c:pt idx="0">
                  <c:v>occupés</c:v>
                </c:pt>
                <c:pt idx="1">
                  <c:v>postes</c:v>
                </c:pt>
              </c:strCache>
            </c:strRef>
          </c:cat>
          <c:val>
            <c:numRef>
              <c:f>'ENQUETE BRUT'!$AN$34:$AO$34</c:f>
              <c:numCache>
                <c:formatCode>General</c:formatCode>
                <c:ptCount val="2"/>
                <c:pt idx="0">
                  <c:v>255</c:v>
                </c:pt>
                <c:pt idx="1">
                  <c:v>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8-4E08-863E-A51E622B2B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59671656"/>
        <c:axId val="359662472"/>
      </c:barChart>
      <c:catAx>
        <c:axId val="35967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9662472"/>
        <c:crosses val="autoZero"/>
        <c:auto val="1"/>
        <c:lblAlgn val="ctr"/>
        <c:lblOffset val="100"/>
        <c:noMultiLvlLbl val="0"/>
      </c:catAx>
      <c:valAx>
        <c:axId val="359662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9671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875051703042528E-2"/>
          <c:y val="3.7851590335787229E-2"/>
          <c:w val="0.90690878029371458"/>
          <c:h val="0.81355233246539305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xVal>
            <c:numRef>
              <c:f>'ENQUETE BRUT'!$H$2:$H$22</c:f>
              <c:numCache>
                <c:formatCode>General</c:formatCode>
                <c:ptCount val="21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9</c:v>
                </c:pt>
                <c:pt idx="5">
                  <c:v>15</c:v>
                </c:pt>
                <c:pt idx="6">
                  <c:v>3</c:v>
                </c:pt>
                <c:pt idx="7">
                  <c:v>19</c:v>
                </c:pt>
                <c:pt idx="8">
                  <c:v>12</c:v>
                </c:pt>
                <c:pt idx="9">
                  <c:v>1</c:v>
                </c:pt>
                <c:pt idx="10">
                  <c:v>4</c:v>
                </c:pt>
                <c:pt idx="11">
                  <c:v>20</c:v>
                </c:pt>
                <c:pt idx="12">
                  <c:v>2</c:v>
                </c:pt>
                <c:pt idx="13">
                  <c:v>5</c:v>
                </c:pt>
                <c:pt idx="14">
                  <c:v>3</c:v>
                </c:pt>
                <c:pt idx="15">
                  <c:v>7</c:v>
                </c:pt>
                <c:pt idx="16">
                  <c:v>11</c:v>
                </c:pt>
                <c:pt idx="17">
                  <c:v>10</c:v>
                </c:pt>
                <c:pt idx="18">
                  <c:v>10</c:v>
                </c:pt>
                <c:pt idx="19">
                  <c:v>1</c:v>
                </c:pt>
                <c:pt idx="20">
                  <c:v>14</c:v>
                </c:pt>
              </c:numCache>
            </c:numRef>
          </c:xVal>
          <c:yVal>
            <c:numRef>
              <c:f>'ENQUETE BRUT'!$I$2:$I$22</c:f>
              <c:numCache>
                <c:formatCode>General</c:formatCode>
                <c:ptCount val="21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7</c:v>
                </c:pt>
                <c:pt idx="8">
                  <c:v>1</c:v>
                </c:pt>
                <c:pt idx="9">
                  <c:v>0</c:v>
                </c:pt>
                <c:pt idx="10">
                  <c:v>3</c:v>
                </c:pt>
                <c:pt idx="11">
                  <c:v>6</c:v>
                </c:pt>
                <c:pt idx="12">
                  <c:v>1</c:v>
                </c:pt>
                <c:pt idx="13">
                  <c:v>4</c:v>
                </c:pt>
                <c:pt idx="14">
                  <c:v>2</c:v>
                </c:pt>
                <c:pt idx="15">
                  <c:v>1</c:v>
                </c:pt>
                <c:pt idx="16">
                  <c:v>4</c:v>
                </c:pt>
                <c:pt idx="17">
                  <c:v>5</c:v>
                </c:pt>
                <c:pt idx="18">
                  <c:v>3</c:v>
                </c:pt>
                <c:pt idx="19">
                  <c:v>2</c:v>
                </c:pt>
                <c:pt idx="20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BB9-401D-AC76-EEC0FDD8E8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323568"/>
        <c:axId val="362317664"/>
      </c:scatterChart>
      <c:valAx>
        <c:axId val="362323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NOMBRE DE CSI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2317664"/>
        <c:crosses val="autoZero"/>
        <c:crossBetween val="midCat"/>
      </c:valAx>
      <c:valAx>
        <c:axId val="36231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NOMBRE DE  </a:t>
                </a:r>
                <a:r>
                  <a:rPr lang="en-US" dirty="0" smtClean="0"/>
                  <a:t>SECTEURS RATTACHES</a:t>
                </a:r>
                <a:r>
                  <a:rPr lang="en-US" baseline="0" dirty="0" smtClean="0"/>
                  <a:t> A ETABLISSEMENTS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6.1142533239683088E-3"/>
              <c:y val="0.231374201031717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23235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1-09T18:49:07.451" idx="3">
    <p:pos x="10" y="10"/>
    <p:text>record 20 sur CHU avec urgences puis 19 sur gros CHS 15 CSi pour 3 secteurs UZES et son USIP</p:text>
    <p:extLst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E06DA-B995-4521-82B2-A45F32A2E909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74E74298-1C1C-4277-9217-D1B396567039}">
      <dgm:prSet phldrT="[Texte]"/>
      <dgm:spPr/>
      <dgm:t>
        <a:bodyPr/>
        <a:lstStyle/>
        <a:p>
          <a:r>
            <a:rPr lang="fr-FR" dirty="0" smtClean="0"/>
            <a:t>5  ne transmettent pas </a:t>
          </a:r>
          <a:endParaRPr lang="fr-FR" dirty="0"/>
        </a:p>
      </dgm:t>
    </dgm:pt>
    <dgm:pt modelId="{B4FEA809-B934-46C9-98CF-29F5C8914AA6}" type="parTrans" cxnId="{F4520E60-049E-4EF6-A2F7-19A53D0DB9A8}">
      <dgm:prSet/>
      <dgm:spPr/>
      <dgm:t>
        <a:bodyPr/>
        <a:lstStyle/>
        <a:p>
          <a:endParaRPr lang="fr-FR"/>
        </a:p>
      </dgm:t>
    </dgm:pt>
    <dgm:pt modelId="{2388A8BE-E73E-41BA-8D18-2032041BFE7B}" type="sibTrans" cxnId="{F4520E60-049E-4EF6-A2F7-19A53D0DB9A8}">
      <dgm:prSet/>
      <dgm:spPr/>
      <dgm:t>
        <a:bodyPr/>
        <a:lstStyle/>
        <a:p>
          <a:endParaRPr lang="fr-FR"/>
        </a:p>
      </dgm:t>
    </dgm:pt>
    <dgm:pt modelId="{6FFFB93B-6250-4477-84F0-A87F76700B0E}">
      <dgm:prSet phldrT="[Texte]"/>
      <dgm:spPr/>
      <dgm:t>
        <a:bodyPr/>
        <a:lstStyle/>
        <a:p>
          <a:r>
            <a:rPr lang="fr-FR" dirty="0" smtClean="0"/>
            <a:t>9 transmettent en journée</a:t>
          </a:r>
          <a:endParaRPr lang="fr-FR" dirty="0"/>
        </a:p>
      </dgm:t>
    </dgm:pt>
    <dgm:pt modelId="{C3A6676D-B419-433C-A425-D16288377224}" type="parTrans" cxnId="{03AAA26B-06B5-4623-B61D-46215CAF5850}">
      <dgm:prSet/>
      <dgm:spPr/>
      <dgm:t>
        <a:bodyPr/>
        <a:lstStyle/>
        <a:p>
          <a:endParaRPr lang="fr-FR"/>
        </a:p>
      </dgm:t>
    </dgm:pt>
    <dgm:pt modelId="{8F3E691E-85FB-4B8F-A9C2-D7FCB719D63C}" type="sibTrans" cxnId="{03AAA26B-06B5-4623-B61D-46215CAF5850}">
      <dgm:prSet/>
      <dgm:spPr/>
      <dgm:t>
        <a:bodyPr/>
        <a:lstStyle/>
        <a:p>
          <a:endParaRPr lang="fr-FR"/>
        </a:p>
      </dgm:t>
    </dgm:pt>
    <dgm:pt modelId="{55770335-5CB7-44FD-883C-88519A24C7D4}">
      <dgm:prSet phldrT="[Texte]"/>
      <dgm:spPr/>
      <dgm:t>
        <a:bodyPr/>
        <a:lstStyle/>
        <a:p>
          <a:r>
            <a:rPr lang="fr-FR" dirty="0" smtClean="0"/>
            <a:t>7 ES transmettent en temps réel </a:t>
          </a:r>
          <a:endParaRPr lang="fr-FR" dirty="0"/>
        </a:p>
      </dgm:t>
    </dgm:pt>
    <dgm:pt modelId="{7982C54D-6BE6-44D9-861F-B13E7D63B579}" type="parTrans" cxnId="{AC598BD5-4E7F-4FB6-8B42-4B2C456F698D}">
      <dgm:prSet/>
      <dgm:spPr/>
      <dgm:t>
        <a:bodyPr/>
        <a:lstStyle/>
        <a:p>
          <a:endParaRPr lang="fr-FR"/>
        </a:p>
      </dgm:t>
    </dgm:pt>
    <dgm:pt modelId="{7439B5E5-EDCA-418A-A1BA-7B3BAB8ABC9F}" type="sibTrans" cxnId="{AC598BD5-4E7F-4FB6-8B42-4B2C456F698D}">
      <dgm:prSet/>
      <dgm:spPr/>
      <dgm:t>
        <a:bodyPr/>
        <a:lstStyle/>
        <a:p>
          <a:endParaRPr lang="fr-FR"/>
        </a:p>
      </dgm:t>
    </dgm:pt>
    <dgm:pt modelId="{24EB16E3-BBB9-4FE2-9A28-1331EF49EBD8}" type="pres">
      <dgm:prSet presAssocID="{E28E06DA-B995-4521-82B2-A45F32A2E909}" presName="Name0" presStyleCnt="0">
        <dgm:presLayoutVars>
          <dgm:dir/>
          <dgm:animLvl val="lvl"/>
          <dgm:resizeHandles val="exact"/>
        </dgm:presLayoutVars>
      </dgm:prSet>
      <dgm:spPr/>
    </dgm:pt>
    <dgm:pt modelId="{82B2B8CF-C3E7-458D-80E1-E3CF3816AB12}" type="pres">
      <dgm:prSet presAssocID="{74E74298-1C1C-4277-9217-D1B39656703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53AAAD-020E-4E91-BC91-98C8B32E6EDB}" type="pres">
      <dgm:prSet presAssocID="{2388A8BE-E73E-41BA-8D18-2032041BFE7B}" presName="parTxOnlySpace" presStyleCnt="0"/>
      <dgm:spPr/>
    </dgm:pt>
    <dgm:pt modelId="{F52DC28A-BB2E-412C-8589-8DBC4649E835}" type="pres">
      <dgm:prSet presAssocID="{6FFFB93B-6250-4477-84F0-A87F76700B0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9F11FB-8983-4377-BF21-430B04BE5266}" type="pres">
      <dgm:prSet presAssocID="{8F3E691E-85FB-4B8F-A9C2-D7FCB719D63C}" presName="parTxOnlySpace" presStyleCnt="0"/>
      <dgm:spPr/>
    </dgm:pt>
    <dgm:pt modelId="{2096B5EE-3B14-498D-98AA-1D92C4F7EA6C}" type="pres">
      <dgm:prSet presAssocID="{55770335-5CB7-44FD-883C-88519A24C7D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D431D8C-90EF-48BB-A8B8-F60AECDF904F}" type="presOf" srcId="{55770335-5CB7-44FD-883C-88519A24C7D4}" destId="{2096B5EE-3B14-498D-98AA-1D92C4F7EA6C}" srcOrd="0" destOrd="0" presId="urn:microsoft.com/office/officeart/2005/8/layout/chevron1"/>
    <dgm:cxn modelId="{9DED172E-B4BF-44C0-9213-F41C361FBDC8}" type="presOf" srcId="{E28E06DA-B995-4521-82B2-A45F32A2E909}" destId="{24EB16E3-BBB9-4FE2-9A28-1331EF49EBD8}" srcOrd="0" destOrd="0" presId="urn:microsoft.com/office/officeart/2005/8/layout/chevron1"/>
    <dgm:cxn modelId="{7B6C6E62-9439-4203-A620-035ED60BF3DC}" type="presOf" srcId="{74E74298-1C1C-4277-9217-D1B396567039}" destId="{82B2B8CF-C3E7-458D-80E1-E3CF3816AB12}" srcOrd="0" destOrd="0" presId="urn:microsoft.com/office/officeart/2005/8/layout/chevron1"/>
    <dgm:cxn modelId="{03AAA26B-06B5-4623-B61D-46215CAF5850}" srcId="{E28E06DA-B995-4521-82B2-A45F32A2E909}" destId="{6FFFB93B-6250-4477-84F0-A87F76700B0E}" srcOrd="1" destOrd="0" parTransId="{C3A6676D-B419-433C-A425-D16288377224}" sibTransId="{8F3E691E-85FB-4B8F-A9C2-D7FCB719D63C}"/>
    <dgm:cxn modelId="{9BF7FC1E-17C9-4E65-A1E9-D082EE7543D3}" type="presOf" srcId="{6FFFB93B-6250-4477-84F0-A87F76700B0E}" destId="{F52DC28A-BB2E-412C-8589-8DBC4649E835}" srcOrd="0" destOrd="0" presId="urn:microsoft.com/office/officeart/2005/8/layout/chevron1"/>
    <dgm:cxn modelId="{AC598BD5-4E7F-4FB6-8B42-4B2C456F698D}" srcId="{E28E06DA-B995-4521-82B2-A45F32A2E909}" destId="{55770335-5CB7-44FD-883C-88519A24C7D4}" srcOrd="2" destOrd="0" parTransId="{7982C54D-6BE6-44D9-861F-B13E7D63B579}" sibTransId="{7439B5E5-EDCA-418A-A1BA-7B3BAB8ABC9F}"/>
    <dgm:cxn modelId="{F4520E60-049E-4EF6-A2F7-19A53D0DB9A8}" srcId="{E28E06DA-B995-4521-82B2-A45F32A2E909}" destId="{74E74298-1C1C-4277-9217-D1B396567039}" srcOrd="0" destOrd="0" parTransId="{B4FEA809-B934-46C9-98CF-29F5C8914AA6}" sibTransId="{2388A8BE-E73E-41BA-8D18-2032041BFE7B}"/>
    <dgm:cxn modelId="{092E9975-4FAB-4A86-A92C-6472DB70C02F}" type="presParOf" srcId="{24EB16E3-BBB9-4FE2-9A28-1331EF49EBD8}" destId="{82B2B8CF-C3E7-458D-80E1-E3CF3816AB12}" srcOrd="0" destOrd="0" presId="urn:microsoft.com/office/officeart/2005/8/layout/chevron1"/>
    <dgm:cxn modelId="{D6343098-D849-42FB-8761-FE9D9E42FDE7}" type="presParOf" srcId="{24EB16E3-BBB9-4FE2-9A28-1331EF49EBD8}" destId="{A753AAAD-020E-4E91-BC91-98C8B32E6EDB}" srcOrd="1" destOrd="0" presId="urn:microsoft.com/office/officeart/2005/8/layout/chevron1"/>
    <dgm:cxn modelId="{4C9AD0BB-58ED-48C0-8678-7994BBD3FC28}" type="presParOf" srcId="{24EB16E3-BBB9-4FE2-9A28-1331EF49EBD8}" destId="{F52DC28A-BB2E-412C-8589-8DBC4649E835}" srcOrd="2" destOrd="0" presId="urn:microsoft.com/office/officeart/2005/8/layout/chevron1"/>
    <dgm:cxn modelId="{583A3347-7138-439E-A085-831A04C3A1CA}" type="presParOf" srcId="{24EB16E3-BBB9-4FE2-9A28-1331EF49EBD8}" destId="{8B9F11FB-8983-4377-BF21-430B04BE5266}" srcOrd="3" destOrd="0" presId="urn:microsoft.com/office/officeart/2005/8/layout/chevron1"/>
    <dgm:cxn modelId="{5D907553-3EB8-4630-AE46-22B0BE92D368}" type="presParOf" srcId="{24EB16E3-BBB9-4FE2-9A28-1331EF49EBD8}" destId="{2096B5EE-3B14-498D-98AA-1D92C4F7EA6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B2B8CF-C3E7-458D-80E1-E3CF3816AB12}">
      <dsp:nvSpPr>
        <dsp:cNvPr id="0" name=""/>
        <dsp:cNvSpPr/>
      </dsp:nvSpPr>
      <dsp:spPr>
        <a:xfrm>
          <a:off x="2970" y="0"/>
          <a:ext cx="3618553" cy="79323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5  ne transmettent pas </a:t>
          </a:r>
          <a:endParaRPr lang="fr-FR" sz="2500" kern="1200" dirty="0"/>
        </a:p>
      </dsp:txBody>
      <dsp:txXfrm>
        <a:off x="399587" y="0"/>
        <a:ext cx="2825320" cy="793233"/>
      </dsp:txXfrm>
    </dsp:sp>
    <dsp:sp modelId="{F52DC28A-BB2E-412C-8589-8DBC4649E835}">
      <dsp:nvSpPr>
        <dsp:cNvPr id="0" name=""/>
        <dsp:cNvSpPr/>
      </dsp:nvSpPr>
      <dsp:spPr>
        <a:xfrm>
          <a:off x="3259667" y="0"/>
          <a:ext cx="3618553" cy="79323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9 transmettent en journée</a:t>
          </a:r>
          <a:endParaRPr lang="fr-FR" sz="2500" kern="1200" dirty="0"/>
        </a:p>
      </dsp:txBody>
      <dsp:txXfrm>
        <a:off x="3656284" y="0"/>
        <a:ext cx="2825320" cy="793233"/>
      </dsp:txXfrm>
    </dsp:sp>
    <dsp:sp modelId="{2096B5EE-3B14-498D-98AA-1D92C4F7EA6C}">
      <dsp:nvSpPr>
        <dsp:cNvPr id="0" name=""/>
        <dsp:cNvSpPr/>
      </dsp:nvSpPr>
      <dsp:spPr>
        <a:xfrm>
          <a:off x="6516365" y="0"/>
          <a:ext cx="3618553" cy="79323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7 ES transmettent en temps réel </a:t>
          </a:r>
          <a:endParaRPr lang="fr-FR" sz="2500" kern="1200" dirty="0"/>
        </a:p>
      </dsp:txBody>
      <dsp:txXfrm>
        <a:off x="6912982" y="0"/>
        <a:ext cx="2825320" cy="793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C1C95-F88F-4E92-91CB-29F5C16DE18E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80A61-8C15-4057-9C01-92BE636E00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95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Bonjour à tous, </a:t>
            </a:r>
          </a:p>
          <a:p>
            <a:endParaRPr lang="fr-FR" dirty="0" smtClean="0"/>
          </a:p>
          <a:p>
            <a:r>
              <a:rPr lang="fr-FR" dirty="0" smtClean="0"/>
              <a:t>Merci</a:t>
            </a:r>
            <a:r>
              <a:rPr lang="fr-FR" baseline="0" dirty="0" smtClean="0"/>
              <a:t> d’être venus… si nous sommes nombreux, il me semble difficile de présentation aussi je vous demande d’utiliser le chat pour vous présenter , en précisant où vous travailler, votre fonction, et en deux mots pourquoi vous vous sentez concernés par cette question.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80A61-8C15-4057-9C01-92BE636E003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80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</a:t>
            </a:r>
            <a:r>
              <a:rPr lang="fr-FR" baseline="0" dirty="0" smtClean="0"/>
              <a:t> t</a:t>
            </a:r>
            <a:r>
              <a:rPr lang="fr-FR" dirty="0" smtClean="0"/>
              <a:t>ravail que</a:t>
            </a:r>
            <a:r>
              <a:rPr lang="fr-FR" baseline="0" dirty="0" smtClean="0"/>
              <a:t> nous avons à </a:t>
            </a:r>
            <a:r>
              <a:rPr lang="fr-FR" dirty="0" smtClean="0"/>
              <a:t>mener et politique de changement intervient dans un contexte très spécifique ce qui est évident quand on regarde quelques indicateurs</a:t>
            </a:r>
            <a:r>
              <a:rPr lang="fr-FR" baseline="0" dirty="0" smtClean="0"/>
              <a:t> de tension. </a:t>
            </a:r>
          </a:p>
          <a:p>
            <a:r>
              <a:rPr lang="fr-FR" baseline="0" dirty="0" smtClean="0"/>
              <a:t>Il manque les indicateurs sur les PNM dont les cadres de santé et les administratifs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80A61-8C15-4057-9C01-92BE636E003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028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20</a:t>
            </a:r>
            <a:r>
              <a:rPr lang="fr-FR" baseline="0" dirty="0" smtClean="0"/>
              <a:t> CHU34 pour 190 lits – 19 CHGM pour 360 lits – 15 UZES 3 secteurs seulement mais USIP ?- 14 MONTAUBAN !!!- 12 CHU31 109 lits donc inclut les 4 CSI de UHCD – 11 Lannemezan 205 lits – 10 Thuir et Bon sauveur ALBY ( 4 en UMD) – 9 à Nîmes – 7 en Lozère - 5 BEZIERS – 4 Gers et Aveyron – 3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80A61-8C15-4057-9C01-92BE636E003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886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C730-CF26-4A68-9C9B-D5AEB170BBD3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124A-C5B3-49AF-8C6D-3F924A77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9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C730-CF26-4A68-9C9B-D5AEB170BBD3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124A-C5B3-49AF-8C6D-3F924A77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06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C730-CF26-4A68-9C9B-D5AEB170BBD3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124A-C5B3-49AF-8C6D-3F924A77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4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C730-CF26-4A68-9C9B-D5AEB170BBD3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124A-C5B3-49AF-8C6D-3F924A77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51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C730-CF26-4A68-9C9B-D5AEB170BBD3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124A-C5B3-49AF-8C6D-3F924A77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42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C730-CF26-4A68-9C9B-D5AEB170BBD3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124A-C5B3-49AF-8C6D-3F924A77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41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C730-CF26-4A68-9C9B-D5AEB170BBD3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124A-C5B3-49AF-8C6D-3F924A77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38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C730-CF26-4A68-9C9B-D5AEB170BBD3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124A-C5B3-49AF-8C6D-3F924A77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40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C730-CF26-4A68-9C9B-D5AEB170BBD3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124A-C5B3-49AF-8C6D-3F924A77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49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C730-CF26-4A68-9C9B-D5AEB170BBD3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124A-C5B3-49AF-8C6D-3F924A77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41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C730-CF26-4A68-9C9B-D5AEB170BBD3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124A-C5B3-49AF-8C6D-3F924A77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64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8C730-CF26-4A68-9C9B-D5AEB170BBD3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F124A-C5B3-49AF-8C6D-3F924A77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95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>
            <a:grpSpLocks noChangeAspect="1"/>
          </p:cNvGrpSpPr>
          <p:nvPr/>
        </p:nvGrpSpPr>
        <p:grpSpPr>
          <a:xfrm rot="18018151">
            <a:off x="8804650" y="3963693"/>
            <a:ext cx="4888314" cy="4343112"/>
            <a:chOff x="3309937" y="1473200"/>
            <a:chExt cx="2519363" cy="2238375"/>
          </a:xfrm>
        </p:grpSpPr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309937" y="2489200"/>
              <a:ext cx="1203325" cy="1222375"/>
            </a:xfrm>
            <a:custGeom>
              <a:avLst/>
              <a:gdLst>
                <a:gd name="T0" fmla="*/ 304 w 321"/>
                <a:gd name="T1" fmla="*/ 265 h 326"/>
                <a:gd name="T2" fmla="*/ 216 w 321"/>
                <a:gd name="T3" fmla="*/ 4 h 326"/>
                <a:gd name="T4" fmla="*/ 196 w 321"/>
                <a:gd name="T5" fmla="*/ 10 h 326"/>
                <a:gd name="T6" fmla="*/ 170 w 321"/>
                <a:gd name="T7" fmla="*/ 0 h 326"/>
                <a:gd name="T8" fmla="*/ 40 w 321"/>
                <a:gd name="T9" fmla="*/ 95 h 326"/>
                <a:gd name="T10" fmla="*/ 42 w 321"/>
                <a:gd name="T11" fmla="*/ 154 h 326"/>
                <a:gd name="T12" fmla="*/ 242 w 321"/>
                <a:gd name="T13" fmla="*/ 299 h 326"/>
                <a:gd name="T14" fmla="*/ 304 w 321"/>
                <a:gd name="T15" fmla="*/ 265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1" h="326">
                  <a:moveTo>
                    <a:pt x="304" y="265"/>
                  </a:moveTo>
                  <a:cubicBezTo>
                    <a:pt x="297" y="247"/>
                    <a:pt x="239" y="75"/>
                    <a:pt x="216" y="4"/>
                  </a:cubicBezTo>
                  <a:cubicBezTo>
                    <a:pt x="210" y="8"/>
                    <a:pt x="203" y="10"/>
                    <a:pt x="196" y="10"/>
                  </a:cubicBezTo>
                  <a:cubicBezTo>
                    <a:pt x="186" y="10"/>
                    <a:pt x="177" y="6"/>
                    <a:pt x="170" y="0"/>
                  </a:cubicBezTo>
                  <a:cubicBezTo>
                    <a:pt x="40" y="95"/>
                    <a:pt x="40" y="95"/>
                    <a:pt x="40" y="95"/>
                  </a:cubicBezTo>
                  <a:cubicBezTo>
                    <a:pt x="0" y="124"/>
                    <a:pt x="42" y="154"/>
                    <a:pt x="42" y="154"/>
                  </a:cubicBezTo>
                  <a:cubicBezTo>
                    <a:pt x="42" y="154"/>
                    <a:pt x="205" y="273"/>
                    <a:pt x="242" y="299"/>
                  </a:cubicBezTo>
                  <a:cubicBezTo>
                    <a:pt x="278" y="326"/>
                    <a:pt x="321" y="317"/>
                    <a:pt x="304" y="265"/>
                  </a:cubicBezTo>
                  <a:close/>
                </a:path>
              </a:pathLst>
            </a:custGeom>
            <a:gradFill>
              <a:gsLst>
                <a:gs pos="0">
                  <a:srgbClr val="E4087E"/>
                </a:gs>
                <a:gs pos="100000">
                  <a:srgbClr val="702A81"/>
                </a:gs>
              </a:gsLst>
              <a:lin ang="15600000" scaled="0"/>
            </a:gra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3317875" y="1547813"/>
              <a:ext cx="1162050" cy="1516063"/>
            </a:xfrm>
            <a:custGeom>
              <a:avLst/>
              <a:gdLst>
                <a:gd name="T0" fmla="*/ 296 w 310"/>
                <a:gd name="T1" fmla="*/ 117 h 404"/>
                <a:gd name="T2" fmla="*/ 299 w 310"/>
                <a:gd name="T3" fmla="*/ 103 h 404"/>
                <a:gd name="T4" fmla="*/ 168 w 310"/>
                <a:gd name="T5" fmla="*/ 9 h 404"/>
                <a:gd name="T6" fmla="*/ 144 w 310"/>
                <a:gd name="T7" fmla="*/ 0 h 404"/>
                <a:gd name="T8" fmla="*/ 112 w 310"/>
                <a:gd name="T9" fmla="*/ 29 h 404"/>
                <a:gd name="T10" fmla="*/ 16 w 310"/>
                <a:gd name="T11" fmla="*/ 326 h 404"/>
                <a:gd name="T12" fmla="*/ 39 w 310"/>
                <a:gd name="T13" fmla="*/ 404 h 404"/>
                <a:gd name="T14" fmla="*/ 47 w 310"/>
                <a:gd name="T15" fmla="*/ 342 h 404"/>
                <a:gd name="T16" fmla="*/ 169 w 310"/>
                <a:gd name="T17" fmla="*/ 252 h 404"/>
                <a:gd name="T18" fmla="*/ 154 w 310"/>
                <a:gd name="T19" fmla="*/ 221 h 404"/>
                <a:gd name="T20" fmla="*/ 194 w 310"/>
                <a:gd name="T21" fmla="*/ 182 h 404"/>
                <a:gd name="T22" fmla="*/ 230 w 310"/>
                <a:gd name="T23" fmla="*/ 207 h 404"/>
                <a:gd name="T24" fmla="*/ 310 w 310"/>
                <a:gd name="T25" fmla="*/ 148 h 404"/>
                <a:gd name="T26" fmla="*/ 296 w 310"/>
                <a:gd name="T27" fmla="*/ 117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0" h="404">
                  <a:moveTo>
                    <a:pt x="296" y="117"/>
                  </a:moveTo>
                  <a:cubicBezTo>
                    <a:pt x="296" y="112"/>
                    <a:pt x="297" y="107"/>
                    <a:pt x="299" y="103"/>
                  </a:cubicBezTo>
                  <a:cubicBezTo>
                    <a:pt x="168" y="9"/>
                    <a:pt x="168" y="9"/>
                    <a:pt x="168" y="9"/>
                  </a:cubicBezTo>
                  <a:cubicBezTo>
                    <a:pt x="159" y="2"/>
                    <a:pt x="151" y="0"/>
                    <a:pt x="144" y="0"/>
                  </a:cubicBezTo>
                  <a:cubicBezTo>
                    <a:pt x="122" y="0"/>
                    <a:pt x="112" y="29"/>
                    <a:pt x="112" y="29"/>
                  </a:cubicBezTo>
                  <a:cubicBezTo>
                    <a:pt x="16" y="326"/>
                    <a:pt x="16" y="326"/>
                    <a:pt x="16" y="326"/>
                  </a:cubicBezTo>
                  <a:cubicBezTo>
                    <a:pt x="0" y="375"/>
                    <a:pt x="39" y="404"/>
                    <a:pt x="39" y="404"/>
                  </a:cubicBezTo>
                  <a:cubicBezTo>
                    <a:pt x="39" y="404"/>
                    <a:pt x="4" y="369"/>
                    <a:pt x="47" y="342"/>
                  </a:cubicBezTo>
                  <a:cubicBezTo>
                    <a:pt x="169" y="252"/>
                    <a:pt x="169" y="252"/>
                    <a:pt x="169" y="252"/>
                  </a:cubicBezTo>
                  <a:cubicBezTo>
                    <a:pt x="160" y="245"/>
                    <a:pt x="154" y="234"/>
                    <a:pt x="154" y="221"/>
                  </a:cubicBezTo>
                  <a:cubicBezTo>
                    <a:pt x="154" y="200"/>
                    <a:pt x="172" y="182"/>
                    <a:pt x="194" y="182"/>
                  </a:cubicBezTo>
                  <a:cubicBezTo>
                    <a:pt x="210" y="182"/>
                    <a:pt x="224" y="192"/>
                    <a:pt x="230" y="207"/>
                  </a:cubicBezTo>
                  <a:cubicBezTo>
                    <a:pt x="310" y="148"/>
                    <a:pt x="310" y="148"/>
                    <a:pt x="310" y="148"/>
                  </a:cubicBezTo>
                  <a:cubicBezTo>
                    <a:pt x="301" y="140"/>
                    <a:pt x="296" y="130"/>
                    <a:pt x="296" y="1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1FB8D5"/>
                </a:gs>
                <a:gs pos="100000">
                  <a:srgbClr val="04519D"/>
                </a:gs>
              </a:gsLst>
              <a:lin ang="15600000" scaled="0"/>
              <a:tileRect/>
            </a:gra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740150" y="1473200"/>
              <a:ext cx="1616075" cy="836613"/>
            </a:xfrm>
            <a:custGeom>
              <a:avLst/>
              <a:gdLst>
                <a:gd name="T0" fmla="*/ 380 w 431"/>
                <a:gd name="T1" fmla="*/ 0 h 223"/>
                <a:gd name="T2" fmla="*/ 67 w 431"/>
                <a:gd name="T3" fmla="*/ 0 h 223"/>
                <a:gd name="T4" fmla="*/ 0 w 431"/>
                <a:gd name="T5" fmla="*/ 46 h 223"/>
                <a:gd name="T6" fmla="*/ 62 w 431"/>
                <a:gd name="T7" fmla="*/ 35 h 223"/>
                <a:gd name="T8" fmla="*/ 186 w 431"/>
                <a:gd name="T9" fmla="*/ 123 h 223"/>
                <a:gd name="T10" fmla="*/ 222 w 431"/>
                <a:gd name="T11" fmla="*/ 98 h 223"/>
                <a:gd name="T12" fmla="*/ 262 w 431"/>
                <a:gd name="T13" fmla="*/ 137 h 223"/>
                <a:gd name="T14" fmla="*/ 248 w 431"/>
                <a:gd name="T15" fmla="*/ 167 h 223"/>
                <a:gd name="T16" fmla="*/ 326 w 431"/>
                <a:gd name="T17" fmla="*/ 223 h 223"/>
                <a:gd name="T18" fmla="*/ 361 w 431"/>
                <a:gd name="T19" fmla="*/ 202 h 223"/>
                <a:gd name="T20" fmla="*/ 365 w 431"/>
                <a:gd name="T21" fmla="*/ 202 h 223"/>
                <a:gd name="T22" fmla="*/ 416 w 431"/>
                <a:gd name="T23" fmla="*/ 46 h 223"/>
                <a:gd name="T24" fmla="*/ 380 w 431"/>
                <a:gd name="T25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1" h="223">
                  <a:moveTo>
                    <a:pt x="380" y="0"/>
                  </a:moveTo>
                  <a:cubicBezTo>
                    <a:pt x="67" y="0"/>
                    <a:pt x="67" y="0"/>
                    <a:pt x="67" y="0"/>
                  </a:cubicBezTo>
                  <a:cubicBezTo>
                    <a:pt x="15" y="0"/>
                    <a:pt x="0" y="46"/>
                    <a:pt x="0" y="46"/>
                  </a:cubicBezTo>
                  <a:cubicBezTo>
                    <a:pt x="0" y="46"/>
                    <a:pt x="22" y="2"/>
                    <a:pt x="62" y="35"/>
                  </a:cubicBezTo>
                  <a:cubicBezTo>
                    <a:pt x="186" y="123"/>
                    <a:pt x="186" y="123"/>
                    <a:pt x="186" y="123"/>
                  </a:cubicBezTo>
                  <a:cubicBezTo>
                    <a:pt x="191" y="108"/>
                    <a:pt x="206" y="98"/>
                    <a:pt x="222" y="98"/>
                  </a:cubicBezTo>
                  <a:cubicBezTo>
                    <a:pt x="244" y="98"/>
                    <a:pt x="262" y="116"/>
                    <a:pt x="262" y="137"/>
                  </a:cubicBezTo>
                  <a:cubicBezTo>
                    <a:pt x="262" y="149"/>
                    <a:pt x="256" y="160"/>
                    <a:pt x="248" y="167"/>
                  </a:cubicBezTo>
                  <a:cubicBezTo>
                    <a:pt x="326" y="223"/>
                    <a:pt x="326" y="223"/>
                    <a:pt x="326" y="223"/>
                  </a:cubicBezTo>
                  <a:cubicBezTo>
                    <a:pt x="333" y="210"/>
                    <a:pt x="346" y="202"/>
                    <a:pt x="361" y="202"/>
                  </a:cubicBezTo>
                  <a:cubicBezTo>
                    <a:pt x="362" y="202"/>
                    <a:pt x="364" y="202"/>
                    <a:pt x="365" y="202"/>
                  </a:cubicBezTo>
                  <a:cubicBezTo>
                    <a:pt x="416" y="46"/>
                    <a:pt x="416" y="46"/>
                    <a:pt x="416" y="46"/>
                  </a:cubicBezTo>
                  <a:cubicBezTo>
                    <a:pt x="431" y="0"/>
                    <a:pt x="380" y="0"/>
                    <a:pt x="38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2D727"/>
                </a:gs>
                <a:gs pos="100000">
                  <a:srgbClr val="75B743"/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4876800" y="1473200"/>
              <a:ext cx="952500" cy="1485900"/>
            </a:xfrm>
            <a:custGeom>
              <a:avLst/>
              <a:gdLst>
                <a:gd name="T0" fmla="*/ 238 w 254"/>
                <a:gd name="T1" fmla="*/ 347 h 396"/>
                <a:gd name="T2" fmla="*/ 141 w 254"/>
                <a:gd name="T3" fmla="*/ 49 h 396"/>
                <a:gd name="T4" fmla="*/ 76 w 254"/>
                <a:gd name="T5" fmla="*/ 0 h 396"/>
                <a:gd name="T6" fmla="*/ 106 w 254"/>
                <a:gd name="T7" fmla="*/ 55 h 396"/>
                <a:gd name="T8" fmla="*/ 60 w 254"/>
                <a:gd name="T9" fmla="*/ 202 h 396"/>
                <a:gd name="T10" fmla="*/ 97 w 254"/>
                <a:gd name="T11" fmla="*/ 241 h 396"/>
                <a:gd name="T12" fmla="*/ 58 w 254"/>
                <a:gd name="T13" fmla="*/ 281 h 396"/>
                <a:gd name="T14" fmla="*/ 37 w 254"/>
                <a:gd name="T15" fmla="*/ 275 h 396"/>
                <a:gd name="T16" fmla="*/ 0 w 254"/>
                <a:gd name="T17" fmla="*/ 396 h 396"/>
                <a:gd name="T18" fmla="*/ 205 w 254"/>
                <a:gd name="T19" fmla="*/ 396 h 396"/>
                <a:gd name="T20" fmla="*/ 238 w 254"/>
                <a:gd name="T21" fmla="*/ 34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4" h="396">
                  <a:moveTo>
                    <a:pt x="238" y="347"/>
                  </a:moveTo>
                  <a:cubicBezTo>
                    <a:pt x="141" y="49"/>
                    <a:pt x="141" y="49"/>
                    <a:pt x="141" y="49"/>
                  </a:cubicBezTo>
                  <a:cubicBezTo>
                    <a:pt x="125" y="0"/>
                    <a:pt x="76" y="0"/>
                    <a:pt x="76" y="0"/>
                  </a:cubicBezTo>
                  <a:cubicBezTo>
                    <a:pt x="76" y="0"/>
                    <a:pt x="125" y="8"/>
                    <a:pt x="106" y="55"/>
                  </a:cubicBezTo>
                  <a:cubicBezTo>
                    <a:pt x="60" y="202"/>
                    <a:pt x="60" y="202"/>
                    <a:pt x="60" y="202"/>
                  </a:cubicBezTo>
                  <a:cubicBezTo>
                    <a:pt x="81" y="203"/>
                    <a:pt x="97" y="220"/>
                    <a:pt x="97" y="241"/>
                  </a:cubicBezTo>
                  <a:cubicBezTo>
                    <a:pt x="97" y="263"/>
                    <a:pt x="80" y="281"/>
                    <a:pt x="58" y="281"/>
                  </a:cubicBezTo>
                  <a:cubicBezTo>
                    <a:pt x="50" y="281"/>
                    <a:pt x="43" y="279"/>
                    <a:pt x="37" y="275"/>
                  </a:cubicBezTo>
                  <a:cubicBezTo>
                    <a:pt x="0" y="396"/>
                    <a:pt x="0" y="396"/>
                    <a:pt x="0" y="396"/>
                  </a:cubicBezTo>
                  <a:cubicBezTo>
                    <a:pt x="205" y="396"/>
                    <a:pt x="205" y="396"/>
                    <a:pt x="205" y="396"/>
                  </a:cubicBezTo>
                  <a:cubicBezTo>
                    <a:pt x="254" y="396"/>
                    <a:pt x="238" y="347"/>
                    <a:pt x="238" y="347"/>
                  </a:cubicBezTo>
                  <a:close/>
                </a:path>
              </a:pathLst>
            </a:custGeom>
            <a:gradFill>
              <a:gsLst>
                <a:gs pos="0">
                  <a:srgbClr val="F8B916"/>
                </a:gs>
                <a:gs pos="100000">
                  <a:srgbClr val="E43625"/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10567982" y="5308527"/>
            <a:ext cx="1313861" cy="713563"/>
            <a:chOff x="859963" y="1839912"/>
            <a:chExt cx="5445587" cy="2957514"/>
          </a:xfrm>
        </p:grpSpPr>
        <p:grpSp>
          <p:nvGrpSpPr>
            <p:cNvPr id="30" name="Groupe 29"/>
            <p:cNvGrpSpPr/>
            <p:nvPr/>
          </p:nvGrpSpPr>
          <p:grpSpPr>
            <a:xfrm>
              <a:off x="859963" y="1839912"/>
              <a:ext cx="2519363" cy="2238375"/>
              <a:chOff x="3309937" y="1473200"/>
              <a:chExt cx="2519363" cy="2238375"/>
            </a:xfrm>
          </p:grpSpPr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3309937" y="2489200"/>
                <a:ext cx="1203325" cy="1222375"/>
              </a:xfrm>
              <a:custGeom>
                <a:avLst/>
                <a:gdLst>
                  <a:gd name="T0" fmla="*/ 304 w 321"/>
                  <a:gd name="T1" fmla="*/ 265 h 326"/>
                  <a:gd name="T2" fmla="*/ 216 w 321"/>
                  <a:gd name="T3" fmla="*/ 4 h 326"/>
                  <a:gd name="T4" fmla="*/ 196 w 321"/>
                  <a:gd name="T5" fmla="*/ 10 h 326"/>
                  <a:gd name="T6" fmla="*/ 170 w 321"/>
                  <a:gd name="T7" fmla="*/ 0 h 326"/>
                  <a:gd name="T8" fmla="*/ 40 w 321"/>
                  <a:gd name="T9" fmla="*/ 95 h 326"/>
                  <a:gd name="T10" fmla="*/ 42 w 321"/>
                  <a:gd name="T11" fmla="*/ 154 h 326"/>
                  <a:gd name="T12" fmla="*/ 242 w 321"/>
                  <a:gd name="T13" fmla="*/ 299 h 326"/>
                  <a:gd name="T14" fmla="*/ 304 w 321"/>
                  <a:gd name="T15" fmla="*/ 265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1" h="326">
                    <a:moveTo>
                      <a:pt x="304" y="265"/>
                    </a:moveTo>
                    <a:cubicBezTo>
                      <a:pt x="297" y="247"/>
                      <a:pt x="239" y="75"/>
                      <a:pt x="216" y="4"/>
                    </a:cubicBezTo>
                    <a:cubicBezTo>
                      <a:pt x="210" y="8"/>
                      <a:pt x="203" y="10"/>
                      <a:pt x="196" y="10"/>
                    </a:cubicBezTo>
                    <a:cubicBezTo>
                      <a:pt x="186" y="10"/>
                      <a:pt x="177" y="6"/>
                      <a:pt x="170" y="0"/>
                    </a:cubicBezTo>
                    <a:cubicBezTo>
                      <a:pt x="40" y="95"/>
                      <a:pt x="40" y="95"/>
                      <a:pt x="40" y="95"/>
                    </a:cubicBezTo>
                    <a:cubicBezTo>
                      <a:pt x="0" y="124"/>
                      <a:pt x="42" y="154"/>
                      <a:pt x="42" y="154"/>
                    </a:cubicBezTo>
                    <a:cubicBezTo>
                      <a:pt x="42" y="154"/>
                      <a:pt x="205" y="273"/>
                      <a:pt x="242" y="299"/>
                    </a:cubicBezTo>
                    <a:cubicBezTo>
                      <a:pt x="278" y="326"/>
                      <a:pt x="321" y="317"/>
                      <a:pt x="304" y="265"/>
                    </a:cubicBezTo>
                    <a:close/>
                  </a:path>
                </a:pathLst>
              </a:custGeom>
              <a:gradFill>
                <a:gsLst>
                  <a:gs pos="0">
                    <a:srgbClr val="E4087E"/>
                  </a:gs>
                  <a:gs pos="100000">
                    <a:srgbClr val="702A81"/>
                  </a:gs>
                </a:gsLst>
                <a:lin ang="15600000" scaled="0"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3317875" y="1547813"/>
                <a:ext cx="1162050" cy="1516063"/>
              </a:xfrm>
              <a:custGeom>
                <a:avLst/>
                <a:gdLst>
                  <a:gd name="T0" fmla="*/ 296 w 310"/>
                  <a:gd name="T1" fmla="*/ 117 h 404"/>
                  <a:gd name="T2" fmla="*/ 299 w 310"/>
                  <a:gd name="T3" fmla="*/ 103 h 404"/>
                  <a:gd name="T4" fmla="*/ 168 w 310"/>
                  <a:gd name="T5" fmla="*/ 9 h 404"/>
                  <a:gd name="T6" fmla="*/ 144 w 310"/>
                  <a:gd name="T7" fmla="*/ 0 h 404"/>
                  <a:gd name="T8" fmla="*/ 112 w 310"/>
                  <a:gd name="T9" fmla="*/ 29 h 404"/>
                  <a:gd name="T10" fmla="*/ 16 w 310"/>
                  <a:gd name="T11" fmla="*/ 326 h 404"/>
                  <a:gd name="T12" fmla="*/ 39 w 310"/>
                  <a:gd name="T13" fmla="*/ 404 h 404"/>
                  <a:gd name="T14" fmla="*/ 47 w 310"/>
                  <a:gd name="T15" fmla="*/ 342 h 404"/>
                  <a:gd name="T16" fmla="*/ 169 w 310"/>
                  <a:gd name="T17" fmla="*/ 252 h 404"/>
                  <a:gd name="T18" fmla="*/ 154 w 310"/>
                  <a:gd name="T19" fmla="*/ 221 h 404"/>
                  <a:gd name="T20" fmla="*/ 194 w 310"/>
                  <a:gd name="T21" fmla="*/ 182 h 404"/>
                  <a:gd name="T22" fmla="*/ 230 w 310"/>
                  <a:gd name="T23" fmla="*/ 207 h 404"/>
                  <a:gd name="T24" fmla="*/ 310 w 310"/>
                  <a:gd name="T25" fmla="*/ 148 h 404"/>
                  <a:gd name="T26" fmla="*/ 296 w 310"/>
                  <a:gd name="T27" fmla="*/ 117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0" h="404">
                    <a:moveTo>
                      <a:pt x="296" y="117"/>
                    </a:moveTo>
                    <a:cubicBezTo>
                      <a:pt x="296" y="112"/>
                      <a:pt x="297" y="107"/>
                      <a:pt x="299" y="103"/>
                    </a:cubicBezTo>
                    <a:cubicBezTo>
                      <a:pt x="168" y="9"/>
                      <a:pt x="168" y="9"/>
                      <a:pt x="168" y="9"/>
                    </a:cubicBezTo>
                    <a:cubicBezTo>
                      <a:pt x="159" y="2"/>
                      <a:pt x="151" y="0"/>
                      <a:pt x="144" y="0"/>
                    </a:cubicBezTo>
                    <a:cubicBezTo>
                      <a:pt x="122" y="0"/>
                      <a:pt x="112" y="29"/>
                      <a:pt x="112" y="29"/>
                    </a:cubicBezTo>
                    <a:cubicBezTo>
                      <a:pt x="16" y="326"/>
                      <a:pt x="16" y="326"/>
                      <a:pt x="16" y="326"/>
                    </a:cubicBezTo>
                    <a:cubicBezTo>
                      <a:pt x="0" y="375"/>
                      <a:pt x="39" y="404"/>
                      <a:pt x="39" y="404"/>
                    </a:cubicBezTo>
                    <a:cubicBezTo>
                      <a:pt x="39" y="404"/>
                      <a:pt x="4" y="369"/>
                      <a:pt x="47" y="342"/>
                    </a:cubicBezTo>
                    <a:cubicBezTo>
                      <a:pt x="169" y="252"/>
                      <a:pt x="169" y="252"/>
                      <a:pt x="169" y="252"/>
                    </a:cubicBezTo>
                    <a:cubicBezTo>
                      <a:pt x="160" y="245"/>
                      <a:pt x="154" y="234"/>
                      <a:pt x="154" y="221"/>
                    </a:cubicBezTo>
                    <a:cubicBezTo>
                      <a:pt x="154" y="200"/>
                      <a:pt x="172" y="182"/>
                      <a:pt x="194" y="182"/>
                    </a:cubicBezTo>
                    <a:cubicBezTo>
                      <a:pt x="210" y="182"/>
                      <a:pt x="224" y="192"/>
                      <a:pt x="230" y="207"/>
                    </a:cubicBezTo>
                    <a:cubicBezTo>
                      <a:pt x="310" y="148"/>
                      <a:pt x="310" y="148"/>
                      <a:pt x="310" y="148"/>
                    </a:cubicBezTo>
                    <a:cubicBezTo>
                      <a:pt x="301" y="140"/>
                      <a:pt x="296" y="130"/>
                      <a:pt x="296" y="1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FB8D5"/>
                  </a:gs>
                  <a:gs pos="100000">
                    <a:srgbClr val="04519D"/>
                  </a:gs>
                </a:gsLst>
                <a:lin ang="15600000" scaled="0"/>
                <a:tileRect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2" name="Freeform 26"/>
              <p:cNvSpPr>
                <a:spLocks/>
              </p:cNvSpPr>
              <p:nvPr/>
            </p:nvSpPr>
            <p:spPr bwMode="auto">
              <a:xfrm>
                <a:off x="3740150" y="1473200"/>
                <a:ext cx="1616075" cy="836613"/>
              </a:xfrm>
              <a:custGeom>
                <a:avLst/>
                <a:gdLst>
                  <a:gd name="T0" fmla="*/ 380 w 431"/>
                  <a:gd name="T1" fmla="*/ 0 h 223"/>
                  <a:gd name="T2" fmla="*/ 67 w 431"/>
                  <a:gd name="T3" fmla="*/ 0 h 223"/>
                  <a:gd name="T4" fmla="*/ 0 w 431"/>
                  <a:gd name="T5" fmla="*/ 46 h 223"/>
                  <a:gd name="T6" fmla="*/ 62 w 431"/>
                  <a:gd name="T7" fmla="*/ 35 h 223"/>
                  <a:gd name="T8" fmla="*/ 186 w 431"/>
                  <a:gd name="T9" fmla="*/ 123 h 223"/>
                  <a:gd name="T10" fmla="*/ 222 w 431"/>
                  <a:gd name="T11" fmla="*/ 98 h 223"/>
                  <a:gd name="T12" fmla="*/ 262 w 431"/>
                  <a:gd name="T13" fmla="*/ 137 h 223"/>
                  <a:gd name="T14" fmla="*/ 248 w 431"/>
                  <a:gd name="T15" fmla="*/ 167 h 223"/>
                  <a:gd name="T16" fmla="*/ 326 w 431"/>
                  <a:gd name="T17" fmla="*/ 223 h 223"/>
                  <a:gd name="T18" fmla="*/ 361 w 431"/>
                  <a:gd name="T19" fmla="*/ 202 h 223"/>
                  <a:gd name="T20" fmla="*/ 365 w 431"/>
                  <a:gd name="T21" fmla="*/ 202 h 223"/>
                  <a:gd name="T22" fmla="*/ 416 w 431"/>
                  <a:gd name="T23" fmla="*/ 46 h 223"/>
                  <a:gd name="T24" fmla="*/ 380 w 431"/>
                  <a:gd name="T25" fmla="*/ 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1" h="223">
                    <a:moveTo>
                      <a:pt x="380" y="0"/>
                    </a:moveTo>
                    <a:cubicBezTo>
                      <a:pt x="67" y="0"/>
                      <a:pt x="67" y="0"/>
                      <a:pt x="67" y="0"/>
                    </a:cubicBezTo>
                    <a:cubicBezTo>
                      <a:pt x="15" y="0"/>
                      <a:pt x="0" y="46"/>
                      <a:pt x="0" y="46"/>
                    </a:cubicBezTo>
                    <a:cubicBezTo>
                      <a:pt x="0" y="46"/>
                      <a:pt x="22" y="2"/>
                      <a:pt x="62" y="35"/>
                    </a:cubicBezTo>
                    <a:cubicBezTo>
                      <a:pt x="186" y="123"/>
                      <a:pt x="186" y="123"/>
                      <a:pt x="186" y="123"/>
                    </a:cubicBezTo>
                    <a:cubicBezTo>
                      <a:pt x="191" y="108"/>
                      <a:pt x="206" y="98"/>
                      <a:pt x="222" y="98"/>
                    </a:cubicBezTo>
                    <a:cubicBezTo>
                      <a:pt x="244" y="98"/>
                      <a:pt x="262" y="116"/>
                      <a:pt x="262" y="137"/>
                    </a:cubicBezTo>
                    <a:cubicBezTo>
                      <a:pt x="262" y="149"/>
                      <a:pt x="256" y="160"/>
                      <a:pt x="248" y="167"/>
                    </a:cubicBezTo>
                    <a:cubicBezTo>
                      <a:pt x="326" y="223"/>
                      <a:pt x="326" y="223"/>
                      <a:pt x="326" y="223"/>
                    </a:cubicBezTo>
                    <a:cubicBezTo>
                      <a:pt x="333" y="210"/>
                      <a:pt x="346" y="202"/>
                      <a:pt x="361" y="202"/>
                    </a:cubicBezTo>
                    <a:cubicBezTo>
                      <a:pt x="362" y="202"/>
                      <a:pt x="364" y="202"/>
                      <a:pt x="365" y="202"/>
                    </a:cubicBezTo>
                    <a:cubicBezTo>
                      <a:pt x="416" y="46"/>
                      <a:pt x="416" y="46"/>
                      <a:pt x="416" y="46"/>
                    </a:cubicBezTo>
                    <a:cubicBezTo>
                      <a:pt x="431" y="0"/>
                      <a:pt x="380" y="0"/>
                      <a:pt x="38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D2D727"/>
                  </a:gs>
                  <a:gs pos="100000">
                    <a:srgbClr val="75B743"/>
                  </a:gs>
                </a:gsLst>
                <a:lin ang="10800000" scaled="1"/>
                <a:tileRect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3" name="Freeform 27"/>
              <p:cNvSpPr>
                <a:spLocks/>
              </p:cNvSpPr>
              <p:nvPr/>
            </p:nvSpPr>
            <p:spPr bwMode="auto">
              <a:xfrm>
                <a:off x="4876800" y="1473200"/>
                <a:ext cx="952500" cy="1485900"/>
              </a:xfrm>
              <a:custGeom>
                <a:avLst/>
                <a:gdLst>
                  <a:gd name="T0" fmla="*/ 238 w 254"/>
                  <a:gd name="T1" fmla="*/ 347 h 396"/>
                  <a:gd name="T2" fmla="*/ 141 w 254"/>
                  <a:gd name="T3" fmla="*/ 49 h 396"/>
                  <a:gd name="T4" fmla="*/ 76 w 254"/>
                  <a:gd name="T5" fmla="*/ 0 h 396"/>
                  <a:gd name="T6" fmla="*/ 106 w 254"/>
                  <a:gd name="T7" fmla="*/ 55 h 396"/>
                  <a:gd name="T8" fmla="*/ 60 w 254"/>
                  <a:gd name="T9" fmla="*/ 202 h 396"/>
                  <a:gd name="T10" fmla="*/ 97 w 254"/>
                  <a:gd name="T11" fmla="*/ 241 h 396"/>
                  <a:gd name="T12" fmla="*/ 58 w 254"/>
                  <a:gd name="T13" fmla="*/ 281 h 396"/>
                  <a:gd name="T14" fmla="*/ 37 w 254"/>
                  <a:gd name="T15" fmla="*/ 275 h 396"/>
                  <a:gd name="T16" fmla="*/ 0 w 254"/>
                  <a:gd name="T17" fmla="*/ 396 h 396"/>
                  <a:gd name="T18" fmla="*/ 205 w 254"/>
                  <a:gd name="T19" fmla="*/ 396 h 396"/>
                  <a:gd name="T20" fmla="*/ 238 w 254"/>
                  <a:gd name="T21" fmla="*/ 347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4" h="396">
                    <a:moveTo>
                      <a:pt x="238" y="347"/>
                    </a:moveTo>
                    <a:cubicBezTo>
                      <a:pt x="141" y="49"/>
                      <a:pt x="141" y="49"/>
                      <a:pt x="141" y="49"/>
                    </a:cubicBezTo>
                    <a:cubicBezTo>
                      <a:pt x="125" y="0"/>
                      <a:pt x="76" y="0"/>
                      <a:pt x="76" y="0"/>
                    </a:cubicBezTo>
                    <a:cubicBezTo>
                      <a:pt x="76" y="0"/>
                      <a:pt x="125" y="8"/>
                      <a:pt x="106" y="55"/>
                    </a:cubicBezTo>
                    <a:cubicBezTo>
                      <a:pt x="60" y="202"/>
                      <a:pt x="60" y="202"/>
                      <a:pt x="60" y="202"/>
                    </a:cubicBezTo>
                    <a:cubicBezTo>
                      <a:pt x="81" y="203"/>
                      <a:pt x="97" y="220"/>
                      <a:pt x="97" y="241"/>
                    </a:cubicBezTo>
                    <a:cubicBezTo>
                      <a:pt x="97" y="263"/>
                      <a:pt x="80" y="281"/>
                      <a:pt x="58" y="281"/>
                    </a:cubicBezTo>
                    <a:cubicBezTo>
                      <a:pt x="50" y="281"/>
                      <a:pt x="43" y="279"/>
                      <a:pt x="37" y="275"/>
                    </a:cubicBezTo>
                    <a:cubicBezTo>
                      <a:pt x="0" y="396"/>
                      <a:pt x="0" y="396"/>
                      <a:pt x="0" y="396"/>
                    </a:cubicBezTo>
                    <a:cubicBezTo>
                      <a:pt x="205" y="396"/>
                      <a:pt x="205" y="396"/>
                      <a:pt x="205" y="396"/>
                    </a:cubicBezTo>
                    <a:cubicBezTo>
                      <a:pt x="254" y="396"/>
                      <a:pt x="238" y="347"/>
                      <a:pt x="238" y="3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B916"/>
                  </a:gs>
                  <a:gs pos="100000">
                    <a:srgbClr val="E43625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</p:grpSp>
        <p:grpSp>
          <p:nvGrpSpPr>
            <p:cNvPr id="31" name="Groupe 30"/>
            <p:cNvGrpSpPr/>
            <p:nvPr/>
          </p:nvGrpSpPr>
          <p:grpSpPr>
            <a:xfrm>
              <a:off x="2351088" y="3517900"/>
              <a:ext cx="3954462" cy="1279526"/>
              <a:chOff x="2351088" y="3517900"/>
              <a:chExt cx="3954462" cy="1279526"/>
            </a:xfrm>
          </p:grpSpPr>
          <p:sp>
            <p:nvSpPr>
              <p:cNvPr id="32" name="Freeform 9"/>
              <p:cNvSpPr>
                <a:spLocks noEditPoints="1"/>
              </p:cNvSpPr>
              <p:nvPr/>
            </p:nvSpPr>
            <p:spPr bwMode="auto">
              <a:xfrm>
                <a:off x="2357438" y="3517900"/>
                <a:ext cx="492125" cy="530225"/>
              </a:xfrm>
              <a:custGeom>
                <a:avLst/>
                <a:gdLst>
                  <a:gd name="T0" fmla="*/ 131 w 131"/>
                  <a:gd name="T1" fmla="*/ 71 h 141"/>
                  <a:gd name="T2" fmla="*/ 65 w 131"/>
                  <a:gd name="T3" fmla="*/ 141 h 141"/>
                  <a:gd name="T4" fmla="*/ 0 w 131"/>
                  <a:gd name="T5" fmla="*/ 71 h 141"/>
                  <a:gd name="T6" fmla="*/ 65 w 131"/>
                  <a:gd name="T7" fmla="*/ 0 h 141"/>
                  <a:gd name="T8" fmla="*/ 131 w 131"/>
                  <a:gd name="T9" fmla="*/ 71 h 141"/>
                  <a:gd name="T10" fmla="*/ 31 w 131"/>
                  <a:gd name="T11" fmla="*/ 71 h 141"/>
                  <a:gd name="T12" fmla="*/ 65 w 131"/>
                  <a:gd name="T13" fmla="*/ 111 h 141"/>
                  <a:gd name="T14" fmla="*/ 99 w 131"/>
                  <a:gd name="T15" fmla="*/ 71 h 141"/>
                  <a:gd name="T16" fmla="*/ 65 w 131"/>
                  <a:gd name="T17" fmla="*/ 30 h 141"/>
                  <a:gd name="T18" fmla="*/ 31 w 131"/>
                  <a:gd name="T19" fmla="*/ 7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1" h="141">
                    <a:moveTo>
                      <a:pt x="131" y="71"/>
                    </a:moveTo>
                    <a:cubicBezTo>
                      <a:pt x="131" y="113"/>
                      <a:pt x="104" y="141"/>
                      <a:pt x="65" y="141"/>
                    </a:cubicBezTo>
                    <a:cubicBezTo>
                      <a:pt x="26" y="141"/>
                      <a:pt x="0" y="113"/>
                      <a:pt x="0" y="71"/>
                    </a:cubicBezTo>
                    <a:cubicBezTo>
                      <a:pt x="0" y="28"/>
                      <a:pt x="26" y="0"/>
                      <a:pt x="65" y="0"/>
                    </a:cubicBezTo>
                    <a:cubicBezTo>
                      <a:pt x="104" y="0"/>
                      <a:pt x="131" y="28"/>
                      <a:pt x="131" y="71"/>
                    </a:cubicBezTo>
                    <a:close/>
                    <a:moveTo>
                      <a:pt x="31" y="71"/>
                    </a:moveTo>
                    <a:cubicBezTo>
                      <a:pt x="31" y="96"/>
                      <a:pt x="45" y="111"/>
                      <a:pt x="65" y="111"/>
                    </a:cubicBezTo>
                    <a:cubicBezTo>
                      <a:pt x="86" y="111"/>
                      <a:pt x="99" y="96"/>
                      <a:pt x="99" y="71"/>
                    </a:cubicBezTo>
                    <a:cubicBezTo>
                      <a:pt x="99" y="46"/>
                      <a:pt x="86" y="30"/>
                      <a:pt x="65" y="30"/>
                    </a:cubicBezTo>
                    <a:cubicBezTo>
                      <a:pt x="45" y="30"/>
                      <a:pt x="31" y="46"/>
                      <a:pt x="31" y="71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3" name="Freeform 10"/>
              <p:cNvSpPr>
                <a:spLocks/>
              </p:cNvSpPr>
              <p:nvPr/>
            </p:nvSpPr>
            <p:spPr bwMode="auto">
              <a:xfrm>
                <a:off x="2932113" y="3517900"/>
                <a:ext cx="449262" cy="530225"/>
              </a:xfrm>
              <a:custGeom>
                <a:avLst/>
                <a:gdLst>
                  <a:gd name="T0" fmla="*/ 66 w 120"/>
                  <a:gd name="T1" fmla="*/ 30 h 141"/>
                  <a:gd name="T2" fmla="*/ 32 w 120"/>
                  <a:gd name="T3" fmla="*/ 72 h 141"/>
                  <a:gd name="T4" fmla="*/ 68 w 120"/>
                  <a:gd name="T5" fmla="*/ 111 h 141"/>
                  <a:gd name="T6" fmla="*/ 97 w 120"/>
                  <a:gd name="T7" fmla="*/ 97 h 141"/>
                  <a:gd name="T8" fmla="*/ 107 w 120"/>
                  <a:gd name="T9" fmla="*/ 93 h 141"/>
                  <a:gd name="T10" fmla="*/ 120 w 120"/>
                  <a:gd name="T11" fmla="*/ 107 h 141"/>
                  <a:gd name="T12" fmla="*/ 115 w 120"/>
                  <a:gd name="T13" fmla="*/ 120 h 141"/>
                  <a:gd name="T14" fmla="*/ 66 w 120"/>
                  <a:gd name="T15" fmla="*/ 141 h 141"/>
                  <a:gd name="T16" fmla="*/ 0 w 120"/>
                  <a:gd name="T17" fmla="*/ 71 h 141"/>
                  <a:gd name="T18" fmla="*/ 66 w 120"/>
                  <a:gd name="T19" fmla="*/ 0 h 141"/>
                  <a:gd name="T20" fmla="*/ 117 w 120"/>
                  <a:gd name="T21" fmla="*/ 24 h 141"/>
                  <a:gd name="T22" fmla="*/ 120 w 120"/>
                  <a:gd name="T23" fmla="*/ 35 h 141"/>
                  <a:gd name="T24" fmla="*/ 106 w 120"/>
                  <a:gd name="T25" fmla="*/ 50 h 141"/>
                  <a:gd name="T26" fmla="*/ 95 w 120"/>
                  <a:gd name="T27" fmla="*/ 46 h 141"/>
                  <a:gd name="T28" fmla="*/ 66 w 120"/>
                  <a:gd name="T29" fmla="*/ 3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0" h="141">
                    <a:moveTo>
                      <a:pt x="66" y="30"/>
                    </a:moveTo>
                    <a:cubicBezTo>
                      <a:pt x="45" y="30"/>
                      <a:pt x="32" y="46"/>
                      <a:pt x="32" y="72"/>
                    </a:cubicBezTo>
                    <a:cubicBezTo>
                      <a:pt x="32" y="96"/>
                      <a:pt x="45" y="111"/>
                      <a:pt x="68" y="111"/>
                    </a:cubicBezTo>
                    <a:cubicBezTo>
                      <a:pt x="81" y="111"/>
                      <a:pt x="88" y="106"/>
                      <a:pt x="97" y="97"/>
                    </a:cubicBezTo>
                    <a:cubicBezTo>
                      <a:pt x="100" y="94"/>
                      <a:pt x="103" y="93"/>
                      <a:pt x="107" y="93"/>
                    </a:cubicBezTo>
                    <a:cubicBezTo>
                      <a:pt x="115" y="93"/>
                      <a:pt x="120" y="101"/>
                      <a:pt x="120" y="107"/>
                    </a:cubicBezTo>
                    <a:cubicBezTo>
                      <a:pt x="120" y="111"/>
                      <a:pt x="119" y="115"/>
                      <a:pt x="115" y="120"/>
                    </a:cubicBezTo>
                    <a:cubicBezTo>
                      <a:pt x="107" y="129"/>
                      <a:pt x="91" y="141"/>
                      <a:pt x="66" y="141"/>
                    </a:cubicBezTo>
                    <a:cubicBezTo>
                      <a:pt x="26" y="141"/>
                      <a:pt x="0" y="114"/>
                      <a:pt x="0" y="71"/>
                    </a:cubicBezTo>
                    <a:cubicBezTo>
                      <a:pt x="0" y="29"/>
                      <a:pt x="26" y="0"/>
                      <a:pt x="66" y="0"/>
                    </a:cubicBezTo>
                    <a:cubicBezTo>
                      <a:pt x="97" y="0"/>
                      <a:pt x="113" y="18"/>
                      <a:pt x="117" y="24"/>
                    </a:cubicBezTo>
                    <a:cubicBezTo>
                      <a:pt x="119" y="28"/>
                      <a:pt x="120" y="32"/>
                      <a:pt x="120" y="35"/>
                    </a:cubicBezTo>
                    <a:cubicBezTo>
                      <a:pt x="120" y="45"/>
                      <a:pt x="112" y="50"/>
                      <a:pt x="106" y="50"/>
                    </a:cubicBezTo>
                    <a:cubicBezTo>
                      <a:pt x="102" y="50"/>
                      <a:pt x="98" y="49"/>
                      <a:pt x="95" y="46"/>
                    </a:cubicBezTo>
                    <a:cubicBezTo>
                      <a:pt x="85" y="36"/>
                      <a:pt x="80" y="30"/>
                      <a:pt x="66" y="30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4" name="Freeform 11"/>
              <p:cNvSpPr>
                <a:spLocks/>
              </p:cNvSpPr>
              <p:nvPr/>
            </p:nvSpPr>
            <p:spPr bwMode="auto">
              <a:xfrm>
                <a:off x="3460750" y="3517900"/>
                <a:ext cx="449262" cy="530225"/>
              </a:xfrm>
              <a:custGeom>
                <a:avLst/>
                <a:gdLst>
                  <a:gd name="T0" fmla="*/ 65 w 120"/>
                  <a:gd name="T1" fmla="*/ 30 h 141"/>
                  <a:gd name="T2" fmla="*/ 32 w 120"/>
                  <a:gd name="T3" fmla="*/ 72 h 141"/>
                  <a:gd name="T4" fmla="*/ 68 w 120"/>
                  <a:gd name="T5" fmla="*/ 111 h 141"/>
                  <a:gd name="T6" fmla="*/ 97 w 120"/>
                  <a:gd name="T7" fmla="*/ 97 h 141"/>
                  <a:gd name="T8" fmla="*/ 106 w 120"/>
                  <a:gd name="T9" fmla="*/ 93 h 141"/>
                  <a:gd name="T10" fmla="*/ 119 w 120"/>
                  <a:gd name="T11" fmla="*/ 107 h 141"/>
                  <a:gd name="T12" fmla="*/ 115 w 120"/>
                  <a:gd name="T13" fmla="*/ 120 h 141"/>
                  <a:gd name="T14" fmla="*/ 65 w 120"/>
                  <a:gd name="T15" fmla="*/ 141 h 141"/>
                  <a:gd name="T16" fmla="*/ 0 w 120"/>
                  <a:gd name="T17" fmla="*/ 71 h 141"/>
                  <a:gd name="T18" fmla="*/ 65 w 120"/>
                  <a:gd name="T19" fmla="*/ 0 h 141"/>
                  <a:gd name="T20" fmla="*/ 117 w 120"/>
                  <a:gd name="T21" fmla="*/ 24 h 141"/>
                  <a:gd name="T22" fmla="*/ 120 w 120"/>
                  <a:gd name="T23" fmla="*/ 35 h 141"/>
                  <a:gd name="T24" fmla="*/ 105 w 120"/>
                  <a:gd name="T25" fmla="*/ 50 h 141"/>
                  <a:gd name="T26" fmla="*/ 95 w 120"/>
                  <a:gd name="T27" fmla="*/ 46 h 141"/>
                  <a:gd name="T28" fmla="*/ 65 w 120"/>
                  <a:gd name="T29" fmla="*/ 3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0" h="141">
                    <a:moveTo>
                      <a:pt x="65" y="30"/>
                    </a:moveTo>
                    <a:cubicBezTo>
                      <a:pt x="45" y="30"/>
                      <a:pt x="32" y="46"/>
                      <a:pt x="32" y="72"/>
                    </a:cubicBezTo>
                    <a:cubicBezTo>
                      <a:pt x="32" y="96"/>
                      <a:pt x="45" y="111"/>
                      <a:pt x="68" y="111"/>
                    </a:cubicBezTo>
                    <a:cubicBezTo>
                      <a:pt x="81" y="111"/>
                      <a:pt x="87" y="106"/>
                      <a:pt x="97" y="97"/>
                    </a:cubicBezTo>
                    <a:cubicBezTo>
                      <a:pt x="99" y="94"/>
                      <a:pt x="103" y="93"/>
                      <a:pt x="106" y="93"/>
                    </a:cubicBezTo>
                    <a:cubicBezTo>
                      <a:pt x="114" y="93"/>
                      <a:pt x="119" y="101"/>
                      <a:pt x="119" y="107"/>
                    </a:cubicBezTo>
                    <a:cubicBezTo>
                      <a:pt x="119" y="111"/>
                      <a:pt x="118" y="115"/>
                      <a:pt x="115" y="120"/>
                    </a:cubicBezTo>
                    <a:cubicBezTo>
                      <a:pt x="107" y="129"/>
                      <a:pt x="91" y="141"/>
                      <a:pt x="65" y="141"/>
                    </a:cubicBezTo>
                    <a:cubicBezTo>
                      <a:pt x="26" y="141"/>
                      <a:pt x="0" y="114"/>
                      <a:pt x="0" y="71"/>
                    </a:cubicBezTo>
                    <a:cubicBezTo>
                      <a:pt x="0" y="29"/>
                      <a:pt x="26" y="0"/>
                      <a:pt x="65" y="0"/>
                    </a:cubicBezTo>
                    <a:cubicBezTo>
                      <a:pt x="97" y="0"/>
                      <a:pt x="113" y="18"/>
                      <a:pt x="117" y="24"/>
                    </a:cubicBezTo>
                    <a:cubicBezTo>
                      <a:pt x="119" y="28"/>
                      <a:pt x="120" y="32"/>
                      <a:pt x="120" y="35"/>
                    </a:cubicBezTo>
                    <a:cubicBezTo>
                      <a:pt x="120" y="45"/>
                      <a:pt x="111" y="50"/>
                      <a:pt x="105" y="50"/>
                    </a:cubicBezTo>
                    <a:cubicBezTo>
                      <a:pt x="102" y="50"/>
                      <a:pt x="98" y="49"/>
                      <a:pt x="95" y="46"/>
                    </a:cubicBezTo>
                    <a:cubicBezTo>
                      <a:pt x="85" y="36"/>
                      <a:pt x="80" y="30"/>
                      <a:pt x="65" y="30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5" name="Freeform 12"/>
              <p:cNvSpPr>
                <a:spLocks/>
              </p:cNvSpPr>
              <p:nvPr/>
            </p:nvSpPr>
            <p:spPr bwMode="auto">
              <a:xfrm>
                <a:off x="4008438" y="3525838"/>
                <a:ext cx="115887" cy="514350"/>
              </a:xfrm>
              <a:custGeom>
                <a:avLst/>
                <a:gdLst>
                  <a:gd name="T0" fmla="*/ 0 w 31"/>
                  <a:gd name="T1" fmla="*/ 16 h 137"/>
                  <a:gd name="T2" fmla="*/ 15 w 31"/>
                  <a:gd name="T3" fmla="*/ 0 h 137"/>
                  <a:gd name="T4" fmla="*/ 31 w 31"/>
                  <a:gd name="T5" fmla="*/ 16 h 137"/>
                  <a:gd name="T6" fmla="*/ 31 w 31"/>
                  <a:gd name="T7" fmla="*/ 122 h 137"/>
                  <a:gd name="T8" fmla="*/ 15 w 31"/>
                  <a:gd name="T9" fmla="*/ 137 h 137"/>
                  <a:gd name="T10" fmla="*/ 0 w 31"/>
                  <a:gd name="T11" fmla="*/ 122 h 137"/>
                  <a:gd name="T12" fmla="*/ 0 w 31"/>
                  <a:gd name="T13" fmla="*/ 16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137">
                    <a:moveTo>
                      <a:pt x="0" y="16"/>
                    </a:moveTo>
                    <a:cubicBezTo>
                      <a:pt x="0" y="6"/>
                      <a:pt x="6" y="0"/>
                      <a:pt x="15" y="0"/>
                    </a:cubicBezTo>
                    <a:cubicBezTo>
                      <a:pt x="24" y="0"/>
                      <a:pt x="31" y="6"/>
                      <a:pt x="31" y="16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1"/>
                      <a:pt x="24" y="137"/>
                      <a:pt x="15" y="137"/>
                    </a:cubicBezTo>
                    <a:cubicBezTo>
                      <a:pt x="6" y="137"/>
                      <a:pt x="0" y="131"/>
                      <a:pt x="0" y="122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6" name="Freeform 13"/>
              <p:cNvSpPr>
                <a:spLocks/>
              </p:cNvSpPr>
              <p:nvPr/>
            </p:nvSpPr>
            <p:spPr bwMode="auto">
              <a:xfrm>
                <a:off x="4206875" y="3525838"/>
                <a:ext cx="441325" cy="514350"/>
              </a:xfrm>
              <a:custGeom>
                <a:avLst/>
                <a:gdLst>
                  <a:gd name="T0" fmla="*/ 103 w 118"/>
                  <a:gd name="T1" fmla="*/ 0 h 137"/>
                  <a:gd name="T2" fmla="*/ 118 w 118"/>
                  <a:gd name="T3" fmla="*/ 14 h 137"/>
                  <a:gd name="T4" fmla="*/ 103 w 118"/>
                  <a:gd name="T5" fmla="*/ 27 h 137"/>
                  <a:gd name="T6" fmla="*/ 75 w 118"/>
                  <a:gd name="T7" fmla="*/ 27 h 137"/>
                  <a:gd name="T8" fmla="*/ 75 w 118"/>
                  <a:gd name="T9" fmla="*/ 122 h 137"/>
                  <a:gd name="T10" fmla="*/ 59 w 118"/>
                  <a:gd name="T11" fmla="*/ 137 h 137"/>
                  <a:gd name="T12" fmla="*/ 43 w 118"/>
                  <a:gd name="T13" fmla="*/ 122 h 137"/>
                  <a:gd name="T14" fmla="*/ 43 w 118"/>
                  <a:gd name="T15" fmla="*/ 27 h 137"/>
                  <a:gd name="T16" fmla="*/ 15 w 118"/>
                  <a:gd name="T17" fmla="*/ 27 h 137"/>
                  <a:gd name="T18" fmla="*/ 0 w 118"/>
                  <a:gd name="T19" fmla="*/ 14 h 137"/>
                  <a:gd name="T20" fmla="*/ 15 w 118"/>
                  <a:gd name="T21" fmla="*/ 0 h 137"/>
                  <a:gd name="T22" fmla="*/ 103 w 118"/>
                  <a:gd name="T23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8" h="137">
                    <a:moveTo>
                      <a:pt x="103" y="0"/>
                    </a:moveTo>
                    <a:cubicBezTo>
                      <a:pt x="112" y="0"/>
                      <a:pt x="118" y="5"/>
                      <a:pt x="118" y="14"/>
                    </a:cubicBezTo>
                    <a:cubicBezTo>
                      <a:pt x="118" y="22"/>
                      <a:pt x="112" y="27"/>
                      <a:pt x="103" y="27"/>
                    </a:cubicBezTo>
                    <a:cubicBezTo>
                      <a:pt x="75" y="27"/>
                      <a:pt x="75" y="27"/>
                      <a:pt x="75" y="27"/>
                    </a:cubicBezTo>
                    <a:cubicBezTo>
                      <a:pt x="75" y="122"/>
                      <a:pt x="75" y="122"/>
                      <a:pt x="75" y="122"/>
                    </a:cubicBezTo>
                    <a:cubicBezTo>
                      <a:pt x="75" y="131"/>
                      <a:pt x="68" y="137"/>
                      <a:pt x="59" y="137"/>
                    </a:cubicBezTo>
                    <a:cubicBezTo>
                      <a:pt x="50" y="137"/>
                      <a:pt x="43" y="131"/>
                      <a:pt x="43" y="12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6" y="27"/>
                      <a:pt x="0" y="22"/>
                      <a:pt x="0" y="14"/>
                    </a:cubicBezTo>
                    <a:cubicBezTo>
                      <a:pt x="0" y="5"/>
                      <a:pt x="6" y="0"/>
                      <a:pt x="15" y="0"/>
                    </a:cubicBez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7" name="Freeform 14"/>
              <p:cNvSpPr>
                <a:spLocks noEditPoints="1"/>
              </p:cNvSpPr>
              <p:nvPr/>
            </p:nvSpPr>
            <p:spPr bwMode="auto">
              <a:xfrm>
                <a:off x="4625975" y="3525838"/>
                <a:ext cx="476250" cy="514350"/>
              </a:xfrm>
              <a:custGeom>
                <a:avLst/>
                <a:gdLst>
                  <a:gd name="T0" fmla="*/ 89 w 127"/>
                  <a:gd name="T1" fmla="*/ 110 h 137"/>
                  <a:gd name="T2" fmla="*/ 37 w 127"/>
                  <a:gd name="T3" fmla="*/ 110 h 137"/>
                  <a:gd name="T4" fmla="*/ 30 w 127"/>
                  <a:gd name="T5" fmla="*/ 128 h 137"/>
                  <a:gd name="T6" fmla="*/ 16 w 127"/>
                  <a:gd name="T7" fmla="*/ 137 h 137"/>
                  <a:gd name="T8" fmla="*/ 0 w 127"/>
                  <a:gd name="T9" fmla="*/ 124 h 137"/>
                  <a:gd name="T10" fmla="*/ 2 w 127"/>
                  <a:gd name="T11" fmla="*/ 116 h 137"/>
                  <a:gd name="T12" fmla="*/ 46 w 127"/>
                  <a:gd name="T13" fmla="*/ 13 h 137"/>
                  <a:gd name="T14" fmla="*/ 64 w 127"/>
                  <a:gd name="T15" fmla="*/ 0 h 137"/>
                  <a:gd name="T16" fmla="*/ 81 w 127"/>
                  <a:gd name="T17" fmla="*/ 13 h 137"/>
                  <a:gd name="T18" fmla="*/ 126 w 127"/>
                  <a:gd name="T19" fmla="*/ 116 h 137"/>
                  <a:gd name="T20" fmla="*/ 127 w 127"/>
                  <a:gd name="T21" fmla="*/ 122 h 137"/>
                  <a:gd name="T22" fmla="*/ 111 w 127"/>
                  <a:gd name="T23" fmla="*/ 137 h 137"/>
                  <a:gd name="T24" fmla="*/ 97 w 127"/>
                  <a:gd name="T25" fmla="*/ 128 h 137"/>
                  <a:gd name="T26" fmla="*/ 89 w 127"/>
                  <a:gd name="T27" fmla="*/ 110 h 137"/>
                  <a:gd name="T28" fmla="*/ 47 w 127"/>
                  <a:gd name="T29" fmla="*/ 84 h 137"/>
                  <a:gd name="T30" fmla="*/ 79 w 127"/>
                  <a:gd name="T31" fmla="*/ 84 h 137"/>
                  <a:gd name="T32" fmla="*/ 63 w 127"/>
                  <a:gd name="T33" fmla="*/ 43 h 137"/>
                  <a:gd name="T34" fmla="*/ 47 w 127"/>
                  <a:gd name="T35" fmla="*/ 84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7" h="137">
                    <a:moveTo>
                      <a:pt x="89" y="110"/>
                    </a:moveTo>
                    <a:cubicBezTo>
                      <a:pt x="37" y="110"/>
                      <a:pt x="37" y="110"/>
                      <a:pt x="37" y="110"/>
                    </a:cubicBezTo>
                    <a:cubicBezTo>
                      <a:pt x="30" y="128"/>
                      <a:pt x="30" y="128"/>
                      <a:pt x="30" y="128"/>
                    </a:cubicBezTo>
                    <a:cubicBezTo>
                      <a:pt x="27" y="135"/>
                      <a:pt x="23" y="137"/>
                      <a:pt x="16" y="137"/>
                    </a:cubicBezTo>
                    <a:cubicBezTo>
                      <a:pt x="7" y="137"/>
                      <a:pt x="0" y="132"/>
                      <a:pt x="0" y="124"/>
                    </a:cubicBezTo>
                    <a:cubicBezTo>
                      <a:pt x="0" y="120"/>
                      <a:pt x="1" y="118"/>
                      <a:pt x="2" y="116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50" y="5"/>
                      <a:pt x="55" y="0"/>
                      <a:pt x="64" y="0"/>
                    </a:cubicBezTo>
                    <a:cubicBezTo>
                      <a:pt x="72" y="0"/>
                      <a:pt x="78" y="5"/>
                      <a:pt x="81" y="13"/>
                    </a:cubicBezTo>
                    <a:cubicBezTo>
                      <a:pt x="126" y="116"/>
                      <a:pt x="126" y="116"/>
                      <a:pt x="126" y="116"/>
                    </a:cubicBezTo>
                    <a:cubicBezTo>
                      <a:pt x="126" y="117"/>
                      <a:pt x="127" y="120"/>
                      <a:pt x="127" y="122"/>
                    </a:cubicBezTo>
                    <a:cubicBezTo>
                      <a:pt x="127" y="131"/>
                      <a:pt x="120" y="137"/>
                      <a:pt x="111" y="137"/>
                    </a:cubicBezTo>
                    <a:cubicBezTo>
                      <a:pt x="103" y="137"/>
                      <a:pt x="99" y="134"/>
                      <a:pt x="97" y="128"/>
                    </a:cubicBezTo>
                    <a:lnTo>
                      <a:pt x="89" y="110"/>
                    </a:lnTo>
                    <a:close/>
                    <a:moveTo>
                      <a:pt x="47" y="84"/>
                    </a:moveTo>
                    <a:cubicBezTo>
                      <a:pt x="79" y="84"/>
                      <a:pt x="79" y="84"/>
                      <a:pt x="79" y="84"/>
                    </a:cubicBezTo>
                    <a:cubicBezTo>
                      <a:pt x="63" y="43"/>
                      <a:pt x="63" y="43"/>
                      <a:pt x="63" y="43"/>
                    </a:cubicBezTo>
                    <a:lnTo>
                      <a:pt x="47" y="84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8" name="Freeform 15"/>
              <p:cNvSpPr>
                <a:spLocks/>
              </p:cNvSpPr>
              <p:nvPr/>
            </p:nvSpPr>
            <p:spPr bwMode="auto">
              <a:xfrm>
                <a:off x="5176838" y="3525838"/>
                <a:ext cx="417512" cy="514350"/>
              </a:xfrm>
              <a:custGeom>
                <a:avLst/>
                <a:gdLst>
                  <a:gd name="T0" fmla="*/ 80 w 111"/>
                  <a:gd name="T1" fmla="*/ 15 h 137"/>
                  <a:gd name="T2" fmla="*/ 95 w 111"/>
                  <a:gd name="T3" fmla="*/ 0 h 137"/>
                  <a:gd name="T4" fmla="*/ 111 w 111"/>
                  <a:gd name="T5" fmla="*/ 15 h 137"/>
                  <a:gd name="T6" fmla="*/ 111 w 111"/>
                  <a:gd name="T7" fmla="*/ 122 h 137"/>
                  <a:gd name="T8" fmla="*/ 96 w 111"/>
                  <a:gd name="T9" fmla="*/ 137 h 137"/>
                  <a:gd name="T10" fmla="*/ 82 w 111"/>
                  <a:gd name="T11" fmla="*/ 130 h 137"/>
                  <a:gd name="T12" fmla="*/ 31 w 111"/>
                  <a:gd name="T13" fmla="*/ 64 h 137"/>
                  <a:gd name="T14" fmla="*/ 31 w 111"/>
                  <a:gd name="T15" fmla="*/ 122 h 137"/>
                  <a:gd name="T16" fmla="*/ 15 w 111"/>
                  <a:gd name="T17" fmla="*/ 137 h 137"/>
                  <a:gd name="T18" fmla="*/ 0 w 111"/>
                  <a:gd name="T19" fmla="*/ 122 h 137"/>
                  <a:gd name="T20" fmla="*/ 0 w 111"/>
                  <a:gd name="T21" fmla="*/ 17 h 137"/>
                  <a:gd name="T22" fmla="*/ 15 w 111"/>
                  <a:gd name="T23" fmla="*/ 0 h 137"/>
                  <a:gd name="T24" fmla="*/ 28 w 111"/>
                  <a:gd name="T25" fmla="*/ 7 h 137"/>
                  <a:gd name="T26" fmla="*/ 80 w 111"/>
                  <a:gd name="T27" fmla="*/ 79 h 137"/>
                  <a:gd name="T28" fmla="*/ 80 w 111"/>
                  <a:gd name="T29" fmla="*/ 15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1" h="137">
                    <a:moveTo>
                      <a:pt x="80" y="15"/>
                    </a:moveTo>
                    <a:cubicBezTo>
                      <a:pt x="80" y="6"/>
                      <a:pt x="86" y="0"/>
                      <a:pt x="95" y="0"/>
                    </a:cubicBezTo>
                    <a:cubicBezTo>
                      <a:pt x="104" y="0"/>
                      <a:pt x="111" y="6"/>
                      <a:pt x="111" y="15"/>
                    </a:cubicBezTo>
                    <a:cubicBezTo>
                      <a:pt x="111" y="122"/>
                      <a:pt x="111" y="122"/>
                      <a:pt x="111" y="122"/>
                    </a:cubicBezTo>
                    <a:cubicBezTo>
                      <a:pt x="111" y="130"/>
                      <a:pt x="105" y="137"/>
                      <a:pt x="96" y="137"/>
                    </a:cubicBezTo>
                    <a:cubicBezTo>
                      <a:pt x="90" y="137"/>
                      <a:pt x="86" y="136"/>
                      <a:pt x="82" y="130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2"/>
                      <a:pt x="24" y="137"/>
                      <a:pt x="15" y="137"/>
                    </a:cubicBezTo>
                    <a:cubicBezTo>
                      <a:pt x="7" y="137"/>
                      <a:pt x="0" y="132"/>
                      <a:pt x="0" y="12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4" y="0"/>
                      <a:pt x="15" y="0"/>
                    </a:cubicBezTo>
                    <a:cubicBezTo>
                      <a:pt x="20" y="0"/>
                      <a:pt x="25" y="2"/>
                      <a:pt x="28" y="7"/>
                    </a:cubicBezTo>
                    <a:cubicBezTo>
                      <a:pt x="80" y="79"/>
                      <a:pt x="80" y="79"/>
                      <a:pt x="80" y="79"/>
                    </a:cubicBezTo>
                    <a:lnTo>
                      <a:pt x="80" y="15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9" name="Freeform 16"/>
              <p:cNvSpPr>
                <a:spLocks/>
              </p:cNvSpPr>
              <p:nvPr/>
            </p:nvSpPr>
            <p:spPr bwMode="auto">
              <a:xfrm>
                <a:off x="5710238" y="3525838"/>
                <a:ext cx="115887" cy="514350"/>
              </a:xfrm>
              <a:custGeom>
                <a:avLst/>
                <a:gdLst>
                  <a:gd name="T0" fmla="*/ 0 w 31"/>
                  <a:gd name="T1" fmla="*/ 16 h 137"/>
                  <a:gd name="T2" fmla="*/ 16 w 31"/>
                  <a:gd name="T3" fmla="*/ 0 h 137"/>
                  <a:gd name="T4" fmla="*/ 31 w 31"/>
                  <a:gd name="T5" fmla="*/ 16 h 137"/>
                  <a:gd name="T6" fmla="*/ 31 w 31"/>
                  <a:gd name="T7" fmla="*/ 122 h 137"/>
                  <a:gd name="T8" fmla="*/ 16 w 31"/>
                  <a:gd name="T9" fmla="*/ 137 h 137"/>
                  <a:gd name="T10" fmla="*/ 0 w 31"/>
                  <a:gd name="T11" fmla="*/ 122 h 137"/>
                  <a:gd name="T12" fmla="*/ 0 w 31"/>
                  <a:gd name="T13" fmla="*/ 16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137">
                    <a:moveTo>
                      <a:pt x="0" y="16"/>
                    </a:moveTo>
                    <a:cubicBezTo>
                      <a:pt x="0" y="6"/>
                      <a:pt x="7" y="0"/>
                      <a:pt x="16" y="0"/>
                    </a:cubicBezTo>
                    <a:cubicBezTo>
                      <a:pt x="25" y="0"/>
                      <a:pt x="31" y="6"/>
                      <a:pt x="31" y="16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1"/>
                      <a:pt x="25" y="137"/>
                      <a:pt x="16" y="137"/>
                    </a:cubicBezTo>
                    <a:cubicBezTo>
                      <a:pt x="7" y="137"/>
                      <a:pt x="0" y="131"/>
                      <a:pt x="0" y="122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0" name="Freeform 17"/>
              <p:cNvSpPr>
                <a:spLocks/>
              </p:cNvSpPr>
              <p:nvPr/>
            </p:nvSpPr>
            <p:spPr bwMode="auto">
              <a:xfrm>
                <a:off x="5946775" y="3525838"/>
                <a:ext cx="347662" cy="514350"/>
              </a:xfrm>
              <a:custGeom>
                <a:avLst/>
                <a:gdLst>
                  <a:gd name="T0" fmla="*/ 79 w 93"/>
                  <a:gd name="T1" fmla="*/ 110 h 137"/>
                  <a:gd name="T2" fmla="*/ 93 w 93"/>
                  <a:gd name="T3" fmla="*/ 124 h 137"/>
                  <a:gd name="T4" fmla="*/ 79 w 93"/>
                  <a:gd name="T5" fmla="*/ 137 h 137"/>
                  <a:gd name="T6" fmla="*/ 16 w 93"/>
                  <a:gd name="T7" fmla="*/ 137 h 137"/>
                  <a:gd name="T8" fmla="*/ 0 w 93"/>
                  <a:gd name="T9" fmla="*/ 122 h 137"/>
                  <a:gd name="T10" fmla="*/ 0 w 93"/>
                  <a:gd name="T11" fmla="*/ 16 h 137"/>
                  <a:gd name="T12" fmla="*/ 16 w 93"/>
                  <a:gd name="T13" fmla="*/ 0 h 137"/>
                  <a:gd name="T14" fmla="*/ 79 w 93"/>
                  <a:gd name="T15" fmla="*/ 0 h 137"/>
                  <a:gd name="T16" fmla="*/ 93 w 93"/>
                  <a:gd name="T17" fmla="*/ 14 h 137"/>
                  <a:gd name="T18" fmla="*/ 79 w 93"/>
                  <a:gd name="T19" fmla="*/ 27 h 137"/>
                  <a:gd name="T20" fmla="*/ 31 w 93"/>
                  <a:gd name="T21" fmla="*/ 27 h 137"/>
                  <a:gd name="T22" fmla="*/ 31 w 93"/>
                  <a:gd name="T23" fmla="*/ 54 h 137"/>
                  <a:gd name="T24" fmla="*/ 65 w 93"/>
                  <a:gd name="T25" fmla="*/ 54 h 137"/>
                  <a:gd name="T26" fmla="*/ 80 w 93"/>
                  <a:gd name="T27" fmla="*/ 68 h 137"/>
                  <a:gd name="T28" fmla="*/ 65 w 93"/>
                  <a:gd name="T29" fmla="*/ 82 h 137"/>
                  <a:gd name="T30" fmla="*/ 31 w 93"/>
                  <a:gd name="T31" fmla="*/ 82 h 137"/>
                  <a:gd name="T32" fmla="*/ 31 w 93"/>
                  <a:gd name="T33" fmla="*/ 110 h 137"/>
                  <a:gd name="T34" fmla="*/ 79 w 93"/>
                  <a:gd name="T35" fmla="*/ 11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3" h="137">
                    <a:moveTo>
                      <a:pt x="79" y="110"/>
                    </a:moveTo>
                    <a:cubicBezTo>
                      <a:pt x="88" y="110"/>
                      <a:pt x="93" y="115"/>
                      <a:pt x="93" y="124"/>
                    </a:cubicBezTo>
                    <a:cubicBezTo>
                      <a:pt x="93" y="132"/>
                      <a:pt x="88" y="137"/>
                      <a:pt x="79" y="137"/>
                    </a:cubicBezTo>
                    <a:cubicBezTo>
                      <a:pt x="16" y="137"/>
                      <a:pt x="16" y="137"/>
                      <a:pt x="16" y="137"/>
                    </a:cubicBezTo>
                    <a:cubicBezTo>
                      <a:pt x="6" y="137"/>
                      <a:pt x="0" y="131"/>
                      <a:pt x="0" y="122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6"/>
                      <a:pt x="6" y="0"/>
                      <a:pt x="16" y="0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88" y="0"/>
                      <a:pt x="93" y="5"/>
                      <a:pt x="93" y="14"/>
                    </a:cubicBezTo>
                    <a:cubicBezTo>
                      <a:pt x="93" y="22"/>
                      <a:pt x="88" y="27"/>
                      <a:pt x="79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74" y="54"/>
                      <a:pt x="80" y="59"/>
                      <a:pt x="80" y="68"/>
                    </a:cubicBezTo>
                    <a:cubicBezTo>
                      <a:pt x="80" y="76"/>
                      <a:pt x="74" y="82"/>
                      <a:pt x="65" y="82"/>
                    </a:cubicBezTo>
                    <a:cubicBezTo>
                      <a:pt x="31" y="82"/>
                      <a:pt x="31" y="82"/>
                      <a:pt x="31" y="82"/>
                    </a:cubicBezTo>
                    <a:cubicBezTo>
                      <a:pt x="31" y="110"/>
                      <a:pt x="31" y="110"/>
                      <a:pt x="31" y="110"/>
                    </a:cubicBezTo>
                    <a:lnTo>
                      <a:pt x="79" y="110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1" name="Freeform 18"/>
              <p:cNvSpPr>
                <a:spLocks/>
              </p:cNvSpPr>
              <p:nvPr/>
            </p:nvSpPr>
            <p:spPr bwMode="auto">
              <a:xfrm>
                <a:off x="2351088" y="4265613"/>
                <a:ext cx="400050" cy="528638"/>
              </a:xfrm>
              <a:custGeom>
                <a:avLst/>
                <a:gdLst>
                  <a:gd name="T0" fmla="*/ 75 w 107"/>
                  <a:gd name="T1" fmla="*/ 100 h 141"/>
                  <a:gd name="T2" fmla="*/ 42 w 107"/>
                  <a:gd name="T3" fmla="*/ 82 h 141"/>
                  <a:gd name="T4" fmla="*/ 3 w 107"/>
                  <a:gd name="T5" fmla="*/ 40 h 141"/>
                  <a:gd name="T6" fmla="*/ 54 w 107"/>
                  <a:gd name="T7" fmla="*/ 0 h 141"/>
                  <a:gd name="T8" fmla="*/ 92 w 107"/>
                  <a:gd name="T9" fmla="*/ 9 h 141"/>
                  <a:gd name="T10" fmla="*/ 102 w 107"/>
                  <a:gd name="T11" fmla="*/ 26 h 141"/>
                  <a:gd name="T12" fmla="*/ 87 w 107"/>
                  <a:gd name="T13" fmla="*/ 41 h 141"/>
                  <a:gd name="T14" fmla="*/ 74 w 107"/>
                  <a:gd name="T15" fmla="*/ 37 h 141"/>
                  <a:gd name="T16" fmla="*/ 52 w 107"/>
                  <a:gd name="T17" fmla="*/ 30 h 141"/>
                  <a:gd name="T18" fmla="*/ 34 w 107"/>
                  <a:gd name="T19" fmla="*/ 40 h 141"/>
                  <a:gd name="T20" fmla="*/ 65 w 107"/>
                  <a:gd name="T21" fmla="*/ 57 h 141"/>
                  <a:gd name="T22" fmla="*/ 107 w 107"/>
                  <a:gd name="T23" fmla="*/ 99 h 141"/>
                  <a:gd name="T24" fmla="*/ 52 w 107"/>
                  <a:gd name="T25" fmla="*/ 141 h 141"/>
                  <a:gd name="T26" fmla="*/ 8 w 107"/>
                  <a:gd name="T27" fmla="*/ 129 h 141"/>
                  <a:gd name="T28" fmla="*/ 0 w 107"/>
                  <a:gd name="T29" fmla="*/ 114 h 141"/>
                  <a:gd name="T30" fmla="*/ 14 w 107"/>
                  <a:gd name="T31" fmla="*/ 98 h 141"/>
                  <a:gd name="T32" fmla="*/ 26 w 107"/>
                  <a:gd name="T33" fmla="*/ 102 h 141"/>
                  <a:gd name="T34" fmla="*/ 55 w 107"/>
                  <a:gd name="T35" fmla="*/ 111 h 141"/>
                  <a:gd name="T36" fmla="*/ 75 w 107"/>
                  <a:gd name="T37" fmla="*/ 10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7" h="141">
                    <a:moveTo>
                      <a:pt x="75" y="100"/>
                    </a:moveTo>
                    <a:cubicBezTo>
                      <a:pt x="75" y="93"/>
                      <a:pt x="68" y="88"/>
                      <a:pt x="42" y="82"/>
                    </a:cubicBezTo>
                    <a:cubicBezTo>
                      <a:pt x="18" y="75"/>
                      <a:pt x="3" y="65"/>
                      <a:pt x="3" y="40"/>
                    </a:cubicBezTo>
                    <a:cubicBezTo>
                      <a:pt x="3" y="14"/>
                      <a:pt x="26" y="0"/>
                      <a:pt x="54" y="0"/>
                    </a:cubicBezTo>
                    <a:cubicBezTo>
                      <a:pt x="70" y="0"/>
                      <a:pt x="81" y="2"/>
                      <a:pt x="92" y="9"/>
                    </a:cubicBezTo>
                    <a:cubicBezTo>
                      <a:pt x="99" y="14"/>
                      <a:pt x="102" y="20"/>
                      <a:pt x="102" y="26"/>
                    </a:cubicBezTo>
                    <a:cubicBezTo>
                      <a:pt x="102" y="37"/>
                      <a:pt x="93" y="41"/>
                      <a:pt x="87" y="41"/>
                    </a:cubicBezTo>
                    <a:cubicBezTo>
                      <a:pt x="82" y="41"/>
                      <a:pt x="78" y="39"/>
                      <a:pt x="74" y="37"/>
                    </a:cubicBezTo>
                    <a:cubicBezTo>
                      <a:pt x="68" y="34"/>
                      <a:pt x="64" y="30"/>
                      <a:pt x="52" y="30"/>
                    </a:cubicBezTo>
                    <a:cubicBezTo>
                      <a:pt x="39" y="30"/>
                      <a:pt x="34" y="36"/>
                      <a:pt x="34" y="40"/>
                    </a:cubicBezTo>
                    <a:cubicBezTo>
                      <a:pt x="34" y="47"/>
                      <a:pt x="41" y="51"/>
                      <a:pt x="65" y="57"/>
                    </a:cubicBezTo>
                    <a:cubicBezTo>
                      <a:pt x="86" y="63"/>
                      <a:pt x="107" y="71"/>
                      <a:pt x="107" y="99"/>
                    </a:cubicBezTo>
                    <a:cubicBezTo>
                      <a:pt x="107" y="122"/>
                      <a:pt x="89" y="141"/>
                      <a:pt x="52" y="141"/>
                    </a:cubicBezTo>
                    <a:cubicBezTo>
                      <a:pt x="32" y="141"/>
                      <a:pt x="18" y="137"/>
                      <a:pt x="8" y="129"/>
                    </a:cubicBezTo>
                    <a:cubicBezTo>
                      <a:pt x="4" y="125"/>
                      <a:pt x="0" y="120"/>
                      <a:pt x="0" y="114"/>
                    </a:cubicBezTo>
                    <a:cubicBezTo>
                      <a:pt x="0" y="102"/>
                      <a:pt x="10" y="98"/>
                      <a:pt x="14" y="98"/>
                    </a:cubicBezTo>
                    <a:cubicBezTo>
                      <a:pt x="18" y="98"/>
                      <a:pt x="22" y="100"/>
                      <a:pt x="26" y="102"/>
                    </a:cubicBezTo>
                    <a:cubicBezTo>
                      <a:pt x="34" y="108"/>
                      <a:pt x="42" y="111"/>
                      <a:pt x="55" y="111"/>
                    </a:cubicBezTo>
                    <a:cubicBezTo>
                      <a:pt x="65" y="111"/>
                      <a:pt x="75" y="109"/>
                      <a:pt x="75" y="100"/>
                    </a:cubicBez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2" name="Freeform 19"/>
              <p:cNvSpPr>
                <a:spLocks noEditPoints="1"/>
              </p:cNvSpPr>
              <p:nvPr/>
            </p:nvSpPr>
            <p:spPr bwMode="auto">
              <a:xfrm>
                <a:off x="2803525" y="4271963"/>
                <a:ext cx="473075" cy="514350"/>
              </a:xfrm>
              <a:custGeom>
                <a:avLst/>
                <a:gdLst>
                  <a:gd name="T0" fmla="*/ 89 w 126"/>
                  <a:gd name="T1" fmla="*/ 110 h 137"/>
                  <a:gd name="T2" fmla="*/ 36 w 126"/>
                  <a:gd name="T3" fmla="*/ 110 h 137"/>
                  <a:gd name="T4" fmla="*/ 29 w 126"/>
                  <a:gd name="T5" fmla="*/ 128 h 137"/>
                  <a:gd name="T6" fmla="*/ 15 w 126"/>
                  <a:gd name="T7" fmla="*/ 137 h 137"/>
                  <a:gd name="T8" fmla="*/ 0 w 126"/>
                  <a:gd name="T9" fmla="*/ 124 h 137"/>
                  <a:gd name="T10" fmla="*/ 1 w 126"/>
                  <a:gd name="T11" fmla="*/ 116 h 137"/>
                  <a:gd name="T12" fmla="*/ 46 w 126"/>
                  <a:gd name="T13" fmla="*/ 13 h 137"/>
                  <a:gd name="T14" fmla="*/ 63 w 126"/>
                  <a:gd name="T15" fmla="*/ 0 h 137"/>
                  <a:gd name="T16" fmla="*/ 81 w 126"/>
                  <a:gd name="T17" fmla="*/ 13 h 137"/>
                  <a:gd name="T18" fmla="*/ 125 w 126"/>
                  <a:gd name="T19" fmla="*/ 116 h 137"/>
                  <a:gd name="T20" fmla="*/ 126 w 126"/>
                  <a:gd name="T21" fmla="*/ 122 h 137"/>
                  <a:gd name="T22" fmla="*/ 110 w 126"/>
                  <a:gd name="T23" fmla="*/ 137 h 137"/>
                  <a:gd name="T24" fmla="*/ 96 w 126"/>
                  <a:gd name="T25" fmla="*/ 128 h 137"/>
                  <a:gd name="T26" fmla="*/ 89 w 126"/>
                  <a:gd name="T27" fmla="*/ 110 h 137"/>
                  <a:gd name="T28" fmla="*/ 46 w 126"/>
                  <a:gd name="T29" fmla="*/ 84 h 137"/>
                  <a:gd name="T30" fmla="*/ 79 w 126"/>
                  <a:gd name="T31" fmla="*/ 84 h 137"/>
                  <a:gd name="T32" fmla="*/ 62 w 126"/>
                  <a:gd name="T33" fmla="*/ 43 h 137"/>
                  <a:gd name="T34" fmla="*/ 46 w 126"/>
                  <a:gd name="T35" fmla="*/ 84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6" h="137">
                    <a:moveTo>
                      <a:pt x="89" y="110"/>
                    </a:moveTo>
                    <a:cubicBezTo>
                      <a:pt x="36" y="110"/>
                      <a:pt x="36" y="110"/>
                      <a:pt x="36" y="110"/>
                    </a:cubicBezTo>
                    <a:cubicBezTo>
                      <a:pt x="29" y="128"/>
                      <a:pt x="29" y="128"/>
                      <a:pt x="29" y="128"/>
                    </a:cubicBezTo>
                    <a:cubicBezTo>
                      <a:pt x="27" y="135"/>
                      <a:pt x="22" y="137"/>
                      <a:pt x="15" y="137"/>
                    </a:cubicBezTo>
                    <a:cubicBezTo>
                      <a:pt x="6" y="137"/>
                      <a:pt x="0" y="132"/>
                      <a:pt x="0" y="124"/>
                    </a:cubicBezTo>
                    <a:cubicBezTo>
                      <a:pt x="0" y="120"/>
                      <a:pt x="0" y="118"/>
                      <a:pt x="1" y="116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9" y="5"/>
                      <a:pt x="54" y="0"/>
                      <a:pt x="63" y="0"/>
                    </a:cubicBezTo>
                    <a:cubicBezTo>
                      <a:pt x="72" y="0"/>
                      <a:pt x="77" y="5"/>
                      <a:pt x="81" y="13"/>
                    </a:cubicBezTo>
                    <a:cubicBezTo>
                      <a:pt x="125" y="116"/>
                      <a:pt x="125" y="116"/>
                      <a:pt x="125" y="116"/>
                    </a:cubicBezTo>
                    <a:cubicBezTo>
                      <a:pt x="126" y="117"/>
                      <a:pt x="126" y="120"/>
                      <a:pt x="126" y="122"/>
                    </a:cubicBezTo>
                    <a:cubicBezTo>
                      <a:pt x="126" y="131"/>
                      <a:pt x="119" y="137"/>
                      <a:pt x="110" y="137"/>
                    </a:cubicBezTo>
                    <a:cubicBezTo>
                      <a:pt x="103" y="137"/>
                      <a:pt x="98" y="134"/>
                      <a:pt x="96" y="128"/>
                    </a:cubicBezTo>
                    <a:lnTo>
                      <a:pt x="89" y="110"/>
                    </a:lnTo>
                    <a:close/>
                    <a:moveTo>
                      <a:pt x="46" y="84"/>
                    </a:moveTo>
                    <a:cubicBezTo>
                      <a:pt x="79" y="84"/>
                      <a:pt x="79" y="84"/>
                      <a:pt x="79" y="84"/>
                    </a:cubicBezTo>
                    <a:cubicBezTo>
                      <a:pt x="62" y="43"/>
                      <a:pt x="62" y="43"/>
                      <a:pt x="62" y="43"/>
                    </a:cubicBezTo>
                    <a:lnTo>
                      <a:pt x="46" y="84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3" name="Freeform 20"/>
              <p:cNvSpPr>
                <a:spLocks/>
              </p:cNvSpPr>
              <p:nvPr/>
            </p:nvSpPr>
            <p:spPr bwMode="auto">
              <a:xfrm>
                <a:off x="3351213" y="4271963"/>
                <a:ext cx="415925" cy="514350"/>
              </a:xfrm>
              <a:custGeom>
                <a:avLst/>
                <a:gdLst>
                  <a:gd name="T0" fmla="*/ 80 w 111"/>
                  <a:gd name="T1" fmla="*/ 15 h 137"/>
                  <a:gd name="T2" fmla="*/ 95 w 111"/>
                  <a:gd name="T3" fmla="*/ 0 h 137"/>
                  <a:gd name="T4" fmla="*/ 111 w 111"/>
                  <a:gd name="T5" fmla="*/ 15 h 137"/>
                  <a:gd name="T6" fmla="*/ 111 w 111"/>
                  <a:gd name="T7" fmla="*/ 122 h 137"/>
                  <a:gd name="T8" fmla="*/ 96 w 111"/>
                  <a:gd name="T9" fmla="*/ 137 h 137"/>
                  <a:gd name="T10" fmla="*/ 82 w 111"/>
                  <a:gd name="T11" fmla="*/ 130 h 137"/>
                  <a:gd name="T12" fmla="*/ 31 w 111"/>
                  <a:gd name="T13" fmla="*/ 64 h 137"/>
                  <a:gd name="T14" fmla="*/ 31 w 111"/>
                  <a:gd name="T15" fmla="*/ 122 h 137"/>
                  <a:gd name="T16" fmla="*/ 16 w 111"/>
                  <a:gd name="T17" fmla="*/ 137 h 137"/>
                  <a:gd name="T18" fmla="*/ 0 w 111"/>
                  <a:gd name="T19" fmla="*/ 122 h 137"/>
                  <a:gd name="T20" fmla="*/ 0 w 111"/>
                  <a:gd name="T21" fmla="*/ 17 h 137"/>
                  <a:gd name="T22" fmla="*/ 16 w 111"/>
                  <a:gd name="T23" fmla="*/ 0 h 137"/>
                  <a:gd name="T24" fmla="*/ 29 w 111"/>
                  <a:gd name="T25" fmla="*/ 7 h 137"/>
                  <a:gd name="T26" fmla="*/ 80 w 111"/>
                  <a:gd name="T27" fmla="*/ 79 h 137"/>
                  <a:gd name="T28" fmla="*/ 80 w 111"/>
                  <a:gd name="T29" fmla="*/ 15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1" h="137">
                    <a:moveTo>
                      <a:pt x="80" y="15"/>
                    </a:moveTo>
                    <a:cubicBezTo>
                      <a:pt x="80" y="6"/>
                      <a:pt x="87" y="0"/>
                      <a:pt x="95" y="0"/>
                    </a:cubicBezTo>
                    <a:cubicBezTo>
                      <a:pt x="104" y="0"/>
                      <a:pt x="111" y="6"/>
                      <a:pt x="111" y="15"/>
                    </a:cubicBezTo>
                    <a:cubicBezTo>
                      <a:pt x="111" y="122"/>
                      <a:pt x="111" y="122"/>
                      <a:pt x="111" y="122"/>
                    </a:cubicBezTo>
                    <a:cubicBezTo>
                      <a:pt x="111" y="130"/>
                      <a:pt x="105" y="137"/>
                      <a:pt x="96" y="137"/>
                    </a:cubicBezTo>
                    <a:cubicBezTo>
                      <a:pt x="90" y="137"/>
                      <a:pt x="86" y="136"/>
                      <a:pt x="82" y="130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2"/>
                      <a:pt x="25" y="137"/>
                      <a:pt x="16" y="137"/>
                    </a:cubicBezTo>
                    <a:cubicBezTo>
                      <a:pt x="7" y="137"/>
                      <a:pt x="0" y="132"/>
                      <a:pt x="0" y="12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4" y="0"/>
                      <a:pt x="16" y="0"/>
                    </a:cubicBezTo>
                    <a:cubicBezTo>
                      <a:pt x="21" y="0"/>
                      <a:pt x="25" y="2"/>
                      <a:pt x="29" y="7"/>
                    </a:cubicBezTo>
                    <a:cubicBezTo>
                      <a:pt x="80" y="79"/>
                      <a:pt x="80" y="79"/>
                      <a:pt x="80" y="79"/>
                    </a:cubicBezTo>
                    <a:lnTo>
                      <a:pt x="80" y="15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4" name="Freeform 21"/>
              <p:cNvSpPr>
                <a:spLocks/>
              </p:cNvSpPr>
              <p:nvPr/>
            </p:nvSpPr>
            <p:spPr bwMode="auto">
              <a:xfrm>
                <a:off x="3835400" y="4271963"/>
                <a:ext cx="446087" cy="514350"/>
              </a:xfrm>
              <a:custGeom>
                <a:avLst/>
                <a:gdLst>
                  <a:gd name="T0" fmla="*/ 103 w 119"/>
                  <a:gd name="T1" fmla="*/ 0 h 137"/>
                  <a:gd name="T2" fmla="*/ 119 w 119"/>
                  <a:gd name="T3" fmla="*/ 14 h 137"/>
                  <a:gd name="T4" fmla="*/ 103 w 119"/>
                  <a:gd name="T5" fmla="*/ 28 h 137"/>
                  <a:gd name="T6" fmla="*/ 75 w 119"/>
                  <a:gd name="T7" fmla="*/ 28 h 137"/>
                  <a:gd name="T8" fmla="*/ 75 w 119"/>
                  <a:gd name="T9" fmla="*/ 122 h 137"/>
                  <a:gd name="T10" fmla="*/ 59 w 119"/>
                  <a:gd name="T11" fmla="*/ 137 h 137"/>
                  <a:gd name="T12" fmla="*/ 44 w 119"/>
                  <a:gd name="T13" fmla="*/ 122 h 137"/>
                  <a:gd name="T14" fmla="*/ 44 w 119"/>
                  <a:gd name="T15" fmla="*/ 28 h 137"/>
                  <a:gd name="T16" fmla="*/ 15 w 119"/>
                  <a:gd name="T17" fmla="*/ 28 h 137"/>
                  <a:gd name="T18" fmla="*/ 0 w 119"/>
                  <a:gd name="T19" fmla="*/ 14 h 137"/>
                  <a:gd name="T20" fmla="*/ 15 w 119"/>
                  <a:gd name="T21" fmla="*/ 0 h 137"/>
                  <a:gd name="T22" fmla="*/ 103 w 119"/>
                  <a:gd name="T23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9" h="137">
                    <a:moveTo>
                      <a:pt x="103" y="0"/>
                    </a:moveTo>
                    <a:cubicBezTo>
                      <a:pt x="112" y="0"/>
                      <a:pt x="119" y="5"/>
                      <a:pt x="119" y="14"/>
                    </a:cubicBezTo>
                    <a:cubicBezTo>
                      <a:pt x="119" y="22"/>
                      <a:pt x="112" y="28"/>
                      <a:pt x="103" y="28"/>
                    </a:cubicBezTo>
                    <a:cubicBezTo>
                      <a:pt x="75" y="28"/>
                      <a:pt x="75" y="28"/>
                      <a:pt x="75" y="28"/>
                    </a:cubicBezTo>
                    <a:cubicBezTo>
                      <a:pt x="75" y="122"/>
                      <a:pt x="75" y="122"/>
                      <a:pt x="75" y="122"/>
                    </a:cubicBezTo>
                    <a:cubicBezTo>
                      <a:pt x="75" y="131"/>
                      <a:pt x="68" y="137"/>
                      <a:pt x="59" y="137"/>
                    </a:cubicBezTo>
                    <a:cubicBezTo>
                      <a:pt x="50" y="137"/>
                      <a:pt x="44" y="131"/>
                      <a:pt x="44" y="122"/>
                    </a:cubicBezTo>
                    <a:cubicBezTo>
                      <a:pt x="44" y="28"/>
                      <a:pt x="44" y="28"/>
                      <a:pt x="44" y="28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6" y="28"/>
                      <a:pt x="0" y="22"/>
                      <a:pt x="0" y="14"/>
                    </a:cubicBezTo>
                    <a:cubicBezTo>
                      <a:pt x="0" y="5"/>
                      <a:pt x="6" y="0"/>
                      <a:pt x="15" y="0"/>
                    </a:cubicBez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5" name="Freeform 22"/>
              <p:cNvSpPr>
                <a:spLocks noEditPoints="1"/>
              </p:cNvSpPr>
              <p:nvPr/>
            </p:nvSpPr>
            <p:spPr bwMode="auto">
              <a:xfrm>
                <a:off x="4344988" y="4076700"/>
                <a:ext cx="349250" cy="709613"/>
              </a:xfrm>
              <a:custGeom>
                <a:avLst/>
                <a:gdLst>
                  <a:gd name="T0" fmla="*/ 79 w 93"/>
                  <a:gd name="T1" fmla="*/ 162 h 189"/>
                  <a:gd name="T2" fmla="*/ 93 w 93"/>
                  <a:gd name="T3" fmla="*/ 176 h 189"/>
                  <a:gd name="T4" fmla="*/ 79 w 93"/>
                  <a:gd name="T5" fmla="*/ 189 h 189"/>
                  <a:gd name="T6" fmla="*/ 16 w 93"/>
                  <a:gd name="T7" fmla="*/ 189 h 189"/>
                  <a:gd name="T8" fmla="*/ 0 w 93"/>
                  <a:gd name="T9" fmla="*/ 174 h 189"/>
                  <a:gd name="T10" fmla="*/ 0 w 93"/>
                  <a:gd name="T11" fmla="*/ 68 h 189"/>
                  <a:gd name="T12" fmla="*/ 16 w 93"/>
                  <a:gd name="T13" fmla="*/ 52 h 189"/>
                  <a:gd name="T14" fmla="*/ 79 w 93"/>
                  <a:gd name="T15" fmla="*/ 52 h 189"/>
                  <a:gd name="T16" fmla="*/ 93 w 93"/>
                  <a:gd name="T17" fmla="*/ 66 h 189"/>
                  <a:gd name="T18" fmla="*/ 79 w 93"/>
                  <a:gd name="T19" fmla="*/ 80 h 189"/>
                  <a:gd name="T20" fmla="*/ 32 w 93"/>
                  <a:gd name="T21" fmla="*/ 80 h 189"/>
                  <a:gd name="T22" fmla="*/ 32 w 93"/>
                  <a:gd name="T23" fmla="*/ 106 h 189"/>
                  <a:gd name="T24" fmla="*/ 65 w 93"/>
                  <a:gd name="T25" fmla="*/ 106 h 189"/>
                  <a:gd name="T26" fmla="*/ 80 w 93"/>
                  <a:gd name="T27" fmla="*/ 120 h 189"/>
                  <a:gd name="T28" fmla="*/ 65 w 93"/>
                  <a:gd name="T29" fmla="*/ 134 h 189"/>
                  <a:gd name="T30" fmla="*/ 32 w 93"/>
                  <a:gd name="T31" fmla="*/ 134 h 189"/>
                  <a:gd name="T32" fmla="*/ 32 w 93"/>
                  <a:gd name="T33" fmla="*/ 162 h 189"/>
                  <a:gd name="T34" fmla="*/ 79 w 93"/>
                  <a:gd name="T35" fmla="*/ 162 h 189"/>
                  <a:gd name="T36" fmla="*/ 54 w 93"/>
                  <a:gd name="T37" fmla="*/ 3 h 189"/>
                  <a:gd name="T38" fmla="*/ 62 w 93"/>
                  <a:gd name="T39" fmla="*/ 0 h 189"/>
                  <a:gd name="T40" fmla="*/ 75 w 93"/>
                  <a:gd name="T41" fmla="*/ 12 h 189"/>
                  <a:gd name="T42" fmla="*/ 70 w 93"/>
                  <a:gd name="T43" fmla="*/ 22 h 189"/>
                  <a:gd name="T44" fmla="*/ 44 w 93"/>
                  <a:gd name="T45" fmla="*/ 39 h 189"/>
                  <a:gd name="T46" fmla="*/ 38 w 93"/>
                  <a:gd name="T47" fmla="*/ 42 h 189"/>
                  <a:gd name="T48" fmla="*/ 28 w 93"/>
                  <a:gd name="T49" fmla="*/ 32 h 189"/>
                  <a:gd name="T50" fmla="*/ 32 w 93"/>
                  <a:gd name="T51" fmla="*/ 24 h 189"/>
                  <a:gd name="T52" fmla="*/ 54 w 93"/>
                  <a:gd name="T53" fmla="*/ 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3" h="189">
                    <a:moveTo>
                      <a:pt x="79" y="162"/>
                    </a:moveTo>
                    <a:cubicBezTo>
                      <a:pt x="88" y="162"/>
                      <a:pt x="93" y="167"/>
                      <a:pt x="93" y="176"/>
                    </a:cubicBezTo>
                    <a:cubicBezTo>
                      <a:pt x="93" y="184"/>
                      <a:pt x="88" y="189"/>
                      <a:pt x="79" y="189"/>
                    </a:cubicBezTo>
                    <a:cubicBezTo>
                      <a:pt x="16" y="189"/>
                      <a:pt x="16" y="189"/>
                      <a:pt x="16" y="189"/>
                    </a:cubicBezTo>
                    <a:cubicBezTo>
                      <a:pt x="6" y="189"/>
                      <a:pt x="0" y="183"/>
                      <a:pt x="0" y="17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58"/>
                      <a:pt x="6" y="52"/>
                      <a:pt x="16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88" y="52"/>
                      <a:pt x="93" y="57"/>
                      <a:pt x="93" y="66"/>
                    </a:cubicBezTo>
                    <a:cubicBezTo>
                      <a:pt x="93" y="74"/>
                      <a:pt x="88" y="80"/>
                      <a:pt x="79" y="80"/>
                    </a:cubicBezTo>
                    <a:cubicBezTo>
                      <a:pt x="32" y="80"/>
                      <a:pt x="32" y="80"/>
                      <a:pt x="32" y="80"/>
                    </a:cubicBezTo>
                    <a:cubicBezTo>
                      <a:pt x="32" y="106"/>
                      <a:pt x="32" y="106"/>
                      <a:pt x="32" y="106"/>
                    </a:cubicBezTo>
                    <a:cubicBezTo>
                      <a:pt x="65" y="106"/>
                      <a:pt x="65" y="106"/>
                      <a:pt x="65" y="106"/>
                    </a:cubicBezTo>
                    <a:cubicBezTo>
                      <a:pt x="74" y="106"/>
                      <a:pt x="80" y="111"/>
                      <a:pt x="80" y="120"/>
                    </a:cubicBezTo>
                    <a:cubicBezTo>
                      <a:pt x="80" y="129"/>
                      <a:pt x="74" y="134"/>
                      <a:pt x="65" y="134"/>
                    </a:cubicBezTo>
                    <a:cubicBezTo>
                      <a:pt x="32" y="134"/>
                      <a:pt x="32" y="134"/>
                      <a:pt x="32" y="134"/>
                    </a:cubicBezTo>
                    <a:cubicBezTo>
                      <a:pt x="32" y="162"/>
                      <a:pt x="32" y="162"/>
                      <a:pt x="32" y="162"/>
                    </a:cubicBezTo>
                    <a:lnTo>
                      <a:pt x="79" y="162"/>
                    </a:lnTo>
                    <a:close/>
                    <a:moveTo>
                      <a:pt x="54" y="3"/>
                    </a:moveTo>
                    <a:cubicBezTo>
                      <a:pt x="56" y="1"/>
                      <a:pt x="59" y="0"/>
                      <a:pt x="62" y="0"/>
                    </a:cubicBezTo>
                    <a:cubicBezTo>
                      <a:pt x="69" y="0"/>
                      <a:pt x="75" y="6"/>
                      <a:pt x="75" y="12"/>
                    </a:cubicBezTo>
                    <a:cubicBezTo>
                      <a:pt x="75" y="16"/>
                      <a:pt x="74" y="20"/>
                      <a:pt x="70" y="22"/>
                    </a:cubicBezTo>
                    <a:cubicBezTo>
                      <a:pt x="44" y="39"/>
                      <a:pt x="44" y="39"/>
                      <a:pt x="44" y="39"/>
                    </a:cubicBezTo>
                    <a:cubicBezTo>
                      <a:pt x="41" y="41"/>
                      <a:pt x="39" y="42"/>
                      <a:pt x="38" y="42"/>
                    </a:cubicBezTo>
                    <a:cubicBezTo>
                      <a:pt x="32" y="42"/>
                      <a:pt x="28" y="36"/>
                      <a:pt x="28" y="32"/>
                    </a:cubicBezTo>
                    <a:cubicBezTo>
                      <a:pt x="28" y="29"/>
                      <a:pt x="30" y="27"/>
                      <a:pt x="32" y="24"/>
                    </a:cubicBezTo>
                    <a:lnTo>
                      <a:pt x="54" y="3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6" name="Freeform 23"/>
              <p:cNvSpPr>
                <a:spLocks/>
              </p:cNvSpPr>
              <p:nvPr/>
            </p:nvSpPr>
            <p:spPr bwMode="auto">
              <a:xfrm>
                <a:off x="4806950" y="4265613"/>
                <a:ext cx="300037" cy="520700"/>
              </a:xfrm>
              <a:custGeom>
                <a:avLst/>
                <a:gdLst>
                  <a:gd name="T0" fmla="*/ 42 w 80"/>
                  <a:gd name="T1" fmla="*/ 77 h 139"/>
                  <a:gd name="T2" fmla="*/ 66 w 80"/>
                  <a:gd name="T3" fmla="*/ 32 h 139"/>
                  <a:gd name="T4" fmla="*/ 41 w 80"/>
                  <a:gd name="T5" fmla="*/ 10 h 139"/>
                  <a:gd name="T6" fmla="*/ 14 w 80"/>
                  <a:gd name="T7" fmla="*/ 25 h 139"/>
                  <a:gd name="T8" fmla="*/ 9 w 80"/>
                  <a:gd name="T9" fmla="*/ 29 h 139"/>
                  <a:gd name="T10" fmla="*/ 4 w 80"/>
                  <a:gd name="T11" fmla="*/ 24 h 139"/>
                  <a:gd name="T12" fmla="*/ 41 w 80"/>
                  <a:gd name="T13" fmla="*/ 0 h 139"/>
                  <a:gd name="T14" fmla="*/ 77 w 80"/>
                  <a:gd name="T15" fmla="*/ 32 h 139"/>
                  <a:gd name="T16" fmla="*/ 52 w 80"/>
                  <a:gd name="T17" fmla="*/ 80 h 139"/>
                  <a:gd name="T18" fmla="*/ 14 w 80"/>
                  <a:gd name="T19" fmla="*/ 130 h 139"/>
                  <a:gd name="T20" fmla="*/ 74 w 80"/>
                  <a:gd name="T21" fmla="*/ 130 h 139"/>
                  <a:gd name="T22" fmla="*/ 80 w 80"/>
                  <a:gd name="T23" fmla="*/ 135 h 139"/>
                  <a:gd name="T24" fmla="*/ 74 w 80"/>
                  <a:gd name="T25" fmla="*/ 139 h 139"/>
                  <a:gd name="T26" fmla="*/ 5 w 80"/>
                  <a:gd name="T27" fmla="*/ 139 h 139"/>
                  <a:gd name="T28" fmla="*/ 0 w 80"/>
                  <a:gd name="T29" fmla="*/ 135 h 139"/>
                  <a:gd name="T30" fmla="*/ 3 w 80"/>
                  <a:gd name="T31" fmla="*/ 129 h 139"/>
                  <a:gd name="T32" fmla="*/ 42 w 80"/>
                  <a:gd name="T33" fmla="*/ 7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139">
                    <a:moveTo>
                      <a:pt x="42" y="77"/>
                    </a:moveTo>
                    <a:cubicBezTo>
                      <a:pt x="59" y="55"/>
                      <a:pt x="66" y="43"/>
                      <a:pt x="66" y="32"/>
                    </a:cubicBezTo>
                    <a:cubicBezTo>
                      <a:pt x="66" y="20"/>
                      <a:pt x="58" y="10"/>
                      <a:pt x="41" y="10"/>
                    </a:cubicBezTo>
                    <a:cubicBezTo>
                      <a:pt x="27" y="10"/>
                      <a:pt x="18" y="17"/>
                      <a:pt x="14" y="25"/>
                    </a:cubicBezTo>
                    <a:cubicBezTo>
                      <a:pt x="12" y="28"/>
                      <a:pt x="10" y="29"/>
                      <a:pt x="9" y="29"/>
                    </a:cubicBezTo>
                    <a:cubicBezTo>
                      <a:pt x="6" y="29"/>
                      <a:pt x="4" y="27"/>
                      <a:pt x="4" y="24"/>
                    </a:cubicBezTo>
                    <a:cubicBezTo>
                      <a:pt x="4" y="18"/>
                      <a:pt x="15" y="0"/>
                      <a:pt x="41" y="0"/>
                    </a:cubicBezTo>
                    <a:cubicBezTo>
                      <a:pt x="62" y="0"/>
                      <a:pt x="77" y="12"/>
                      <a:pt x="77" y="32"/>
                    </a:cubicBezTo>
                    <a:cubicBezTo>
                      <a:pt x="77" y="47"/>
                      <a:pt x="67" y="60"/>
                      <a:pt x="52" y="80"/>
                    </a:cubicBezTo>
                    <a:cubicBezTo>
                      <a:pt x="14" y="130"/>
                      <a:pt x="14" y="130"/>
                      <a:pt x="14" y="130"/>
                    </a:cubicBezTo>
                    <a:cubicBezTo>
                      <a:pt x="74" y="130"/>
                      <a:pt x="74" y="130"/>
                      <a:pt x="74" y="130"/>
                    </a:cubicBezTo>
                    <a:cubicBezTo>
                      <a:pt x="78" y="130"/>
                      <a:pt x="80" y="131"/>
                      <a:pt x="80" y="135"/>
                    </a:cubicBezTo>
                    <a:cubicBezTo>
                      <a:pt x="80" y="138"/>
                      <a:pt x="78" y="139"/>
                      <a:pt x="74" y="139"/>
                    </a:cubicBezTo>
                    <a:cubicBezTo>
                      <a:pt x="5" y="139"/>
                      <a:pt x="5" y="139"/>
                      <a:pt x="5" y="139"/>
                    </a:cubicBezTo>
                    <a:cubicBezTo>
                      <a:pt x="2" y="139"/>
                      <a:pt x="0" y="138"/>
                      <a:pt x="0" y="135"/>
                    </a:cubicBezTo>
                    <a:cubicBezTo>
                      <a:pt x="0" y="133"/>
                      <a:pt x="1" y="131"/>
                      <a:pt x="3" y="129"/>
                    </a:cubicBezTo>
                    <a:lnTo>
                      <a:pt x="42" y="77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7" name="Freeform 24"/>
              <p:cNvSpPr>
                <a:spLocks noEditPoints="1"/>
              </p:cNvSpPr>
              <p:nvPr/>
            </p:nvSpPr>
            <p:spPr bwMode="auto">
              <a:xfrm>
                <a:off x="5189538" y="4265613"/>
                <a:ext cx="352425" cy="531813"/>
              </a:xfrm>
              <a:custGeom>
                <a:avLst/>
                <a:gdLst>
                  <a:gd name="T0" fmla="*/ 94 w 94"/>
                  <a:gd name="T1" fmla="*/ 71 h 142"/>
                  <a:gd name="T2" fmla="*/ 47 w 94"/>
                  <a:gd name="T3" fmla="*/ 142 h 142"/>
                  <a:gd name="T4" fmla="*/ 0 w 94"/>
                  <a:gd name="T5" fmla="*/ 71 h 142"/>
                  <a:gd name="T6" fmla="*/ 47 w 94"/>
                  <a:gd name="T7" fmla="*/ 0 h 142"/>
                  <a:gd name="T8" fmla="*/ 94 w 94"/>
                  <a:gd name="T9" fmla="*/ 71 h 142"/>
                  <a:gd name="T10" fmla="*/ 11 w 94"/>
                  <a:gd name="T11" fmla="*/ 71 h 142"/>
                  <a:gd name="T12" fmla="*/ 47 w 94"/>
                  <a:gd name="T13" fmla="*/ 132 h 142"/>
                  <a:gd name="T14" fmla="*/ 84 w 94"/>
                  <a:gd name="T15" fmla="*/ 71 h 142"/>
                  <a:gd name="T16" fmla="*/ 47 w 94"/>
                  <a:gd name="T17" fmla="*/ 10 h 142"/>
                  <a:gd name="T18" fmla="*/ 11 w 94"/>
                  <a:gd name="T19" fmla="*/ 71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42">
                    <a:moveTo>
                      <a:pt x="94" y="71"/>
                    </a:moveTo>
                    <a:cubicBezTo>
                      <a:pt x="94" y="117"/>
                      <a:pt x="77" y="142"/>
                      <a:pt x="47" y="142"/>
                    </a:cubicBezTo>
                    <a:cubicBezTo>
                      <a:pt x="17" y="142"/>
                      <a:pt x="0" y="117"/>
                      <a:pt x="0" y="71"/>
                    </a:cubicBezTo>
                    <a:cubicBezTo>
                      <a:pt x="0" y="27"/>
                      <a:pt x="18" y="0"/>
                      <a:pt x="47" y="0"/>
                    </a:cubicBezTo>
                    <a:cubicBezTo>
                      <a:pt x="78" y="0"/>
                      <a:pt x="94" y="27"/>
                      <a:pt x="94" y="71"/>
                    </a:cubicBezTo>
                    <a:close/>
                    <a:moveTo>
                      <a:pt x="11" y="71"/>
                    </a:moveTo>
                    <a:cubicBezTo>
                      <a:pt x="11" y="109"/>
                      <a:pt x="24" y="132"/>
                      <a:pt x="47" y="132"/>
                    </a:cubicBezTo>
                    <a:cubicBezTo>
                      <a:pt x="71" y="132"/>
                      <a:pt x="84" y="109"/>
                      <a:pt x="84" y="71"/>
                    </a:cubicBezTo>
                    <a:cubicBezTo>
                      <a:pt x="84" y="35"/>
                      <a:pt x="71" y="10"/>
                      <a:pt x="47" y="10"/>
                    </a:cubicBezTo>
                    <a:cubicBezTo>
                      <a:pt x="24" y="10"/>
                      <a:pt x="11" y="35"/>
                      <a:pt x="11" y="71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8" name="Freeform 25"/>
              <p:cNvSpPr>
                <a:spLocks/>
              </p:cNvSpPr>
              <p:nvPr/>
            </p:nvSpPr>
            <p:spPr bwMode="auto">
              <a:xfrm>
                <a:off x="5627688" y="4265613"/>
                <a:ext cx="300037" cy="520700"/>
              </a:xfrm>
              <a:custGeom>
                <a:avLst/>
                <a:gdLst>
                  <a:gd name="T0" fmla="*/ 43 w 80"/>
                  <a:gd name="T1" fmla="*/ 77 h 139"/>
                  <a:gd name="T2" fmla="*/ 67 w 80"/>
                  <a:gd name="T3" fmla="*/ 32 h 139"/>
                  <a:gd name="T4" fmla="*/ 41 w 80"/>
                  <a:gd name="T5" fmla="*/ 10 h 139"/>
                  <a:gd name="T6" fmla="*/ 14 w 80"/>
                  <a:gd name="T7" fmla="*/ 25 h 139"/>
                  <a:gd name="T8" fmla="*/ 9 w 80"/>
                  <a:gd name="T9" fmla="*/ 29 h 139"/>
                  <a:gd name="T10" fmla="*/ 4 w 80"/>
                  <a:gd name="T11" fmla="*/ 24 h 139"/>
                  <a:gd name="T12" fmla="*/ 41 w 80"/>
                  <a:gd name="T13" fmla="*/ 0 h 139"/>
                  <a:gd name="T14" fmla="*/ 77 w 80"/>
                  <a:gd name="T15" fmla="*/ 32 h 139"/>
                  <a:gd name="T16" fmla="*/ 52 w 80"/>
                  <a:gd name="T17" fmla="*/ 80 h 139"/>
                  <a:gd name="T18" fmla="*/ 15 w 80"/>
                  <a:gd name="T19" fmla="*/ 130 h 139"/>
                  <a:gd name="T20" fmla="*/ 74 w 80"/>
                  <a:gd name="T21" fmla="*/ 130 h 139"/>
                  <a:gd name="T22" fmla="*/ 80 w 80"/>
                  <a:gd name="T23" fmla="*/ 135 h 139"/>
                  <a:gd name="T24" fmla="*/ 74 w 80"/>
                  <a:gd name="T25" fmla="*/ 139 h 139"/>
                  <a:gd name="T26" fmla="*/ 6 w 80"/>
                  <a:gd name="T27" fmla="*/ 139 h 139"/>
                  <a:gd name="T28" fmla="*/ 0 w 80"/>
                  <a:gd name="T29" fmla="*/ 135 h 139"/>
                  <a:gd name="T30" fmla="*/ 3 w 80"/>
                  <a:gd name="T31" fmla="*/ 129 h 139"/>
                  <a:gd name="T32" fmla="*/ 43 w 80"/>
                  <a:gd name="T33" fmla="*/ 7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139">
                    <a:moveTo>
                      <a:pt x="43" y="77"/>
                    </a:moveTo>
                    <a:cubicBezTo>
                      <a:pt x="60" y="55"/>
                      <a:pt x="67" y="43"/>
                      <a:pt x="67" y="32"/>
                    </a:cubicBezTo>
                    <a:cubicBezTo>
                      <a:pt x="67" y="20"/>
                      <a:pt x="58" y="10"/>
                      <a:pt x="41" y="10"/>
                    </a:cubicBezTo>
                    <a:cubicBezTo>
                      <a:pt x="27" y="10"/>
                      <a:pt x="19" y="17"/>
                      <a:pt x="14" y="25"/>
                    </a:cubicBezTo>
                    <a:cubicBezTo>
                      <a:pt x="13" y="28"/>
                      <a:pt x="11" y="29"/>
                      <a:pt x="9" y="29"/>
                    </a:cubicBezTo>
                    <a:cubicBezTo>
                      <a:pt x="6" y="29"/>
                      <a:pt x="4" y="27"/>
                      <a:pt x="4" y="24"/>
                    </a:cubicBezTo>
                    <a:cubicBezTo>
                      <a:pt x="4" y="18"/>
                      <a:pt x="15" y="0"/>
                      <a:pt x="41" y="0"/>
                    </a:cubicBezTo>
                    <a:cubicBezTo>
                      <a:pt x="62" y="0"/>
                      <a:pt x="77" y="12"/>
                      <a:pt x="77" y="32"/>
                    </a:cubicBezTo>
                    <a:cubicBezTo>
                      <a:pt x="77" y="47"/>
                      <a:pt x="68" y="60"/>
                      <a:pt x="52" y="80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74" y="130"/>
                      <a:pt x="74" y="130"/>
                      <a:pt x="74" y="130"/>
                    </a:cubicBezTo>
                    <a:cubicBezTo>
                      <a:pt x="78" y="130"/>
                      <a:pt x="80" y="131"/>
                      <a:pt x="80" y="135"/>
                    </a:cubicBezTo>
                    <a:cubicBezTo>
                      <a:pt x="80" y="138"/>
                      <a:pt x="78" y="139"/>
                      <a:pt x="74" y="139"/>
                    </a:cubicBezTo>
                    <a:cubicBezTo>
                      <a:pt x="6" y="139"/>
                      <a:pt x="6" y="139"/>
                      <a:pt x="6" y="139"/>
                    </a:cubicBezTo>
                    <a:cubicBezTo>
                      <a:pt x="3" y="139"/>
                      <a:pt x="0" y="138"/>
                      <a:pt x="0" y="135"/>
                    </a:cubicBezTo>
                    <a:cubicBezTo>
                      <a:pt x="0" y="133"/>
                      <a:pt x="1" y="131"/>
                      <a:pt x="3" y="129"/>
                    </a:cubicBezTo>
                    <a:lnTo>
                      <a:pt x="43" y="77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9" name="Freeform 26"/>
              <p:cNvSpPr>
                <a:spLocks/>
              </p:cNvSpPr>
              <p:nvPr/>
            </p:nvSpPr>
            <p:spPr bwMode="auto">
              <a:xfrm>
                <a:off x="6005513" y="4265613"/>
                <a:ext cx="300037" cy="520700"/>
              </a:xfrm>
              <a:custGeom>
                <a:avLst/>
                <a:gdLst>
                  <a:gd name="T0" fmla="*/ 43 w 80"/>
                  <a:gd name="T1" fmla="*/ 77 h 139"/>
                  <a:gd name="T2" fmla="*/ 67 w 80"/>
                  <a:gd name="T3" fmla="*/ 32 h 139"/>
                  <a:gd name="T4" fmla="*/ 41 w 80"/>
                  <a:gd name="T5" fmla="*/ 10 h 139"/>
                  <a:gd name="T6" fmla="*/ 14 w 80"/>
                  <a:gd name="T7" fmla="*/ 25 h 139"/>
                  <a:gd name="T8" fmla="*/ 9 w 80"/>
                  <a:gd name="T9" fmla="*/ 29 h 139"/>
                  <a:gd name="T10" fmla="*/ 4 w 80"/>
                  <a:gd name="T11" fmla="*/ 24 h 139"/>
                  <a:gd name="T12" fmla="*/ 41 w 80"/>
                  <a:gd name="T13" fmla="*/ 0 h 139"/>
                  <a:gd name="T14" fmla="*/ 77 w 80"/>
                  <a:gd name="T15" fmla="*/ 32 h 139"/>
                  <a:gd name="T16" fmla="*/ 52 w 80"/>
                  <a:gd name="T17" fmla="*/ 80 h 139"/>
                  <a:gd name="T18" fmla="*/ 15 w 80"/>
                  <a:gd name="T19" fmla="*/ 130 h 139"/>
                  <a:gd name="T20" fmla="*/ 74 w 80"/>
                  <a:gd name="T21" fmla="*/ 130 h 139"/>
                  <a:gd name="T22" fmla="*/ 80 w 80"/>
                  <a:gd name="T23" fmla="*/ 135 h 139"/>
                  <a:gd name="T24" fmla="*/ 74 w 80"/>
                  <a:gd name="T25" fmla="*/ 139 h 139"/>
                  <a:gd name="T26" fmla="*/ 5 w 80"/>
                  <a:gd name="T27" fmla="*/ 139 h 139"/>
                  <a:gd name="T28" fmla="*/ 0 w 80"/>
                  <a:gd name="T29" fmla="*/ 135 h 139"/>
                  <a:gd name="T30" fmla="*/ 3 w 80"/>
                  <a:gd name="T31" fmla="*/ 129 h 139"/>
                  <a:gd name="T32" fmla="*/ 43 w 80"/>
                  <a:gd name="T33" fmla="*/ 7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139">
                    <a:moveTo>
                      <a:pt x="43" y="77"/>
                    </a:moveTo>
                    <a:cubicBezTo>
                      <a:pt x="60" y="55"/>
                      <a:pt x="67" y="43"/>
                      <a:pt x="67" y="32"/>
                    </a:cubicBezTo>
                    <a:cubicBezTo>
                      <a:pt x="67" y="20"/>
                      <a:pt x="58" y="10"/>
                      <a:pt x="41" y="10"/>
                    </a:cubicBezTo>
                    <a:cubicBezTo>
                      <a:pt x="27" y="10"/>
                      <a:pt x="19" y="17"/>
                      <a:pt x="14" y="25"/>
                    </a:cubicBezTo>
                    <a:cubicBezTo>
                      <a:pt x="13" y="28"/>
                      <a:pt x="11" y="29"/>
                      <a:pt x="9" y="29"/>
                    </a:cubicBezTo>
                    <a:cubicBezTo>
                      <a:pt x="6" y="29"/>
                      <a:pt x="4" y="27"/>
                      <a:pt x="4" y="24"/>
                    </a:cubicBezTo>
                    <a:cubicBezTo>
                      <a:pt x="4" y="18"/>
                      <a:pt x="15" y="0"/>
                      <a:pt x="41" y="0"/>
                    </a:cubicBezTo>
                    <a:cubicBezTo>
                      <a:pt x="62" y="0"/>
                      <a:pt x="77" y="12"/>
                      <a:pt x="77" y="32"/>
                    </a:cubicBezTo>
                    <a:cubicBezTo>
                      <a:pt x="77" y="47"/>
                      <a:pt x="68" y="60"/>
                      <a:pt x="52" y="80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74" y="130"/>
                      <a:pt x="74" y="130"/>
                      <a:pt x="74" y="130"/>
                    </a:cubicBezTo>
                    <a:cubicBezTo>
                      <a:pt x="78" y="130"/>
                      <a:pt x="80" y="131"/>
                      <a:pt x="80" y="135"/>
                    </a:cubicBezTo>
                    <a:cubicBezTo>
                      <a:pt x="80" y="138"/>
                      <a:pt x="78" y="139"/>
                      <a:pt x="74" y="139"/>
                    </a:cubicBezTo>
                    <a:cubicBezTo>
                      <a:pt x="5" y="139"/>
                      <a:pt x="5" y="139"/>
                      <a:pt x="5" y="139"/>
                    </a:cubicBezTo>
                    <a:cubicBezTo>
                      <a:pt x="3" y="139"/>
                      <a:pt x="0" y="138"/>
                      <a:pt x="0" y="135"/>
                    </a:cubicBezTo>
                    <a:cubicBezTo>
                      <a:pt x="0" y="133"/>
                      <a:pt x="1" y="131"/>
                      <a:pt x="3" y="129"/>
                    </a:cubicBezTo>
                    <a:lnTo>
                      <a:pt x="43" y="77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</p:grpSp>
      </p:grpSp>
      <p:sp>
        <p:nvSpPr>
          <p:cNvPr id="55" name="ZoneTexte 54"/>
          <p:cNvSpPr txBox="1"/>
          <p:nvPr/>
        </p:nvSpPr>
        <p:spPr>
          <a:xfrm>
            <a:off x="978632" y="5511829"/>
            <a:ext cx="5405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4519D"/>
                </a:solidFill>
                <a:latin typeface="BoosterNextFY-Black" pitchFamily="50" charset="0"/>
              </a:rPr>
              <a:t>Tous mobilisés pour la </a:t>
            </a:r>
          </a:p>
          <a:p>
            <a:r>
              <a:rPr lang="fr-FR" sz="1600" dirty="0">
                <a:solidFill>
                  <a:srgbClr val="04519D"/>
                </a:solidFill>
                <a:latin typeface="BoosterNextFY-Black" pitchFamily="50" charset="0"/>
              </a:rPr>
              <a:t>de 6 millions de personnes en Occitanie</a:t>
            </a:r>
          </a:p>
        </p:txBody>
      </p:sp>
      <p:grpSp>
        <p:nvGrpSpPr>
          <p:cNvPr id="21" name="Groupe 20"/>
          <p:cNvGrpSpPr/>
          <p:nvPr/>
        </p:nvGrpSpPr>
        <p:grpSpPr>
          <a:xfrm>
            <a:off x="3223281" y="5379282"/>
            <a:ext cx="962249" cy="448239"/>
            <a:chOff x="3622675" y="1131888"/>
            <a:chExt cx="1254126" cy="584201"/>
          </a:xfrm>
          <a:solidFill>
            <a:srgbClr val="7EBB00"/>
          </a:solidFill>
        </p:grpSpPr>
        <p:sp>
          <p:nvSpPr>
            <p:cNvPr id="4" name="Freeform 6"/>
            <p:cNvSpPr>
              <a:spLocks noEditPoints="1"/>
            </p:cNvSpPr>
            <p:nvPr/>
          </p:nvSpPr>
          <p:spPr bwMode="auto">
            <a:xfrm>
              <a:off x="4618038" y="1271588"/>
              <a:ext cx="258763" cy="330200"/>
            </a:xfrm>
            <a:custGeom>
              <a:avLst/>
              <a:gdLst>
                <a:gd name="T0" fmla="*/ 107 w 533"/>
                <a:gd name="T1" fmla="*/ 297 h 679"/>
                <a:gd name="T2" fmla="*/ 132 w 533"/>
                <a:gd name="T3" fmla="*/ 228 h 679"/>
                <a:gd name="T4" fmla="*/ 171 w 533"/>
                <a:gd name="T5" fmla="*/ 162 h 679"/>
                <a:gd name="T6" fmla="*/ 277 w 533"/>
                <a:gd name="T7" fmla="*/ 80 h 679"/>
                <a:gd name="T8" fmla="*/ 330 w 533"/>
                <a:gd name="T9" fmla="*/ 79 h 679"/>
                <a:gd name="T10" fmla="*/ 271 w 533"/>
                <a:gd name="T11" fmla="*/ 254 h 679"/>
                <a:gd name="T12" fmla="*/ 383 w 533"/>
                <a:gd name="T13" fmla="*/ 27 h 679"/>
                <a:gd name="T14" fmla="*/ 386 w 533"/>
                <a:gd name="T15" fmla="*/ 52 h 679"/>
                <a:gd name="T16" fmla="*/ 400 w 533"/>
                <a:gd name="T17" fmla="*/ 148 h 679"/>
                <a:gd name="T18" fmla="*/ 408 w 533"/>
                <a:gd name="T19" fmla="*/ 84 h 679"/>
                <a:gd name="T20" fmla="*/ 503 w 533"/>
                <a:gd name="T21" fmla="*/ 416 h 679"/>
                <a:gd name="T22" fmla="*/ 350 w 533"/>
                <a:gd name="T23" fmla="*/ 549 h 679"/>
                <a:gd name="T24" fmla="*/ 260 w 533"/>
                <a:gd name="T25" fmla="*/ 572 h 679"/>
                <a:gd name="T26" fmla="*/ 150 w 533"/>
                <a:gd name="T27" fmla="*/ 531 h 679"/>
                <a:gd name="T28" fmla="*/ 155 w 533"/>
                <a:gd name="T29" fmla="*/ 464 h 679"/>
                <a:gd name="T30" fmla="*/ 208 w 533"/>
                <a:gd name="T31" fmla="*/ 428 h 679"/>
                <a:gd name="T32" fmla="*/ 275 w 533"/>
                <a:gd name="T33" fmla="*/ 379 h 679"/>
                <a:gd name="T34" fmla="*/ 315 w 533"/>
                <a:gd name="T35" fmla="*/ 337 h 679"/>
                <a:gd name="T36" fmla="*/ 342 w 533"/>
                <a:gd name="T37" fmla="*/ 314 h 679"/>
                <a:gd name="T38" fmla="*/ 353 w 533"/>
                <a:gd name="T39" fmla="*/ 303 h 679"/>
                <a:gd name="T40" fmla="*/ 373 w 533"/>
                <a:gd name="T41" fmla="*/ 262 h 679"/>
                <a:gd name="T42" fmla="*/ 389 w 533"/>
                <a:gd name="T43" fmla="*/ 237 h 679"/>
                <a:gd name="T44" fmla="*/ 416 w 533"/>
                <a:gd name="T45" fmla="*/ 167 h 679"/>
                <a:gd name="T46" fmla="*/ 421 w 533"/>
                <a:gd name="T47" fmla="*/ 103 h 679"/>
                <a:gd name="T48" fmla="*/ 415 w 533"/>
                <a:gd name="T49" fmla="*/ 61 h 679"/>
                <a:gd name="T50" fmla="*/ 403 w 533"/>
                <a:gd name="T51" fmla="*/ 54 h 679"/>
                <a:gd name="T52" fmla="*/ 394 w 533"/>
                <a:gd name="T53" fmla="*/ 36 h 679"/>
                <a:gd name="T54" fmla="*/ 385 w 533"/>
                <a:gd name="T55" fmla="*/ 37 h 679"/>
                <a:gd name="T56" fmla="*/ 341 w 533"/>
                <a:gd name="T57" fmla="*/ 1 h 679"/>
                <a:gd name="T58" fmla="*/ 261 w 533"/>
                <a:gd name="T59" fmla="*/ 12 h 679"/>
                <a:gd name="T60" fmla="*/ 233 w 533"/>
                <a:gd name="T61" fmla="*/ 19 h 679"/>
                <a:gd name="T62" fmla="*/ 213 w 533"/>
                <a:gd name="T63" fmla="*/ 40 h 679"/>
                <a:gd name="T64" fmla="*/ 165 w 533"/>
                <a:gd name="T65" fmla="*/ 59 h 679"/>
                <a:gd name="T66" fmla="*/ 123 w 533"/>
                <a:gd name="T67" fmla="*/ 102 h 679"/>
                <a:gd name="T68" fmla="*/ 35 w 533"/>
                <a:gd name="T69" fmla="*/ 225 h 679"/>
                <a:gd name="T70" fmla="*/ 10 w 533"/>
                <a:gd name="T71" fmla="*/ 295 h 679"/>
                <a:gd name="T72" fmla="*/ 11 w 533"/>
                <a:gd name="T73" fmla="*/ 483 h 679"/>
                <a:gd name="T74" fmla="*/ 43 w 533"/>
                <a:gd name="T75" fmla="*/ 570 h 679"/>
                <a:gd name="T76" fmla="*/ 73 w 533"/>
                <a:gd name="T77" fmla="*/ 613 h 679"/>
                <a:gd name="T78" fmla="*/ 117 w 533"/>
                <a:gd name="T79" fmla="*/ 644 h 679"/>
                <a:gd name="T80" fmla="*/ 167 w 533"/>
                <a:gd name="T81" fmla="*/ 671 h 679"/>
                <a:gd name="T82" fmla="*/ 198 w 533"/>
                <a:gd name="T83" fmla="*/ 672 h 679"/>
                <a:gd name="T84" fmla="*/ 232 w 533"/>
                <a:gd name="T85" fmla="*/ 669 h 679"/>
                <a:gd name="T86" fmla="*/ 255 w 533"/>
                <a:gd name="T87" fmla="*/ 670 h 679"/>
                <a:gd name="T88" fmla="*/ 287 w 533"/>
                <a:gd name="T89" fmla="*/ 656 h 679"/>
                <a:gd name="T90" fmla="*/ 333 w 533"/>
                <a:gd name="T91" fmla="*/ 650 h 679"/>
                <a:gd name="T92" fmla="*/ 358 w 533"/>
                <a:gd name="T93" fmla="*/ 632 h 679"/>
                <a:gd name="T94" fmla="*/ 379 w 533"/>
                <a:gd name="T95" fmla="*/ 630 h 679"/>
                <a:gd name="T96" fmla="*/ 424 w 533"/>
                <a:gd name="T97" fmla="*/ 590 h 679"/>
                <a:gd name="T98" fmla="*/ 452 w 533"/>
                <a:gd name="T99" fmla="*/ 547 h 679"/>
                <a:gd name="T100" fmla="*/ 493 w 533"/>
                <a:gd name="T101" fmla="*/ 484 h 679"/>
                <a:gd name="T102" fmla="*/ 508 w 533"/>
                <a:gd name="T103" fmla="*/ 440 h 679"/>
                <a:gd name="T104" fmla="*/ 532 w 533"/>
                <a:gd name="T105" fmla="*/ 382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33" h="679">
                  <a:moveTo>
                    <a:pt x="94" y="380"/>
                  </a:moveTo>
                  <a:cubicBezTo>
                    <a:pt x="95" y="373"/>
                    <a:pt x="90" y="362"/>
                    <a:pt x="94" y="356"/>
                  </a:cubicBezTo>
                  <a:cubicBezTo>
                    <a:pt x="97" y="352"/>
                    <a:pt x="96" y="344"/>
                    <a:pt x="97" y="338"/>
                  </a:cubicBezTo>
                  <a:cubicBezTo>
                    <a:pt x="101" y="325"/>
                    <a:pt x="104" y="311"/>
                    <a:pt x="107" y="297"/>
                  </a:cubicBezTo>
                  <a:cubicBezTo>
                    <a:pt x="107" y="294"/>
                    <a:pt x="106" y="290"/>
                    <a:pt x="106" y="287"/>
                  </a:cubicBezTo>
                  <a:cubicBezTo>
                    <a:pt x="108" y="284"/>
                    <a:pt x="112" y="282"/>
                    <a:pt x="112" y="277"/>
                  </a:cubicBezTo>
                  <a:cubicBezTo>
                    <a:pt x="113" y="262"/>
                    <a:pt x="122" y="255"/>
                    <a:pt x="126" y="243"/>
                  </a:cubicBezTo>
                  <a:cubicBezTo>
                    <a:pt x="129" y="239"/>
                    <a:pt x="132" y="235"/>
                    <a:pt x="132" y="228"/>
                  </a:cubicBezTo>
                  <a:cubicBezTo>
                    <a:pt x="138" y="221"/>
                    <a:pt x="141" y="209"/>
                    <a:pt x="147" y="203"/>
                  </a:cubicBezTo>
                  <a:cubicBezTo>
                    <a:pt x="150" y="197"/>
                    <a:pt x="153" y="191"/>
                    <a:pt x="157" y="187"/>
                  </a:cubicBezTo>
                  <a:cubicBezTo>
                    <a:pt x="158" y="180"/>
                    <a:pt x="164" y="182"/>
                    <a:pt x="164" y="174"/>
                  </a:cubicBezTo>
                  <a:cubicBezTo>
                    <a:pt x="167" y="172"/>
                    <a:pt x="169" y="167"/>
                    <a:pt x="171" y="162"/>
                  </a:cubicBezTo>
                  <a:cubicBezTo>
                    <a:pt x="183" y="150"/>
                    <a:pt x="193" y="136"/>
                    <a:pt x="204" y="124"/>
                  </a:cubicBezTo>
                  <a:cubicBezTo>
                    <a:pt x="214" y="114"/>
                    <a:pt x="226" y="106"/>
                    <a:pt x="237" y="98"/>
                  </a:cubicBezTo>
                  <a:cubicBezTo>
                    <a:pt x="246" y="93"/>
                    <a:pt x="254" y="91"/>
                    <a:pt x="262" y="83"/>
                  </a:cubicBezTo>
                  <a:cubicBezTo>
                    <a:pt x="267" y="86"/>
                    <a:pt x="272" y="77"/>
                    <a:pt x="277" y="80"/>
                  </a:cubicBezTo>
                  <a:cubicBezTo>
                    <a:pt x="280" y="75"/>
                    <a:pt x="284" y="72"/>
                    <a:pt x="288" y="70"/>
                  </a:cubicBezTo>
                  <a:cubicBezTo>
                    <a:pt x="287" y="80"/>
                    <a:pt x="293" y="76"/>
                    <a:pt x="297" y="76"/>
                  </a:cubicBezTo>
                  <a:cubicBezTo>
                    <a:pt x="301" y="72"/>
                    <a:pt x="306" y="69"/>
                    <a:pt x="311" y="67"/>
                  </a:cubicBezTo>
                  <a:cubicBezTo>
                    <a:pt x="318" y="65"/>
                    <a:pt x="324" y="71"/>
                    <a:pt x="330" y="79"/>
                  </a:cubicBezTo>
                  <a:cubicBezTo>
                    <a:pt x="332" y="88"/>
                    <a:pt x="337" y="97"/>
                    <a:pt x="336" y="107"/>
                  </a:cubicBezTo>
                  <a:cubicBezTo>
                    <a:pt x="339" y="110"/>
                    <a:pt x="341" y="119"/>
                    <a:pt x="337" y="121"/>
                  </a:cubicBezTo>
                  <a:cubicBezTo>
                    <a:pt x="336" y="132"/>
                    <a:pt x="341" y="145"/>
                    <a:pt x="336" y="156"/>
                  </a:cubicBezTo>
                  <a:cubicBezTo>
                    <a:pt x="322" y="201"/>
                    <a:pt x="295" y="226"/>
                    <a:pt x="271" y="254"/>
                  </a:cubicBezTo>
                  <a:cubicBezTo>
                    <a:pt x="264" y="260"/>
                    <a:pt x="257" y="267"/>
                    <a:pt x="250" y="273"/>
                  </a:cubicBezTo>
                  <a:cubicBezTo>
                    <a:pt x="236" y="288"/>
                    <a:pt x="220" y="296"/>
                    <a:pt x="206" y="311"/>
                  </a:cubicBezTo>
                  <a:cubicBezTo>
                    <a:pt x="169" y="336"/>
                    <a:pt x="132" y="363"/>
                    <a:pt x="94" y="380"/>
                  </a:cubicBezTo>
                  <a:moveTo>
                    <a:pt x="383" y="27"/>
                  </a:moveTo>
                  <a:cubicBezTo>
                    <a:pt x="380" y="25"/>
                    <a:pt x="373" y="27"/>
                    <a:pt x="374" y="19"/>
                  </a:cubicBezTo>
                  <a:cubicBezTo>
                    <a:pt x="377" y="20"/>
                    <a:pt x="382" y="18"/>
                    <a:pt x="383" y="27"/>
                  </a:cubicBezTo>
                  <a:moveTo>
                    <a:pt x="384" y="45"/>
                  </a:moveTo>
                  <a:cubicBezTo>
                    <a:pt x="386" y="42"/>
                    <a:pt x="387" y="49"/>
                    <a:pt x="386" y="52"/>
                  </a:cubicBezTo>
                  <a:cubicBezTo>
                    <a:pt x="384" y="52"/>
                    <a:pt x="383" y="47"/>
                    <a:pt x="384" y="45"/>
                  </a:cubicBezTo>
                  <a:moveTo>
                    <a:pt x="400" y="148"/>
                  </a:moveTo>
                  <a:cubicBezTo>
                    <a:pt x="402" y="147"/>
                    <a:pt x="401" y="160"/>
                    <a:pt x="397" y="158"/>
                  </a:cubicBezTo>
                  <a:cubicBezTo>
                    <a:pt x="398" y="154"/>
                    <a:pt x="399" y="151"/>
                    <a:pt x="400" y="148"/>
                  </a:cubicBezTo>
                  <a:moveTo>
                    <a:pt x="409" y="71"/>
                  </a:moveTo>
                  <a:cubicBezTo>
                    <a:pt x="405" y="70"/>
                    <a:pt x="408" y="60"/>
                    <a:pt x="409" y="57"/>
                  </a:cubicBezTo>
                  <a:cubicBezTo>
                    <a:pt x="411" y="55"/>
                    <a:pt x="410" y="61"/>
                    <a:pt x="411" y="63"/>
                  </a:cubicBezTo>
                  <a:cubicBezTo>
                    <a:pt x="412" y="70"/>
                    <a:pt x="409" y="77"/>
                    <a:pt x="408" y="84"/>
                  </a:cubicBezTo>
                  <a:cubicBezTo>
                    <a:pt x="407" y="83"/>
                    <a:pt x="406" y="82"/>
                    <a:pt x="405" y="82"/>
                  </a:cubicBezTo>
                  <a:cubicBezTo>
                    <a:pt x="403" y="76"/>
                    <a:pt x="409" y="76"/>
                    <a:pt x="409" y="71"/>
                  </a:cubicBezTo>
                  <a:moveTo>
                    <a:pt x="532" y="382"/>
                  </a:moveTo>
                  <a:cubicBezTo>
                    <a:pt x="522" y="390"/>
                    <a:pt x="513" y="404"/>
                    <a:pt x="503" y="416"/>
                  </a:cubicBezTo>
                  <a:cubicBezTo>
                    <a:pt x="488" y="432"/>
                    <a:pt x="474" y="450"/>
                    <a:pt x="459" y="465"/>
                  </a:cubicBezTo>
                  <a:cubicBezTo>
                    <a:pt x="444" y="481"/>
                    <a:pt x="430" y="497"/>
                    <a:pt x="414" y="509"/>
                  </a:cubicBezTo>
                  <a:cubicBezTo>
                    <a:pt x="407" y="517"/>
                    <a:pt x="399" y="518"/>
                    <a:pt x="392" y="523"/>
                  </a:cubicBezTo>
                  <a:cubicBezTo>
                    <a:pt x="378" y="531"/>
                    <a:pt x="364" y="541"/>
                    <a:pt x="350" y="549"/>
                  </a:cubicBezTo>
                  <a:cubicBezTo>
                    <a:pt x="336" y="558"/>
                    <a:pt x="323" y="567"/>
                    <a:pt x="308" y="570"/>
                  </a:cubicBezTo>
                  <a:cubicBezTo>
                    <a:pt x="300" y="576"/>
                    <a:pt x="291" y="567"/>
                    <a:pt x="282" y="572"/>
                  </a:cubicBezTo>
                  <a:cubicBezTo>
                    <a:pt x="276" y="576"/>
                    <a:pt x="270" y="571"/>
                    <a:pt x="264" y="571"/>
                  </a:cubicBezTo>
                  <a:cubicBezTo>
                    <a:pt x="263" y="569"/>
                    <a:pt x="260" y="566"/>
                    <a:pt x="260" y="572"/>
                  </a:cubicBezTo>
                  <a:cubicBezTo>
                    <a:pt x="253" y="573"/>
                    <a:pt x="246" y="572"/>
                    <a:pt x="239" y="572"/>
                  </a:cubicBezTo>
                  <a:cubicBezTo>
                    <a:pt x="240" y="564"/>
                    <a:pt x="238" y="563"/>
                    <a:pt x="236" y="559"/>
                  </a:cubicBezTo>
                  <a:cubicBezTo>
                    <a:pt x="225" y="554"/>
                    <a:pt x="214" y="556"/>
                    <a:pt x="203" y="553"/>
                  </a:cubicBezTo>
                  <a:cubicBezTo>
                    <a:pt x="185" y="550"/>
                    <a:pt x="167" y="544"/>
                    <a:pt x="150" y="531"/>
                  </a:cubicBezTo>
                  <a:cubicBezTo>
                    <a:pt x="137" y="519"/>
                    <a:pt x="123" y="504"/>
                    <a:pt x="114" y="481"/>
                  </a:cubicBezTo>
                  <a:cubicBezTo>
                    <a:pt x="117" y="478"/>
                    <a:pt x="121" y="482"/>
                    <a:pt x="124" y="480"/>
                  </a:cubicBezTo>
                  <a:cubicBezTo>
                    <a:pt x="130" y="476"/>
                    <a:pt x="136" y="471"/>
                    <a:pt x="142" y="467"/>
                  </a:cubicBezTo>
                  <a:cubicBezTo>
                    <a:pt x="145" y="460"/>
                    <a:pt x="151" y="466"/>
                    <a:pt x="155" y="464"/>
                  </a:cubicBezTo>
                  <a:cubicBezTo>
                    <a:pt x="162" y="456"/>
                    <a:pt x="171" y="460"/>
                    <a:pt x="178" y="451"/>
                  </a:cubicBezTo>
                  <a:cubicBezTo>
                    <a:pt x="180" y="446"/>
                    <a:pt x="183" y="450"/>
                    <a:pt x="185" y="448"/>
                  </a:cubicBezTo>
                  <a:cubicBezTo>
                    <a:pt x="189" y="444"/>
                    <a:pt x="194" y="443"/>
                    <a:pt x="197" y="436"/>
                  </a:cubicBezTo>
                  <a:cubicBezTo>
                    <a:pt x="200" y="434"/>
                    <a:pt x="206" y="436"/>
                    <a:pt x="208" y="428"/>
                  </a:cubicBezTo>
                  <a:cubicBezTo>
                    <a:pt x="213" y="430"/>
                    <a:pt x="217" y="422"/>
                    <a:pt x="221" y="421"/>
                  </a:cubicBezTo>
                  <a:cubicBezTo>
                    <a:pt x="235" y="412"/>
                    <a:pt x="249" y="399"/>
                    <a:pt x="262" y="386"/>
                  </a:cubicBezTo>
                  <a:cubicBezTo>
                    <a:pt x="263" y="381"/>
                    <a:pt x="266" y="380"/>
                    <a:pt x="269" y="381"/>
                  </a:cubicBezTo>
                  <a:cubicBezTo>
                    <a:pt x="269" y="375"/>
                    <a:pt x="273" y="381"/>
                    <a:pt x="275" y="379"/>
                  </a:cubicBezTo>
                  <a:cubicBezTo>
                    <a:pt x="277" y="377"/>
                    <a:pt x="278" y="374"/>
                    <a:pt x="279" y="371"/>
                  </a:cubicBezTo>
                  <a:cubicBezTo>
                    <a:pt x="281" y="370"/>
                    <a:pt x="283" y="368"/>
                    <a:pt x="284" y="365"/>
                  </a:cubicBezTo>
                  <a:cubicBezTo>
                    <a:pt x="288" y="360"/>
                    <a:pt x="294" y="361"/>
                    <a:pt x="297" y="353"/>
                  </a:cubicBezTo>
                  <a:cubicBezTo>
                    <a:pt x="305" y="354"/>
                    <a:pt x="308" y="337"/>
                    <a:pt x="315" y="337"/>
                  </a:cubicBezTo>
                  <a:cubicBezTo>
                    <a:pt x="321" y="342"/>
                    <a:pt x="322" y="327"/>
                    <a:pt x="326" y="324"/>
                  </a:cubicBezTo>
                  <a:cubicBezTo>
                    <a:pt x="328" y="322"/>
                    <a:pt x="327" y="329"/>
                    <a:pt x="330" y="328"/>
                  </a:cubicBezTo>
                  <a:cubicBezTo>
                    <a:pt x="330" y="324"/>
                    <a:pt x="331" y="321"/>
                    <a:pt x="333" y="319"/>
                  </a:cubicBezTo>
                  <a:cubicBezTo>
                    <a:pt x="336" y="319"/>
                    <a:pt x="340" y="318"/>
                    <a:pt x="342" y="314"/>
                  </a:cubicBezTo>
                  <a:cubicBezTo>
                    <a:pt x="343" y="310"/>
                    <a:pt x="344" y="307"/>
                    <a:pt x="344" y="303"/>
                  </a:cubicBezTo>
                  <a:cubicBezTo>
                    <a:pt x="346" y="301"/>
                    <a:pt x="348" y="301"/>
                    <a:pt x="349" y="297"/>
                  </a:cubicBezTo>
                  <a:cubicBezTo>
                    <a:pt x="350" y="294"/>
                    <a:pt x="350" y="288"/>
                    <a:pt x="353" y="288"/>
                  </a:cubicBezTo>
                  <a:cubicBezTo>
                    <a:pt x="352" y="293"/>
                    <a:pt x="353" y="298"/>
                    <a:pt x="353" y="303"/>
                  </a:cubicBezTo>
                  <a:cubicBezTo>
                    <a:pt x="356" y="298"/>
                    <a:pt x="360" y="292"/>
                    <a:pt x="361" y="285"/>
                  </a:cubicBezTo>
                  <a:cubicBezTo>
                    <a:pt x="359" y="289"/>
                    <a:pt x="351" y="293"/>
                    <a:pt x="355" y="279"/>
                  </a:cubicBezTo>
                  <a:cubicBezTo>
                    <a:pt x="358" y="276"/>
                    <a:pt x="362" y="275"/>
                    <a:pt x="365" y="276"/>
                  </a:cubicBezTo>
                  <a:cubicBezTo>
                    <a:pt x="365" y="269"/>
                    <a:pt x="370" y="267"/>
                    <a:pt x="373" y="262"/>
                  </a:cubicBezTo>
                  <a:cubicBezTo>
                    <a:pt x="375" y="256"/>
                    <a:pt x="379" y="254"/>
                    <a:pt x="380" y="247"/>
                  </a:cubicBezTo>
                  <a:cubicBezTo>
                    <a:pt x="381" y="248"/>
                    <a:pt x="381" y="249"/>
                    <a:pt x="382" y="250"/>
                  </a:cubicBezTo>
                  <a:cubicBezTo>
                    <a:pt x="383" y="245"/>
                    <a:pt x="387" y="241"/>
                    <a:pt x="385" y="235"/>
                  </a:cubicBezTo>
                  <a:cubicBezTo>
                    <a:pt x="387" y="235"/>
                    <a:pt x="388" y="236"/>
                    <a:pt x="389" y="237"/>
                  </a:cubicBezTo>
                  <a:cubicBezTo>
                    <a:pt x="391" y="234"/>
                    <a:pt x="390" y="228"/>
                    <a:pt x="392" y="225"/>
                  </a:cubicBezTo>
                  <a:cubicBezTo>
                    <a:pt x="398" y="230"/>
                    <a:pt x="397" y="210"/>
                    <a:pt x="403" y="208"/>
                  </a:cubicBezTo>
                  <a:cubicBezTo>
                    <a:pt x="406" y="205"/>
                    <a:pt x="405" y="199"/>
                    <a:pt x="404" y="193"/>
                  </a:cubicBezTo>
                  <a:cubicBezTo>
                    <a:pt x="409" y="186"/>
                    <a:pt x="410" y="173"/>
                    <a:pt x="416" y="167"/>
                  </a:cubicBezTo>
                  <a:cubicBezTo>
                    <a:pt x="423" y="165"/>
                    <a:pt x="416" y="155"/>
                    <a:pt x="419" y="150"/>
                  </a:cubicBezTo>
                  <a:cubicBezTo>
                    <a:pt x="423" y="143"/>
                    <a:pt x="427" y="120"/>
                    <a:pt x="416" y="127"/>
                  </a:cubicBezTo>
                  <a:cubicBezTo>
                    <a:pt x="415" y="121"/>
                    <a:pt x="415" y="115"/>
                    <a:pt x="416" y="108"/>
                  </a:cubicBezTo>
                  <a:cubicBezTo>
                    <a:pt x="418" y="108"/>
                    <a:pt x="423" y="108"/>
                    <a:pt x="421" y="103"/>
                  </a:cubicBezTo>
                  <a:cubicBezTo>
                    <a:pt x="420" y="98"/>
                    <a:pt x="422" y="94"/>
                    <a:pt x="423" y="90"/>
                  </a:cubicBezTo>
                  <a:cubicBezTo>
                    <a:pt x="422" y="91"/>
                    <a:pt x="420" y="93"/>
                    <a:pt x="419" y="94"/>
                  </a:cubicBezTo>
                  <a:cubicBezTo>
                    <a:pt x="420" y="86"/>
                    <a:pt x="420" y="78"/>
                    <a:pt x="419" y="71"/>
                  </a:cubicBezTo>
                  <a:cubicBezTo>
                    <a:pt x="417" y="68"/>
                    <a:pt x="414" y="66"/>
                    <a:pt x="415" y="61"/>
                  </a:cubicBezTo>
                  <a:cubicBezTo>
                    <a:pt x="412" y="57"/>
                    <a:pt x="414" y="46"/>
                    <a:pt x="409" y="48"/>
                  </a:cubicBezTo>
                  <a:cubicBezTo>
                    <a:pt x="409" y="52"/>
                    <a:pt x="409" y="56"/>
                    <a:pt x="407" y="52"/>
                  </a:cubicBezTo>
                  <a:cubicBezTo>
                    <a:pt x="408" y="47"/>
                    <a:pt x="409" y="39"/>
                    <a:pt x="405" y="38"/>
                  </a:cubicBezTo>
                  <a:cubicBezTo>
                    <a:pt x="408" y="46"/>
                    <a:pt x="397" y="43"/>
                    <a:pt x="403" y="54"/>
                  </a:cubicBezTo>
                  <a:cubicBezTo>
                    <a:pt x="404" y="58"/>
                    <a:pt x="400" y="56"/>
                    <a:pt x="399" y="56"/>
                  </a:cubicBezTo>
                  <a:cubicBezTo>
                    <a:pt x="399" y="51"/>
                    <a:pt x="396" y="47"/>
                    <a:pt x="395" y="43"/>
                  </a:cubicBezTo>
                  <a:cubicBezTo>
                    <a:pt x="385" y="49"/>
                    <a:pt x="393" y="33"/>
                    <a:pt x="391" y="28"/>
                  </a:cubicBezTo>
                  <a:cubicBezTo>
                    <a:pt x="392" y="30"/>
                    <a:pt x="393" y="33"/>
                    <a:pt x="394" y="36"/>
                  </a:cubicBezTo>
                  <a:cubicBezTo>
                    <a:pt x="396" y="35"/>
                    <a:pt x="399" y="35"/>
                    <a:pt x="400" y="33"/>
                  </a:cubicBezTo>
                  <a:cubicBezTo>
                    <a:pt x="399" y="31"/>
                    <a:pt x="395" y="34"/>
                    <a:pt x="396" y="31"/>
                  </a:cubicBezTo>
                  <a:cubicBezTo>
                    <a:pt x="398" y="24"/>
                    <a:pt x="392" y="24"/>
                    <a:pt x="390" y="23"/>
                  </a:cubicBezTo>
                  <a:cubicBezTo>
                    <a:pt x="388" y="27"/>
                    <a:pt x="387" y="32"/>
                    <a:pt x="385" y="37"/>
                  </a:cubicBezTo>
                  <a:cubicBezTo>
                    <a:pt x="384" y="29"/>
                    <a:pt x="385" y="22"/>
                    <a:pt x="385" y="15"/>
                  </a:cubicBezTo>
                  <a:cubicBezTo>
                    <a:pt x="383" y="11"/>
                    <a:pt x="380" y="16"/>
                    <a:pt x="378" y="16"/>
                  </a:cubicBezTo>
                  <a:cubicBezTo>
                    <a:pt x="374" y="4"/>
                    <a:pt x="364" y="5"/>
                    <a:pt x="357" y="3"/>
                  </a:cubicBezTo>
                  <a:cubicBezTo>
                    <a:pt x="352" y="1"/>
                    <a:pt x="346" y="7"/>
                    <a:pt x="341" y="1"/>
                  </a:cubicBezTo>
                  <a:cubicBezTo>
                    <a:pt x="332" y="2"/>
                    <a:pt x="323" y="0"/>
                    <a:pt x="313" y="2"/>
                  </a:cubicBezTo>
                  <a:cubicBezTo>
                    <a:pt x="308" y="3"/>
                    <a:pt x="302" y="2"/>
                    <a:pt x="297" y="4"/>
                  </a:cubicBezTo>
                  <a:cubicBezTo>
                    <a:pt x="292" y="6"/>
                    <a:pt x="287" y="1"/>
                    <a:pt x="282" y="5"/>
                  </a:cubicBezTo>
                  <a:cubicBezTo>
                    <a:pt x="276" y="11"/>
                    <a:pt x="268" y="9"/>
                    <a:pt x="261" y="12"/>
                  </a:cubicBezTo>
                  <a:cubicBezTo>
                    <a:pt x="255" y="8"/>
                    <a:pt x="254" y="23"/>
                    <a:pt x="249" y="23"/>
                  </a:cubicBezTo>
                  <a:cubicBezTo>
                    <a:pt x="248" y="21"/>
                    <a:pt x="246" y="19"/>
                    <a:pt x="245" y="18"/>
                  </a:cubicBezTo>
                  <a:cubicBezTo>
                    <a:pt x="247" y="23"/>
                    <a:pt x="243" y="26"/>
                    <a:pt x="240" y="24"/>
                  </a:cubicBezTo>
                  <a:cubicBezTo>
                    <a:pt x="239" y="19"/>
                    <a:pt x="236" y="20"/>
                    <a:pt x="233" y="19"/>
                  </a:cubicBezTo>
                  <a:cubicBezTo>
                    <a:pt x="232" y="24"/>
                    <a:pt x="230" y="27"/>
                    <a:pt x="226" y="25"/>
                  </a:cubicBezTo>
                  <a:cubicBezTo>
                    <a:pt x="223" y="33"/>
                    <a:pt x="218" y="31"/>
                    <a:pt x="214" y="33"/>
                  </a:cubicBezTo>
                  <a:cubicBezTo>
                    <a:pt x="212" y="37"/>
                    <a:pt x="219" y="32"/>
                    <a:pt x="217" y="36"/>
                  </a:cubicBezTo>
                  <a:cubicBezTo>
                    <a:pt x="216" y="38"/>
                    <a:pt x="214" y="39"/>
                    <a:pt x="213" y="40"/>
                  </a:cubicBezTo>
                  <a:cubicBezTo>
                    <a:pt x="207" y="39"/>
                    <a:pt x="203" y="45"/>
                    <a:pt x="197" y="48"/>
                  </a:cubicBezTo>
                  <a:cubicBezTo>
                    <a:pt x="193" y="44"/>
                    <a:pt x="189" y="55"/>
                    <a:pt x="184" y="51"/>
                  </a:cubicBezTo>
                  <a:cubicBezTo>
                    <a:pt x="181" y="53"/>
                    <a:pt x="178" y="56"/>
                    <a:pt x="175" y="58"/>
                  </a:cubicBezTo>
                  <a:cubicBezTo>
                    <a:pt x="172" y="58"/>
                    <a:pt x="167" y="53"/>
                    <a:pt x="165" y="59"/>
                  </a:cubicBezTo>
                  <a:cubicBezTo>
                    <a:pt x="163" y="63"/>
                    <a:pt x="158" y="59"/>
                    <a:pt x="157" y="65"/>
                  </a:cubicBezTo>
                  <a:cubicBezTo>
                    <a:pt x="155" y="68"/>
                    <a:pt x="154" y="72"/>
                    <a:pt x="153" y="75"/>
                  </a:cubicBezTo>
                  <a:cubicBezTo>
                    <a:pt x="148" y="78"/>
                    <a:pt x="145" y="86"/>
                    <a:pt x="140" y="85"/>
                  </a:cubicBezTo>
                  <a:cubicBezTo>
                    <a:pt x="135" y="93"/>
                    <a:pt x="128" y="95"/>
                    <a:pt x="123" y="102"/>
                  </a:cubicBezTo>
                  <a:cubicBezTo>
                    <a:pt x="116" y="107"/>
                    <a:pt x="112" y="120"/>
                    <a:pt x="104" y="123"/>
                  </a:cubicBezTo>
                  <a:cubicBezTo>
                    <a:pt x="96" y="126"/>
                    <a:pt x="92" y="141"/>
                    <a:pt x="85" y="147"/>
                  </a:cubicBezTo>
                  <a:cubicBezTo>
                    <a:pt x="78" y="154"/>
                    <a:pt x="72" y="165"/>
                    <a:pt x="66" y="173"/>
                  </a:cubicBezTo>
                  <a:cubicBezTo>
                    <a:pt x="54" y="188"/>
                    <a:pt x="46" y="208"/>
                    <a:pt x="35" y="225"/>
                  </a:cubicBezTo>
                  <a:cubicBezTo>
                    <a:pt x="32" y="236"/>
                    <a:pt x="25" y="244"/>
                    <a:pt x="23" y="256"/>
                  </a:cubicBezTo>
                  <a:cubicBezTo>
                    <a:pt x="19" y="258"/>
                    <a:pt x="21" y="268"/>
                    <a:pt x="18" y="272"/>
                  </a:cubicBezTo>
                  <a:cubicBezTo>
                    <a:pt x="14" y="275"/>
                    <a:pt x="13" y="281"/>
                    <a:pt x="11" y="287"/>
                  </a:cubicBezTo>
                  <a:cubicBezTo>
                    <a:pt x="11" y="290"/>
                    <a:pt x="13" y="294"/>
                    <a:pt x="10" y="295"/>
                  </a:cubicBezTo>
                  <a:cubicBezTo>
                    <a:pt x="7" y="296"/>
                    <a:pt x="13" y="307"/>
                    <a:pt x="8" y="303"/>
                  </a:cubicBezTo>
                  <a:cubicBezTo>
                    <a:pt x="4" y="317"/>
                    <a:pt x="5" y="334"/>
                    <a:pt x="3" y="349"/>
                  </a:cubicBezTo>
                  <a:cubicBezTo>
                    <a:pt x="0" y="382"/>
                    <a:pt x="1" y="415"/>
                    <a:pt x="5" y="447"/>
                  </a:cubicBezTo>
                  <a:cubicBezTo>
                    <a:pt x="5" y="460"/>
                    <a:pt x="10" y="471"/>
                    <a:pt x="11" y="483"/>
                  </a:cubicBezTo>
                  <a:cubicBezTo>
                    <a:pt x="11" y="489"/>
                    <a:pt x="14" y="494"/>
                    <a:pt x="17" y="497"/>
                  </a:cubicBezTo>
                  <a:cubicBezTo>
                    <a:pt x="18" y="509"/>
                    <a:pt x="22" y="521"/>
                    <a:pt x="27" y="529"/>
                  </a:cubicBezTo>
                  <a:cubicBezTo>
                    <a:pt x="28" y="538"/>
                    <a:pt x="32" y="544"/>
                    <a:pt x="33" y="552"/>
                  </a:cubicBezTo>
                  <a:cubicBezTo>
                    <a:pt x="39" y="551"/>
                    <a:pt x="39" y="565"/>
                    <a:pt x="43" y="570"/>
                  </a:cubicBezTo>
                  <a:cubicBezTo>
                    <a:pt x="48" y="574"/>
                    <a:pt x="52" y="580"/>
                    <a:pt x="54" y="589"/>
                  </a:cubicBezTo>
                  <a:cubicBezTo>
                    <a:pt x="57" y="591"/>
                    <a:pt x="61" y="593"/>
                    <a:pt x="61" y="600"/>
                  </a:cubicBezTo>
                  <a:cubicBezTo>
                    <a:pt x="63" y="601"/>
                    <a:pt x="67" y="596"/>
                    <a:pt x="67" y="602"/>
                  </a:cubicBezTo>
                  <a:cubicBezTo>
                    <a:pt x="67" y="609"/>
                    <a:pt x="72" y="608"/>
                    <a:pt x="73" y="613"/>
                  </a:cubicBezTo>
                  <a:cubicBezTo>
                    <a:pt x="74" y="619"/>
                    <a:pt x="78" y="620"/>
                    <a:pt x="80" y="618"/>
                  </a:cubicBezTo>
                  <a:cubicBezTo>
                    <a:pt x="82" y="625"/>
                    <a:pt x="87" y="628"/>
                    <a:pt x="90" y="631"/>
                  </a:cubicBezTo>
                  <a:cubicBezTo>
                    <a:pt x="99" y="633"/>
                    <a:pt x="105" y="647"/>
                    <a:pt x="114" y="649"/>
                  </a:cubicBezTo>
                  <a:cubicBezTo>
                    <a:pt x="116" y="651"/>
                    <a:pt x="116" y="645"/>
                    <a:pt x="117" y="644"/>
                  </a:cubicBezTo>
                  <a:cubicBezTo>
                    <a:pt x="118" y="647"/>
                    <a:pt x="117" y="651"/>
                    <a:pt x="119" y="653"/>
                  </a:cubicBezTo>
                  <a:cubicBezTo>
                    <a:pt x="130" y="657"/>
                    <a:pt x="141" y="662"/>
                    <a:pt x="152" y="664"/>
                  </a:cubicBezTo>
                  <a:cubicBezTo>
                    <a:pt x="152" y="667"/>
                    <a:pt x="149" y="676"/>
                    <a:pt x="153" y="673"/>
                  </a:cubicBezTo>
                  <a:cubicBezTo>
                    <a:pt x="157" y="668"/>
                    <a:pt x="163" y="666"/>
                    <a:pt x="167" y="671"/>
                  </a:cubicBezTo>
                  <a:cubicBezTo>
                    <a:pt x="173" y="672"/>
                    <a:pt x="179" y="670"/>
                    <a:pt x="186" y="670"/>
                  </a:cubicBezTo>
                  <a:cubicBezTo>
                    <a:pt x="186" y="678"/>
                    <a:pt x="190" y="670"/>
                    <a:pt x="193" y="670"/>
                  </a:cubicBezTo>
                  <a:cubicBezTo>
                    <a:pt x="193" y="672"/>
                    <a:pt x="193" y="675"/>
                    <a:pt x="194" y="677"/>
                  </a:cubicBezTo>
                  <a:cubicBezTo>
                    <a:pt x="197" y="679"/>
                    <a:pt x="197" y="674"/>
                    <a:pt x="198" y="672"/>
                  </a:cubicBezTo>
                  <a:cubicBezTo>
                    <a:pt x="201" y="670"/>
                    <a:pt x="203" y="674"/>
                    <a:pt x="206" y="675"/>
                  </a:cubicBezTo>
                  <a:cubicBezTo>
                    <a:pt x="210" y="670"/>
                    <a:pt x="216" y="670"/>
                    <a:pt x="221" y="668"/>
                  </a:cubicBezTo>
                  <a:cubicBezTo>
                    <a:pt x="221" y="669"/>
                    <a:pt x="222" y="672"/>
                    <a:pt x="222" y="674"/>
                  </a:cubicBezTo>
                  <a:cubicBezTo>
                    <a:pt x="225" y="672"/>
                    <a:pt x="228" y="670"/>
                    <a:pt x="232" y="669"/>
                  </a:cubicBezTo>
                  <a:cubicBezTo>
                    <a:pt x="235" y="669"/>
                    <a:pt x="239" y="670"/>
                    <a:pt x="243" y="672"/>
                  </a:cubicBezTo>
                  <a:cubicBezTo>
                    <a:pt x="246" y="677"/>
                    <a:pt x="247" y="666"/>
                    <a:pt x="249" y="669"/>
                  </a:cubicBezTo>
                  <a:cubicBezTo>
                    <a:pt x="252" y="669"/>
                    <a:pt x="251" y="673"/>
                    <a:pt x="252" y="676"/>
                  </a:cubicBezTo>
                  <a:cubicBezTo>
                    <a:pt x="254" y="676"/>
                    <a:pt x="254" y="672"/>
                    <a:pt x="255" y="670"/>
                  </a:cubicBezTo>
                  <a:cubicBezTo>
                    <a:pt x="258" y="668"/>
                    <a:pt x="262" y="668"/>
                    <a:pt x="266" y="669"/>
                  </a:cubicBezTo>
                  <a:cubicBezTo>
                    <a:pt x="270" y="667"/>
                    <a:pt x="274" y="667"/>
                    <a:pt x="278" y="665"/>
                  </a:cubicBezTo>
                  <a:cubicBezTo>
                    <a:pt x="279" y="662"/>
                    <a:pt x="279" y="662"/>
                    <a:pt x="281" y="663"/>
                  </a:cubicBezTo>
                  <a:cubicBezTo>
                    <a:pt x="283" y="664"/>
                    <a:pt x="286" y="660"/>
                    <a:pt x="287" y="656"/>
                  </a:cubicBezTo>
                  <a:cubicBezTo>
                    <a:pt x="291" y="655"/>
                    <a:pt x="295" y="661"/>
                    <a:pt x="299" y="657"/>
                  </a:cubicBezTo>
                  <a:cubicBezTo>
                    <a:pt x="301" y="653"/>
                    <a:pt x="306" y="650"/>
                    <a:pt x="306" y="657"/>
                  </a:cubicBezTo>
                  <a:cubicBezTo>
                    <a:pt x="311" y="658"/>
                    <a:pt x="318" y="646"/>
                    <a:pt x="320" y="655"/>
                  </a:cubicBezTo>
                  <a:cubicBezTo>
                    <a:pt x="324" y="653"/>
                    <a:pt x="329" y="654"/>
                    <a:pt x="333" y="650"/>
                  </a:cubicBezTo>
                  <a:cubicBezTo>
                    <a:pt x="337" y="653"/>
                    <a:pt x="338" y="649"/>
                    <a:pt x="340" y="644"/>
                  </a:cubicBezTo>
                  <a:cubicBezTo>
                    <a:pt x="342" y="645"/>
                    <a:pt x="344" y="646"/>
                    <a:pt x="346" y="645"/>
                  </a:cubicBezTo>
                  <a:cubicBezTo>
                    <a:pt x="348" y="643"/>
                    <a:pt x="348" y="638"/>
                    <a:pt x="351" y="638"/>
                  </a:cubicBezTo>
                  <a:cubicBezTo>
                    <a:pt x="354" y="638"/>
                    <a:pt x="355" y="632"/>
                    <a:pt x="358" y="632"/>
                  </a:cubicBezTo>
                  <a:cubicBezTo>
                    <a:pt x="361" y="632"/>
                    <a:pt x="363" y="624"/>
                    <a:pt x="366" y="625"/>
                  </a:cubicBezTo>
                  <a:cubicBezTo>
                    <a:pt x="371" y="629"/>
                    <a:pt x="374" y="618"/>
                    <a:pt x="378" y="617"/>
                  </a:cubicBezTo>
                  <a:cubicBezTo>
                    <a:pt x="382" y="619"/>
                    <a:pt x="381" y="609"/>
                    <a:pt x="384" y="608"/>
                  </a:cubicBezTo>
                  <a:cubicBezTo>
                    <a:pt x="383" y="615"/>
                    <a:pt x="381" y="623"/>
                    <a:pt x="379" y="630"/>
                  </a:cubicBezTo>
                  <a:cubicBezTo>
                    <a:pt x="384" y="629"/>
                    <a:pt x="386" y="618"/>
                    <a:pt x="390" y="614"/>
                  </a:cubicBezTo>
                  <a:cubicBezTo>
                    <a:pt x="395" y="609"/>
                    <a:pt x="402" y="610"/>
                    <a:pt x="406" y="601"/>
                  </a:cubicBezTo>
                  <a:cubicBezTo>
                    <a:pt x="409" y="604"/>
                    <a:pt x="410" y="598"/>
                    <a:pt x="413" y="596"/>
                  </a:cubicBezTo>
                  <a:cubicBezTo>
                    <a:pt x="418" y="601"/>
                    <a:pt x="419" y="588"/>
                    <a:pt x="424" y="590"/>
                  </a:cubicBezTo>
                  <a:cubicBezTo>
                    <a:pt x="429" y="599"/>
                    <a:pt x="436" y="575"/>
                    <a:pt x="425" y="584"/>
                  </a:cubicBezTo>
                  <a:cubicBezTo>
                    <a:pt x="426" y="580"/>
                    <a:pt x="430" y="583"/>
                    <a:pt x="432" y="579"/>
                  </a:cubicBezTo>
                  <a:cubicBezTo>
                    <a:pt x="436" y="576"/>
                    <a:pt x="437" y="566"/>
                    <a:pt x="442" y="568"/>
                  </a:cubicBezTo>
                  <a:cubicBezTo>
                    <a:pt x="445" y="561"/>
                    <a:pt x="450" y="556"/>
                    <a:pt x="452" y="547"/>
                  </a:cubicBezTo>
                  <a:cubicBezTo>
                    <a:pt x="458" y="542"/>
                    <a:pt x="464" y="535"/>
                    <a:pt x="470" y="527"/>
                  </a:cubicBezTo>
                  <a:cubicBezTo>
                    <a:pt x="473" y="526"/>
                    <a:pt x="479" y="525"/>
                    <a:pt x="477" y="516"/>
                  </a:cubicBezTo>
                  <a:cubicBezTo>
                    <a:pt x="479" y="507"/>
                    <a:pt x="487" y="503"/>
                    <a:pt x="487" y="492"/>
                  </a:cubicBezTo>
                  <a:cubicBezTo>
                    <a:pt x="489" y="489"/>
                    <a:pt x="491" y="486"/>
                    <a:pt x="493" y="484"/>
                  </a:cubicBezTo>
                  <a:cubicBezTo>
                    <a:pt x="494" y="481"/>
                    <a:pt x="498" y="482"/>
                    <a:pt x="497" y="477"/>
                  </a:cubicBezTo>
                  <a:cubicBezTo>
                    <a:pt x="497" y="474"/>
                    <a:pt x="495" y="470"/>
                    <a:pt x="497" y="468"/>
                  </a:cubicBezTo>
                  <a:cubicBezTo>
                    <a:pt x="499" y="464"/>
                    <a:pt x="499" y="475"/>
                    <a:pt x="501" y="473"/>
                  </a:cubicBezTo>
                  <a:cubicBezTo>
                    <a:pt x="505" y="463"/>
                    <a:pt x="507" y="451"/>
                    <a:pt x="508" y="440"/>
                  </a:cubicBezTo>
                  <a:cubicBezTo>
                    <a:pt x="511" y="433"/>
                    <a:pt x="510" y="446"/>
                    <a:pt x="513" y="448"/>
                  </a:cubicBezTo>
                  <a:cubicBezTo>
                    <a:pt x="510" y="433"/>
                    <a:pt x="519" y="428"/>
                    <a:pt x="520" y="416"/>
                  </a:cubicBezTo>
                  <a:cubicBezTo>
                    <a:pt x="523" y="411"/>
                    <a:pt x="524" y="403"/>
                    <a:pt x="527" y="398"/>
                  </a:cubicBezTo>
                  <a:cubicBezTo>
                    <a:pt x="529" y="393"/>
                    <a:pt x="533" y="389"/>
                    <a:pt x="532" y="38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125913" y="1343026"/>
              <a:ext cx="273050" cy="325438"/>
            </a:xfrm>
            <a:custGeom>
              <a:avLst/>
              <a:gdLst>
                <a:gd name="T0" fmla="*/ 409 w 564"/>
                <a:gd name="T1" fmla="*/ 572 h 668"/>
                <a:gd name="T2" fmla="*/ 363 w 564"/>
                <a:gd name="T3" fmla="*/ 475 h 668"/>
                <a:gd name="T4" fmla="*/ 324 w 564"/>
                <a:gd name="T5" fmla="*/ 93 h 668"/>
                <a:gd name="T6" fmla="*/ 304 w 564"/>
                <a:gd name="T7" fmla="*/ 96 h 668"/>
                <a:gd name="T8" fmla="*/ 236 w 564"/>
                <a:gd name="T9" fmla="*/ 164 h 668"/>
                <a:gd name="T10" fmla="*/ 219 w 564"/>
                <a:gd name="T11" fmla="*/ 190 h 668"/>
                <a:gd name="T12" fmla="*/ 212 w 564"/>
                <a:gd name="T13" fmla="*/ 212 h 668"/>
                <a:gd name="T14" fmla="*/ 207 w 564"/>
                <a:gd name="T15" fmla="*/ 217 h 668"/>
                <a:gd name="T16" fmla="*/ 183 w 564"/>
                <a:gd name="T17" fmla="*/ 224 h 668"/>
                <a:gd name="T18" fmla="*/ 180 w 564"/>
                <a:gd name="T19" fmla="*/ 244 h 668"/>
                <a:gd name="T20" fmla="*/ 190 w 564"/>
                <a:gd name="T21" fmla="*/ 206 h 668"/>
                <a:gd name="T22" fmla="*/ 157 w 564"/>
                <a:gd name="T23" fmla="*/ 307 h 668"/>
                <a:gd name="T24" fmla="*/ 148 w 564"/>
                <a:gd name="T25" fmla="*/ 342 h 668"/>
                <a:gd name="T26" fmla="*/ 138 w 564"/>
                <a:gd name="T27" fmla="*/ 332 h 668"/>
                <a:gd name="T28" fmla="*/ 125 w 564"/>
                <a:gd name="T29" fmla="*/ 373 h 668"/>
                <a:gd name="T30" fmla="*/ 117 w 564"/>
                <a:gd name="T31" fmla="*/ 413 h 668"/>
                <a:gd name="T32" fmla="*/ 147 w 564"/>
                <a:gd name="T33" fmla="*/ 291 h 668"/>
                <a:gd name="T34" fmla="*/ 157 w 564"/>
                <a:gd name="T35" fmla="*/ 257 h 668"/>
                <a:gd name="T36" fmla="*/ 88 w 564"/>
                <a:gd name="T37" fmla="*/ 507 h 668"/>
                <a:gd name="T38" fmla="*/ 83 w 564"/>
                <a:gd name="T39" fmla="*/ 590 h 668"/>
                <a:gd name="T40" fmla="*/ 51 w 564"/>
                <a:gd name="T41" fmla="*/ 602 h 668"/>
                <a:gd name="T42" fmla="*/ 380 w 564"/>
                <a:gd name="T43" fmla="*/ 219 h 668"/>
                <a:gd name="T44" fmla="*/ 394 w 564"/>
                <a:gd name="T45" fmla="*/ 162 h 668"/>
                <a:gd name="T46" fmla="*/ 388 w 564"/>
                <a:gd name="T47" fmla="*/ 74 h 668"/>
                <a:gd name="T48" fmla="*/ 398 w 564"/>
                <a:gd name="T49" fmla="*/ 115 h 668"/>
                <a:gd name="T50" fmla="*/ 401 w 564"/>
                <a:gd name="T51" fmla="*/ 101 h 668"/>
                <a:gd name="T52" fmla="*/ 418 w 564"/>
                <a:gd name="T53" fmla="*/ 145 h 668"/>
                <a:gd name="T54" fmla="*/ 497 w 564"/>
                <a:gd name="T55" fmla="*/ 611 h 668"/>
                <a:gd name="T56" fmla="*/ 460 w 564"/>
                <a:gd name="T57" fmla="*/ 608 h 668"/>
                <a:gd name="T58" fmla="*/ 425 w 564"/>
                <a:gd name="T59" fmla="*/ 563 h 668"/>
                <a:gd name="T60" fmla="*/ 391 w 564"/>
                <a:gd name="T61" fmla="*/ 533 h 668"/>
                <a:gd name="T62" fmla="*/ 369 w 564"/>
                <a:gd name="T63" fmla="*/ 464 h 668"/>
                <a:gd name="T64" fmla="*/ 362 w 564"/>
                <a:gd name="T65" fmla="*/ 438 h 668"/>
                <a:gd name="T66" fmla="*/ 367 w 564"/>
                <a:gd name="T67" fmla="*/ 333 h 668"/>
                <a:gd name="T68" fmla="*/ 376 w 564"/>
                <a:gd name="T69" fmla="*/ 244 h 668"/>
                <a:gd name="T70" fmla="*/ 385 w 564"/>
                <a:gd name="T71" fmla="*/ 219 h 668"/>
                <a:gd name="T72" fmla="*/ 387 w 564"/>
                <a:gd name="T73" fmla="*/ 195 h 668"/>
                <a:gd name="T74" fmla="*/ 402 w 564"/>
                <a:gd name="T75" fmla="*/ 189 h 668"/>
                <a:gd name="T76" fmla="*/ 415 w 564"/>
                <a:gd name="T77" fmla="*/ 195 h 668"/>
                <a:gd name="T78" fmla="*/ 430 w 564"/>
                <a:gd name="T79" fmla="*/ 114 h 668"/>
                <a:gd name="T80" fmla="*/ 396 w 564"/>
                <a:gd name="T81" fmla="*/ 69 h 668"/>
                <a:gd name="T82" fmla="*/ 225 w 564"/>
                <a:gd name="T83" fmla="*/ 93 h 668"/>
                <a:gd name="T84" fmla="*/ 136 w 564"/>
                <a:gd name="T85" fmla="*/ 3 h 668"/>
                <a:gd name="T86" fmla="*/ 25 w 564"/>
                <a:gd name="T87" fmla="*/ 622 h 668"/>
                <a:gd name="T88" fmla="*/ 63 w 564"/>
                <a:gd name="T89" fmla="*/ 619 h 668"/>
                <a:gd name="T90" fmla="*/ 95 w 564"/>
                <a:gd name="T91" fmla="*/ 578 h 668"/>
                <a:gd name="T92" fmla="*/ 102 w 564"/>
                <a:gd name="T93" fmla="*/ 507 h 668"/>
                <a:gd name="T94" fmla="*/ 105 w 564"/>
                <a:gd name="T95" fmla="*/ 531 h 668"/>
                <a:gd name="T96" fmla="*/ 118 w 564"/>
                <a:gd name="T97" fmla="*/ 433 h 668"/>
                <a:gd name="T98" fmla="*/ 134 w 564"/>
                <a:gd name="T99" fmla="*/ 417 h 668"/>
                <a:gd name="T100" fmla="*/ 141 w 564"/>
                <a:gd name="T101" fmla="*/ 387 h 668"/>
                <a:gd name="T102" fmla="*/ 169 w 564"/>
                <a:gd name="T103" fmla="*/ 302 h 668"/>
                <a:gd name="T104" fmla="*/ 182 w 564"/>
                <a:gd name="T105" fmla="*/ 289 h 668"/>
                <a:gd name="T106" fmla="*/ 215 w 564"/>
                <a:gd name="T107" fmla="*/ 222 h 668"/>
                <a:gd name="T108" fmla="*/ 252 w 564"/>
                <a:gd name="T109" fmla="*/ 177 h 668"/>
                <a:gd name="T110" fmla="*/ 274 w 564"/>
                <a:gd name="T111" fmla="*/ 126 h 668"/>
                <a:gd name="T112" fmla="*/ 294 w 564"/>
                <a:gd name="T113" fmla="*/ 129 h 668"/>
                <a:gd name="T114" fmla="*/ 344 w 564"/>
                <a:gd name="T115" fmla="*/ 101 h 668"/>
                <a:gd name="T116" fmla="*/ 330 w 564"/>
                <a:gd name="T117" fmla="*/ 384 h 668"/>
                <a:gd name="T118" fmla="*/ 383 w 564"/>
                <a:gd name="T119" fmla="*/ 592 h 668"/>
                <a:gd name="T120" fmla="*/ 481 w 564"/>
                <a:gd name="T121" fmla="*/ 663 h 668"/>
                <a:gd name="T122" fmla="*/ 561 w 564"/>
                <a:gd name="T123" fmla="*/ 612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4" h="668">
                  <a:moveTo>
                    <a:pt x="460" y="614"/>
                  </a:moveTo>
                  <a:cubicBezTo>
                    <a:pt x="458" y="613"/>
                    <a:pt x="452" y="612"/>
                    <a:pt x="456" y="609"/>
                  </a:cubicBezTo>
                  <a:cubicBezTo>
                    <a:pt x="457" y="609"/>
                    <a:pt x="458" y="609"/>
                    <a:pt x="460" y="609"/>
                  </a:cubicBezTo>
                  <a:cubicBezTo>
                    <a:pt x="460" y="611"/>
                    <a:pt x="460" y="612"/>
                    <a:pt x="460" y="614"/>
                  </a:cubicBezTo>
                  <a:moveTo>
                    <a:pt x="423" y="590"/>
                  </a:moveTo>
                  <a:cubicBezTo>
                    <a:pt x="420" y="586"/>
                    <a:pt x="413" y="584"/>
                    <a:pt x="415" y="578"/>
                  </a:cubicBezTo>
                  <a:cubicBezTo>
                    <a:pt x="420" y="578"/>
                    <a:pt x="422" y="583"/>
                    <a:pt x="425" y="586"/>
                  </a:cubicBezTo>
                  <a:cubicBezTo>
                    <a:pt x="425" y="588"/>
                    <a:pt x="424" y="591"/>
                    <a:pt x="423" y="590"/>
                  </a:cubicBezTo>
                  <a:moveTo>
                    <a:pt x="412" y="580"/>
                  </a:moveTo>
                  <a:cubicBezTo>
                    <a:pt x="409" y="580"/>
                    <a:pt x="409" y="575"/>
                    <a:pt x="406" y="573"/>
                  </a:cubicBezTo>
                  <a:cubicBezTo>
                    <a:pt x="407" y="573"/>
                    <a:pt x="408" y="573"/>
                    <a:pt x="409" y="572"/>
                  </a:cubicBezTo>
                  <a:cubicBezTo>
                    <a:pt x="414" y="571"/>
                    <a:pt x="412" y="577"/>
                    <a:pt x="412" y="580"/>
                  </a:cubicBezTo>
                  <a:moveTo>
                    <a:pt x="405" y="571"/>
                  </a:moveTo>
                  <a:cubicBezTo>
                    <a:pt x="402" y="570"/>
                    <a:pt x="402" y="567"/>
                    <a:pt x="403" y="565"/>
                  </a:cubicBezTo>
                  <a:cubicBezTo>
                    <a:pt x="406" y="564"/>
                    <a:pt x="404" y="569"/>
                    <a:pt x="405" y="571"/>
                  </a:cubicBezTo>
                  <a:moveTo>
                    <a:pt x="400" y="563"/>
                  </a:moveTo>
                  <a:cubicBezTo>
                    <a:pt x="400" y="563"/>
                    <a:pt x="399" y="563"/>
                    <a:pt x="398" y="563"/>
                  </a:cubicBezTo>
                  <a:cubicBezTo>
                    <a:pt x="399" y="558"/>
                    <a:pt x="393" y="556"/>
                    <a:pt x="394" y="552"/>
                  </a:cubicBezTo>
                  <a:cubicBezTo>
                    <a:pt x="398" y="553"/>
                    <a:pt x="401" y="559"/>
                    <a:pt x="400" y="563"/>
                  </a:cubicBezTo>
                  <a:moveTo>
                    <a:pt x="363" y="475"/>
                  </a:moveTo>
                  <a:cubicBezTo>
                    <a:pt x="361" y="476"/>
                    <a:pt x="359" y="472"/>
                    <a:pt x="360" y="471"/>
                  </a:cubicBezTo>
                  <a:cubicBezTo>
                    <a:pt x="361" y="471"/>
                    <a:pt x="364" y="473"/>
                    <a:pt x="363" y="475"/>
                  </a:cubicBezTo>
                  <a:moveTo>
                    <a:pt x="351" y="419"/>
                  </a:moveTo>
                  <a:cubicBezTo>
                    <a:pt x="351" y="416"/>
                    <a:pt x="351" y="414"/>
                    <a:pt x="352" y="411"/>
                  </a:cubicBezTo>
                  <a:cubicBezTo>
                    <a:pt x="354" y="413"/>
                    <a:pt x="355" y="418"/>
                    <a:pt x="351" y="419"/>
                  </a:cubicBezTo>
                  <a:moveTo>
                    <a:pt x="361" y="279"/>
                  </a:moveTo>
                  <a:cubicBezTo>
                    <a:pt x="362" y="277"/>
                    <a:pt x="364" y="283"/>
                    <a:pt x="362" y="283"/>
                  </a:cubicBezTo>
                  <a:cubicBezTo>
                    <a:pt x="359" y="284"/>
                    <a:pt x="359" y="279"/>
                    <a:pt x="361" y="279"/>
                  </a:cubicBezTo>
                  <a:moveTo>
                    <a:pt x="363" y="305"/>
                  </a:moveTo>
                  <a:cubicBezTo>
                    <a:pt x="360" y="305"/>
                    <a:pt x="360" y="305"/>
                    <a:pt x="360" y="305"/>
                  </a:cubicBezTo>
                  <a:cubicBezTo>
                    <a:pt x="360" y="301"/>
                    <a:pt x="359" y="296"/>
                    <a:pt x="361" y="293"/>
                  </a:cubicBezTo>
                  <a:cubicBezTo>
                    <a:pt x="366" y="291"/>
                    <a:pt x="361" y="302"/>
                    <a:pt x="363" y="305"/>
                  </a:cubicBezTo>
                  <a:moveTo>
                    <a:pt x="324" y="93"/>
                  </a:moveTo>
                  <a:cubicBezTo>
                    <a:pt x="322" y="94"/>
                    <a:pt x="320" y="90"/>
                    <a:pt x="322" y="89"/>
                  </a:cubicBezTo>
                  <a:cubicBezTo>
                    <a:pt x="324" y="89"/>
                    <a:pt x="325" y="89"/>
                    <a:pt x="327" y="89"/>
                  </a:cubicBezTo>
                  <a:cubicBezTo>
                    <a:pt x="326" y="91"/>
                    <a:pt x="328" y="94"/>
                    <a:pt x="324" y="93"/>
                  </a:cubicBezTo>
                  <a:moveTo>
                    <a:pt x="316" y="97"/>
                  </a:moveTo>
                  <a:cubicBezTo>
                    <a:pt x="315" y="100"/>
                    <a:pt x="311" y="99"/>
                    <a:pt x="309" y="100"/>
                  </a:cubicBezTo>
                  <a:cubicBezTo>
                    <a:pt x="308" y="95"/>
                    <a:pt x="312" y="94"/>
                    <a:pt x="315" y="92"/>
                  </a:cubicBezTo>
                  <a:cubicBezTo>
                    <a:pt x="317" y="91"/>
                    <a:pt x="316" y="88"/>
                    <a:pt x="318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20" y="91"/>
                    <a:pt x="317" y="94"/>
                    <a:pt x="316" y="97"/>
                  </a:cubicBezTo>
                  <a:moveTo>
                    <a:pt x="303" y="102"/>
                  </a:moveTo>
                  <a:cubicBezTo>
                    <a:pt x="299" y="103"/>
                    <a:pt x="303" y="98"/>
                    <a:pt x="304" y="96"/>
                  </a:cubicBezTo>
                  <a:cubicBezTo>
                    <a:pt x="308" y="96"/>
                    <a:pt x="307" y="102"/>
                    <a:pt x="303" y="102"/>
                  </a:cubicBezTo>
                  <a:moveTo>
                    <a:pt x="263" y="126"/>
                  </a:moveTo>
                  <a:cubicBezTo>
                    <a:pt x="261" y="123"/>
                    <a:pt x="262" y="120"/>
                    <a:pt x="264" y="117"/>
                  </a:cubicBezTo>
                  <a:cubicBezTo>
                    <a:pt x="265" y="117"/>
                    <a:pt x="266" y="116"/>
                    <a:pt x="266" y="116"/>
                  </a:cubicBezTo>
                  <a:cubicBezTo>
                    <a:pt x="265" y="118"/>
                    <a:pt x="268" y="127"/>
                    <a:pt x="263" y="126"/>
                  </a:cubicBezTo>
                  <a:moveTo>
                    <a:pt x="258" y="137"/>
                  </a:moveTo>
                  <a:cubicBezTo>
                    <a:pt x="257" y="139"/>
                    <a:pt x="255" y="142"/>
                    <a:pt x="253" y="142"/>
                  </a:cubicBezTo>
                  <a:cubicBezTo>
                    <a:pt x="249" y="139"/>
                    <a:pt x="257" y="135"/>
                    <a:pt x="254" y="132"/>
                  </a:cubicBezTo>
                  <a:cubicBezTo>
                    <a:pt x="257" y="132"/>
                    <a:pt x="262" y="130"/>
                    <a:pt x="258" y="137"/>
                  </a:cubicBezTo>
                  <a:moveTo>
                    <a:pt x="240" y="158"/>
                  </a:moveTo>
                  <a:cubicBezTo>
                    <a:pt x="238" y="160"/>
                    <a:pt x="236" y="161"/>
                    <a:pt x="236" y="164"/>
                  </a:cubicBezTo>
                  <a:cubicBezTo>
                    <a:pt x="233" y="165"/>
                    <a:pt x="236" y="160"/>
                    <a:pt x="233" y="158"/>
                  </a:cubicBezTo>
                  <a:cubicBezTo>
                    <a:pt x="238" y="159"/>
                    <a:pt x="237" y="153"/>
                    <a:pt x="238" y="149"/>
                  </a:cubicBezTo>
                  <a:cubicBezTo>
                    <a:pt x="243" y="148"/>
                    <a:pt x="242" y="156"/>
                    <a:pt x="240" y="158"/>
                  </a:cubicBezTo>
                  <a:moveTo>
                    <a:pt x="228" y="200"/>
                  </a:moveTo>
                  <a:cubicBezTo>
                    <a:pt x="230" y="197"/>
                    <a:pt x="229" y="194"/>
                    <a:pt x="229" y="191"/>
                  </a:cubicBezTo>
                  <a:cubicBezTo>
                    <a:pt x="230" y="191"/>
                    <a:pt x="232" y="191"/>
                    <a:pt x="233" y="191"/>
                  </a:cubicBezTo>
                  <a:cubicBezTo>
                    <a:pt x="232" y="195"/>
                    <a:pt x="233" y="204"/>
                    <a:pt x="228" y="200"/>
                  </a:cubicBezTo>
                  <a:moveTo>
                    <a:pt x="222" y="181"/>
                  </a:moveTo>
                  <a:cubicBezTo>
                    <a:pt x="223" y="185"/>
                    <a:pt x="223" y="190"/>
                    <a:pt x="221" y="194"/>
                  </a:cubicBezTo>
                  <a:cubicBezTo>
                    <a:pt x="219" y="196"/>
                    <a:pt x="221" y="201"/>
                    <a:pt x="218" y="202"/>
                  </a:cubicBezTo>
                  <a:cubicBezTo>
                    <a:pt x="218" y="198"/>
                    <a:pt x="213" y="191"/>
                    <a:pt x="219" y="190"/>
                  </a:cubicBezTo>
                  <a:cubicBezTo>
                    <a:pt x="221" y="185"/>
                    <a:pt x="214" y="184"/>
                    <a:pt x="211" y="187"/>
                  </a:cubicBezTo>
                  <a:cubicBezTo>
                    <a:pt x="208" y="185"/>
                    <a:pt x="212" y="181"/>
                    <a:pt x="209" y="181"/>
                  </a:cubicBezTo>
                  <a:cubicBezTo>
                    <a:pt x="209" y="174"/>
                    <a:pt x="214" y="168"/>
                    <a:pt x="214" y="160"/>
                  </a:cubicBezTo>
                  <a:cubicBezTo>
                    <a:pt x="218" y="161"/>
                    <a:pt x="215" y="169"/>
                    <a:pt x="217" y="168"/>
                  </a:cubicBezTo>
                  <a:cubicBezTo>
                    <a:pt x="218" y="163"/>
                    <a:pt x="222" y="158"/>
                    <a:pt x="222" y="153"/>
                  </a:cubicBezTo>
                  <a:cubicBezTo>
                    <a:pt x="226" y="152"/>
                    <a:pt x="224" y="157"/>
                    <a:pt x="225" y="159"/>
                  </a:cubicBezTo>
                  <a:cubicBezTo>
                    <a:pt x="224" y="163"/>
                    <a:pt x="223" y="167"/>
                    <a:pt x="224" y="170"/>
                  </a:cubicBezTo>
                  <a:cubicBezTo>
                    <a:pt x="222" y="169"/>
                    <a:pt x="219" y="169"/>
                    <a:pt x="220" y="173"/>
                  </a:cubicBezTo>
                  <a:cubicBezTo>
                    <a:pt x="219" y="177"/>
                    <a:pt x="224" y="172"/>
                    <a:pt x="225" y="175"/>
                  </a:cubicBezTo>
                  <a:cubicBezTo>
                    <a:pt x="226" y="178"/>
                    <a:pt x="221" y="178"/>
                    <a:pt x="222" y="181"/>
                  </a:cubicBezTo>
                  <a:moveTo>
                    <a:pt x="212" y="212"/>
                  </a:moveTo>
                  <a:cubicBezTo>
                    <a:pt x="208" y="209"/>
                    <a:pt x="210" y="204"/>
                    <a:pt x="213" y="201"/>
                  </a:cubicBezTo>
                  <a:cubicBezTo>
                    <a:pt x="214" y="201"/>
                    <a:pt x="215" y="201"/>
                    <a:pt x="216" y="201"/>
                  </a:cubicBezTo>
                  <a:cubicBezTo>
                    <a:pt x="215" y="205"/>
                    <a:pt x="213" y="209"/>
                    <a:pt x="212" y="212"/>
                  </a:cubicBezTo>
                  <a:moveTo>
                    <a:pt x="207" y="217"/>
                  </a:moveTo>
                  <a:cubicBezTo>
                    <a:pt x="202" y="217"/>
                    <a:pt x="202" y="221"/>
                    <a:pt x="200" y="225"/>
                  </a:cubicBezTo>
                  <a:cubicBezTo>
                    <a:pt x="200" y="227"/>
                    <a:pt x="197" y="228"/>
                    <a:pt x="195" y="229"/>
                  </a:cubicBezTo>
                  <a:cubicBezTo>
                    <a:pt x="194" y="224"/>
                    <a:pt x="197" y="221"/>
                    <a:pt x="197" y="217"/>
                  </a:cubicBezTo>
                  <a:cubicBezTo>
                    <a:pt x="199" y="216"/>
                    <a:pt x="199" y="217"/>
                    <a:pt x="199" y="219"/>
                  </a:cubicBezTo>
                  <a:cubicBezTo>
                    <a:pt x="203" y="217"/>
                    <a:pt x="199" y="211"/>
                    <a:pt x="202" y="209"/>
                  </a:cubicBezTo>
                  <a:cubicBezTo>
                    <a:pt x="204" y="209"/>
                    <a:pt x="205" y="209"/>
                    <a:pt x="207" y="209"/>
                  </a:cubicBezTo>
                  <a:cubicBezTo>
                    <a:pt x="205" y="212"/>
                    <a:pt x="206" y="215"/>
                    <a:pt x="207" y="217"/>
                  </a:cubicBezTo>
                  <a:moveTo>
                    <a:pt x="197" y="203"/>
                  </a:moveTo>
                  <a:cubicBezTo>
                    <a:pt x="202" y="201"/>
                    <a:pt x="200" y="209"/>
                    <a:pt x="200" y="212"/>
                  </a:cubicBezTo>
                  <a:cubicBezTo>
                    <a:pt x="199" y="213"/>
                    <a:pt x="198" y="215"/>
                    <a:pt x="196" y="214"/>
                  </a:cubicBezTo>
                  <a:cubicBezTo>
                    <a:pt x="197" y="211"/>
                    <a:pt x="195" y="207"/>
                    <a:pt x="197" y="203"/>
                  </a:cubicBezTo>
                  <a:moveTo>
                    <a:pt x="203" y="198"/>
                  </a:moveTo>
                  <a:cubicBezTo>
                    <a:pt x="205" y="198"/>
                    <a:pt x="205" y="208"/>
                    <a:pt x="201" y="204"/>
                  </a:cubicBezTo>
                  <a:cubicBezTo>
                    <a:pt x="201" y="199"/>
                    <a:pt x="201" y="199"/>
                    <a:pt x="201" y="199"/>
                  </a:cubicBezTo>
                  <a:cubicBezTo>
                    <a:pt x="202" y="199"/>
                    <a:pt x="202" y="198"/>
                    <a:pt x="203" y="198"/>
                  </a:cubicBezTo>
                  <a:moveTo>
                    <a:pt x="189" y="223"/>
                  </a:moveTo>
                  <a:cubicBezTo>
                    <a:pt x="187" y="226"/>
                    <a:pt x="188" y="233"/>
                    <a:pt x="183" y="233"/>
                  </a:cubicBezTo>
                  <a:cubicBezTo>
                    <a:pt x="180" y="231"/>
                    <a:pt x="182" y="227"/>
                    <a:pt x="183" y="224"/>
                  </a:cubicBezTo>
                  <a:cubicBezTo>
                    <a:pt x="185" y="223"/>
                    <a:pt x="186" y="221"/>
                    <a:pt x="186" y="219"/>
                  </a:cubicBezTo>
                  <a:cubicBezTo>
                    <a:pt x="188" y="219"/>
                    <a:pt x="190" y="219"/>
                    <a:pt x="191" y="217"/>
                  </a:cubicBezTo>
                  <a:cubicBezTo>
                    <a:pt x="193" y="214"/>
                    <a:pt x="191" y="223"/>
                    <a:pt x="189" y="223"/>
                  </a:cubicBezTo>
                  <a:moveTo>
                    <a:pt x="190" y="240"/>
                  </a:moveTo>
                  <a:cubicBezTo>
                    <a:pt x="188" y="243"/>
                    <a:pt x="181" y="242"/>
                    <a:pt x="186" y="236"/>
                  </a:cubicBezTo>
                  <a:cubicBezTo>
                    <a:pt x="186" y="236"/>
                    <a:pt x="187" y="236"/>
                    <a:pt x="187" y="236"/>
                  </a:cubicBezTo>
                  <a:cubicBezTo>
                    <a:pt x="190" y="236"/>
                    <a:pt x="193" y="234"/>
                    <a:pt x="190" y="240"/>
                  </a:cubicBezTo>
                  <a:moveTo>
                    <a:pt x="182" y="253"/>
                  </a:moveTo>
                  <a:cubicBezTo>
                    <a:pt x="179" y="256"/>
                    <a:pt x="181" y="260"/>
                    <a:pt x="180" y="264"/>
                  </a:cubicBezTo>
                  <a:cubicBezTo>
                    <a:pt x="179" y="264"/>
                    <a:pt x="177" y="264"/>
                    <a:pt x="176" y="263"/>
                  </a:cubicBezTo>
                  <a:cubicBezTo>
                    <a:pt x="177" y="256"/>
                    <a:pt x="180" y="250"/>
                    <a:pt x="180" y="244"/>
                  </a:cubicBezTo>
                  <a:cubicBezTo>
                    <a:pt x="185" y="244"/>
                    <a:pt x="185" y="250"/>
                    <a:pt x="182" y="253"/>
                  </a:cubicBezTo>
                  <a:moveTo>
                    <a:pt x="179" y="286"/>
                  </a:moveTo>
                  <a:cubicBezTo>
                    <a:pt x="175" y="283"/>
                    <a:pt x="178" y="278"/>
                    <a:pt x="178" y="274"/>
                  </a:cubicBezTo>
                  <a:cubicBezTo>
                    <a:pt x="179" y="274"/>
                    <a:pt x="180" y="274"/>
                    <a:pt x="180" y="274"/>
                  </a:cubicBezTo>
                  <a:cubicBezTo>
                    <a:pt x="180" y="278"/>
                    <a:pt x="179" y="282"/>
                    <a:pt x="179" y="286"/>
                  </a:cubicBezTo>
                  <a:moveTo>
                    <a:pt x="176" y="228"/>
                  </a:moveTo>
                  <a:cubicBezTo>
                    <a:pt x="179" y="225"/>
                    <a:pt x="176" y="234"/>
                    <a:pt x="178" y="235"/>
                  </a:cubicBezTo>
                  <a:cubicBezTo>
                    <a:pt x="179" y="238"/>
                    <a:pt x="182" y="243"/>
                    <a:pt x="178" y="244"/>
                  </a:cubicBezTo>
                  <a:cubicBezTo>
                    <a:pt x="177" y="239"/>
                    <a:pt x="172" y="232"/>
                    <a:pt x="176" y="228"/>
                  </a:cubicBezTo>
                  <a:moveTo>
                    <a:pt x="187" y="206"/>
                  </a:moveTo>
                  <a:cubicBezTo>
                    <a:pt x="188" y="206"/>
                    <a:pt x="189" y="206"/>
                    <a:pt x="190" y="206"/>
                  </a:cubicBezTo>
                  <a:cubicBezTo>
                    <a:pt x="191" y="209"/>
                    <a:pt x="188" y="211"/>
                    <a:pt x="186" y="212"/>
                  </a:cubicBezTo>
                  <a:cubicBezTo>
                    <a:pt x="183" y="210"/>
                    <a:pt x="186" y="207"/>
                    <a:pt x="187" y="206"/>
                  </a:cubicBezTo>
                  <a:moveTo>
                    <a:pt x="173" y="249"/>
                  </a:moveTo>
                  <a:cubicBezTo>
                    <a:pt x="174" y="254"/>
                    <a:pt x="170" y="257"/>
                    <a:pt x="169" y="261"/>
                  </a:cubicBezTo>
                  <a:cubicBezTo>
                    <a:pt x="168" y="261"/>
                    <a:pt x="166" y="261"/>
                    <a:pt x="165" y="260"/>
                  </a:cubicBezTo>
                  <a:cubicBezTo>
                    <a:pt x="170" y="259"/>
                    <a:pt x="166" y="252"/>
                    <a:pt x="171" y="251"/>
                  </a:cubicBezTo>
                  <a:cubicBezTo>
                    <a:pt x="170" y="247"/>
                    <a:pt x="169" y="244"/>
                    <a:pt x="170" y="241"/>
                  </a:cubicBezTo>
                  <a:cubicBezTo>
                    <a:pt x="175" y="240"/>
                    <a:pt x="173" y="247"/>
                    <a:pt x="173" y="249"/>
                  </a:cubicBezTo>
                  <a:moveTo>
                    <a:pt x="159" y="321"/>
                  </a:moveTo>
                  <a:cubicBezTo>
                    <a:pt x="154" y="322"/>
                    <a:pt x="158" y="315"/>
                    <a:pt x="158" y="313"/>
                  </a:cubicBezTo>
                  <a:cubicBezTo>
                    <a:pt x="156" y="311"/>
                    <a:pt x="155" y="308"/>
                    <a:pt x="157" y="307"/>
                  </a:cubicBezTo>
                  <a:cubicBezTo>
                    <a:pt x="158" y="307"/>
                    <a:pt x="160" y="307"/>
                    <a:pt x="160" y="307"/>
                  </a:cubicBezTo>
                  <a:cubicBezTo>
                    <a:pt x="162" y="311"/>
                    <a:pt x="160" y="316"/>
                    <a:pt x="159" y="321"/>
                  </a:cubicBezTo>
                  <a:moveTo>
                    <a:pt x="153" y="327"/>
                  </a:moveTo>
                  <a:cubicBezTo>
                    <a:pt x="156" y="325"/>
                    <a:pt x="155" y="330"/>
                    <a:pt x="156" y="332"/>
                  </a:cubicBezTo>
                  <a:cubicBezTo>
                    <a:pt x="153" y="332"/>
                    <a:pt x="148" y="328"/>
                    <a:pt x="153" y="327"/>
                  </a:cubicBezTo>
                  <a:moveTo>
                    <a:pt x="147" y="326"/>
                  </a:moveTo>
                  <a:cubicBezTo>
                    <a:pt x="145" y="321"/>
                    <a:pt x="150" y="316"/>
                    <a:pt x="148" y="311"/>
                  </a:cubicBezTo>
                  <a:cubicBezTo>
                    <a:pt x="149" y="307"/>
                    <a:pt x="151" y="302"/>
                    <a:pt x="153" y="298"/>
                  </a:cubicBezTo>
                  <a:cubicBezTo>
                    <a:pt x="159" y="301"/>
                    <a:pt x="149" y="308"/>
                    <a:pt x="152" y="312"/>
                  </a:cubicBezTo>
                  <a:cubicBezTo>
                    <a:pt x="151" y="316"/>
                    <a:pt x="153" y="325"/>
                    <a:pt x="147" y="326"/>
                  </a:cubicBezTo>
                  <a:moveTo>
                    <a:pt x="148" y="342"/>
                  </a:moveTo>
                  <a:cubicBezTo>
                    <a:pt x="147" y="343"/>
                    <a:pt x="142" y="343"/>
                    <a:pt x="143" y="346"/>
                  </a:cubicBezTo>
                  <a:cubicBezTo>
                    <a:pt x="144" y="352"/>
                    <a:pt x="140" y="357"/>
                    <a:pt x="141" y="363"/>
                  </a:cubicBezTo>
                  <a:cubicBezTo>
                    <a:pt x="140" y="364"/>
                    <a:pt x="135" y="365"/>
                    <a:pt x="139" y="369"/>
                  </a:cubicBezTo>
                  <a:cubicBezTo>
                    <a:pt x="140" y="372"/>
                    <a:pt x="138" y="375"/>
                    <a:pt x="138" y="378"/>
                  </a:cubicBezTo>
                  <a:cubicBezTo>
                    <a:pt x="139" y="382"/>
                    <a:pt x="137" y="385"/>
                    <a:pt x="136" y="389"/>
                  </a:cubicBezTo>
                  <a:cubicBezTo>
                    <a:pt x="136" y="391"/>
                    <a:pt x="130" y="391"/>
                    <a:pt x="132" y="389"/>
                  </a:cubicBezTo>
                  <a:cubicBezTo>
                    <a:pt x="136" y="385"/>
                    <a:pt x="133" y="379"/>
                    <a:pt x="133" y="375"/>
                  </a:cubicBezTo>
                  <a:cubicBezTo>
                    <a:pt x="135" y="374"/>
                    <a:pt x="137" y="372"/>
                    <a:pt x="136" y="370"/>
                  </a:cubicBezTo>
                  <a:cubicBezTo>
                    <a:pt x="133" y="364"/>
                    <a:pt x="131" y="356"/>
                    <a:pt x="135" y="350"/>
                  </a:cubicBezTo>
                  <a:cubicBezTo>
                    <a:pt x="135" y="344"/>
                    <a:pt x="137" y="338"/>
                    <a:pt x="138" y="332"/>
                  </a:cubicBezTo>
                  <a:cubicBezTo>
                    <a:pt x="138" y="332"/>
                    <a:pt x="138" y="332"/>
                    <a:pt x="138" y="332"/>
                  </a:cubicBezTo>
                  <a:cubicBezTo>
                    <a:pt x="138" y="336"/>
                    <a:pt x="140" y="341"/>
                    <a:pt x="139" y="345"/>
                  </a:cubicBezTo>
                  <a:cubicBezTo>
                    <a:pt x="142" y="345"/>
                    <a:pt x="143" y="342"/>
                    <a:pt x="144" y="340"/>
                  </a:cubicBezTo>
                  <a:cubicBezTo>
                    <a:pt x="146" y="339"/>
                    <a:pt x="144" y="332"/>
                    <a:pt x="148" y="333"/>
                  </a:cubicBezTo>
                  <a:cubicBezTo>
                    <a:pt x="148" y="336"/>
                    <a:pt x="148" y="339"/>
                    <a:pt x="148" y="342"/>
                  </a:cubicBezTo>
                  <a:moveTo>
                    <a:pt x="129" y="411"/>
                  </a:moveTo>
                  <a:cubicBezTo>
                    <a:pt x="126" y="407"/>
                    <a:pt x="130" y="401"/>
                    <a:pt x="130" y="396"/>
                  </a:cubicBezTo>
                  <a:cubicBezTo>
                    <a:pt x="130" y="396"/>
                    <a:pt x="131" y="395"/>
                    <a:pt x="131" y="395"/>
                  </a:cubicBezTo>
                  <a:cubicBezTo>
                    <a:pt x="131" y="395"/>
                    <a:pt x="132" y="395"/>
                    <a:pt x="133" y="395"/>
                  </a:cubicBezTo>
                  <a:cubicBezTo>
                    <a:pt x="134" y="401"/>
                    <a:pt x="130" y="406"/>
                    <a:pt x="129" y="411"/>
                  </a:cubicBezTo>
                  <a:moveTo>
                    <a:pt x="127" y="389"/>
                  </a:moveTo>
                  <a:cubicBezTo>
                    <a:pt x="126" y="384"/>
                    <a:pt x="125" y="378"/>
                    <a:pt x="125" y="373"/>
                  </a:cubicBezTo>
                  <a:cubicBezTo>
                    <a:pt x="125" y="369"/>
                    <a:pt x="133" y="370"/>
                    <a:pt x="129" y="364"/>
                  </a:cubicBezTo>
                  <a:cubicBezTo>
                    <a:pt x="129" y="361"/>
                    <a:pt x="129" y="359"/>
                    <a:pt x="129" y="356"/>
                  </a:cubicBezTo>
                  <a:cubicBezTo>
                    <a:pt x="131" y="356"/>
                    <a:pt x="131" y="356"/>
                    <a:pt x="131" y="356"/>
                  </a:cubicBezTo>
                  <a:cubicBezTo>
                    <a:pt x="132" y="361"/>
                    <a:pt x="130" y="366"/>
                    <a:pt x="132" y="370"/>
                  </a:cubicBezTo>
                  <a:cubicBezTo>
                    <a:pt x="133" y="373"/>
                    <a:pt x="128" y="375"/>
                    <a:pt x="129" y="378"/>
                  </a:cubicBezTo>
                  <a:cubicBezTo>
                    <a:pt x="124" y="382"/>
                    <a:pt x="131" y="387"/>
                    <a:pt x="127" y="389"/>
                  </a:cubicBezTo>
                  <a:moveTo>
                    <a:pt x="123" y="406"/>
                  </a:moveTo>
                  <a:cubicBezTo>
                    <a:pt x="122" y="410"/>
                    <a:pt x="126" y="412"/>
                    <a:pt x="126" y="416"/>
                  </a:cubicBezTo>
                  <a:cubicBezTo>
                    <a:pt x="126" y="421"/>
                    <a:pt x="117" y="419"/>
                    <a:pt x="119" y="426"/>
                  </a:cubicBezTo>
                  <a:cubicBezTo>
                    <a:pt x="119" y="429"/>
                    <a:pt x="117" y="426"/>
                    <a:pt x="116" y="425"/>
                  </a:cubicBezTo>
                  <a:cubicBezTo>
                    <a:pt x="116" y="421"/>
                    <a:pt x="117" y="417"/>
                    <a:pt x="117" y="413"/>
                  </a:cubicBezTo>
                  <a:cubicBezTo>
                    <a:pt x="122" y="409"/>
                    <a:pt x="118" y="402"/>
                    <a:pt x="121" y="397"/>
                  </a:cubicBezTo>
                  <a:cubicBezTo>
                    <a:pt x="122" y="395"/>
                    <a:pt x="122" y="391"/>
                    <a:pt x="126" y="391"/>
                  </a:cubicBezTo>
                  <a:cubicBezTo>
                    <a:pt x="126" y="390"/>
                    <a:pt x="126" y="390"/>
                    <a:pt x="126" y="390"/>
                  </a:cubicBezTo>
                  <a:cubicBezTo>
                    <a:pt x="130" y="397"/>
                    <a:pt x="121" y="399"/>
                    <a:pt x="123" y="406"/>
                  </a:cubicBezTo>
                  <a:moveTo>
                    <a:pt x="144" y="338"/>
                  </a:moveTo>
                  <a:cubicBezTo>
                    <a:pt x="141" y="339"/>
                    <a:pt x="138" y="334"/>
                    <a:pt x="141" y="332"/>
                  </a:cubicBezTo>
                  <a:cubicBezTo>
                    <a:pt x="143" y="332"/>
                    <a:pt x="144" y="336"/>
                    <a:pt x="144" y="338"/>
                  </a:cubicBezTo>
                  <a:moveTo>
                    <a:pt x="140" y="308"/>
                  </a:moveTo>
                  <a:cubicBezTo>
                    <a:pt x="140" y="305"/>
                    <a:pt x="145" y="306"/>
                    <a:pt x="145" y="303"/>
                  </a:cubicBezTo>
                  <a:cubicBezTo>
                    <a:pt x="146" y="299"/>
                    <a:pt x="146" y="295"/>
                    <a:pt x="145" y="291"/>
                  </a:cubicBezTo>
                  <a:cubicBezTo>
                    <a:pt x="146" y="291"/>
                    <a:pt x="147" y="291"/>
                    <a:pt x="147" y="291"/>
                  </a:cubicBezTo>
                  <a:cubicBezTo>
                    <a:pt x="145" y="302"/>
                    <a:pt x="148" y="297"/>
                    <a:pt x="149" y="294"/>
                  </a:cubicBezTo>
                  <a:cubicBezTo>
                    <a:pt x="150" y="291"/>
                    <a:pt x="151" y="288"/>
                    <a:pt x="151" y="285"/>
                  </a:cubicBezTo>
                  <a:cubicBezTo>
                    <a:pt x="149" y="282"/>
                    <a:pt x="147" y="279"/>
                    <a:pt x="150" y="276"/>
                  </a:cubicBezTo>
                  <a:cubicBezTo>
                    <a:pt x="150" y="276"/>
                    <a:pt x="151" y="276"/>
                    <a:pt x="152" y="276"/>
                  </a:cubicBezTo>
                  <a:cubicBezTo>
                    <a:pt x="149" y="283"/>
                    <a:pt x="152" y="283"/>
                    <a:pt x="156" y="281"/>
                  </a:cubicBezTo>
                  <a:cubicBezTo>
                    <a:pt x="155" y="288"/>
                    <a:pt x="154" y="296"/>
                    <a:pt x="149" y="300"/>
                  </a:cubicBezTo>
                  <a:cubicBezTo>
                    <a:pt x="149" y="304"/>
                    <a:pt x="143" y="306"/>
                    <a:pt x="144" y="311"/>
                  </a:cubicBezTo>
                  <a:cubicBezTo>
                    <a:pt x="143" y="315"/>
                    <a:pt x="141" y="319"/>
                    <a:pt x="139" y="323"/>
                  </a:cubicBezTo>
                  <a:cubicBezTo>
                    <a:pt x="139" y="324"/>
                    <a:pt x="138" y="331"/>
                    <a:pt x="135" y="327"/>
                  </a:cubicBezTo>
                  <a:cubicBezTo>
                    <a:pt x="136" y="321"/>
                    <a:pt x="139" y="314"/>
                    <a:pt x="140" y="308"/>
                  </a:cubicBezTo>
                  <a:moveTo>
                    <a:pt x="157" y="257"/>
                  </a:moveTo>
                  <a:cubicBezTo>
                    <a:pt x="158" y="256"/>
                    <a:pt x="159" y="260"/>
                    <a:pt x="159" y="261"/>
                  </a:cubicBezTo>
                  <a:cubicBezTo>
                    <a:pt x="156" y="263"/>
                    <a:pt x="158" y="269"/>
                    <a:pt x="154" y="267"/>
                  </a:cubicBezTo>
                  <a:cubicBezTo>
                    <a:pt x="151" y="263"/>
                    <a:pt x="155" y="260"/>
                    <a:pt x="157" y="257"/>
                  </a:cubicBezTo>
                  <a:moveTo>
                    <a:pt x="95" y="484"/>
                  </a:moveTo>
                  <a:cubicBezTo>
                    <a:pt x="94" y="486"/>
                    <a:pt x="95" y="489"/>
                    <a:pt x="92" y="488"/>
                  </a:cubicBezTo>
                  <a:cubicBezTo>
                    <a:pt x="94" y="484"/>
                    <a:pt x="87" y="474"/>
                    <a:pt x="94" y="474"/>
                  </a:cubicBezTo>
                  <a:cubicBezTo>
                    <a:pt x="95" y="472"/>
                    <a:pt x="95" y="471"/>
                    <a:pt x="96" y="470"/>
                  </a:cubicBezTo>
                  <a:cubicBezTo>
                    <a:pt x="96" y="470"/>
                    <a:pt x="97" y="470"/>
                    <a:pt x="98" y="469"/>
                  </a:cubicBezTo>
                  <a:cubicBezTo>
                    <a:pt x="97" y="474"/>
                    <a:pt x="98" y="480"/>
                    <a:pt x="95" y="484"/>
                  </a:cubicBezTo>
                  <a:moveTo>
                    <a:pt x="86" y="516"/>
                  </a:moveTo>
                  <a:cubicBezTo>
                    <a:pt x="85" y="513"/>
                    <a:pt x="84" y="508"/>
                    <a:pt x="88" y="507"/>
                  </a:cubicBezTo>
                  <a:cubicBezTo>
                    <a:pt x="91" y="507"/>
                    <a:pt x="89" y="515"/>
                    <a:pt x="86" y="516"/>
                  </a:cubicBezTo>
                  <a:moveTo>
                    <a:pt x="86" y="551"/>
                  </a:moveTo>
                  <a:cubicBezTo>
                    <a:pt x="86" y="553"/>
                    <a:pt x="84" y="555"/>
                    <a:pt x="84" y="558"/>
                  </a:cubicBezTo>
                  <a:cubicBezTo>
                    <a:pt x="85" y="561"/>
                    <a:pt x="84" y="565"/>
                    <a:pt x="82" y="567"/>
                  </a:cubicBezTo>
                  <a:cubicBezTo>
                    <a:pt x="79" y="567"/>
                    <a:pt x="75" y="564"/>
                    <a:pt x="77" y="560"/>
                  </a:cubicBezTo>
                  <a:cubicBezTo>
                    <a:pt x="77" y="553"/>
                    <a:pt x="74" y="546"/>
                    <a:pt x="78" y="540"/>
                  </a:cubicBezTo>
                  <a:cubicBezTo>
                    <a:pt x="83" y="539"/>
                    <a:pt x="85" y="548"/>
                    <a:pt x="79" y="547"/>
                  </a:cubicBezTo>
                  <a:cubicBezTo>
                    <a:pt x="79" y="550"/>
                    <a:pt x="79" y="555"/>
                    <a:pt x="79" y="558"/>
                  </a:cubicBezTo>
                  <a:cubicBezTo>
                    <a:pt x="80" y="558"/>
                    <a:pt x="81" y="558"/>
                    <a:pt x="81" y="558"/>
                  </a:cubicBezTo>
                  <a:cubicBezTo>
                    <a:pt x="79" y="554"/>
                    <a:pt x="82" y="550"/>
                    <a:pt x="86" y="551"/>
                  </a:cubicBezTo>
                  <a:moveTo>
                    <a:pt x="83" y="590"/>
                  </a:moveTo>
                  <a:cubicBezTo>
                    <a:pt x="82" y="589"/>
                    <a:pt x="82" y="588"/>
                    <a:pt x="83" y="586"/>
                  </a:cubicBezTo>
                  <a:cubicBezTo>
                    <a:pt x="86" y="585"/>
                    <a:pt x="85" y="591"/>
                    <a:pt x="83" y="590"/>
                  </a:cubicBezTo>
                  <a:moveTo>
                    <a:pt x="71" y="592"/>
                  </a:moveTo>
                  <a:cubicBezTo>
                    <a:pt x="69" y="592"/>
                    <a:pt x="69" y="589"/>
                    <a:pt x="69" y="587"/>
                  </a:cubicBezTo>
                  <a:cubicBezTo>
                    <a:pt x="73" y="586"/>
                    <a:pt x="74" y="590"/>
                    <a:pt x="71" y="592"/>
                  </a:cubicBezTo>
                  <a:moveTo>
                    <a:pt x="89" y="560"/>
                  </a:moveTo>
                  <a:cubicBezTo>
                    <a:pt x="91" y="559"/>
                    <a:pt x="91" y="565"/>
                    <a:pt x="88" y="565"/>
                  </a:cubicBezTo>
                  <a:cubicBezTo>
                    <a:pt x="88" y="564"/>
                    <a:pt x="87" y="561"/>
                    <a:pt x="89" y="560"/>
                  </a:cubicBezTo>
                  <a:moveTo>
                    <a:pt x="50" y="613"/>
                  </a:moveTo>
                  <a:cubicBezTo>
                    <a:pt x="46" y="615"/>
                    <a:pt x="48" y="608"/>
                    <a:pt x="49" y="605"/>
                  </a:cubicBezTo>
                  <a:cubicBezTo>
                    <a:pt x="50" y="605"/>
                    <a:pt x="50" y="603"/>
                    <a:pt x="51" y="602"/>
                  </a:cubicBezTo>
                  <a:cubicBezTo>
                    <a:pt x="53" y="601"/>
                    <a:pt x="53" y="604"/>
                    <a:pt x="54" y="606"/>
                  </a:cubicBezTo>
                  <a:cubicBezTo>
                    <a:pt x="53" y="609"/>
                    <a:pt x="51" y="611"/>
                    <a:pt x="50" y="613"/>
                  </a:cubicBezTo>
                  <a:moveTo>
                    <a:pt x="364" y="281"/>
                  </a:moveTo>
                  <a:cubicBezTo>
                    <a:pt x="367" y="282"/>
                    <a:pt x="368" y="289"/>
                    <a:pt x="364" y="288"/>
                  </a:cubicBezTo>
                  <a:cubicBezTo>
                    <a:pt x="364" y="286"/>
                    <a:pt x="364" y="284"/>
                    <a:pt x="364" y="281"/>
                  </a:cubicBezTo>
                  <a:moveTo>
                    <a:pt x="365" y="264"/>
                  </a:moveTo>
                  <a:cubicBezTo>
                    <a:pt x="366" y="264"/>
                    <a:pt x="367" y="264"/>
                    <a:pt x="367" y="264"/>
                  </a:cubicBezTo>
                  <a:cubicBezTo>
                    <a:pt x="366" y="269"/>
                    <a:pt x="370" y="276"/>
                    <a:pt x="365" y="279"/>
                  </a:cubicBezTo>
                  <a:cubicBezTo>
                    <a:pt x="364" y="274"/>
                    <a:pt x="365" y="269"/>
                    <a:pt x="365" y="264"/>
                  </a:cubicBezTo>
                  <a:moveTo>
                    <a:pt x="375" y="214"/>
                  </a:moveTo>
                  <a:cubicBezTo>
                    <a:pt x="377" y="216"/>
                    <a:pt x="379" y="217"/>
                    <a:pt x="380" y="219"/>
                  </a:cubicBezTo>
                  <a:cubicBezTo>
                    <a:pt x="381" y="220"/>
                    <a:pt x="378" y="221"/>
                    <a:pt x="378" y="221"/>
                  </a:cubicBezTo>
                  <a:cubicBezTo>
                    <a:pt x="376" y="219"/>
                    <a:pt x="375" y="217"/>
                    <a:pt x="375" y="214"/>
                  </a:cubicBezTo>
                  <a:moveTo>
                    <a:pt x="387" y="139"/>
                  </a:moveTo>
                  <a:cubicBezTo>
                    <a:pt x="387" y="134"/>
                    <a:pt x="390" y="131"/>
                    <a:pt x="391" y="126"/>
                  </a:cubicBezTo>
                  <a:cubicBezTo>
                    <a:pt x="395" y="125"/>
                    <a:pt x="392" y="131"/>
                    <a:pt x="393" y="134"/>
                  </a:cubicBezTo>
                  <a:cubicBezTo>
                    <a:pt x="394" y="137"/>
                    <a:pt x="398" y="132"/>
                    <a:pt x="400" y="135"/>
                  </a:cubicBezTo>
                  <a:cubicBezTo>
                    <a:pt x="400" y="139"/>
                    <a:pt x="399" y="143"/>
                    <a:pt x="399" y="147"/>
                  </a:cubicBezTo>
                  <a:cubicBezTo>
                    <a:pt x="401" y="147"/>
                    <a:pt x="403" y="145"/>
                    <a:pt x="403" y="147"/>
                  </a:cubicBezTo>
                  <a:cubicBezTo>
                    <a:pt x="404" y="150"/>
                    <a:pt x="403" y="152"/>
                    <a:pt x="401" y="155"/>
                  </a:cubicBezTo>
                  <a:cubicBezTo>
                    <a:pt x="399" y="155"/>
                    <a:pt x="395" y="155"/>
                    <a:pt x="397" y="157"/>
                  </a:cubicBezTo>
                  <a:cubicBezTo>
                    <a:pt x="398" y="160"/>
                    <a:pt x="395" y="161"/>
                    <a:pt x="394" y="162"/>
                  </a:cubicBezTo>
                  <a:cubicBezTo>
                    <a:pt x="394" y="160"/>
                    <a:pt x="393" y="157"/>
                    <a:pt x="393" y="155"/>
                  </a:cubicBezTo>
                  <a:cubicBezTo>
                    <a:pt x="392" y="152"/>
                    <a:pt x="397" y="151"/>
                    <a:pt x="396" y="148"/>
                  </a:cubicBezTo>
                  <a:cubicBezTo>
                    <a:pt x="395" y="145"/>
                    <a:pt x="395" y="142"/>
                    <a:pt x="396" y="140"/>
                  </a:cubicBezTo>
                  <a:cubicBezTo>
                    <a:pt x="392" y="138"/>
                    <a:pt x="394" y="146"/>
                    <a:pt x="390" y="145"/>
                  </a:cubicBezTo>
                  <a:cubicBezTo>
                    <a:pt x="387" y="146"/>
                    <a:pt x="388" y="140"/>
                    <a:pt x="384" y="139"/>
                  </a:cubicBezTo>
                  <a:cubicBezTo>
                    <a:pt x="382" y="136"/>
                    <a:pt x="386" y="136"/>
                    <a:pt x="387" y="139"/>
                  </a:cubicBezTo>
                  <a:moveTo>
                    <a:pt x="389" y="118"/>
                  </a:moveTo>
                  <a:cubicBezTo>
                    <a:pt x="389" y="114"/>
                    <a:pt x="389" y="109"/>
                    <a:pt x="389" y="104"/>
                  </a:cubicBezTo>
                  <a:cubicBezTo>
                    <a:pt x="392" y="106"/>
                    <a:pt x="391" y="109"/>
                    <a:pt x="393" y="112"/>
                  </a:cubicBezTo>
                  <a:cubicBezTo>
                    <a:pt x="394" y="115"/>
                    <a:pt x="393" y="123"/>
                    <a:pt x="389" y="118"/>
                  </a:cubicBezTo>
                  <a:moveTo>
                    <a:pt x="388" y="74"/>
                  </a:moveTo>
                  <a:cubicBezTo>
                    <a:pt x="394" y="72"/>
                    <a:pt x="400" y="74"/>
                    <a:pt x="397" y="81"/>
                  </a:cubicBezTo>
                  <a:cubicBezTo>
                    <a:pt x="392" y="83"/>
                    <a:pt x="396" y="76"/>
                    <a:pt x="392" y="77"/>
                  </a:cubicBezTo>
                  <a:cubicBezTo>
                    <a:pt x="392" y="80"/>
                    <a:pt x="392" y="83"/>
                    <a:pt x="393" y="86"/>
                  </a:cubicBezTo>
                  <a:cubicBezTo>
                    <a:pt x="386" y="87"/>
                    <a:pt x="389" y="77"/>
                    <a:pt x="388" y="74"/>
                  </a:cubicBezTo>
                  <a:moveTo>
                    <a:pt x="398" y="132"/>
                  </a:moveTo>
                  <a:cubicBezTo>
                    <a:pt x="393" y="132"/>
                    <a:pt x="396" y="126"/>
                    <a:pt x="396" y="123"/>
                  </a:cubicBezTo>
                  <a:cubicBezTo>
                    <a:pt x="398" y="123"/>
                    <a:pt x="399" y="124"/>
                    <a:pt x="400" y="124"/>
                  </a:cubicBezTo>
                  <a:cubicBezTo>
                    <a:pt x="401" y="127"/>
                    <a:pt x="400" y="130"/>
                    <a:pt x="398" y="132"/>
                  </a:cubicBezTo>
                  <a:moveTo>
                    <a:pt x="398" y="115"/>
                  </a:moveTo>
                  <a:cubicBezTo>
                    <a:pt x="400" y="114"/>
                    <a:pt x="404" y="117"/>
                    <a:pt x="402" y="119"/>
                  </a:cubicBezTo>
                  <a:cubicBezTo>
                    <a:pt x="399" y="121"/>
                    <a:pt x="397" y="118"/>
                    <a:pt x="398" y="115"/>
                  </a:cubicBezTo>
                  <a:moveTo>
                    <a:pt x="401" y="101"/>
                  </a:moveTo>
                  <a:cubicBezTo>
                    <a:pt x="403" y="101"/>
                    <a:pt x="404" y="105"/>
                    <a:pt x="407" y="105"/>
                  </a:cubicBezTo>
                  <a:cubicBezTo>
                    <a:pt x="407" y="105"/>
                    <a:pt x="407" y="103"/>
                    <a:pt x="407" y="102"/>
                  </a:cubicBezTo>
                  <a:cubicBezTo>
                    <a:pt x="410" y="104"/>
                    <a:pt x="410" y="108"/>
                    <a:pt x="409" y="111"/>
                  </a:cubicBezTo>
                  <a:cubicBezTo>
                    <a:pt x="411" y="110"/>
                    <a:pt x="413" y="110"/>
                    <a:pt x="412" y="113"/>
                  </a:cubicBezTo>
                  <a:cubicBezTo>
                    <a:pt x="409" y="113"/>
                    <a:pt x="409" y="116"/>
                    <a:pt x="407" y="118"/>
                  </a:cubicBezTo>
                  <a:cubicBezTo>
                    <a:pt x="411" y="123"/>
                    <a:pt x="408" y="130"/>
                    <a:pt x="408" y="135"/>
                  </a:cubicBezTo>
                  <a:cubicBezTo>
                    <a:pt x="407" y="135"/>
                    <a:pt x="406" y="136"/>
                    <a:pt x="406" y="136"/>
                  </a:cubicBezTo>
                  <a:cubicBezTo>
                    <a:pt x="405" y="129"/>
                    <a:pt x="404" y="122"/>
                    <a:pt x="406" y="116"/>
                  </a:cubicBezTo>
                  <a:cubicBezTo>
                    <a:pt x="400" y="114"/>
                    <a:pt x="400" y="107"/>
                    <a:pt x="399" y="102"/>
                  </a:cubicBezTo>
                  <a:cubicBezTo>
                    <a:pt x="400" y="102"/>
                    <a:pt x="400" y="101"/>
                    <a:pt x="401" y="101"/>
                  </a:cubicBezTo>
                  <a:moveTo>
                    <a:pt x="388" y="147"/>
                  </a:moveTo>
                  <a:cubicBezTo>
                    <a:pt x="391" y="148"/>
                    <a:pt x="392" y="151"/>
                    <a:pt x="390" y="153"/>
                  </a:cubicBezTo>
                  <a:cubicBezTo>
                    <a:pt x="389" y="152"/>
                    <a:pt x="386" y="149"/>
                    <a:pt x="388" y="147"/>
                  </a:cubicBezTo>
                  <a:moveTo>
                    <a:pt x="391" y="172"/>
                  </a:moveTo>
                  <a:cubicBezTo>
                    <a:pt x="388" y="171"/>
                    <a:pt x="389" y="167"/>
                    <a:pt x="390" y="165"/>
                  </a:cubicBezTo>
                  <a:cubicBezTo>
                    <a:pt x="389" y="162"/>
                    <a:pt x="388" y="159"/>
                    <a:pt x="387" y="156"/>
                  </a:cubicBezTo>
                  <a:cubicBezTo>
                    <a:pt x="389" y="156"/>
                    <a:pt x="390" y="156"/>
                    <a:pt x="391" y="157"/>
                  </a:cubicBezTo>
                  <a:cubicBezTo>
                    <a:pt x="391" y="162"/>
                    <a:pt x="392" y="167"/>
                    <a:pt x="391" y="172"/>
                  </a:cubicBezTo>
                  <a:moveTo>
                    <a:pt x="418" y="145"/>
                  </a:moveTo>
                  <a:cubicBezTo>
                    <a:pt x="422" y="144"/>
                    <a:pt x="422" y="152"/>
                    <a:pt x="418" y="151"/>
                  </a:cubicBezTo>
                  <a:cubicBezTo>
                    <a:pt x="418" y="149"/>
                    <a:pt x="418" y="147"/>
                    <a:pt x="418" y="145"/>
                  </a:cubicBezTo>
                  <a:moveTo>
                    <a:pt x="366" y="334"/>
                  </a:moveTo>
                  <a:cubicBezTo>
                    <a:pt x="368" y="334"/>
                    <a:pt x="371" y="334"/>
                    <a:pt x="369" y="336"/>
                  </a:cubicBezTo>
                  <a:cubicBezTo>
                    <a:pt x="366" y="338"/>
                    <a:pt x="368" y="344"/>
                    <a:pt x="364" y="344"/>
                  </a:cubicBezTo>
                  <a:cubicBezTo>
                    <a:pt x="365" y="341"/>
                    <a:pt x="364" y="337"/>
                    <a:pt x="366" y="334"/>
                  </a:cubicBezTo>
                  <a:moveTo>
                    <a:pt x="558" y="607"/>
                  </a:moveTo>
                  <a:cubicBezTo>
                    <a:pt x="556" y="609"/>
                    <a:pt x="556" y="612"/>
                    <a:pt x="554" y="613"/>
                  </a:cubicBezTo>
                  <a:cubicBezTo>
                    <a:pt x="551" y="615"/>
                    <a:pt x="550" y="611"/>
                    <a:pt x="548" y="612"/>
                  </a:cubicBezTo>
                  <a:cubicBezTo>
                    <a:pt x="543" y="614"/>
                    <a:pt x="539" y="618"/>
                    <a:pt x="533" y="619"/>
                  </a:cubicBezTo>
                  <a:cubicBezTo>
                    <a:pt x="527" y="622"/>
                    <a:pt x="521" y="617"/>
                    <a:pt x="514" y="619"/>
                  </a:cubicBezTo>
                  <a:cubicBezTo>
                    <a:pt x="513" y="617"/>
                    <a:pt x="512" y="616"/>
                    <a:pt x="509" y="616"/>
                  </a:cubicBezTo>
                  <a:cubicBezTo>
                    <a:pt x="504" y="616"/>
                    <a:pt x="501" y="613"/>
                    <a:pt x="497" y="611"/>
                  </a:cubicBezTo>
                  <a:cubicBezTo>
                    <a:pt x="494" y="609"/>
                    <a:pt x="492" y="612"/>
                    <a:pt x="489" y="614"/>
                  </a:cubicBezTo>
                  <a:cubicBezTo>
                    <a:pt x="488" y="612"/>
                    <a:pt x="485" y="611"/>
                    <a:pt x="483" y="609"/>
                  </a:cubicBezTo>
                  <a:cubicBezTo>
                    <a:pt x="482" y="608"/>
                    <a:pt x="482" y="606"/>
                    <a:pt x="481" y="606"/>
                  </a:cubicBezTo>
                  <a:cubicBezTo>
                    <a:pt x="480" y="607"/>
                    <a:pt x="480" y="610"/>
                    <a:pt x="477" y="609"/>
                  </a:cubicBezTo>
                  <a:cubicBezTo>
                    <a:pt x="475" y="607"/>
                    <a:pt x="472" y="606"/>
                    <a:pt x="469" y="605"/>
                  </a:cubicBezTo>
                  <a:cubicBezTo>
                    <a:pt x="469" y="604"/>
                    <a:pt x="470" y="603"/>
                    <a:pt x="471" y="602"/>
                  </a:cubicBezTo>
                  <a:cubicBezTo>
                    <a:pt x="469" y="598"/>
                    <a:pt x="466" y="593"/>
                    <a:pt x="462" y="593"/>
                  </a:cubicBezTo>
                  <a:cubicBezTo>
                    <a:pt x="462" y="596"/>
                    <a:pt x="463" y="600"/>
                    <a:pt x="462" y="604"/>
                  </a:cubicBezTo>
                  <a:cubicBezTo>
                    <a:pt x="463" y="604"/>
                    <a:pt x="464" y="603"/>
                    <a:pt x="464" y="602"/>
                  </a:cubicBezTo>
                  <a:cubicBezTo>
                    <a:pt x="468" y="603"/>
                    <a:pt x="465" y="608"/>
                    <a:pt x="466" y="610"/>
                  </a:cubicBezTo>
                  <a:cubicBezTo>
                    <a:pt x="464" y="611"/>
                    <a:pt x="462" y="608"/>
                    <a:pt x="460" y="608"/>
                  </a:cubicBezTo>
                  <a:cubicBezTo>
                    <a:pt x="455" y="607"/>
                    <a:pt x="452" y="602"/>
                    <a:pt x="447" y="601"/>
                  </a:cubicBezTo>
                  <a:cubicBezTo>
                    <a:pt x="446" y="602"/>
                    <a:pt x="447" y="605"/>
                    <a:pt x="445" y="606"/>
                  </a:cubicBezTo>
                  <a:cubicBezTo>
                    <a:pt x="439" y="607"/>
                    <a:pt x="439" y="596"/>
                    <a:pt x="431" y="599"/>
                  </a:cubicBezTo>
                  <a:cubicBezTo>
                    <a:pt x="429" y="596"/>
                    <a:pt x="424" y="595"/>
                    <a:pt x="427" y="589"/>
                  </a:cubicBezTo>
                  <a:cubicBezTo>
                    <a:pt x="433" y="591"/>
                    <a:pt x="436" y="596"/>
                    <a:pt x="440" y="600"/>
                  </a:cubicBezTo>
                  <a:cubicBezTo>
                    <a:pt x="442" y="601"/>
                    <a:pt x="442" y="598"/>
                    <a:pt x="443" y="597"/>
                  </a:cubicBezTo>
                  <a:cubicBezTo>
                    <a:pt x="440" y="594"/>
                    <a:pt x="443" y="591"/>
                    <a:pt x="443" y="588"/>
                  </a:cubicBezTo>
                  <a:cubicBezTo>
                    <a:pt x="441" y="586"/>
                    <a:pt x="439" y="586"/>
                    <a:pt x="437" y="587"/>
                  </a:cubicBezTo>
                  <a:cubicBezTo>
                    <a:pt x="435" y="585"/>
                    <a:pt x="437" y="580"/>
                    <a:pt x="433" y="579"/>
                  </a:cubicBezTo>
                  <a:cubicBezTo>
                    <a:pt x="430" y="577"/>
                    <a:pt x="428" y="573"/>
                    <a:pt x="424" y="574"/>
                  </a:cubicBezTo>
                  <a:cubicBezTo>
                    <a:pt x="425" y="571"/>
                    <a:pt x="419" y="562"/>
                    <a:pt x="425" y="563"/>
                  </a:cubicBezTo>
                  <a:cubicBezTo>
                    <a:pt x="425" y="560"/>
                    <a:pt x="424" y="556"/>
                    <a:pt x="420" y="557"/>
                  </a:cubicBezTo>
                  <a:cubicBezTo>
                    <a:pt x="419" y="559"/>
                    <a:pt x="420" y="562"/>
                    <a:pt x="419" y="564"/>
                  </a:cubicBezTo>
                  <a:cubicBezTo>
                    <a:pt x="417" y="566"/>
                    <a:pt x="422" y="567"/>
                    <a:pt x="419" y="569"/>
                  </a:cubicBezTo>
                  <a:cubicBezTo>
                    <a:pt x="417" y="571"/>
                    <a:pt x="414" y="567"/>
                    <a:pt x="414" y="565"/>
                  </a:cubicBezTo>
                  <a:cubicBezTo>
                    <a:pt x="410" y="560"/>
                    <a:pt x="412" y="554"/>
                    <a:pt x="413" y="548"/>
                  </a:cubicBezTo>
                  <a:cubicBezTo>
                    <a:pt x="413" y="546"/>
                    <a:pt x="411" y="544"/>
                    <a:pt x="411" y="542"/>
                  </a:cubicBezTo>
                  <a:cubicBezTo>
                    <a:pt x="414" y="532"/>
                    <a:pt x="410" y="537"/>
                    <a:pt x="408" y="539"/>
                  </a:cubicBezTo>
                  <a:cubicBezTo>
                    <a:pt x="408" y="544"/>
                    <a:pt x="406" y="548"/>
                    <a:pt x="406" y="552"/>
                  </a:cubicBezTo>
                  <a:cubicBezTo>
                    <a:pt x="405" y="552"/>
                    <a:pt x="403" y="552"/>
                    <a:pt x="403" y="552"/>
                  </a:cubicBezTo>
                  <a:cubicBezTo>
                    <a:pt x="402" y="546"/>
                    <a:pt x="401" y="539"/>
                    <a:pt x="395" y="535"/>
                  </a:cubicBezTo>
                  <a:cubicBezTo>
                    <a:pt x="395" y="532"/>
                    <a:pt x="393" y="533"/>
                    <a:pt x="391" y="533"/>
                  </a:cubicBezTo>
                  <a:cubicBezTo>
                    <a:pt x="390" y="532"/>
                    <a:pt x="390" y="530"/>
                    <a:pt x="390" y="528"/>
                  </a:cubicBezTo>
                  <a:cubicBezTo>
                    <a:pt x="385" y="527"/>
                    <a:pt x="388" y="521"/>
                    <a:pt x="385" y="518"/>
                  </a:cubicBezTo>
                  <a:cubicBezTo>
                    <a:pt x="384" y="512"/>
                    <a:pt x="380" y="507"/>
                    <a:pt x="380" y="501"/>
                  </a:cubicBezTo>
                  <a:cubicBezTo>
                    <a:pt x="379" y="500"/>
                    <a:pt x="376" y="500"/>
                    <a:pt x="376" y="498"/>
                  </a:cubicBezTo>
                  <a:cubicBezTo>
                    <a:pt x="375" y="494"/>
                    <a:pt x="377" y="490"/>
                    <a:pt x="374" y="487"/>
                  </a:cubicBezTo>
                  <a:cubicBezTo>
                    <a:pt x="372" y="484"/>
                    <a:pt x="373" y="482"/>
                    <a:pt x="375" y="479"/>
                  </a:cubicBezTo>
                  <a:cubicBezTo>
                    <a:pt x="373" y="478"/>
                    <a:pt x="370" y="473"/>
                    <a:pt x="375" y="474"/>
                  </a:cubicBezTo>
                  <a:cubicBezTo>
                    <a:pt x="377" y="468"/>
                    <a:pt x="375" y="462"/>
                    <a:pt x="375" y="456"/>
                  </a:cubicBezTo>
                  <a:cubicBezTo>
                    <a:pt x="374" y="455"/>
                    <a:pt x="373" y="454"/>
                    <a:pt x="372" y="453"/>
                  </a:cubicBezTo>
                  <a:cubicBezTo>
                    <a:pt x="371" y="452"/>
                    <a:pt x="373" y="448"/>
                    <a:pt x="371" y="449"/>
                  </a:cubicBezTo>
                  <a:cubicBezTo>
                    <a:pt x="370" y="454"/>
                    <a:pt x="370" y="459"/>
                    <a:pt x="369" y="464"/>
                  </a:cubicBezTo>
                  <a:cubicBezTo>
                    <a:pt x="368" y="467"/>
                    <a:pt x="361" y="465"/>
                    <a:pt x="366" y="460"/>
                  </a:cubicBezTo>
                  <a:cubicBezTo>
                    <a:pt x="364" y="458"/>
                    <a:pt x="364" y="456"/>
                    <a:pt x="364" y="454"/>
                  </a:cubicBezTo>
                  <a:cubicBezTo>
                    <a:pt x="366" y="454"/>
                    <a:pt x="364" y="459"/>
                    <a:pt x="367" y="457"/>
                  </a:cubicBezTo>
                  <a:cubicBezTo>
                    <a:pt x="368" y="453"/>
                    <a:pt x="369" y="449"/>
                    <a:pt x="369" y="445"/>
                  </a:cubicBezTo>
                  <a:cubicBezTo>
                    <a:pt x="370" y="442"/>
                    <a:pt x="364" y="441"/>
                    <a:pt x="368" y="437"/>
                  </a:cubicBezTo>
                  <a:cubicBezTo>
                    <a:pt x="369" y="430"/>
                    <a:pt x="367" y="424"/>
                    <a:pt x="368" y="417"/>
                  </a:cubicBezTo>
                  <a:cubicBezTo>
                    <a:pt x="366" y="417"/>
                    <a:pt x="362" y="416"/>
                    <a:pt x="365" y="414"/>
                  </a:cubicBezTo>
                  <a:cubicBezTo>
                    <a:pt x="370" y="416"/>
                    <a:pt x="369" y="409"/>
                    <a:pt x="369" y="406"/>
                  </a:cubicBezTo>
                  <a:cubicBezTo>
                    <a:pt x="369" y="406"/>
                    <a:pt x="368" y="406"/>
                    <a:pt x="368" y="406"/>
                  </a:cubicBezTo>
                  <a:cubicBezTo>
                    <a:pt x="367" y="412"/>
                    <a:pt x="358" y="401"/>
                    <a:pt x="363" y="412"/>
                  </a:cubicBezTo>
                  <a:cubicBezTo>
                    <a:pt x="364" y="421"/>
                    <a:pt x="364" y="430"/>
                    <a:pt x="362" y="438"/>
                  </a:cubicBezTo>
                  <a:cubicBezTo>
                    <a:pt x="358" y="437"/>
                    <a:pt x="361" y="432"/>
                    <a:pt x="361" y="430"/>
                  </a:cubicBezTo>
                  <a:cubicBezTo>
                    <a:pt x="360" y="428"/>
                    <a:pt x="359" y="427"/>
                    <a:pt x="358" y="425"/>
                  </a:cubicBezTo>
                  <a:cubicBezTo>
                    <a:pt x="356" y="420"/>
                    <a:pt x="361" y="416"/>
                    <a:pt x="360" y="410"/>
                  </a:cubicBezTo>
                  <a:cubicBezTo>
                    <a:pt x="358" y="404"/>
                    <a:pt x="360" y="398"/>
                    <a:pt x="360" y="391"/>
                  </a:cubicBezTo>
                  <a:cubicBezTo>
                    <a:pt x="362" y="384"/>
                    <a:pt x="359" y="376"/>
                    <a:pt x="360" y="368"/>
                  </a:cubicBezTo>
                  <a:cubicBezTo>
                    <a:pt x="356" y="368"/>
                    <a:pt x="355" y="377"/>
                    <a:pt x="356" y="365"/>
                  </a:cubicBezTo>
                  <a:cubicBezTo>
                    <a:pt x="364" y="364"/>
                    <a:pt x="360" y="352"/>
                    <a:pt x="365" y="349"/>
                  </a:cubicBezTo>
                  <a:cubicBezTo>
                    <a:pt x="369" y="349"/>
                    <a:pt x="369" y="345"/>
                    <a:pt x="370" y="342"/>
                  </a:cubicBezTo>
                  <a:cubicBezTo>
                    <a:pt x="373" y="336"/>
                    <a:pt x="370" y="329"/>
                    <a:pt x="372" y="322"/>
                  </a:cubicBezTo>
                  <a:cubicBezTo>
                    <a:pt x="369" y="323"/>
                    <a:pt x="367" y="325"/>
                    <a:pt x="366" y="327"/>
                  </a:cubicBezTo>
                  <a:cubicBezTo>
                    <a:pt x="367" y="328"/>
                    <a:pt x="370" y="331"/>
                    <a:pt x="367" y="333"/>
                  </a:cubicBezTo>
                  <a:cubicBezTo>
                    <a:pt x="364" y="334"/>
                    <a:pt x="364" y="339"/>
                    <a:pt x="360" y="338"/>
                  </a:cubicBezTo>
                  <a:cubicBezTo>
                    <a:pt x="361" y="334"/>
                    <a:pt x="363" y="331"/>
                    <a:pt x="360" y="328"/>
                  </a:cubicBezTo>
                  <a:cubicBezTo>
                    <a:pt x="361" y="326"/>
                    <a:pt x="363" y="325"/>
                    <a:pt x="364" y="324"/>
                  </a:cubicBezTo>
                  <a:cubicBezTo>
                    <a:pt x="361" y="324"/>
                    <a:pt x="361" y="321"/>
                    <a:pt x="364" y="321"/>
                  </a:cubicBezTo>
                  <a:cubicBezTo>
                    <a:pt x="366" y="316"/>
                    <a:pt x="366" y="310"/>
                    <a:pt x="364" y="305"/>
                  </a:cubicBezTo>
                  <a:cubicBezTo>
                    <a:pt x="363" y="303"/>
                    <a:pt x="365" y="300"/>
                    <a:pt x="365" y="298"/>
                  </a:cubicBezTo>
                  <a:cubicBezTo>
                    <a:pt x="365" y="296"/>
                    <a:pt x="363" y="292"/>
                    <a:pt x="366" y="290"/>
                  </a:cubicBezTo>
                  <a:cubicBezTo>
                    <a:pt x="366" y="292"/>
                    <a:pt x="367" y="296"/>
                    <a:pt x="369" y="293"/>
                  </a:cubicBezTo>
                  <a:cubicBezTo>
                    <a:pt x="369" y="290"/>
                    <a:pt x="369" y="286"/>
                    <a:pt x="370" y="282"/>
                  </a:cubicBezTo>
                  <a:cubicBezTo>
                    <a:pt x="375" y="274"/>
                    <a:pt x="372" y="264"/>
                    <a:pt x="373" y="255"/>
                  </a:cubicBezTo>
                  <a:cubicBezTo>
                    <a:pt x="376" y="252"/>
                    <a:pt x="373" y="248"/>
                    <a:pt x="376" y="244"/>
                  </a:cubicBezTo>
                  <a:cubicBezTo>
                    <a:pt x="378" y="239"/>
                    <a:pt x="378" y="234"/>
                    <a:pt x="380" y="229"/>
                  </a:cubicBezTo>
                  <a:cubicBezTo>
                    <a:pt x="380" y="229"/>
                    <a:pt x="382" y="229"/>
                    <a:pt x="383" y="229"/>
                  </a:cubicBezTo>
                  <a:cubicBezTo>
                    <a:pt x="386" y="235"/>
                    <a:pt x="381" y="242"/>
                    <a:pt x="384" y="249"/>
                  </a:cubicBezTo>
                  <a:cubicBezTo>
                    <a:pt x="387" y="245"/>
                    <a:pt x="388" y="240"/>
                    <a:pt x="389" y="235"/>
                  </a:cubicBezTo>
                  <a:cubicBezTo>
                    <a:pt x="388" y="230"/>
                    <a:pt x="393" y="232"/>
                    <a:pt x="395" y="230"/>
                  </a:cubicBezTo>
                  <a:cubicBezTo>
                    <a:pt x="396" y="226"/>
                    <a:pt x="390" y="224"/>
                    <a:pt x="392" y="220"/>
                  </a:cubicBezTo>
                  <a:cubicBezTo>
                    <a:pt x="391" y="220"/>
                    <a:pt x="387" y="222"/>
                    <a:pt x="388" y="219"/>
                  </a:cubicBezTo>
                  <a:cubicBezTo>
                    <a:pt x="388" y="216"/>
                    <a:pt x="393" y="218"/>
                    <a:pt x="392" y="216"/>
                  </a:cubicBezTo>
                  <a:cubicBezTo>
                    <a:pt x="390" y="210"/>
                    <a:pt x="394" y="205"/>
                    <a:pt x="393" y="199"/>
                  </a:cubicBezTo>
                  <a:cubicBezTo>
                    <a:pt x="391" y="200"/>
                    <a:pt x="389" y="200"/>
                    <a:pt x="387" y="201"/>
                  </a:cubicBezTo>
                  <a:cubicBezTo>
                    <a:pt x="387" y="207"/>
                    <a:pt x="388" y="214"/>
                    <a:pt x="385" y="219"/>
                  </a:cubicBezTo>
                  <a:cubicBezTo>
                    <a:pt x="385" y="220"/>
                    <a:pt x="386" y="222"/>
                    <a:pt x="386" y="223"/>
                  </a:cubicBezTo>
                  <a:cubicBezTo>
                    <a:pt x="385" y="223"/>
                    <a:pt x="383" y="223"/>
                    <a:pt x="382" y="223"/>
                  </a:cubicBezTo>
                  <a:cubicBezTo>
                    <a:pt x="381" y="219"/>
                    <a:pt x="382" y="216"/>
                    <a:pt x="383" y="212"/>
                  </a:cubicBezTo>
                  <a:cubicBezTo>
                    <a:pt x="381" y="212"/>
                    <a:pt x="380" y="213"/>
                    <a:pt x="379" y="213"/>
                  </a:cubicBezTo>
                  <a:cubicBezTo>
                    <a:pt x="381" y="209"/>
                    <a:pt x="380" y="205"/>
                    <a:pt x="382" y="201"/>
                  </a:cubicBezTo>
                  <a:cubicBezTo>
                    <a:pt x="383" y="198"/>
                    <a:pt x="385" y="194"/>
                    <a:pt x="384" y="190"/>
                  </a:cubicBezTo>
                  <a:cubicBezTo>
                    <a:pt x="382" y="190"/>
                    <a:pt x="381" y="190"/>
                    <a:pt x="379" y="189"/>
                  </a:cubicBezTo>
                  <a:cubicBezTo>
                    <a:pt x="379" y="185"/>
                    <a:pt x="386" y="184"/>
                    <a:pt x="384" y="180"/>
                  </a:cubicBezTo>
                  <a:cubicBezTo>
                    <a:pt x="381" y="179"/>
                    <a:pt x="380" y="177"/>
                    <a:pt x="380" y="175"/>
                  </a:cubicBezTo>
                  <a:cubicBezTo>
                    <a:pt x="386" y="175"/>
                    <a:pt x="385" y="183"/>
                    <a:pt x="387" y="186"/>
                  </a:cubicBezTo>
                  <a:cubicBezTo>
                    <a:pt x="389" y="189"/>
                    <a:pt x="387" y="192"/>
                    <a:pt x="387" y="195"/>
                  </a:cubicBezTo>
                  <a:cubicBezTo>
                    <a:pt x="390" y="194"/>
                    <a:pt x="388" y="191"/>
                    <a:pt x="391" y="190"/>
                  </a:cubicBezTo>
                  <a:cubicBezTo>
                    <a:pt x="394" y="191"/>
                    <a:pt x="391" y="186"/>
                    <a:pt x="391" y="184"/>
                  </a:cubicBezTo>
                  <a:cubicBezTo>
                    <a:pt x="386" y="184"/>
                    <a:pt x="389" y="179"/>
                    <a:pt x="390" y="177"/>
                  </a:cubicBezTo>
                  <a:cubicBezTo>
                    <a:pt x="392" y="178"/>
                    <a:pt x="392" y="181"/>
                    <a:pt x="394" y="182"/>
                  </a:cubicBezTo>
                  <a:cubicBezTo>
                    <a:pt x="397" y="184"/>
                    <a:pt x="393" y="193"/>
                    <a:pt x="397" y="193"/>
                  </a:cubicBezTo>
                  <a:cubicBezTo>
                    <a:pt x="397" y="187"/>
                    <a:pt x="397" y="181"/>
                    <a:pt x="399" y="175"/>
                  </a:cubicBezTo>
                  <a:cubicBezTo>
                    <a:pt x="399" y="171"/>
                    <a:pt x="401" y="168"/>
                    <a:pt x="405" y="169"/>
                  </a:cubicBezTo>
                  <a:cubicBezTo>
                    <a:pt x="405" y="172"/>
                    <a:pt x="404" y="174"/>
                    <a:pt x="402" y="176"/>
                  </a:cubicBezTo>
                  <a:cubicBezTo>
                    <a:pt x="400" y="182"/>
                    <a:pt x="401" y="189"/>
                    <a:pt x="400" y="195"/>
                  </a:cubicBezTo>
                  <a:cubicBezTo>
                    <a:pt x="398" y="197"/>
                    <a:pt x="398" y="199"/>
                    <a:pt x="398" y="201"/>
                  </a:cubicBezTo>
                  <a:cubicBezTo>
                    <a:pt x="405" y="201"/>
                    <a:pt x="402" y="193"/>
                    <a:pt x="402" y="189"/>
                  </a:cubicBezTo>
                  <a:cubicBezTo>
                    <a:pt x="397" y="180"/>
                    <a:pt x="408" y="186"/>
                    <a:pt x="407" y="181"/>
                  </a:cubicBezTo>
                  <a:cubicBezTo>
                    <a:pt x="407" y="179"/>
                    <a:pt x="410" y="181"/>
                    <a:pt x="411" y="180"/>
                  </a:cubicBezTo>
                  <a:cubicBezTo>
                    <a:pt x="411" y="177"/>
                    <a:pt x="408" y="173"/>
                    <a:pt x="410" y="170"/>
                  </a:cubicBezTo>
                  <a:cubicBezTo>
                    <a:pt x="411" y="163"/>
                    <a:pt x="413" y="154"/>
                    <a:pt x="407" y="149"/>
                  </a:cubicBezTo>
                  <a:cubicBezTo>
                    <a:pt x="405" y="144"/>
                    <a:pt x="411" y="141"/>
                    <a:pt x="409" y="137"/>
                  </a:cubicBezTo>
                  <a:cubicBezTo>
                    <a:pt x="408" y="134"/>
                    <a:pt x="414" y="132"/>
                    <a:pt x="416" y="134"/>
                  </a:cubicBezTo>
                  <a:cubicBezTo>
                    <a:pt x="419" y="140"/>
                    <a:pt x="414" y="139"/>
                    <a:pt x="412" y="142"/>
                  </a:cubicBezTo>
                  <a:cubicBezTo>
                    <a:pt x="418" y="147"/>
                    <a:pt x="410" y="155"/>
                    <a:pt x="415" y="161"/>
                  </a:cubicBezTo>
                  <a:cubicBezTo>
                    <a:pt x="414" y="164"/>
                    <a:pt x="410" y="170"/>
                    <a:pt x="414" y="171"/>
                  </a:cubicBezTo>
                  <a:cubicBezTo>
                    <a:pt x="414" y="173"/>
                    <a:pt x="413" y="176"/>
                    <a:pt x="417" y="175"/>
                  </a:cubicBezTo>
                  <a:cubicBezTo>
                    <a:pt x="415" y="181"/>
                    <a:pt x="416" y="188"/>
                    <a:pt x="415" y="195"/>
                  </a:cubicBezTo>
                  <a:cubicBezTo>
                    <a:pt x="416" y="198"/>
                    <a:pt x="415" y="200"/>
                    <a:pt x="415" y="203"/>
                  </a:cubicBezTo>
                  <a:cubicBezTo>
                    <a:pt x="417" y="203"/>
                    <a:pt x="417" y="200"/>
                    <a:pt x="418" y="198"/>
                  </a:cubicBezTo>
                  <a:cubicBezTo>
                    <a:pt x="418" y="193"/>
                    <a:pt x="419" y="188"/>
                    <a:pt x="419" y="183"/>
                  </a:cubicBezTo>
                  <a:cubicBezTo>
                    <a:pt x="420" y="183"/>
                    <a:pt x="421" y="182"/>
                    <a:pt x="422" y="182"/>
                  </a:cubicBezTo>
                  <a:cubicBezTo>
                    <a:pt x="423" y="178"/>
                    <a:pt x="419" y="175"/>
                    <a:pt x="418" y="171"/>
                  </a:cubicBezTo>
                  <a:cubicBezTo>
                    <a:pt x="420" y="170"/>
                    <a:pt x="423" y="170"/>
                    <a:pt x="422" y="167"/>
                  </a:cubicBezTo>
                  <a:cubicBezTo>
                    <a:pt x="416" y="168"/>
                    <a:pt x="416" y="156"/>
                    <a:pt x="422" y="157"/>
                  </a:cubicBezTo>
                  <a:cubicBezTo>
                    <a:pt x="423" y="151"/>
                    <a:pt x="420" y="144"/>
                    <a:pt x="424" y="139"/>
                  </a:cubicBezTo>
                  <a:cubicBezTo>
                    <a:pt x="425" y="135"/>
                    <a:pt x="427" y="130"/>
                    <a:pt x="426" y="125"/>
                  </a:cubicBezTo>
                  <a:cubicBezTo>
                    <a:pt x="427" y="124"/>
                    <a:pt x="429" y="124"/>
                    <a:pt x="431" y="124"/>
                  </a:cubicBezTo>
                  <a:cubicBezTo>
                    <a:pt x="431" y="121"/>
                    <a:pt x="430" y="118"/>
                    <a:pt x="430" y="114"/>
                  </a:cubicBezTo>
                  <a:cubicBezTo>
                    <a:pt x="430" y="112"/>
                    <a:pt x="433" y="110"/>
                    <a:pt x="431" y="109"/>
                  </a:cubicBezTo>
                  <a:cubicBezTo>
                    <a:pt x="428" y="110"/>
                    <a:pt x="422" y="107"/>
                    <a:pt x="425" y="114"/>
                  </a:cubicBezTo>
                  <a:cubicBezTo>
                    <a:pt x="423" y="118"/>
                    <a:pt x="420" y="112"/>
                    <a:pt x="419" y="110"/>
                  </a:cubicBezTo>
                  <a:cubicBezTo>
                    <a:pt x="416" y="106"/>
                    <a:pt x="424" y="107"/>
                    <a:pt x="422" y="103"/>
                  </a:cubicBezTo>
                  <a:cubicBezTo>
                    <a:pt x="420" y="98"/>
                    <a:pt x="424" y="91"/>
                    <a:pt x="420" y="86"/>
                  </a:cubicBezTo>
                  <a:cubicBezTo>
                    <a:pt x="414" y="83"/>
                    <a:pt x="419" y="95"/>
                    <a:pt x="417" y="97"/>
                  </a:cubicBezTo>
                  <a:cubicBezTo>
                    <a:pt x="415" y="97"/>
                    <a:pt x="414" y="96"/>
                    <a:pt x="414" y="95"/>
                  </a:cubicBezTo>
                  <a:cubicBezTo>
                    <a:pt x="413" y="92"/>
                    <a:pt x="411" y="88"/>
                    <a:pt x="411" y="84"/>
                  </a:cubicBezTo>
                  <a:cubicBezTo>
                    <a:pt x="408" y="82"/>
                    <a:pt x="406" y="80"/>
                    <a:pt x="405" y="77"/>
                  </a:cubicBezTo>
                  <a:cubicBezTo>
                    <a:pt x="404" y="74"/>
                    <a:pt x="400" y="74"/>
                    <a:pt x="397" y="73"/>
                  </a:cubicBezTo>
                  <a:cubicBezTo>
                    <a:pt x="397" y="72"/>
                    <a:pt x="397" y="70"/>
                    <a:pt x="396" y="69"/>
                  </a:cubicBezTo>
                  <a:cubicBezTo>
                    <a:pt x="392" y="70"/>
                    <a:pt x="387" y="68"/>
                    <a:pt x="388" y="64"/>
                  </a:cubicBezTo>
                  <a:cubicBezTo>
                    <a:pt x="393" y="54"/>
                    <a:pt x="383" y="61"/>
                    <a:pt x="381" y="59"/>
                  </a:cubicBezTo>
                  <a:cubicBezTo>
                    <a:pt x="379" y="58"/>
                    <a:pt x="379" y="56"/>
                    <a:pt x="378" y="54"/>
                  </a:cubicBezTo>
                  <a:cubicBezTo>
                    <a:pt x="377" y="55"/>
                    <a:pt x="375" y="57"/>
                    <a:pt x="373" y="56"/>
                  </a:cubicBezTo>
                  <a:cubicBezTo>
                    <a:pt x="369" y="53"/>
                    <a:pt x="366" y="50"/>
                    <a:pt x="363" y="47"/>
                  </a:cubicBezTo>
                  <a:cubicBezTo>
                    <a:pt x="358" y="48"/>
                    <a:pt x="354" y="48"/>
                    <a:pt x="350" y="47"/>
                  </a:cubicBezTo>
                  <a:cubicBezTo>
                    <a:pt x="347" y="48"/>
                    <a:pt x="344" y="51"/>
                    <a:pt x="342" y="48"/>
                  </a:cubicBezTo>
                  <a:cubicBezTo>
                    <a:pt x="325" y="46"/>
                    <a:pt x="307" y="49"/>
                    <a:pt x="292" y="55"/>
                  </a:cubicBezTo>
                  <a:cubicBezTo>
                    <a:pt x="282" y="60"/>
                    <a:pt x="271" y="62"/>
                    <a:pt x="265" y="71"/>
                  </a:cubicBezTo>
                  <a:cubicBezTo>
                    <a:pt x="264" y="71"/>
                    <a:pt x="263" y="69"/>
                    <a:pt x="261" y="70"/>
                  </a:cubicBezTo>
                  <a:cubicBezTo>
                    <a:pt x="248" y="76"/>
                    <a:pt x="236" y="84"/>
                    <a:pt x="225" y="93"/>
                  </a:cubicBezTo>
                  <a:cubicBezTo>
                    <a:pt x="222" y="95"/>
                    <a:pt x="220" y="99"/>
                    <a:pt x="215" y="98"/>
                  </a:cubicBezTo>
                  <a:cubicBezTo>
                    <a:pt x="218" y="90"/>
                    <a:pt x="223" y="82"/>
                    <a:pt x="224" y="74"/>
                  </a:cubicBezTo>
                  <a:cubicBezTo>
                    <a:pt x="227" y="66"/>
                    <a:pt x="230" y="58"/>
                    <a:pt x="231" y="49"/>
                  </a:cubicBezTo>
                  <a:cubicBezTo>
                    <a:pt x="232" y="44"/>
                    <a:pt x="228" y="41"/>
                    <a:pt x="226" y="37"/>
                  </a:cubicBezTo>
                  <a:cubicBezTo>
                    <a:pt x="224" y="32"/>
                    <a:pt x="218" y="31"/>
                    <a:pt x="216" y="26"/>
                  </a:cubicBezTo>
                  <a:cubicBezTo>
                    <a:pt x="213" y="23"/>
                    <a:pt x="208" y="24"/>
                    <a:pt x="205" y="21"/>
                  </a:cubicBezTo>
                  <a:cubicBezTo>
                    <a:pt x="201" y="17"/>
                    <a:pt x="195" y="14"/>
                    <a:pt x="189" y="12"/>
                  </a:cubicBezTo>
                  <a:cubicBezTo>
                    <a:pt x="184" y="9"/>
                    <a:pt x="177" y="12"/>
                    <a:pt x="172" y="9"/>
                  </a:cubicBezTo>
                  <a:cubicBezTo>
                    <a:pt x="165" y="8"/>
                    <a:pt x="157" y="7"/>
                    <a:pt x="150" y="6"/>
                  </a:cubicBezTo>
                  <a:cubicBezTo>
                    <a:pt x="147" y="3"/>
                    <a:pt x="143" y="1"/>
                    <a:pt x="139" y="0"/>
                  </a:cubicBezTo>
                  <a:cubicBezTo>
                    <a:pt x="137" y="1"/>
                    <a:pt x="136" y="1"/>
                    <a:pt x="136" y="3"/>
                  </a:cubicBezTo>
                  <a:cubicBezTo>
                    <a:pt x="132" y="10"/>
                    <a:pt x="132" y="18"/>
                    <a:pt x="130" y="26"/>
                  </a:cubicBezTo>
                  <a:cubicBezTo>
                    <a:pt x="111" y="88"/>
                    <a:pt x="97" y="150"/>
                    <a:pt x="83" y="213"/>
                  </a:cubicBezTo>
                  <a:cubicBezTo>
                    <a:pt x="74" y="258"/>
                    <a:pt x="65" y="302"/>
                    <a:pt x="56" y="346"/>
                  </a:cubicBezTo>
                  <a:cubicBezTo>
                    <a:pt x="46" y="398"/>
                    <a:pt x="36" y="450"/>
                    <a:pt x="23" y="502"/>
                  </a:cubicBezTo>
                  <a:cubicBezTo>
                    <a:pt x="16" y="532"/>
                    <a:pt x="10" y="563"/>
                    <a:pt x="4" y="594"/>
                  </a:cubicBezTo>
                  <a:cubicBezTo>
                    <a:pt x="5" y="599"/>
                    <a:pt x="0" y="603"/>
                    <a:pt x="2" y="609"/>
                  </a:cubicBezTo>
                  <a:cubicBezTo>
                    <a:pt x="6" y="610"/>
                    <a:pt x="2" y="614"/>
                    <a:pt x="4" y="616"/>
                  </a:cubicBezTo>
                  <a:cubicBezTo>
                    <a:pt x="7" y="619"/>
                    <a:pt x="8" y="624"/>
                    <a:pt x="13" y="622"/>
                  </a:cubicBezTo>
                  <a:cubicBezTo>
                    <a:pt x="15" y="622"/>
                    <a:pt x="15" y="625"/>
                    <a:pt x="17" y="625"/>
                  </a:cubicBezTo>
                  <a:cubicBezTo>
                    <a:pt x="19" y="624"/>
                    <a:pt x="16" y="616"/>
                    <a:pt x="20" y="617"/>
                  </a:cubicBezTo>
                  <a:cubicBezTo>
                    <a:pt x="22" y="619"/>
                    <a:pt x="22" y="623"/>
                    <a:pt x="25" y="622"/>
                  </a:cubicBezTo>
                  <a:cubicBezTo>
                    <a:pt x="26" y="620"/>
                    <a:pt x="26" y="617"/>
                    <a:pt x="25" y="614"/>
                  </a:cubicBezTo>
                  <a:cubicBezTo>
                    <a:pt x="28" y="613"/>
                    <a:pt x="30" y="615"/>
                    <a:pt x="31" y="617"/>
                  </a:cubicBezTo>
                  <a:cubicBezTo>
                    <a:pt x="30" y="621"/>
                    <a:pt x="28" y="628"/>
                    <a:pt x="34" y="627"/>
                  </a:cubicBezTo>
                  <a:cubicBezTo>
                    <a:pt x="34" y="623"/>
                    <a:pt x="36" y="618"/>
                    <a:pt x="33" y="615"/>
                  </a:cubicBezTo>
                  <a:cubicBezTo>
                    <a:pt x="35" y="612"/>
                    <a:pt x="38" y="615"/>
                    <a:pt x="40" y="616"/>
                  </a:cubicBezTo>
                  <a:cubicBezTo>
                    <a:pt x="41" y="618"/>
                    <a:pt x="40" y="620"/>
                    <a:pt x="40" y="622"/>
                  </a:cubicBezTo>
                  <a:cubicBezTo>
                    <a:pt x="42" y="624"/>
                    <a:pt x="44" y="626"/>
                    <a:pt x="46" y="628"/>
                  </a:cubicBezTo>
                  <a:cubicBezTo>
                    <a:pt x="49" y="628"/>
                    <a:pt x="52" y="627"/>
                    <a:pt x="55" y="627"/>
                  </a:cubicBezTo>
                  <a:cubicBezTo>
                    <a:pt x="56" y="628"/>
                    <a:pt x="56" y="630"/>
                    <a:pt x="56" y="631"/>
                  </a:cubicBezTo>
                  <a:cubicBezTo>
                    <a:pt x="61" y="629"/>
                    <a:pt x="56" y="622"/>
                    <a:pt x="58" y="618"/>
                  </a:cubicBezTo>
                  <a:cubicBezTo>
                    <a:pt x="60" y="618"/>
                    <a:pt x="61" y="619"/>
                    <a:pt x="63" y="619"/>
                  </a:cubicBezTo>
                  <a:cubicBezTo>
                    <a:pt x="61" y="614"/>
                    <a:pt x="62" y="609"/>
                    <a:pt x="63" y="605"/>
                  </a:cubicBezTo>
                  <a:cubicBezTo>
                    <a:pt x="67" y="608"/>
                    <a:pt x="65" y="613"/>
                    <a:pt x="66" y="617"/>
                  </a:cubicBezTo>
                  <a:cubicBezTo>
                    <a:pt x="69" y="617"/>
                    <a:pt x="64" y="606"/>
                    <a:pt x="68" y="607"/>
                  </a:cubicBezTo>
                  <a:cubicBezTo>
                    <a:pt x="71" y="610"/>
                    <a:pt x="75" y="609"/>
                    <a:pt x="78" y="613"/>
                  </a:cubicBezTo>
                  <a:cubicBezTo>
                    <a:pt x="80" y="609"/>
                    <a:pt x="78" y="602"/>
                    <a:pt x="83" y="600"/>
                  </a:cubicBezTo>
                  <a:cubicBezTo>
                    <a:pt x="83" y="604"/>
                    <a:pt x="84" y="607"/>
                    <a:pt x="87" y="609"/>
                  </a:cubicBezTo>
                  <a:cubicBezTo>
                    <a:pt x="84" y="600"/>
                    <a:pt x="88" y="592"/>
                    <a:pt x="90" y="583"/>
                  </a:cubicBezTo>
                  <a:cubicBezTo>
                    <a:pt x="92" y="584"/>
                    <a:pt x="93" y="585"/>
                    <a:pt x="92" y="586"/>
                  </a:cubicBezTo>
                  <a:cubicBezTo>
                    <a:pt x="92" y="591"/>
                    <a:pt x="89" y="595"/>
                    <a:pt x="90" y="599"/>
                  </a:cubicBezTo>
                  <a:cubicBezTo>
                    <a:pt x="87" y="609"/>
                    <a:pt x="91" y="605"/>
                    <a:pt x="92" y="602"/>
                  </a:cubicBezTo>
                  <a:cubicBezTo>
                    <a:pt x="94" y="594"/>
                    <a:pt x="94" y="586"/>
                    <a:pt x="95" y="578"/>
                  </a:cubicBezTo>
                  <a:cubicBezTo>
                    <a:pt x="96" y="577"/>
                    <a:pt x="94" y="576"/>
                    <a:pt x="94" y="575"/>
                  </a:cubicBezTo>
                  <a:cubicBezTo>
                    <a:pt x="94" y="573"/>
                    <a:pt x="97" y="569"/>
                    <a:pt x="94" y="568"/>
                  </a:cubicBezTo>
                  <a:cubicBezTo>
                    <a:pt x="93" y="563"/>
                    <a:pt x="93" y="558"/>
                    <a:pt x="94" y="554"/>
                  </a:cubicBezTo>
                  <a:cubicBezTo>
                    <a:pt x="95" y="552"/>
                    <a:pt x="96" y="551"/>
                    <a:pt x="95" y="549"/>
                  </a:cubicBezTo>
                  <a:cubicBezTo>
                    <a:pt x="94" y="547"/>
                    <a:pt x="92" y="549"/>
                    <a:pt x="91" y="549"/>
                  </a:cubicBezTo>
                  <a:cubicBezTo>
                    <a:pt x="90" y="549"/>
                    <a:pt x="88" y="549"/>
                    <a:pt x="87" y="549"/>
                  </a:cubicBezTo>
                  <a:cubicBezTo>
                    <a:pt x="86" y="545"/>
                    <a:pt x="86" y="541"/>
                    <a:pt x="86" y="537"/>
                  </a:cubicBezTo>
                  <a:cubicBezTo>
                    <a:pt x="91" y="535"/>
                    <a:pt x="89" y="546"/>
                    <a:pt x="94" y="546"/>
                  </a:cubicBezTo>
                  <a:cubicBezTo>
                    <a:pt x="93" y="532"/>
                    <a:pt x="96" y="518"/>
                    <a:pt x="96" y="504"/>
                  </a:cubicBezTo>
                  <a:cubicBezTo>
                    <a:pt x="92" y="494"/>
                    <a:pt x="100" y="501"/>
                    <a:pt x="102" y="497"/>
                  </a:cubicBezTo>
                  <a:cubicBezTo>
                    <a:pt x="102" y="500"/>
                    <a:pt x="100" y="504"/>
                    <a:pt x="102" y="507"/>
                  </a:cubicBezTo>
                  <a:cubicBezTo>
                    <a:pt x="101" y="512"/>
                    <a:pt x="101" y="516"/>
                    <a:pt x="99" y="521"/>
                  </a:cubicBezTo>
                  <a:cubicBezTo>
                    <a:pt x="97" y="524"/>
                    <a:pt x="98" y="528"/>
                    <a:pt x="98" y="531"/>
                  </a:cubicBezTo>
                  <a:cubicBezTo>
                    <a:pt x="100" y="529"/>
                    <a:pt x="102" y="532"/>
                    <a:pt x="101" y="534"/>
                  </a:cubicBezTo>
                  <a:cubicBezTo>
                    <a:pt x="100" y="534"/>
                    <a:pt x="98" y="535"/>
                    <a:pt x="97" y="535"/>
                  </a:cubicBezTo>
                  <a:cubicBezTo>
                    <a:pt x="96" y="537"/>
                    <a:pt x="98" y="539"/>
                    <a:pt x="99" y="541"/>
                  </a:cubicBezTo>
                  <a:cubicBezTo>
                    <a:pt x="98" y="542"/>
                    <a:pt x="97" y="543"/>
                    <a:pt x="97" y="544"/>
                  </a:cubicBezTo>
                  <a:cubicBezTo>
                    <a:pt x="97" y="547"/>
                    <a:pt x="94" y="553"/>
                    <a:pt x="99" y="552"/>
                  </a:cubicBezTo>
                  <a:cubicBezTo>
                    <a:pt x="99" y="549"/>
                    <a:pt x="99" y="546"/>
                    <a:pt x="99" y="543"/>
                  </a:cubicBezTo>
                  <a:cubicBezTo>
                    <a:pt x="100" y="543"/>
                    <a:pt x="102" y="545"/>
                    <a:pt x="103" y="543"/>
                  </a:cubicBezTo>
                  <a:cubicBezTo>
                    <a:pt x="103" y="541"/>
                    <a:pt x="101" y="538"/>
                    <a:pt x="102" y="536"/>
                  </a:cubicBezTo>
                  <a:cubicBezTo>
                    <a:pt x="103" y="534"/>
                    <a:pt x="103" y="531"/>
                    <a:pt x="105" y="531"/>
                  </a:cubicBezTo>
                  <a:cubicBezTo>
                    <a:pt x="109" y="532"/>
                    <a:pt x="107" y="529"/>
                    <a:pt x="108" y="527"/>
                  </a:cubicBezTo>
                  <a:cubicBezTo>
                    <a:pt x="105" y="521"/>
                    <a:pt x="113" y="519"/>
                    <a:pt x="111" y="513"/>
                  </a:cubicBezTo>
                  <a:cubicBezTo>
                    <a:pt x="107" y="512"/>
                    <a:pt x="110" y="509"/>
                    <a:pt x="112" y="508"/>
                  </a:cubicBezTo>
                  <a:cubicBezTo>
                    <a:pt x="113" y="505"/>
                    <a:pt x="110" y="505"/>
                    <a:pt x="110" y="503"/>
                  </a:cubicBezTo>
                  <a:cubicBezTo>
                    <a:pt x="110" y="500"/>
                    <a:pt x="108" y="499"/>
                    <a:pt x="107" y="498"/>
                  </a:cubicBezTo>
                  <a:cubicBezTo>
                    <a:pt x="108" y="488"/>
                    <a:pt x="109" y="478"/>
                    <a:pt x="108" y="469"/>
                  </a:cubicBezTo>
                  <a:cubicBezTo>
                    <a:pt x="107" y="469"/>
                    <a:pt x="105" y="468"/>
                    <a:pt x="104" y="468"/>
                  </a:cubicBezTo>
                  <a:cubicBezTo>
                    <a:pt x="106" y="464"/>
                    <a:pt x="108" y="460"/>
                    <a:pt x="110" y="455"/>
                  </a:cubicBezTo>
                  <a:cubicBezTo>
                    <a:pt x="107" y="450"/>
                    <a:pt x="114" y="445"/>
                    <a:pt x="111" y="439"/>
                  </a:cubicBezTo>
                  <a:cubicBezTo>
                    <a:pt x="116" y="438"/>
                    <a:pt x="114" y="432"/>
                    <a:pt x="117" y="429"/>
                  </a:cubicBezTo>
                  <a:cubicBezTo>
                    <a:pt x="118" y="429"/>
                    <a:pt x="119" y="432"/>
                    <a:pt x="118" y="433"/>
                  </a:cubicBezTo>
                  <a:cubicBezTo>
                    <a:pt x="115" y="436"/>
                    <a:pt x="118" y="441"/>
                    <a:pt x="115" y="444"/>
                  </a:cubicBezTo>
                  <a:cubicBezTo>
                    <a:pt x="114" y="445"/>
                    <a:pt x="113" y="447"/>
                    <a:pt x="113" y="449"/>
                  </a:cubicBezTo>
                  <a:cubicBezTo>
                    <a:pt x="115" y="454"/>
                    <a:pt x="113" y="459"/>
                    <a:pt x="114" y="465"/>
                  </a:cubicBezTo>
                  <a:cubicBezTo>
                    <a:pt x="111" y="468"/>
                    <a:pt x="113" y="472"/>
                    <a:pt x="113" y="476"/>
                  </a:cubicBezTo>
                  <a:cubicBezTo>
                    <a:pt x="109" y="476"/>
                    <a:pt x="112" y="481"/>
                    <a:pt x="112" y="484"/>
                  </a:cubicBezTo>
                  <a:cubicBezTo>
                    <a:pt x="113" y="487"/>
                    <a:pt x="112" y="493"/>
                    <a:pt x="115" y="495"/>
                  </a:cubicBezTo>
                  <a:cubicBezTo>
                    <a:pt x="114" y="479"/>
                    <a:pt x="116" y="462"/>
                    <a:pt x="117" y="446"/>
                  </a:cubicBezTo>
                  <a:cubicBezTo>
                    <a:pt x="117" y="443"/>
                    <a:pt x="120" y="446"/>
                    <a:pt x="121" y="444"/>
                  </a:cubicBezTo>
                  <a:cubicBezTo>
                    <a:pt x="122" y="438"/>
                    <a:pt x="123" y="431"/>
                    <a:pt x="123" y="424"/>
                  </a:cubicBezTo>
                  <a:cubicBezTo>
                    <a:pt x="126" y="423"/>
                    <a:pt x="126" y="427"/>
                    <a:pt x="128" y="427"/>
                  </a:cubicBezTo>
                  <a:cubicBezTo>
                    <a:pt x="127" y="422"/>
                    <a:pt x="129" y="418"/>
                    <a:pt x="134" y="417"/>
                  </a:cubicBezTo>
                  <a:cubicBezTo>
                    <a:pt x="133" y="413"/>
                    <a:pt x="133" y="410"/>
                    <a:pt x="133" y="406"/>
                  </a:cubicBezTo>
                  <a:cubicBezTo>
                    <a:pt x="136" y="405"/>
                    <a:pt x="135" y="401"/>
                    <a:pt x="137" y="398"/>
                  </a:cubicBezTo>
                  <a:cubicBezTo>
                    <a:pt x="133" y="395"/>
                    <a:pt x="142" y="391"/>
                    <a:pt x="137" y="387"/>
                  </a:cubicBezTo>
                  <a:cubicBezTo>
                    <a:pt x="143" y="386"/>
                    <a:pt x="136" y="396"/>
                    <a:pt x="139" y="398"/>
                  </a:cubicBezTo>
                  <a:cubicBezTo>
                    <a:pt x="138" y="402"/>
                    <a:pt x="139" y="404"/>
                    <a:pt x="142" y="404"/>
                  </a:cubicBezTo>
                  <a:cubicBezTo>
                    <a:pt x="142" y="400"/>
                    <a:pt x="139" y="395"/>
                    <a:pt x="143" y="392"/>
                  </a:cubicBezTo>
                  <a:cubicBezTo>
                    <a:pt x="143" y="394"/>
                    <a:pt x="143" y="398"/>
                    <a:pt x="146" y="397"/>
                  </a:cubicBezTo>
                  <a:cubicBezTo>
                    <a:pt x="147" y="394"/>
                    <a:pt x="148" y="389"/>
                    <a:pt x="148" y="387"/>
                  </a:cubicBezTo>
                  <a:cubicBezTo>
                    <a:pt x="148" y="384"/>
                    <a:pt x="150" y="379"/>
                    <a:pt x="146" y="378"/>
                  </a:cubicBezTo>
                  <a:cubicBezTo>
                    <a:pt x="147" y="382"/>
                    <a:pt x="148" y="387"/>
                    <a:pt x="144" y="389"/>
                  </a:cubicBezTo>
                  <a:cubicBezTo>
                    <a:pt x="144" y="387"/>
                    <a:pt x="142" y="387"/>
                    <a:pt x="141" y="387"/>
                  </a:cubicBezTo>
                  <a:cubicBezTo>
                    <a:pt x="141" y="384"/>
                    <a:pt x="143" y="383"/>
                    <a:pt x="144" y="380"/>
                  </a:cubicBezTo>
                  <a:cubicBezTo>
                    <a:pt x="144" y="377"/>
                    <a:pt x="146" y="373"/>
                    <a:pt x="144" y="370"/>
                  </a:cubicBezTo>
                  <a:cubicBezTo>
                    <a:pt x="151" y="370"/>
                    <a:pt x="149" y="361"/>
                    <a:pt x="148" y="356"/>
                  </a:cubicBezTo>
                  <a:cubicBezTo>
                    <a:pt x="151" y="355"/>
                    <a:pt x="155" y="354"/>
                    <a:pt x="154" y="350"/>
                  </a:cubicBezTo>
                  <a:cubicBezTo>
                    <a:pt x="153" y="350"/>
                    <a:pt x="151" y="350"/>
                    <a:pt x="151" y="349"/>
                  </a:cubicBezTo>
                  <a:cubicBezTo>
                    <a:pt x="150" y="344"/>
                    <a:pt x="161" y="349"/>
                    <a:pt x="157" y="340"/>
                  </a:cubicBezTo>
                  <a:cubicBezTo>
                    <a:pt x="162" y="338"/>
                    <a:pt x="161" y="331"/>
                    <a:pt x="162" y="326"/>
                  </a:cubicBezTo>
                  <a:cubicBezTo>
                    <a:pt x="163" y="324"/>
                    <a:pt x="167" y="323"/>
                    <a:pt x="166" y="320"/>
                  </a:cubicBezTo>
                  <a:cubicBezTo>
                    <a:pt x="164" y="318"/>
                    <a:pt x="165" y="315"/>
                    <a:pt x="168" y="316"/>
                  </a:cubicBezTo>
                  <a:cubicBezTo>
                    <a:pt x="169" y="312"/>
                    <a:pt x="173" y="309"/>
                    <a:pt x="175" y="305"/>
                  </a:cubicBezTo>
                  <a:cubicBezTo>
                    <a:pt x="172" y="306"/>
                    <a:pt x="170" y="306"/>
                    <a:pt x="169" y="302"/>
                  </a:cubicBezTo>
                  <a:cubicBezTo>
                    <a:pt x="165" y="303"/>
                    <a:pt x="170" y="310"/>
                    <a:pt x="165" y="309"/>
                  </a:cubicBezTo>
                  <a:cubicBezTo>
                    <a:pt x="166" y="303"/>
                    <a:pt x="165" y="297"/>
                    <a:pt x="166" y="291"/>
                  </a:cubicBezTo>
                  <a:cubicBezTo>
                    <a:pt x="168" y="290"/>
                    <a:pt x="168" y="288"/>
                    <a:pt x="170" y="288"/>
                  </a:cubicBezTo>
                  <a:cubicBezTo>
                    <a:pt x="171" y="290"/>
                    <a:pt x="172" y="293"/>
                    <a:pt x="171" y="295"/>
                  </a:cubicBezTo>
                  <a:cubicBezTo>
                    <a:pt x="171" y="297"/>
                    <a:pt x="171" y="300"/>
                    <a:pt x="170" y="302"/>
                  </a:cubicBezTo>
                  <a:cubicBezTo>
                    <a:pt x="175" y="303"/>
                    <a:pt x="173" y="295"/>
                    <a:pt x="174" y="294"/>
                  </a:cubicBezTo>
                  <a:cubicBezTo>
                    <a:pt x="168" y="287"/>
                    <a:pt x="176" y="286"/>
                    <a:pt x="176" y="290"/>
                  </a:cubicBezTo>
                  <a:cubicBezTo>
                    <a:pt x="178" y="290"/>
                    <a:pt x="179" y="289"/>
                    <a:pt x="180" y="289"/>
                  </a:cubicBezTo>
                  <a:cubicBezTo>
                    <a:pt x="181" y="293"/>
                    <a:pt x="179" y="297"/>
                    <a:pt x="178" y="301"/>
                  </a:cubicBezTo>
                  <a:cubicBezTo>
                    <a:pt x="182" y="299"/>
                    <a:pt x="182" y="294"/>
                    <a:pt x="183" y="290"/>
                  </a:cubicBezTo>
                  <a:cubicBezTo>
                    <a:pt x="183" y="289"/>
                    <a:pt x="182" y="289"/>
                    <a:pt x="182" y="289"/>
                  </a:cubicBezTo>
                  <a:cubicBezTo>
                    <a:pt x="182" y="283"/>
                    <a:pt x="182" y="276"/>
                    <a:pt x="184" y="270"/>
                  </a:cubicBezTo>
                  <a:cubicBezTo>
                    <a:pt x="185" y="271"/>
                    <a:pt x="186" y="272"/>
                    <a:pt x="187" y="273"/>
                  </a:cubicBezTo>
                  <a:cubicBezTo>
                    <a:pt x="187" y="274"/>
                    <a:pt x="185" y="277"/>
                    <a:pt x="188" y="276"/>
                  </a:cubicBezTo>
                  <a:cubicBezTo>
                    <a:pt x="188" y="272"/>
                    <a:pt x="187" y="267"/>
                    <a:pt x="191" y="265"/>
                  </a:cubicBezTo>
                  <a:cubicBezTo>
                    <a:pt x="196" y="265"/>
                    <a:pt x="195" y="258"/>
                    <a:pt x="199" y="257"/>
                  </a:cubicBezTo>
                  <a:cubicBezTo>
                    <a:pt x="203" y="247"/>
                    <a:pt x="204" y="237"/>
                    <a:pt x="202" y="226"/>
                  </a:cubicBezTo>
                  <a:cubicBezTo>
                    <a:pt x="205" y="227"/>
                    <a:pt x="204" y="230"/>
                    <a:pt x="205" y="232"/>
                  </a:cubicBezTo>
                  <a:cubicBezTo>
                    <a:pt x="206" y="233"/>
                    <a:pt x="208" y="234"/>
                    <a:pt x="210" y="235"/>
                  </a:cubicBezTo>
                  <a:cubicBezTo>
                    <a:pt x="213" y="233"/>
                    <a:pt x="210" y="229"/>
                    <a:pt x="210" y="225"/>
                  </a:cubicBezTo>
                  <a:cubicBezTo>
                    <a:pt x="212" y="225"/>
                    <a:pt x="212" y="226"/>
                    <a:pt x="213" y="228"/>
                  </a:cubicBezTo>
                  <a:cubicBezTo>
                    <a:pt x="215" y="227"/>
                    <a:pt x="214" y="224"/>
                    <a:pt x="215" y="222"/>
                  </a:cubicBezTo>
                  <a:cubicBezTo>
                    <a:pt x="218" y="221"/>
                    <a:pt x="221" y="220"/>
                    <a:pt x="224" y="217"/>
                  </a:cubicBezTo>
                  <a:cubicBezTo>
                    <a:pt x="223" y="213"/>
                    <a:pt x="222" y="210"/>
                    <a:pt x="222" y="206"/>
                  </a:cubicBezTo>
                  <a:cubicBezTo>
                    <a:pt x="225" y="204"/>
                    <a:pt x="224" y="208"/>
                    <a:pt x="224" y="210"/>
                  </a:cubicBezTo>
                  <a:cubicBezTo>
                    <a:pt x="228" y="205"/>
                    <a:pt x="235" y="205"/>
                    <a:pt x="237" y="199"/>
                  </a:cubicBezTo>
                  <a:cubicBezTo>
                    <a:pt x="235" y="196"/>
                    <a:pt x="240" y="195"/>
                    <a:pt x="239" y="192"/>
                  </a:cubicBezTo>
                  <a:cubicBezTo>
                    <a:pt x="238" y="187"/>
                    <a:pt x="242" y="183"/>
                    <a:pt x="240" y="179"/>
                  </a:cubicBezTo>
                  <a:cubicBezTo>
                    <a:pt x="238" y="177"/>
                    <a:pt x="240" y="172"/>
                    <a:pt x="243" y="173"/>
                  </a:cubicBezTo>
                  <a:cubicBezTo>
                    <a:pt x="246" y="173"/>
                    <a:pt x="245" y="169"/>
                    <a:pt x="247" y="168"/>
                  </a:cubicBezTo>
                  <a:cubicBezTo>
                    <a:pt x="250" y="168"/>
                    <a:pt x="250" y="165"/>
                    <a:pt x="251" y="164"/>
                  </a:cubicBezTo>
                  <a:cubicBezTo>
                    <a:pt x="255" y="165"/>
                    <a:pt x="251" y="169"/>
                    <a:pt x="252" y="171"/>
                  </a:cubicBezTo>
                  <a:cubicBezTo>
                    <a:pt x="253" y="173"/>
                    <a:pt x="252" y="175"/>
                    <a:pt x="252" y="177"/>
                  </a:cubicBezTo>
                  <a:cubicBezTo>
                    <a:pt x="254" y="174"/>
                    <a:pt x="258" y="172"/>
                    <a:pt x="259" y="168"/>
                  </a:cubicBezTo>
                  <a:cubicBezTo>
                    <a:pt x="264" y="168"/>
                    <a:pt x="261" y="161"/>
                    <a:pt x="263" y="157"/>
                  </a:cubicBezTo>
                  <a:cubicBezTo>
                    <a:pt x="265" y="153"/>
                    <a:pt x="262" y="149"/>
                    <a:pt x="265" y="146"/>
                  </a:cubicBezTo>
                  <a:cubicBezTo>
                    <a:pt x="264" y="143"/>
                    <a:pt x="265" y="141"/>
                    <a:pt x="266" y="139"/>
                  </a:cubicBezTo>
                  <a:cubicBezTo>
                    <a:pt x="269" y="137"/>
                    <a:pt x="268" y="142"/>
                    <a:pt x="270" y="140"/>
                  </a:cubicBezTo>
                  <a:cubicBezTo>
                    <a:pt x="272" y="136"/>
                    <a:pt x="270" y="131"/>
                    <a:pt x="271" y="127"/>
                  </a:cubicBezTo>
                  <a:cubicBezTo>
                    <a:pt x="270" y="128"/>
                    <a:pt x="269" y="128"/>
                    <a:pt x="267" y="129"/>
                  </a:cubicBezTo>
                  <a:cubicBezTo>
                    <a:pt x="268" y="125"/>
                    <a:pt x="269" y="122"/>
                    <a:pt x="269" y="118"/>
                  </a:cubicBezTo>
                  <a:cubicBezTo>
                    <a:pt x="272" y="117"/>
                    <a:pt x="272" y="112"/>
                    <a:pt x="276" y="112"/>
                  </a:cubicBezTo>
                  <a:cubicBezTo>
                    <a:pt x="278" y="115"/>
                    <a:pt x="278" y="119"/>
                    <a:pt x="278" y="122"/>
                  </a:cubicBezTo>
                  <a:cubicBezTo>
                    <a:pt x="275" y="121"/>
                    <a:pt x="274" y="124"/>
                    <a:pt x="274" y="126"/>
                  </a:cubicBezTo>
                  <a:cubicBezTo>
                    <a:pt x="275" y="127"/>
                    <a:pt x="276" y="128"/>
                    <a:pt x="277" y="126"/>
                  </a:cubicBezTo>
                  <a:cubicBezTo>
                    <a:pt x="278" y="122"/>
                    <a:pt x="283" y="121"/>
                    <a:pt x="285" y="118"/>
                  </a:cubicBezTo>
                  <a:cubicBezTo>
                    <a:pt x="283" y="116"/>
                    <a:pt x="281" y="113"/>
                    <a:pt x="283" y="111"/>
                  </a:cubicBezTo>
                  <a:cubicBezTo>
                    <a:pt x="285" y="109"/>
                    <a:pt x="286" y="107"/>
                    <a:pt x="287" y="104"/>
                  </a:cubicBezTo>
                  <a:cubicBezTo>
                    <a:pt x="291" y="103"/>
                    <a:pt x="292" y="108"/>
                    <a:pt x="291" y="110"/>
                  </a:cubicBezTo>
                  <a:cubicBezTo>
                    <a:pt x="289" y="114"/>
                    <a:pt x="289" y="118"/>
                    <a:pt x="288" y="122"/>
                  </a:cubicBezTo>
                  <a:cubicBezTo>
                    <a:pt x="281" y="121"/>
                    <a:pt x="278" y="129"/>
                    <a:pt x="276" y="134"/>
                  </a:cubicBezTo>
                  <a:cubicBezTo>
                    <a:pt x="278" y="139"/>
                    <a:pt x="272" y="141"/>
                    <a:pt x="272" y="145"/>
                  </a:cubicBezTo>
                  <a:cubicBezTo>
                    <a:pt x="272" y="147"/>
                    <a:pt x="273" y="150"/>
                    <a:pt x="272" y="152"/>
                  </a:cubicBezTo>
                  <a:cubicBezTo>
                    <a:pt x="278" y="151"/>
                    <a:pt x="279" y="142"/>
                    <a:pt x="282" y="138"/>
                  </a:cubicBezTo>
                  <a:cubicBezTo>
                    <a:pt x="287" y="137"/>
                    <a:pt x="290" y="132"/>
                    <a:pt x="294" y="129"/>
                  </a:cubicBezTo>
                  <a:cubicBezTo>
                    <a:pt x="298" y="129"/>
                    <a:pt x="301" y="125"/>
                    <a:pt x="304" y="123"/>
                  </a:cubicBezTo>
                  <a:cubicBezTo>
                    <a:pt x="304" y="120"/>
                    <a:pt x="304" y="118"/>
                    <a:pt x="304" y="116"/>
                  </a:cubicBezTo>
                  <a:cubicBezTo>
                    <a:pt x="306" y="114"/>
                    <a:pt x="308" y="113"/>
                    <a:pt x="309" y="111"/>
                  </a:cubicBezTo>
                  <a:cubicBezTo>
                    <a:pt x="311" y="110"/>
                    <a:pt x="312" y="113"/>
                    <a:pt x="313" y="114"/>
                  </a:cubicBezTo>
                  <a:cubicBezTo>
                    <a:pt x="316" y="113"/>
                    <a:pt x="321" y="111"/>
                    <a:pt x="319" y="107"/>
                  </a:cubicBezTo>
                  <a:cubicBezTo>
                    <a:pt x="318" y="104"/>
                    <a:pt x="322" y="106"/>
                    <a:pt x="323" y="106"/>
                  </a:cubicBezTo>
                  <a:cubicBezTo>
                    <a:pt x="323" y="107"/>
                    <a:pt x="324" y="109"/>
                    <a:pt x="326" y="109"/>
                  </a:cubicBezTo>
                  <a:cubicBezTo>
                    <a:pt x="328" y="111"/>
                    <a:pt x="329" y="107"/>
                    <a:pt x="332" y="108"/>
                  </a:cubicBezTo>
                  <a:cubicBezTo>
                    <a:pt x="336" y="109"/>
                    <a:pt x="333" y="101"/>
                    <a:pt x="338" y="103"/>
                  </a:cubicBezTo>
                  <a:cubicBezTo>
                    <a:pt x="342" y="103"/>
                    <a:pt x="339" y="96"/>
                    <a:pt x="343" y="94"/>
                  </a:cubicBezTo>
                  <a:cubicBezTo>
                    <a:pt x="344" y="97"/>
                    <a:pt x="344" y="99"/>
                    <a:pt x="344" y="101"/>
                  </a:cubicBezTo>
                  <a:cubicBezTo>
                    <a:pt x="347" y="100"/>
                    <a:pt x="350" y="99"/>
                    <a:pt x="348" y="94"/>
                  </a:cubicBezTo>
                  <a:cubicBezTo>
                    <a:pt x="352" y="93"/>
                    <a:pt x="349" y="100"/>
                    <a:pt x="353" y="99"/>
                  </a:cubicBezTo>
                  <a:cubicBezTo>
                    <a:pt x="355" y="99"/>
                    <a:pt x="355" y="95"/>
                    <a:pt x="357" y="96"/>
                  </a:cubicBezTo>
                  <a:cubicBezTo>
                    <a:pt x="359" y="104"/>
                    <a:pt x="360" y="112"/>
                    <a:pt x="360" y="120"/>
                  </a:cubicBezTo>
                  <a:cubicBezTo>
                    <a:pt x="362" y="131"/>
                    <a:pt x="359" y="141"/>
                    <a:pt x="359" y="152"/>
                  </a:cubicBezTo>
                  <a:cubicBezTo>
                    <a:pt x="359" y="164"/>
                    <a:pt x="357" y="177"/>
                    <a:pt x="355" y="189"/>
                  </a:cubicBezTo>
                  <a:cubicBezTo>
                    <a:pt x="353" y="209"/>
                    <a:pt x="347" y="228"/>
                    <a:pt x="345" y="247"/>
                  </a:cubicBezTo>
                  <a:cubicBezTo>
                    <a:pt x="344" y="264"/>
                    <a:pt x="339" y="281"/>
                    <a:pt x="338" y="298"/>
                  </a:cubicBezTo>
                  <a:cubicBezTo>
                    <a:pt x="340" y="297"/>
                    <a:pt x="340" y="300"/>
                    <a:pt x="338" y="301"/>
                  </a:cubicBezTo>
                  <a:cubicBezTo>
                    <a:pt x="335" y="314"/>
                    <a:pt x="334" y="329"/>
                    <a:pt x="333" y="343"/>
                  </a:cubicBezTo>
                  <a:cubicBezTo>
                    <a:pt x="330" y="356"/>
                    <a:pt x="332" y="370"/>
                    <a:pt x="330" y="384"/>
                  </a:cubicBezTo>
                  <a:cubicBezTo>
                    <a:pt x="334" y="397"/>
                    <a:pt x="328" y="411"/>
                    <a:pt x="333" y="425"/>
                  </a:cubicBezTo>
                  <a:cubicBezTo>
                    <a:pt x="332" y="431"/>
                    <a:pt x="333" y="437"/>
                    <a:pt x="334" y="442"/>
                  </a:cubicBezTo>
                  <a:cubicBezTo>
                    <a:pt x="335" y="450"/>
                    <a:pt x="334" y="459"/>
                    <a:pt x="338" y="466"/>
                  </a:cubicBezTo>
                  <a:cubicBezTo>
                    <a:pt x="338" y="472"/>
                    <a:pt x="338" y="480"/>
                    <a:pt x="343" y="485"/>
                  </a:cubicBezTo>
                  <a:cubicBezTo>
                    <a:pt x="343" y="486"/>
                    <a:pt x="341" y="487"/>
                    <a:pt x="342" y="489"/>
                  </a:cubicBezTo>
                  <a:cubicBezTo>
                    <a:pt x="345" y="506"/>
                    <a:pt x="349" y="524"/>
                    <a:pt x="357" y="540"/>
                  </a:cubicBezTo>
                  <a:cubicBezTo>
                    <a:pt x="357" y="548"/>
                    <a:pt x="363" y="553"/>
                    <a:pt x="366" y="561"/>
                  </a:cubicBezTo>
                  <a:cubicBezTo>
                    <a:pt x="367" y="565"/>
                    <a:pt x="372" y="568"/>
                    <a:pt x="371" y="573"/>
                  </a:cubicBezTo>
                  <a:cubicBezTo>
                    <a:pt x="373" y="576"/>
                    <a:pt x="375" y="580"/>
                    <a:pt x="378" y="584"/>
                  </a:cubicBezTo>
                  <a:cubicBezTo>
                    <a:pt x="379" y="583"/>
                    <a:pt x="381" y="582"/>
                    <a:pt x="381" y="584"/>
                  </a:cubicBezTo>
                  <a:cubicBezTo>
                    <a:pt x="381" y="587"/>
                    <a:pt x="381" y="590"/>
                    <a:pt x="383" y="592"/>
                  </a:cubicBezTo>
                  <a:cubicBezTo>
                    <a:pt x="387" y="597"/>
                    <a:pt x="391" y="602"/>
                    <a:pt x="395" y="607"/>
                  </a:cubicBezTo>
                  <a:cubicBezTo>
                    <a:pt x="398" y="608"/>
                    <a:pt x="403" y="609"/>
                    <a:pt x="402" y="614"/>
                  </a:cubicBezTo>
                  <a:cubicBezTo>
                    <a:pt x="405" y="616"/>
                    <a:pt x="406" y="622"/>
                    <a:pt x="410" y="621"/>
                  </a:cubicBezTo>
                  <a:cubicBezTo>
                    <a:pt x="413" y="625"/>
                    <a:pt x="417" y="632"/>
                    <a:pt x="423" y="632"/>
                  </a:cubicBezTo>
                  <a:cubicBezTo>
                    <a:pt x="429" y="639"/>
                    <a:pt x="437" y="644"/>
                    <a:pt x="445" y="650"/>
                  </a:cubicBezTo>
                  <a:cubicBezTo>
                    <a:pt x="446" y="651"/>
                    <a:pt x="450" y="648"/>
                    <a:pt x="450" y="651"/>
                  </a:cubicBezTo>
                  <a:cubicBezTo>
                    <a:pt x="451" y="653"/>
                    <a:pt x="453" y="651"/>
                    <a:pt x="454" y="650"/>
                  </a:cubicBezTo>
                  <a:cubicBezTo>
                    <a:pt x="454" y="653"/>
                    <a:pt x="455" y="655"/>
                    <a:pt x="459" y="654"/>
                  </a:cubicBezTo>
                  <a:cubicBezTo>
                    <a:pt x="460" y="656"/>
                    <a:pt x="462" y="658"/>
                    <a:pt x="464" y="659"/>
                  </a:cubicBezTo>
                  <a:cubicBezTo>
                    <a:pt x="466" y="659"/>
                    <a:pt x="468" y="657"/>
                    <a:pt x="470" y="658"/>
                  </a:cubicBezTo>
                  <a:cubicBezTo>
                    <a:pt x="472" y="663"/>
                    <a:pt x="477" y="661"/>
                    <a:pt x="481" y="663"/>
                  </a:cubicBezTo>
                  <a:cubicBezTo>
                    <a:pt x="484" y="664"/>
                    <a:pt x="484" y="661"/>
                    <a:pt x="486" y="659"/>
                  </a:cubicBezTo>
                  <a:cubicBezTo>
                    <a:pt x="486" y="660"/>
                    <a:pt x="486" y="662"/>
                    <a:pt x="487" y="663"/>
                  </a:cubicBezTo>
                  <a:cubicBezTo>
                    <a:pt x="489" y="663"/>
                    <a:pt x="490" y="662"/>
                    <a:pt x="491" y="661"/>
                  </a:cubicBezTo>
                  <a:cubicBezTo>
                    <a:pt x="493" y="662"/>
                    <a:pt x="493" y="664"/>
                    <a:pt x="495" y="664"/>
                  </a:cubicBezTo>
                  <a:cubicBezTo>
                    <a:pt x="498" y="667"/>
                    <a:pt x="501" y="664"/>
                    <a:pt x="505" y="664"/>
                  </a:cubicBezTo>
                  <a:cubicBezTo>
                    <a:pt x="509" y="668"/>
                    <a:pt x="514" y="663"/>
                    <a:pt x="519" y="662"/>
                  </a:cubicBezTo>
                  <a:cubicBezTo>
                    <a:pt x="523" y="661"/>
                    <a:pt x="523" y="655"/>
                    <a:pt x="527" y="655"/>
                  </a:cubicBezTo>
                  <a:cubicBezTo>
                    <a:pt x="532" y="655"/>
                    <a:pt x="532" y="649"/>
                    <a:pt x="534" y="646"/>
                  </a:cubicBezTo>
                  <a:cubicBezTo>
                    <a:pt x="540" y="645"/>
                    <a:pt x="539" y="637"/>
                    <a:pt x="542" y="633"/>
                  </a:cubicBezTo>
                  <a:cubicBezTo>
                    <a:pt x="545" y="630"/>
                    <a:pt x="549" y="626"/>
                    <a:pt x="554" y="626"/>
                  </a:cubicBezTo>
                  <a:cubicBezTo>
                    <a:pt x="556" y="621"/>
                    <a:pt x="555" y="614"/>
                    <a:pt x="561" y="612"/>
                  </a:cubicBezTo>
                  <a:cubicBezTo>
                    <a:pt x="564" y="610"/>
                    <a:pt x="560" y="608"/>
                    <a:pt x="558" y="60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310063" y="1552576"/>
              <a:ext cx="6350" cy="11113"/>
            </a:xfrm>
            <a:custGeom>
              <a:avLst/>
              <a:gdLst>
                <a:gd name="T0" fmla="*/ 12 w 15"/>
                <a:gd name="T1" fmla="*/ 1 h 25"/>
                <a:gd name="T2" fmla="*/ 5 w 15"/>
                <a:gd name="T3" fmla="*/ 10 h 25"/>
                <a:gd name="T4" fmla="*/ 4 w 15"/>
                <a:gd name="T5" fmla="*/ 5 h 25"/>
                <a:gd name="T6" fmla="*/ 1 w 15"/>
                <a:gd name="T7" fmla="*/ 21 h 25"/>
                <a:gd name="T8" fmla="*/ 3 w 15"/>
                <a:gd name="T9" fmla="*/ 24 h 25"/>
                <a:gd name="T10" fmla="*/ 6 w 15"/>
                <a:gd name="T11" fmla="*/ 17 h 25"/>
                <a:gd name="T12" fmla="*/ 4 w 15"/>
                <a:gd name="T13" fmla="*/ 25 h 25"/>
                <a:gd name="T14" fmla="*/ 7 w 15"/>
                <a:gd name="T15" fmla="*/ 25 h 25"/>
                <a:gd name="T16" fmla="*/ 14 w 15"/>
                <a:gd name="T17" fmla="*/ 5 h 25"/>
                <a:gd name="T18" fmla="*/ 12 w 15"/>
                <a:gd name="T1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25">
                  <a:moveTo>
                    <a:pt x="12" y="1"/>
                  </a:moveTo>
                  <a:cubicBezTo>
                    <a:pt x="7" y="2"/>
                    <a:pt x="9" y="8"/>
                    <a:pt x="5" y="10"/>
                  </a:cubicBezTo>
                  <a:cubicBezTo>
                    <a:pt x="5" y="8"/>
                    <a:pt x="8" y="4"/>
                    <a:pt x="4" y="5"/>
                  </a:cubicBezTo>
                  <a:cubicBezTo>
                    <a:pt x="4" y="11"/>
                    <a:pt x="3" y="16"/>
                    <a:pt x="1" y="21"/>
                  </a:cubicBezTo>
                  <a:cubicBezTo>
                    <a:pt x="0" y="23"/>
                    <a:pt x="2" y="24"/>
                    <a:pt x="3" y="24"/>
                  </a:cubicBezTo>
                  <a:cubicBezTo>
                    <a:pt x="4" y="22"/>
                    <a:pt x="5" y="20"/>
                    <a:pt x="6" y="17"/>
                  </a:cubicBezTo>
                  <a:cubicBezTo>
                    <a:pt x="10" y="19"/>
                    <a:pt x="5" y="23"/>
                    <a:pt x="4" y="25"/>
                  </a:cubicBezTo>
                  <a:cubicBezTo>
                    <a:pt x="5" y="25"/>
                    <a:pt x="6" y="25"/>
                    <a:pt x="7" y="25"/>
                  </a:cubicBezTo>
                  <a:cubicBezTo>
                    <a:pt x="10" y="19"/>
                    <a:pt x="11" y="11"/>
                    <a:pt x="14" y="5"/>
                  </a:cubicBezTo>
                  <a:cubicBezTo>
                    <a:pt x="14" y="3"/>
                    <a:pt x="15" y="0"/>
                    <a:pt x="1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3838575" y="1336676"/>
              <a:ext cx="268288" cy="358775"/>
            </a:xfrm>
            <a:custGeom>
              <a:avLst/>
              <a:gdLst>
                <a:gd name="T0" fmla="*/ 394 w 551"/>
                <a:gd name="T1" fmla="*/ 116 h 741"/>
                <a:gd name="T2" fmla="*/ 351 w 551"/>
                <a:gd name="T3" fmla="*/ 142 h 741"/>
                <a:gd name="T4" fmla="*/ 313 w 551"/>
                <a:gd name="T5" fmla="*/ 171 h 741"/>
                <a:gd name="T6" fmla="*/ 291 w 551"/>
                <a:gd name="T7" fmla="*/ 190 h 741"/>
                <a:gd name="T8" fmla="*/ 253 w 551"/>
                <a:gd name="T9" fmla="*/ 234 h 741"/>
                <a:gd name="T10" fmla="*/ 212 w 551"/>
                <a:gd name="T11" fmla="*/ 288 h 741"/>
                <a:gd name="T12" fmla="*/ 186 w 551"/>
                <a:gd name="T13" fmla="*/ 326 h 741"/>
                <a:gd name="T14" fmla="*/ 169 w 551"/>
                <a:gd name="T15" fmla="*/ 362 h 741"/>
                <a:gd name="T16" fmla="*/ 152 w 551"/>
                <a:gd name="T17" fmla="*/ 391 h 741"/>
                <a:gd name="T18" fmla="*/ 136 w 551"/>
                <a:gd name="T19" fmla="*/ 431 h 741"/>
                <a:gd name="T20" fmla="*/ 117 w 551"/>
                <a:gd name="T21" fmla="*/ 476 h 741"/>
                <a:gd name="T22" fmla="*/ 99 w 551"/>
                <a:gd name="T23" fmla="*/ 530 h 741"/>
                <a:gd name="T24" fmla="*/ 89 w 551"/>
                <a:gd name="T25" fmla="*/ 558 h 741"/>
                <a:gd name="T26" fmla="*/ 79 w 551"/>
                <a:gd name="T27" fmla="*/ 625 h 741"/>
                <a:gd name="T28" fmla="*/ 100 w 551"/>
                <a:gd name="T29" fmla="*/ 660 h 741"/>
                <a:gd name="T30" fmla="*/ 182 w 551"/>
                <a:gd name="T31" fmla="*/ 577 h 741"/>
                <a:gd name="T32" fmla="*/ 219 w 551"/>
                <a:gd name="T33" fmla="*/ 521 h 741"/>
                <a:gd name="T34" fmla="*/ 265 w 551"/>
                <a:gd name="T35" fmla="*/ 439 h 741"/>
                <a:gd name="T36" fmla="*/ 401 w 551"/>
                <a:gd name="T37" fmla="*/ 185 h 741"/>
                <a:gd name="T38" fmla="*/ 440 w 551"/>
                <a:gd name="T39" fmla="*/ 110 h 741"/>
                <a:gd name="T40" fmla="*/ 389 w 551"/>
                <a:gd name="T41" fmla="*/ 0 h 741"/>
                <a:gd name="T42" fmla="*/ 462 w 551"/>
                <a:gd name="T43" fmla="*/ 18 h 741"/>
                <a:gd name="T44" fmla="*/ 501 w 551"/>
                <a:gd name="T45" fmla="*/ 33 h 741"/>
                <a:gd name="T46" fmla="*/ 528 w 551"/>
                <a:gd name="T47" fmla="*/ 48 h 741"/>
                <a:gd name="T48" fmla="*/ 549 w 551"/>
                <a:gd name="T49" fmla="*/ 100 h 741"/>
                <a:gd name="T50" fmla="*/ 546 w 551"/>
                <a:gd name="T51" fmla="*/ 112 h 741"/>
                <a:gd name="T52" fmla="*/ 538 w 551"/>
                <a:gd name="T53" fmla="*/ 139 h 741"/>
                <a:gd name="T54" fmla="*/ 521 w 551"/>
                <a:gd name="T55" fmla="*/ 158 h 741"/>
                <a:gd name="T56" fmla="*/ 491 w 551"/>
                <a:gd name="T57" fmla="*/ 211 h 741"/>
                <a:gd name="T58" fmla="*/ 466 w 551"/>
                <a:gd name="T59" fmla="*/ 258 h 741"/>
                <a:gd name="T60" fmla="*/ 446 w 551"/>
                <a:gd name="T61" fmla="*/ 316 h 741"/>
                <a:gd name="T62" fmla="*/ 436 w 551"/>
                <a:gd name="T63" fmla="*/ 351 h 741"/>
                <a:gd name="T64" fmla="*/ 421 w 551"/>
                <a:gd name="T65" fmla="*/ 433 h 741"/>
                <a:gd name="T66" fmla="*/ 415 w 551"/>
                <a:gd name="T67" fmla="*/ 500 h 741"/>
                <a:gd name="T68" fmla="*/ 432 w 551"/>
                <a:gd name="T69" fmla="*/ 622 h 741"/>
                <a:gd name="T70" fmla="*/ 440 w 551"/>
                <a:gd name="T71" fmla="*/ 635 h 741"/>
                <a:gd name="T72" fmla="*/ 441 w 551"/>
                <a:gd name="T73" fmla="*/ 655 h 741"/>
                <a:gd name="T74" fmla="*/ 421 w 551"/>
                <a:gd name="T75" fmla="*/ 679 h 741"/>
                <a:gd name="T76" fmla="*/ 404 w 551"/>
                <a:gd name="T77" fmla="*/ 697 h 741"/>
                <a:gd name="T78" fmla="*/ 371 w 551"/>
                <a:gd name="T79" fmla="*/ 701 h 741"/>
                <a:gd name="T80" fmla="*/ 319 w 551"/>
                <a:gd name="T81" fmla="*/ 612 h 741"/>
                <a:gd name="T82" fmla="*/ 312 w 551"/>
                <a:gd name="T83" fmla="*/ 567 h 741"/>
                <a:gd name="T84" fmla="*/ 318 w 551"/>
                <a:gd name="T85" fmla="*/ 496 h 741"/>
                <a:gd name="T86" fmla="*/ 308 w 551"/>
                <a:gd name="T87" fmla="*/ 522 h 741"/>
                <a:gd name="T88" fmla="*/ 297 w 551"/>
                <a:gd name="T89" fmla="*/ 543 h 741"/>
                <a:gd name="T90" fmla="*/ 261 w 551"/>
                <a:gd name="T91" fmla="*/ 604 h 741"/>
                <a:gd name="T92" fmla="*/ 241 w 551"/>
                <a:gd name="T93" fmla="*/ 635 h 741"/>
                <a:gd name="T94" fmla="*/ 224 w 551"/>
                <a:gd name="T95" fmla="*/ 662 h 741"/>
                <a:gd name="T96" fmla="*/ 188 w 551"/>
                <a:gd name="T97" fmla="*/ 701 h 741"/>
                <a:gd name="T98" fmla="*/ 140 w 551"/>
                <a:gd name="T99" fmla="*/ 729 h 741"/>
                <a:gd name="T100" fmla="*/ 88 w 551"/>
                <a:gd name="T101" fmla="*/ 740 h 741"/>
                <a:gd name="T102" fmla="*/ 15 w 551"/>
                <a:gd name="T103" fmla="*/ 693 h 741"/>
                <a:gd name="T104" fmla="*/ 0 w 551"/>
                <a:gd name="T105" fmla="*/ 624 h 741"/>
                <a:gd name="T106" fmla="*/ 39 w 551"/>
                <a:gd name="T107" fmla="*/ 474 h 741"/>
                <a:gd name="T108" fmla="*/ 132 w 551"/>
                <a:gd name="T109" fmla="*/ 292 h 741"/>
                <a:gd name="T110" fmla="*/ 262 w 551"/>
                <a:gd name="T111" fmla="*/ 116 h 741"/>
                <a:gd name="T112" fmla="*/ 312 w 551"/>
                <a:gd name="T113" fmla="*/ 62 h 741"/>
                <a:gd name="T114" fmla="*/ 384 w 551"/>
                <a:gd name="T115" fmla="*/ 1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51" h="741">
                  <a:moveTo>
                    <a:pt x="422" y="109"/>
                  </a:moveTo>
                  <a:cubicBezTo>
                    <a:pt x="412" y="110"/>
                    <a:pt x="404" y="115"/>
                    <a:pt x="394" y="116"/>
                  </a:cubicBezTo>
                  <a:cubicBezTo>
                    <a:pt x="389" y="120"/>
                    <a:pt x="384" y="123"/>
                    <a:pt x="379" y="126"/>
                  </a:cubicBezTo>
                  <a:cubicBezTo>
                    <a:pt x="369" y="130"/>
                    <a:pt x="362" y="139"/>
                    <a:pt x="351" y="142"/>
                  </a:cubicBezTo>
                  <a:cubicBezTo>
                    <a:pt x="342" y="146"/>
                    <a:pt x="333" y="152"/>
                    <a:pt x="327" y="160"/>
                  </a:cubicBezTo>
                  <a:cubicBezTo>
                    <a:pt x="321" y="162"/>
                    <a:pt x="317" y="167"/>
                    <a:pt x="313" y="171"/>
                  </a:cubicBezTo>
                  <a:cubicBezTo>
                    <a:pt x="305" y="173"/>
                    <a:pt x="302" y="180"/>
                    <a:pt x="297" y="186"/>
                  </a:cubicBezTo>
                  <a:cubicBezTo>
                    <a:pt x="297" y="188"/>
                    <a:pt x="294" y="189"/>
                    <a:pt x="291" y="190"/>
                  </a:cubicBezTo>
                  <a:cubicBezTo>
                    <a:pt x="283" y="198"/>
                    <a:pt x="278" y="207"/>
                    <a:pt x="270" y="214"/>
                  </a:cubicBezTo>
                  <a:cubicBezTo>
                    <a:pt x="266" y="222"/>
                    <a:pt x="255" y="225"/>
                    <a:pt x="253" y="234"/>
                  </a:cubicBezTo>
                  <a:cubicBezTo>
                    <a:pt x="243" y="242"/>
                    <a:pt x="238" y="254"/>
                    <a:pt x="230" y="263"/>
                  </a:cubicBezTo>
                  <a:cubicBezTo>
                    <a:pt x="225" y="272"/>
                    <a:pt x="215" y="278"/>
                    <a:pt x="212" y="288"/>
                  </a:cubicBezTo>
                  <a:cubicBezTo>
                    <a:pt x="211" y="294"/>
                    <a:pt x="205" y="297"/>
                    <a:pt x="203" y="303"/>
                  </a:cubicBezTo>
                  <a:cubicBezTo>
                    <a:pt x="198" y="311"/>
                    <a:pt x="192" y="318"/>
                    <a:pt x="186" y="326"/>
                  </a:cubicBezTo>
                  <a:cubicBezTo>
                    <a:pt x="186" y="334"/>
                    <a:pt x="180" y="340"/>
                    <a:pt x="176" y="348"/>
                  </a:cubicBezTo>
                  <a:cubicBezTo>
                    <a:pt x="174" y="353"/>
                    <a:pt x="169" y="357"/>
                    <a:pt x="169" y="362"/>
                  </a:cubicBezTo>
                  <a:cubicBezTo>
                    <a:pt x="164" y="366"/>
                    <a:pt x="167" y="373"/>
                    <a:pt x="160" y="375"/>
                  </a:cubicBezTo>
                  <a:cubicBezTo>
                    <a:pt x="158" y="381"/>
                    <a:pt x="156" y="386"/>
                    <a:pt x="152" y="391"/>
                  </a:cubicBezTo>
                  <a:cubicBezTo>
                    <a:pt x="152" y="398"/>
                    <a:pt x="144" y="402"/>
                    <a:pt x="145" y="410"/>
                  </a:cubicBezTo>
                  <a:cubicBezTo>
                    <a:pt x="136" y="414"/>
                    <a:pt x="140" y="424"/>
                    <a:pt x="136" y="431"/>
                  </a:cubicBezTo>
                  <a:cubicBezTo>
                    <a:pt x="129" y="436"/>
                    <a:pt x="131" y="446"/>
                    <a:pt x="126" y="452"/>
                  </a:cubicBezTo>
                  <a:cubicBezTo>
                    <a:pt x="124" y="461"/>
                    <a:pt x="119" y="468"/>
                    <a:pt x="117" y="476"/>
                  </a:cubicBezTo>
                  <a:cubicBezTo>
                    <a:pt x="115" y="482"/>
                    <a:pt x="113" y="488"/>
                    <a:pt x="110" y="494"/>
                  </a:cubicBezTo>
                  <a:cubicBezTo>
                    <a:pt x="106" y="506"/>
                    <a:pt x="103" y="518"/>
                    <a:pt x="99" y="530"/>
                  </a:cubicBezTo>
                  <a:cubicBezTo>
                    <a:pt x="96" y="536"/>
                    <a:pt x="95" y="543"/>
                    <a:pt x="94" y="550"/>
                  </a:cubicBezTo>
                  <a:cubicBezTo>
                    <a:pt x="93" y="553"/>
                    <a:pt x="89" y="554"/>
                    <a:pt x="89" y="558"/>
                  </a:cubicBezTo>
                  <a:cubicBezTo>
                    <a:pt x="89" y="564"/>
                    <a:pt x="87" y="571"/>
                    <a:pt x="85" y="577"/>
                  </a:cubicBezTo>
                  <a:cubicBezTo>
                    <a:pt x="83" y="593"/>
                    <a:pt x="82" y="609"/>
                    <a:pt x="79" y="625"/>
                  </a:cubicBezTo>
                  <a:cubicBezTo>
                    <a:pt x="80" y="634"/>
                    <a:pt x="80" y="642"/>
                    <a:pt x="82" y="650"/>
                  </a:cubicBezTo>
                  <a:cubicBezTo>
                    <a:pt x="87" y="655"/>
                    <a:pt x="90" y="665"/>
                    <a:pt x="100" y="660"/>
                  </a:cubicBezTo>
                  <a:cubicBezTo>
                    <a:pt x="117" y="657"/>
                    <a:pt x="128" y="643"/>
                    <a:pt x="141" y="634"/>
                  </a:cubicBezTo>
                  <a:cubicBezTo>
                    <a:pt x="156" y="616"/>
                    <a:pt x="172" y="598"/>
                    <a:pt x="182" y="577"/>
                  </a:cubicBezTo>
                  <a:cubicBezTo>
                    <a:pt x="189" y="571"/>
                    <a:pt x="191" y="561"/>
                    <a:pt x="198" y="555"/>
                  </a:cubicBezTo>
                  <a:cubicBezTo>
                    <a:pt x="202" y="542"/>
                    <a:pt x="214" y="533"/>
                    <a:pt x="219" y="521"/>
                  </a:cubicBezTo>
                  <a:cubicBezTo>
                    <a:pt x="230" y="504"/>
                    <a:pt x="240" y="486"/>
                    <a:pt x="249" y="468"/>
                  </a:cubicBezTo>
                  <a:cubicBezTo>
                    <a:pt x="255" y="459"/>
                    <a:pt x="261" y="449"/>
                    <a:pt x="265" y="439"/>
                  </a:cubicBezTo>
                  <a:cubicBezTo>
                    <a:pt x="299" y="374"/>
                    <a:pt x="328" y="307"/>
                    <a:pt x="366" y="244"/>
                  </a:cubicBezTo>
                  <a:cubicBezTo>
                    <a:pt x="379" y="225"/>
                    <a:pt x="388" y="204"/>
                    <a:pt x="401" y="185"/>
                  </a:cubicBezTo>
                  <a:cubicBezTo>
                    <a:pt x="404" y="176"/>
                    <a:pt x="411" y="170"/>
                    <a:pt x="414" y="161"/>
                  </a:cubicBezTo>
                  <a:cubicBezTo>
                    <a:pt x="422" y="144"/>
                    <a:pt x="432" y="127"/>
                    <a:pt x="440" y="110"/>
                  </a:cubicBezTo>
                  <a:cubicBezTo>
                    <a:pt x="434" y="107"/>
                    <a:pt x="428" y="110"/>
                    <a:pt x="422" y="109"/>
                  </a:cubicBezTo>
                  <a:moveTo>
                    <a:pt x="389" y="0"/>
                  </a:moveTo>
                  <a:cubicBezTo>
                    <a:pt x="401" y="3"/>
                    <a:pt x="413" y="5"/>
                    <a:pt x="424" y="8"/>
                  </a:cubicBezTo>
                  <a:cubicBezTo>
                    <a:pt x="436" y="13"/>
                    <a:pt x="450" y="12"/>
                    <a:pt x="462" y="18"/>
                  </a:cubicBezTo>
                  <a:cubicBezTo>
                    <a:pt x="472" y="23"/>
                    <a:pt x="482" y="28"/>
                    <a:pt x="488" y="37"/>
                  </a:cubicBezTo>
                  <a:cubicBezTo>
                    <a:pt x="493" y="37"/>
                    <a:pt x="494" y="28"/>
                    <a:pt x="501" y="33"/>
                  </a:cubicBezTo>
                  <a:cubicBezTo>
                    <a:pt x="509" y="34"/>
                    <a:pt x="517" y="35"/>
                    <a:pt x="524" y="38"/>
                  </a:cubicBezTo>
                  <a:cubicBezTo>
                    <a:pt x="525" y="42"/>
                    <a:pt x="527" y="45"/>
                    <a:pt x="528" y="48"/>
                  </a:cubicBezTo>
                  <a:cubicBezTo>
                    <a:pt x="533" y="52"/>
                    <a:pt x="538" y="57"/>
                    <a:pt x="544" y="60"/>
                  </a:cubicBezTo>
                  <a:cubicBezTo>
                    <a:pt x="549" y="73"/>
                    <a:pt x="551" y="87"/>
                    <a:pt x="549" y="100"/>
                  </a:cubicBezTo>
                  <a:cubicBezTo>
                    <a:pt x="548" y="103"/>
                    <a:pt x="550" y="105"/>
                    <a:pt x="550" y="107"/>
                  </a:cubicBezTo>
                  <a:cubicBezTo>
                    <a:pt x="550" y="109"/>
                    <a:pt x="546" y="110"/>
                    <a:pt x="546" y="112"/>
                  </a:cubicBezTo>
                  <a:cubicBezTo>
                    <a:pt x="546" y="116"/>
                    <a:pt x="548" y="120"/>
                    <a:pt x="546" y="124"/>
                  </a:cubicBezTo>
                  <a:cubicBezTo>
                    <a:pt x="545" y="130"/>
                    <a:pt x="541" y="134"/>
                    <a:pt x="538" y="139"/>
                  </a:cubicBezTo>
                  <a:cubicBezTo>
                    <a:pt x="534" y="141"/>
                    <a:pt x="530" y="144"/>
                    <a:pt x="526" y="147"/>
                  </a:cubicBezTo>
                  <a:cubicBezTo>
                    <a:pt x="525" y="151"/>
                    <a:pt x="526" y="156"/>
                    <a:pt x="521" y="158"/>
                  </a:cubicBezTo>
                  <a:cubicBezTo>
                    <a:pt x="514" y="167"/>
                    <a:pt x="509" y="178"/>
                    <a:pt x="501" y="186"/>
                  </a:cubicBezTo>
                  <a:cubicBezTo>
                    <a:pt x="500" y="195"/>
                    <a:pt x="494" y="203"/>
                    <a:pt x="491" y="211"/>
                  </a:cubicBezTo>
                  <a:cubicBezTo>
                    <a:pt x="484" y="219"/>
                    <a:pt x="481" y="229"/>
                    <a:pt x="475" y="237"/>
                  </a:cubicBezTo>
                  <a:cubicBezTo>
                    <a:pt x="472" y="244"/>
                    <a:pt x="471" y="252"/>
                    <a:pt x="466" y="258"/>
                  </a:cubicBezTo>
                  <a:cubicBezTo>
                    <a:pt x="464" y="268"/>
                    <a:pt x="458" y="276"/>
                    <a:pt x="455" y="286"/>
                  </a:cubicBezTo>
                  <a:cubicBezTo>
                    <a:pt x="453" y="296"/>
                    <a:pt x="448" y="306"/>
                    <a:pt x="446" y="316"/>
                  </a:cubicBezTo>
                  <a:cubicBezTo>
                    <a:pt x="442" y="323"/>
                    <a:pt x="440" y="330"/>
                    <a:pt x="440" y="337"/>
                  </a:cubicBezTo>
                  <a:cubicBezTo>
                    <a:pt x="440" y="342"/>
                    <a:pt x="434" y="346"/>
                    <a:pt x="436" y="351"/>
                  </a:cubicBezTo>
                  <a:cubicBezTo>
                    <a:pt x="435" y="364"/>
                    <a:pt x="427" y="376"/>
                    <a:pt x="429" y="389"/>
                  </a:cubicBezTo>
                  <a:cubicBezTo>
                    <a:pt x="426" y="404"/>
                    <a:pt x="423" y="418"/>
                    <a:pt x="421" y="433"/>
                  </a:cubicBezTo>
                  <a:cubicBezTo>
                    <a:pt x="420" y="442"/>
                    <a:pt x="416" y="452"/>
                    <a:pt x="419" y="462"/>
                  </a:cubicBezTo>
                  <a:cubicBezTo>
                    <a:pt x="418" y="475"/>
                    <a:pt x="419" y="488"/>
                    <a:pt x="415" y="500"/>
                  </a:cubicBezTo>
                  <a:cubicBezTo>
                    <a:pt x="416" y="532"/>
                    <a:pt x="410" y="565"/>
                    <a:pt x="420" y="597"/>
                  </a:cubicBezTo>
                  <a:cubicBezTo>
                    <a:pt x="423" y="606"/>
                    <a:pt x="425" y="616"/>
                    <a:pt x="432" y="622"/>
                  </a:cubicBezTo>
                  <a:cubicBezTo>
                    <a:pt x="434" y="622"/>
                    <a:pt x="436" y="617"/>
                    <a:pt x="439" y="620"/>
                  </a:cubicBezTo>
                  <a:cubicBezTo>
                    <a:pt x="444" y="624"/>
                    <a:pt x="435" y="631"/>
                    <a:pt x="440" y="635"/>
                  </a:cubicBezTo>
                  <a:cubicBezTo>
                    <a:pt x="443" y="638"/>
                    <a:pt x="438" y="641"/>
                    <a:pt x="439" y="644"/>
                  </a:cubicBezTo>
                  <a:cubicBezTo>
                    <a:pt x="440" y="648"/>
                    <a:pt x="436" y="654"/>
                    <a:pt x="441" y="655"/>
                  </a:cubicBezTo>
                  <a:cubicBezTo>
                    <a:pt x="433" y="656"/>
                    <a:pt x="432" y="664"/>
                    <a:pt x="428" y="669"/>
                  </a:cubicBezTo>
                  <a:cubicBezTo>
                    <a:pt x="425" y="672"/>
                    <a:pt x="421" y="675"/>
                    <a:pt x="421" y="679"/>
                  </a:cubicBezTo>
                  <a:cubicBezTo>
                    <a:pt x="414" y="682"/>
                    <a:pt x="414" y="692"/>
                    <a:pt x="405" y="692"/>
                  </a:cubicBezTo>
                  <a:cubicBezTo>
                    <a:pt x="406" y="694"/>
                    <a:pt x="406" y="696"/>
                    <a:pt x="404" y="697"/>
                  </a:cubicBezTo>
                  <a:cubicBezTo>
                    <a:pt x="400" y="700"/>
                    <a:pt x="396" y="703"/>
                    <a:pt x="392" y="706"/>
                  </a:cubicBezTo>
                  <a:cubicBezTo>
                    <a:pt x="384" y="709"/>
                    <a:pt x="377" y="706"/>
                    <a:pt x="371" y="701"/>
                  </a:cubicBezTo>
                  <a:cubicBezTo>
                    <a:pt x="351" y="690"/>
                    <a:pt x="338" y="671"/>
                    <a:pt x="332" y="651"/>
                  </a:cubicBezTo>
                  <a:cubicBezTo>
                    <a:pt x="326" y="639"/>
                    <a:pt x="321" y="626"/>
                    <a:pt x="319" y="612"/>
                  </a:cubicBezTo>
                  <a:cubicBezTo>
                    <a:pt x="318" y="600"/>
                    <a:pt x="312" y="588"/>
                    <a:pt x="313" y="576"/>
                  </a:cubicBezTo>
                  <a:cubicBezTo>
                    <a:pt x="313" y="573"/>
                    <a:pt x="312" y="570"/>
                    <a:pt x="312" y="567"/>
                  </a:cubicBezTo>
                  <a:cubicBezTo>
                    <a:pt x="315" y="552"/>
                    <a:pt x="311" y="537"/>
                    <a:pt x="315" y="522"/>
                  </a:cubicBezTo>
                  <a:cubicBezTo>
                    <a:pt x="317" y="514"/>
                    <a:pt x="319" y="505"/>
                    <a:pt x="318" y="496"/>
                  </a:cubicBezTo>
                  <a:cubicBezTo>
                    <a:pt x="316" y="502"/>
                    <a:pt x="308" y="506"/>
                    <a:pt x="311" y="513"/>
                  </a:cubicBezTo>
                  <a:cubicBezTo>
                    <a:pt x="313" y="516"/>
                    <a:pt x="309" y="518"/>
                    <a:pt x="308" y="522"/>
                  </a:cubicBezTo>
                  <a:cubicBezTo>
                    <a:pt x="308" y="525"/>
                    <a:pt x="303" y="525"/>
                    <a:pt x="301" y="527"/>
                  </a:cubicBezTo>
                  <a:cubicBezTo>
                    <a:pt x="298" y="532"/>
                    <a:pt x="300" y="538"/>
                    <a:pt x="297" y="543"/>
                  </a:cubicBezTo>
                  <a:cubicBezTo>
                    <a:pt x="293" y="549"/>
                    <a:pt x="290" y="554"/>
                    <a:pt x="285" y="559"/>
                  </a:cubicBezTo>
                  <a:cubicBezTo>
                    <a:pt x="283" y="576"/>
                    <a:pt x="270" y="589"/>
                    <a:pt x="261" y="604"/>
                  </a:cubicBezTo>
                  <a:cubicBezTo>
                    <a:pt x="260" y="608"/>
                    <a:pt x="256" y="611"/>
                    <a:pt x="254" y="615"/>
                  </a:cubicBezTo>
                  <a:cubicBezTo>
                    <a:pt x="251" y="623"/>
                    <a:pt x="243" y="628"/>
                    <a:pt x="241" y="635"/>
                  </a:cubicBezTo>
                  <a:cubicBezTo>
                    <a:pt x="238" y="641"/>
                    <a:pt x="233" y="647"/>
                    <a:pt x="229" y="653"/>
                  </a:cubicBezTo>
                  <a:cubicBezTo>
                    <a:pt x="227" y="656"/>
                    <a:pt x="221" y="656"/>
                    <a:pt x="224" y="662"/>
                  </a:cubicBezTo>
                  <a:cubicBezTo>
                    <a:pt x="214" y="672"/>
                    <a:pt x="205" y="683"/>
                    <a:pt x="195" y="693"/>
                  </a:cubicBezTo>
                  <a:cubicBezTo>
                    <a:pt x="192" y="695"/>
                    <a:pt x="190" y="698"/>
                    <a:pt x="188" y="701"/>
                  </a:cubicBezTo>
                  <a:cubicBezTo>
                    <a:pt x="179" y="709"/>
                    <a:pt x="168" y="716"/>
                    <a:pt x="157" y="722"/>
                  </a:cubicBezTo>
                  <a:cubicBezTo>
                    <a:pt x="152" y="726"/>
                    <a:pt x="143" y="723"/>
                    <a:pt x="140" y="729"/>
                  </a:cubicBezTo>
                  <a:cubicBezTo>
                    <a:pt x="134" y="730"/>
                    <a:pt x="130" y="736"/>
                    <a:pt x="123" y="736"/>
                  </a:cubicBezTo>
                  <a:cubicBezTo>
                    <a:pt x="111" y="737"/>
                    <a:pt x="100" y="741"/>
                    <a:pt x="88" y="740"/>
                  </a:cubicBezTo>
                  <a:cubicBezTo>
                    <a:pt x="64" y="737"/>
                    <a:pt x="43" y="726"/>
                    <a:pt x="26" y="712"/>
                  </a:cubicBezTo>
                  <a:cubicBezTo>
                    <a:pt x="22" y="706"/>
                    <a:pt x="17" y="700"/>
                    <a:pt x="15" y="693"/>
                  </a:cubicBezTo>
                  <a:cubicBezTo>
                    <a:pt x="6" y="682"/>
                    <a:pt x="7" y="668"/>
                    <a:pt x="2" y="656"/>
                  </a:cubicBezTo>
                  <a:cubicBezTo>
                    <a:pt x="1" y="646"/>
                    <a:pt x="0" y="635"/>
                    <a:pt x="0" y="624"/>
                  </a:cubicBezTo>
                  <a:cubicBezTo>
                    <a:pt x="5" y="599"/>
                    <a:pt x="7" y="574"/>
                    <a:pt x="14" y="550"/>
                  </a:cubicBezTo>
                  <a:cubicBezTo>
                    <a:pt x="21" y="524"/>
                    <a:pt x="31" y="500"/>
                    <a:pt x="39" y="474"/>
                  </a:cubicBezTo>
                  <a:cubicBezTo>
                    <a:pt x="50" y="449"/>
                    <a:pt x="59" y="424"/>
                    <a:pt x="72" y="400"/>
                  </a:cubicBezTo>
                  <a:cubicBezTo>
                    <a:pt x="90" y="363"/>
                    <a:pt x="110" y="327"/>
                    <a:pt x="132" y="292"/>
                  </a:cubicBezTo>
                  <a:cubicBezTo>
                    <a:pt x="160" y="245"/>
                    <a:pt x="192" y="200"/>
                    <a:pt x="227" y="158"/>
                  </a:cubicBezTo>
                  <a:cubicBezTo>
                    <a:pt x="239" y="144"/>
                    <a:pt x="249" y="129"/>
                    <a:pt x="262" y="116"/>
                  </a:cubicBezTo>
                  <a:cubicBezTo>
                    <a:pt x="274" y="102"/>
                    <a:pt x="284" y="88"/>
                    <a:pt x="298" y="76"/>
                  </a:cubicBezTo>
                  <a:cubicBezTo>
                    <a:pt x="303" y="72"/>
                    <a:pt x="306" y="65"/>
                    <a:pt x="312" y="62"/>
                  </a:cubicBezTo>
                  <a:cubicBezTo>
                    <a:pt x="329" y="44"/>
                    <a:pt x="346" y="28"/>
                    <a:pt x="366" y="13"/>
                  </a:cubicBezTo>
                  <a:cubicBezTo>
                    <a:pt x="372" y="9"/>
                    <a:pt x="378" y="6"/>
                    <a:pt x="384" y="1"/>
                  </a:cubicBezTo>
                  <a:cubicBezTo>
                    <a:pt x="386" y="1"/>
                    <a:pt x="388" y="1"/>
                    <a:pt x="3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3622675" y="1336676"/>
              <a:ext cx="215900" cy="379413"/>
            </a:xfrm>
            <a:custGeom>
              <a:avLst/>
              <a:gdLst>
                <a:gd name="T0" fmla="*/ 298 w 445"/>
                <a:gd name="T1" fmla="*/ 159 h 782"/>
                <a:gd name="T2" fmla="*/ 319 w 445"/>
                <a:gd name="T3" fmla="*/ 726 h 782"/>
                <a:gd name="T4" fmla="*/ 325 w 445"/>
                <a:gd name="T5" fmla="*/ 717 h 782"/>
                <a:gd name="T6" fmla="*/ 325 w 445"/>
                <a:gd name="T7" fmla="*/ 692 h 782"/>
                <a:gd name="T8" fmla="*/ 303 w 445"/>
                <a:gd name="T9" fmla="*/ 734 h 782"/>
                <a:gd name="T10" fmla="*/ 292 w 445"/>
                <a:gd name="T11" fmla="*/ 747 h 782"/>
                <a:gd name="T12" fmla="*/ 295 w 445"/>
                <a:gd name="T13" fmla="*/ 736 h 782"/>
                <a:gd name="T14" fmla="*/ 348 w 445"/>
                <a:gd name="T15" fmla="*/ 538 h 782"/>
                <a:gd name="T16" fmla="*/ 348 w 445"/>
                <a:gd name="T17" fmla="*/ 578 h 782"/>
                <a:gd name="T18" fmla="*/ 346 w 445"/>
                <a:gd name="T19" fmla="*/ 680 h 782"/>
                <a:gd name="T20" fmla="*/ 361 w 445"/>
                <a:gd name="T21" fmla="*/ 541 h 782"/>
                <a:gd name="T22" fmla="*/ 97 w 445"/>
                <a:gd name="T23" fmla="*/ 712 h 782"/>
                <a:gd name="T24" fmla="*/ 85 w 445"/>
                <a:gd name="T25" fmla="*/ 712 h 782"/>
                <a:gd name="T26" fmla="*/ 78 w 445"/>
                <a:gd name="T27" fmla="*/ 749 h 782"/>
                <a:gd name="T28" fmla="*/ 65 w 445"/>
                <a:gd name="T29" fmla="*/ 735 h 782"/>
                <a:gd name="T30" fmla="*/ 46 w 445"/>
                <a:gd name="T31" fmla="*/ 679 h 782"/>
                <a:gd name="T32" fmla="*/ 51 w 445"/>
                <a:gd name="T33" fmla="*/ 690 h 782"/>
                <a:gd name="T34" fmla="*/ 441 w 445"/>
                <a:gd name="T35" fmla="*/ 25 h 782"/>
                <a:gd name="T36" fmla="*/ 406 w 445"/>
                <a:gd name="T37" fmla="*/ 5 h 782"/>
                <a:gd name="T38" fmla="*/ 346 w 445"/>
                <a:gd name="T39" fmla="*/ 12 h 782"/>
                <a:gd name="T40" fmla="*/ 284 w 445"/>
                <a:gd name="T41" fmla="*/ 66 h 782"/>
                <a:gd name="T42" fmla="*/ 208 w 445"/>
                <a:gd name="T43" fmla="*/ 180 h 782"/>
                <a:gd name="T44" fmla="*/ 197 w 445"/>
                <a:gd name="T45" fmla="*/ 350 h 782"/>
                <a:gd name="T46" fmla="*/ 307 w 445"/>
                <a:gd name="T47" fmla="*/ 601 h 782"/>
                <a:gd name="T48" fmla="*/ 308 w 445"/>
                <a:gd name="T49" fmla="*/ 640 h 782"/>
                <a:gd name="T50" fmla="*/ 267 w 445"/>
                <a:gd name="T51" fmla="*/ 708 h 782"/>
                <a:gd name="T52" fmla="*/ 227 w 445"/>
                <a:gd name="T53" fmla="*/ 722 h 782"/>
                <a:gd name="T54" fmla="*/ 176 w 445"/>
                <a:gd name="T55" fmla="*/ 737 h 782"/>
                <a:gd name="T56" fmla="*/ 128 w 445"/>
                <a:gd name="T57" fmla="*/ 725 h 782"/>
                <a:gd name="T58" fmla="*/ 95 w 445"/>
                <a:gd name="T59" fmla="*/ 700 h 782"/>
                <a:gd name="T60" fmla="*/ 72 w 445"/>
                <a:gd name="T61" fmla="*/ 705 h 782"/>
                <a:gd name="T62" fmla="*/ 63 w 445"/>
                <a:gd name="T63" fmla="*/ 660 h 782"/>
                <a:gd name="T64" fmla="*/ 49 w 445"/>
                <a:gd name="T65" fmla="*/ 651 h 782"/>
                <a:gd name="T66" fmla="*/ 10 w 445"/>
                <a:gd name="T67" fmla="*/ 706 h 782"/>
                <a:gd name="T68" fmla="*/ 24 w 445"/>
                <a:gd name="T69" fmla="*/ 711 h 782"/>
                <a:gd name="T70" fmla="*/ 38 w 445"/>
                <a:gd name="T71" fmla="*/ 704 h 782"/>
                <a:gd name="T72" fmla="*/ 31 w 445"/>
                <a:gd name="T73" fmla="*/ 684 h 782"/>
                <a:gd name="T74" fmla="*/ 43 w 445"/>
                <a:gd name="T75" fmla="*/ 698 h 782"/>
                <a:gd name="T76" fmla="*/ 48 w 445"/>
                <a:gd name="T77" fmla="*/ 720 h 782"/>
                <a:gd name="T78" fmla="*/ 63 w 445"/>
                <a:gd name="T79" fmla="*/ 752 h 782"/>
                <a:gd name="T80" fmla="*/ 104 w 445"/>
                <a:gd name="T81" fmla="*/ 762 h 782"/>
                <a:gd name="T82" fmla="*/ 106 w 445"/>
                <a:gd name="T83" fmla="*/ 769 h 782"/>
                <a:gd name="T84" fmla="*/ 153 w 445"/>
                <a:gd name="T85" fmla="*/ 778 h 782"/>
                <a:gd name="T86" fmla="*/ 198 w 445"/>
                <a:gd name="T87" fmla="*/ 777 h 782"/>
                <a:gd name="T88" fmla="*/ 255 w 445"/>
                <a:gd name="T89" fmla="*/ 776 h 782"/>
                <a:gd name="T90" fmla="*/ 311 w 445"/>
                <a:gd name="T91" fmla="*/ 748 h 782"/>
                <a:gd name="T92" fmla="*/ 322 w 445"/>
                <a:gd name="T93" fmla="*/ 730 h 782"/>
                <a:gd name="T94" fmla="*/ 359 w 445"/>
                <a:gd name="T95" fmla="*/ 659 h 782"/>
                <a:gd name="T96" fmla="*/ 370 w 445"/>
                <a:gd name="T97" fmla="*/ 609 h 782"/>
                <a:gd name="T98" fmla="*/ 354 w 445"/>
                <a:gd name="T99" fmla="*/ 689 h 782"/>
                <a:gd name="T100" fmla="*/ 346 w 445"/>
                <a:gd name="T101" fmla="*/ 711 h 782"/>
                <a:gd name="T102" fmla="*/ 364 w 445"/>
                <a:gd name="T103" fmla="*/ 704 h 782"/>
                <a:gd name="T104" fmla="*/ 372 w 445"/>
                <a:gd name="T105" fmla="*/ 675 h 782"/>
                <a:gd name="T106" fmla="*/ 385 w 445"/>
                <a:gd name="T107" fmla="*/ 641 h 782"/>
                <a:gd name="T108" fmla="*/ 387 w 445"/>
                <a:gd name="T109" fmla="*/ 599 h 782"/>
                <a:gd name="T110" fmla="*/ 376 w 445"/>
                <a:gd name="T111" fmla="*/ 537 h 782"/>
                <a:gd name="T112" fmla="*/ 359 w 445"/>
                <a:gd name="T113" fmla="*/ 483 h 782"/>
                <a:gd name="T114" fmla="*/ 329 w 445"/>
                <a:gd name="T115" fmla="*/ 433 h 782"/>
                <a:gd name="T116" fmla="*/ 265 w 445"/>
                <a:gd name="T117" fmla="*/ 323 h 782"/>
                <a:gd name="T118" fmla="*/ 272 w 445"/>
                <a:gd name="T119" fmla="*/ 206 h 782"/>
                <a:gd name="T120" fmla="*/ 421 w 445"/>
                <a:gd name="T121" fmla="*/ 58 h 782"/>
                <a:gd name="T122" fmla="*/ 436 w 445"/>
                <a:gd name="T123" fmla="*/ 48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5" h="782">
                  <a:moveTo>
                    <a:pt x="298" y="159"/>
                  </a:moveTo>
                  <a:cubicBezTo>
                    <a:pt x="295" y="159"/>
                    <a:pt x="293" y="162"/>
                    <a:pt x="293" y="165"/>
                  </a:cubicBezTo>
                  <a:cubicBezTo>
                    <a:pt x="291" y="165"/>
                    <a:pt x="288" y="164"/>
                    <a:pt x="289" y="162"/>
                  </a:cubicBezTo>
                  <a:cubicBezTo>
                    <a:pt x="291" y="158"/>
                    <a:pt x="294" y="155"/>
                    <a:pt x="298" y="153"/>
                  </a:cubicBezTo>
                  <a:cubicBezTo>
                    <a:pt x="301" y="152"/>
                    <a:pt x="300" y="156"/>
                    <a:pt x="301" y="158"/>
                  </a:cubicBezTo>
                  <a:cubicBezTo>
                    <a:pt x="303" y="160"/>
                    <a:pt x="298" y="162"/>
                    <a:pt x="298" y="159"/>
                  </a:cubicBezTo>
                  <a:moveTo>
                    <a:pt x="319" y="708"/>
                  </a:moveTo>
                  <a:cubicBezTo>
                    <a:pt x="321" y="707"/>
                    <a:pt x="320" y="710"/>
                    <a:pt x="320" y="712"/>
                  </a:cubicBezTo>
                  <a:cubicBezTo>
                    <a:pt x="319" y="713"/>
                    <a:pt x="318" y="713"/>
                    <a:pt x="316" y="713"/>
                  </a:cubicBezTo>
                  <a:cubicBezTo>
                    <a:pt x="316" y="711"/>
                    <a:pt x="318" y="710"/>
                    <a:pt x="319" y="708"/>
                  </a:cubicBezTo>
                  <a:moveTo>
                    <a:pt x="325" y="717"/>
                  </a:moveTo>
                  <a:cubicBezTo>
                    <a:pt x="325" y="721"/>
                    <a:pt x="321" y="723"/>
                    <a:pt x="319" y="726"/>
                  </a:cubicBezTo>
                  <a:cubicBezTo>
                    <a:pt x="316" y="729"/>
                    <a:pt x="310" y="721"/>
                    <a:pt x="314" y="731"/>
                  </a:cubicBezTo>
                  <a:cubicBezTo>
                    <a:pt x="314" y="732"/>
                    <a:pt x="312" y="734"/>
                    <a:pt x="312" y="735"/>
                  </a:cubicBezTo>
                  <a:cubicBezTo>
                    <a:pt x="309" y="736"/>
                    <a:pt x="307" y="733"/>
                    <a:pt x="305" y="732"/>
                  </a:cubicBezTo>
                  <a:cubicBezTo>
                    <a:pt x="304" y="730"/>
                    <a:pt x="306" y="731"/>
                    <a:pt x="308" y="730"/>
                  </a:cubicBezTo>
                  <a:cubicBezTo>
                    <a:pt x="312" y="726"/>
                    <a:pt x="314" y="720"/>
                    <a:pt x="321" y="717"/>
                  </a:cubicBezTo>
                  <a:cubicBezTo>
                    <a:pt x="322" y="717"/>
                    <a:pt x="323" y="717"/>
                    <a:pt x="325" y="717"/>
                  </a:cubicBezTo>
                  <a:moveTo>
                    <a:pt x="325" y="692"/>
                  </a:moveTo>
                  <a:cubicBezTo>
                    <a:pt x="327" y="691"/>
                    <a:pt x="330" y="690"/>
                    <a:pt x="331" y="688"/>
                  </a:cubicBezTo>
                  <a:cubicBezTo>
                    <a:pt x="335" y="686"/>
                    <a:pt x="335" y="691"/>
                    <a:pt x="333" y="692"/>
                  </a:cubicBezTo>
                  <a:cubicBezTo>
                    <a:pt x="331" y="694"/>
                    <a:pt x="329" y="697"/>
                    <a:pt x="328" y="699"/>
                  </a:cubicBezTo>
                  <a:cubicBezTo>
                    <a:pt x="326" y="699"/>
                    <a:pt x="324" y="698"/>
                    <a:pt x="322" y="698"/>
                  </a:cubicBezTo>
                  <a:cubicBezTo>
                    <a:pt x="323" y="696"/>
                    <a:pt x="323" y="694"/>
                    <a:pt x="325" y="692"/>
                  </a:cubicBezTo>
                  <a:moveTo>
                    <a:pt x="333" y="667"/>
                  </a:moveTo>
                  <a:cubicBezTo>
                    <a:pt x="337" y="665"/>
                    <a:pt x="335" y="670"/>
                    <a:pt x="333" y="672"/>
                  </a:cubicBezTo>
                  <a:cubicBezTo>
                    <a:pt x="333" y="670"/>
                    <a:pt x="331" y="668"/>
                    <a:pt x="333" y="667"/>
                  </a:cubicBezTo>
                  <a:moveTo>
                    <a:pt x="302" y="743"/>
                  </a:moveTo>
                  <a:cubicBezTo>
                    <a:pt x="300" y="741"/>
                    <a:pt x="299" y="739"/>
                    <a:pt x="297" y="738"/>
                  </a:cubicBezTo>
                  <a:cubicBezTo>
                    <a:pt x="299" y="737"/>
                    <a:pt x="302" y="736"/>
                    <a:pt x="303" y="734"/>
                  </a:cubicBezTo>
                  <a:cubicBezTo>
                    <a:pt x="306" y="732"/>
                    <a:pt x="304" y="737"/>
                    <a:pt x="302" y="738"/>
                  </a:cubicBezTo>
                  <a:cubicBezTo>
                    <a:pt x="300" y="740"/>
                    <a:pt x="306" y="743"/>
                    <a:pt x="302" y="743"/>
                  </a:cubicBezTo>
                  <a:moveTo>
                    <a:pt x="292" y="747"/>
                  </a:moveTo>
                  <a:cubicBezTo>
                    <a:pt x="291" y="745"/>
                    <a:pt x="292" y="744"/>
                    <a:pt x="294" y="743"/>
                  </a:cubicBezTo>
                  <a:cubicBezTo>
                    <a:pt x="297" y="741"/>
                    <a:pt x="299" y="745"/>
                    <a:pt x="299" y="747"/>
                  </a:cubicBezTo>
                  <a:cubicBezTo>
                    <a:pt x="297" y="746"/>
                    <a:pt x="294" y="747"/>
                    <a:pt x="292" y="747"/>
                  </a:cubicBezTo>
                  <a:moveTo>
                    <a:pt x="292" y="761"/>
                  </a:moveTo>
                  <a:cubicBezTo>
                    <a:pt x="289" y="762"/>
                    <a:pt x="289" y="759"/>
                    <a:pt x="289" y="757"/>
                  </a:cubicBezTo>
                  <a:cubicBezTo>
                    <a:pt x="291" y="757"/>
                    <a:pt x="292" y="759"/>
                    <a:pt x="292" y="761"/>
                  </a:cubicBezTo>
                  <a:moveTo>
                    <a:pt x="287" y="741"/>
                  </a:moveTo>
                  <a:cubicBezTo>
                    <a:pt x="287" y="739"/>
                    <a:pt x="290" y="738"/>
                    <a:pt x="291" y="737"/>
                  </a:cubicBezTo>
                  <a:cubicBezTo>
                    <a:pt x="292" y="736"/>
                    <a:pt x="294" y="736"/>
                    <a:pt x="295" y="736"/>
                  </a:cubicBezTo>
                  <a:cubicBezTo>
                    <a:pt x="295" y="740"/>
                    <a:pt x="291" y="742"/>
                    <a:pt x="287" y="741"/>
                  </a:cubicBezTo>
                  <a:moveTo>
                    <a:pt x="348" y="538"/>
                  </a:moveTo>
                  <a:cubicBezTo>
                    <a:pt x="348" y="539"/>
                    <a:pt x="347" y="541"/>
                    <a:pt x="345" y="541"/>
                  </a:cubicBezTo>
                  <a:cubicBezTo>
                    <a:pt x="344" y="536"/>
                    <a:pt x="339" y="532"/>
                    <a:pt x="340" y="527"/>
                  </a:cubicBezTo>
                  <a:cubicBezTo>
                    <a:pt x="340" y="525"/>
                    <a:pt x="340" y="524"/>
                    <a:pt x="339" y="522"/>
                  </a:cubicBezTo>
                  <a:cubicBezTo>
                    <a:pt x="346" y="525"/>
                    <a:pt x="347" y="532"/>
                    <a:pt x="348" y="538"/>
                  </a:cubicBezTo>
                  <a:moveTo>
                    <a:pt x="350" y="576"/>
                  </a:moveTo>
                  <a:cubicBezTo>
                    <a:pt x="352" y="577"/>
                    <a:pt x="354" y="583"/>
                    <a:pt x="353" y="585"/>
                  </a:cubicBezTo>
                  <a:cubicBezTo>
                    <a:pt x="352" y="589"/>
                    <a:pt x="356" y="596"/>
                    <a:pt x="351" y="599"/>
                  </a:cubicBezTo>
                  <a:cubicBezTo>
                    <a:pt x="351" y="596"/>
                    <a:pt x="350" y="593"/>
                    <a:pt x="351" y="590"/>
                  </a:cubicBezTo>
                  <a:cubicBezTo>
                    <a:pt x="350" y="590"/>
                    <a:pt x="349" y="591"/>
                    <a:pt x="348" y="591"/>
                  </a:cubicBezTo>
                  <a:cubicBezTo>
                    <a:pt x="348" y="587"/>
                    <a:pt x="350" y="582"/>
                    <a:pt x="348" y="578"/>
                  </a:cubicBezTo>
                  <a:cubicBezTo>
                    <a:pt x="349" y="577"/>
                    <a:pt x="350" y="577"/>
                    <a:pt x="350" y="576"/>
                  </a:cubicBezTo>
                  <a:moveTo>
                    <a:pt x="357" y="515"/>
                  </a:moveTo>
                  <a:cubicBezTo>
                    <a:pt x="357" y="518"/>
                    <a:pt x="361" y="523"/>
                    <a:pt x="357" y="524"/>
                  </a:cubicBezTo>
                  <a:cubicBezTo>
                    <a:pt x="354" y="520"/>
                    <a:pt x="351" y="515"/>
                    <a:pt x="351" y="510"/>
                  </a:cubicBezTo>
                  <a:cubicBezTo>
                    <a:pt x="353" y="512"/>
                    <a:pt x="355" y="514"/>
                    <a:pt x="357" y="515"/>
                  </a:cubicBezTo>
                  <a:moveTo>
                    <a:pt x="346" y="680"/>
                  </a:moveTo>
                  <a:cubicBezTo>
                    <a:pt x="343" y="681"/>
                    <a:pt x="344" y="679"/>
                    <a:pt x="344" y="677"/>
                  </a:cubicBezTo>
                  <a:cubicBezTo>
                    <a:pt x="346" y="676"/>
                    <a:pt x="349" y="680"/>
                    <a:pt x="346" y="680"/>
                  </a:cubicBezTo>
                  <a:moveTo>
                    <a:pt x="365" y="554"/>
                  </a:moveTo>
                  <a:cubicBezTo>
                    <a:pt x="367" y="564"/>
                    <a:pt x="368" y="575"/>
                    <a:pt x="367" y="585"/>
                  </a:cubicBezTo>
                  <a:cubicBezTo>
                    <a:pt x="366" y="585"/>
                    <a:pt x="365" y="585"/>
                    <a:pt x="364" y="584"/>
                  </a:cubicBezTo>
                  <a:cubicBezTo>
                    <a:pt x="365" y="569"/>
                    <a:pt x="364" y="555"/>
                    <a:pt x="361" y="541"/>
                  </a:cubicBezTo>
                  <a:cubicBezTo>
                    <a:pt x="364" y="544"/>
                    <a:pt x="364" y="550"/>
                    <a:pt x="365" y="554"/>
                  </a:cubicBezTo>
                  <a:moveTo>
                    <a:pt x="377" y="582"/>
                  </a:moveTo>
                  <a:cubicBezTo>
                    <a:pt x="377" y="586"/>
                    <a:pt x="379" y="593"/>
                    <a:pt x="374" y="594"/>
                  </a:cubicBezTo>
                  <a:cubicBezTo>
                    <a:pt x="373" y="590"/>
                    <a:pt x="373" y="586"/>
                    <a:pt x="372" y="582"/>
                  </a:cubicBezTo>
                  <a:lnTo>
                    <a:pt x="377" y="582"/>
                  </a:lnTo>
                  <a:close/>
                  <a:moveTo>
                    <a:pt x="97" y="712"/>
                  </a:moveTo>
                  <a:cubicBezTo>
                    <a:pt x="93" y="711"/>
                    <a:pt x="90" y="704"/>
                    <a:pt x="95" y="702"/>
                  </a:cubicBezTo>
                  <a:cubicBezTo>
                    <a:pt x="99" y="702"/>
                    <a:pt x="96" y="709"/>
                    <a:pt x="97" y="712"/>
                  </a:cubicBezTo>
                  <a:moveTo>
                    <a:pt x="88" y="718"/>
                  </a:moveTo>
                  <a:cubicBezTo>
                    <a:pt x="88" y="716"/>
                    <a:pt x="89" y="714"/>
                    <a:pt x="90" y="713"/>
                  </a:cubicBezTo>
                  <a:cubicBezTo>
                    <a:pt x="94" y="713"/>
                    <a:pt x="90" y="718"/>
                    <a:pt x="88" y="718"/>
                  </a:cubicBezTo>
                  <a:moveTo>
                    <a:pt x="85" y="712"/>
                  </a:moveTo>
                  <a:cubicBezTo>
                    <a:pt x="83" y="712"/>
                    <a:pt x="85" y="710"/>
                    <a:pt x="85" y="709"/>
                  </a:cubicBezTo>
                  <a:cubicBezTo>
                    <a:pt x="89" y="707"/>
                    <a:pt x="88" y="712"/>
                    <a:pt x="85" y="712"/>
                  </a:cubicBezTo>
                  <a:moveTo>
                    <a:pt x="76" y="709"/>
                  </a:moveTo>
                  <a:cubicBezTo>
                    <a:pt x="75" y="709"/>
                    <a:pt x="75" y="706"/>
                    <a:pt x="76" y="705"/>
                  </a:cubicBezTo>
                  <a:cubicBezTo>
                    <a:pt x="78" y="705"/>
                    <a:pt x="79" y="709"/>
                    <a:pt x="76" y="709"/>
                  </a:cubicBezTo>
                  <a:moveTo>
                    <a:pt x="78" y="749"/>
                  </a:moveTo>
                  <a:cubicBezTo>
                    <a:pt x="76" y="749"/>
                    <a:pt x="75" y="749"/>
                    <a:pt x="74" y="748"/>
                  </a:cubicBezTo>
                  <a:cubicBezTo>
                    <a:pt x="73" y="752"/>
                    <a:pt x="66" y="750"/>
                    <a:pt x="67" y="746"/>
                  </a:cubicBezTo>
                  <a:cubicBezTo>
                    <a:pt x="67" y="745"/>
                    <a:pt x="68" y="744"/>
                    <a:pt x="69" y="742"/>
                  </a:cubicBezTo>
                  <a:cubicBezTo>
                    <a:pt x="72" y="742"/>
                    <a:pt x="71" y="747"/>
                    <a:pt x="74" y="747"/>
                  </a:cubicBezTo>
                  <a:cubicBezTo>
                    <a:pt x="76" y="746"/>
                    <a:pt x="78" y="747"/>
                    <a:pt x="78" y="749"/>
                  </a:cubicBezTo>
                  <a:moveTo>
                    <a:pt x="65" y="735"/>
                  </a:moveTo>
                  <a:cubicBezTo>
                    <a:pt x="67" y="736"/>
                    <a:pt x="71" y="738"/>
                    <a:pt x="70" y="741"/>
                  </a:cubicBezTo>
                  <a:cubicBezTo>
                    <a:pt x="67" y="741"/>
                    <a:pt x="64" y="738"/>
                    <a:pt x="65" y="735"/>
                  </a:cubicBezTo>
                  <a:moveTo>
                    <a:pt x="58" y="705"/>
                  </a:moveTo>
                  <a:cubicBezTo>
                    <a:pt x="57" y="704"/>
                    <a:pt x="56" y="702"/>
                    <a:pt x="56" y="700"/>
                  </a:cubicBezTo>
                  <a:cubicBezTo>
                    <a:pt x="60" y="699"/>
                    <a:pt x="58" y="703"/>
                    <a:pt x="58" y="705"/>
                  </a:cubicBezTo>
                  <a:moveTo>
                    <a:pt x="46" y="679"/>
                  </a:moveTo>
                  <a:cubicBezTo>
                    <a:pt x="48" y="676"/>
                    <a:pt x="51" y="675"/>
                    <a:pt x="53" y="673"/>
                  </a:cubicBezTo>
                  <a:cubicBezTo>
                    <a:pt x="56" y="672"/>
                    <a:pt x="57" y="676"/>
                    <a:pt x="57" y="677"/>
                  </a:cubicBezTo>
                  <a:cubicBezTo>
                    <a:pt x="54" y="677"/>
                    <a:pt x="56" y="681"/>
                    <a:pt x="57" y="682"/>
                  </a:cubicBezTo>
                  <a:cubicBezTo>
                    <a:pt x="54" y="685"/>
                    <a:pt x="45" y="684"/>
                    <a:pt x="46" y="679"/>
                  </a:cubicBezTo>
                  <a:moveTo>
                    <a:pt x="50" y="694"/>
                  </a:moveTo>
                  <a:cubicBezTo>
                    <a:pt x="49" y="693"/>
                    <a:pt x="50" y="691"/>
                    <a:pt x="51" y="690"/>
                  </a:cubicBezTo>
                  <a:cubicBezTo>
                    <a:pt x="53" y="691"/>
                    <a:pt x="53" y="695"/>
                    <a:pt x="50" y="694"/>
                  </a:cubicBezTo>
                  <a:moveTo>
                    <a:pt x="439" y="48"/>
                  </a:moveTo>
                  <a:cubicBezTo>
                    <a:pt x="439" y="46"/>
                    <a:pt x="439" y="44"/>
                    <a:pt x="442" y="44"/>
                  </a:cubicBezTo>
                  <a:cubicBezTo>
                    <a:pt x="442" y="42"/>
                    <a:pt x="439" y="42"/>
                    <a:pt x="437" y="41"/>
                  </a:cubicBezTo>
                  <a:cubicBezTo>
                    <a:pt x="436" y="38"/>
                    <a:pt x="440" y="38"/>
                    <a:pt x="441" y="38"/>
                  </a:cubicBezTo>
                  <a:cubicBezTo>
                    <a:pt x="442" y="33"/>
                    <a:pt x="440" y="29"/>
                    <a:pt x="441" y="25"/>
                  </a:cubicBezTo>
                  <a:cubicBezTo>
                    <a:pt x="441" y="23"/>
                    <a:pt x="445" y="21"/>
                    <a:pt x="442" y="19"/>
                  </a:cubicBezTo>
                  <a:cubicBezTo>
                    <a:pt x="440" y="19"/>
                    <a:pt x="436" y="16"/>
                    <a:pt x="440" y="16"/>
                  </a:cubicBezTo>
                  <a:cubicBezTo>
                    <a:pt x="437" y="13"/>
                    <a:pt x="432" y="11"/>
                    <a:pt x="427" y="12"/>
                  </a:cubicBezTo>
                  <a:cubicBezTo>
                    <a:pt x="425" y="10"/>
                    <a:pt x="424" y="7"/>
                    <a:pt x="421" y="7"/>
                  </a:cubicBezTo>
                  <a:cubicBezTo>
                    <a:pt x="421" y="8"/>
                    <a:pt x="421" y="9"/>
                    <a:pt x="421" y="10"/>
                  </a:cubicBezTo>
                  <a:cubicBezTo>
                    <a:pt x="416" y="10"/>
                    <a:pt x="411" y="8"/>
                    <a:pt x="406" y="5"/>
                  </a:cubicBezTo>
                  <a:cubicBezTo>
                    <a:pt x="399" y="5"/>
                    <a:pt x="393" y="3"/>
                    <a:pt x="387" y="1"/>
                  </a:cubicBezTo>
                  <a:cubicBezTo>
                    <a:pt x="386" y="6"/>
                    <a:pt x="379" y="0"/>
                    <a:pt x="378" y="4"/>
                  </a:cubicBezTo>
                  <a:cubicBezTo>
                    <a:pt x="376" y="5"/>
                    <a:pt x="373" y="3"/>
                    <a:pt x="371" y="4"/>
                  </a:cubicBezTo>
                  <a:cubicBezTo>
                    <a:pt x="366" y="1"/>
                    <a:pt x="366" y="7"/>
                    <a:pt x="363" y="7"/>
                  </a:cubicBezTo>
                  <a:cubicBezTo>
                    <a:pt x="361" y="8"/>
                    <a:pt x="359" y="8"/>
                    <a:pt x="358" y="7"/>
                  </a:cubicBezTo>
                  <a:cubicBezTo>
                    <a:pt x="354" y="9"/>
                    <a:pt x="350" y="11"/>
                    <a:pt x="346" y="12"/>
                  </a:cubicBezTo>
                  <a:cubicBezTo>
                    <a:pt x="340" y="13"/>
                    <a:pt x="336" y="17"/>
                    <a:pt x="330" y="19"/>
                  </a:cubicBezTo>
                  <a:cubicBezTo>
                    <a:pt x="328" y="20"/>
                    <a:pt x="328" y="23"/>
                    <a:pt x="327" y="25"/>
                  </a:cubicBezTo>
                  <a:cubicBezTo>
                    <a:pt x="323" y="27"/>
                    <a:pt x="319" y="30"/>
                    <a:pt x="315" y="33"/>
                  </a:cubicBezTo>
                  <a:cubicBezTo>
                    <a:pt x="309" y="38"/>
                    <a:pt x="304" y="43"/>
                    <a:pt x="299" y="49"/>
                  </a:cubicBezTo>
                  <a:cubicBezTo>
                    <a:pt x="299" y="51"/>
                    <a:pt x="297" y="51"/>
                    <a:pt x="295" y="53"/>
                  </a:cubicBezTo>
                  <a:cubicBezTo>
                    <a:pt x="292" y="57"/>
                    <a:pt x="288" y="61"/>
                    <a:pt x="284" y="66"/>
                  </a:cubicBezTo>
                  <a:cubicBezTo>
                    <a:pt x="282" y="69"/>
                    <a:pt x="281" y="72"/>
                    <a:pt x="277" y="74"/>
                  </a:cubicBezTo>
                  <a:cubicBezTo>
                    <a:pt x="275" y="76"/>
                    <a:pt x="275" y="78"/>
                    <a:pt x="275" y="80"/>
                  </a:cubicBezTo>
                  <a:cubicBezTo>
                    <a:pt x="267" y="84"/>
                    <a:pt x="264" y="92"/>
                    <a:pt x="258" y="97"/>
                  </a:cubicBezTo>
                  <a:cubicBezTo>
                    <a:pt x="255" y="101"/>
                    <a:pt x="254" y="105"/>
                    <a:pt x="251" y="108"/>
                  </a:cubicBezTo>
                  <a:cubicBezTo>
                    <a:pt x="246" y="113"/>
                    <a:pt x="244" y="120"/>
                    <a:pt x="239" y="125"/>
                  </a:cubicBezTo>
                  <a:cubicBezTo>
                    <a:pt x="228" y="143"/>
                    <a:pt x="216" y="161"/>
                    <a:pt x="208" y="180"/>
                  </a:cubicBezTo>
                  <a:cubicBezTo>
                    <a:pt x="201" y="194"/>
                    <a:pt x="195" y="208"/>
                    <a:pt x="191" y="224"/>
                  </a:cubicBezTo>
                  <a:cubicBezTo>
                    <a:pt x="187" y="234"/>
                    <a:pt x="187" y="246"/>
                    <a:pt x="183" y="257"/>
                  </a:cubicBezTo>
                  <a:cubicBezTo>
                    <a:pt x="183" y="267"/>
                    <a:pt x="180" y="277"/>
                    <a:pt x="181" y="287"/>
                  </a:cubicBezTo>
                  <a:cubicBezTo>
                    <a:pt x="182" y="292"/>
                    <a:pt x="180" y="299"/>
                    <a:pt x="183" y="304"/>
                  </a:cubicBezTo>
                  <a:cubicBezTo>
                    <a:pt x="183" y="306"/>
                    <a:pt x="183" y="309"/>
                    <a:pt x="185" y="312"/>
                  </a:cubicBezTo>
                  <a:cubicBezTo>
                    <a:pt x="190" y="324"/>
                    <a:pt x="191" y="338"/>
                    <a:pt x="197" y="350"/>
                  </a:cubicBezTo>
                  <a:cubicBezTo>
                    <a:pt x="197" y="357"/>
                    <a:pt x="199" y="363"/>
                    <a:pt x="203" y="369"/>
                  </a:cubicBezTo>
                  <a:cubicBezTo>
                    <a:pt x="208" y="378"/>
                    <a:pt x="211" y="388"/>
                    <a:pt x="218" y="396"/>
                  </a:cubicBezTo>
                  <a:cubicBezTo>
                    <a:pt x="222" y="402"/>
                    <a:pt x="224" y="408"/>
                    <a:pt x="230" y="413"/>
                  </a:cubicBezTo>
                  <a:cubicBezTo>
                    <a:pt x="242" y="432"/>
                    <a:pt x="258" y="449"/>
                    <a:pt x="269" y="469"/>
                  </a:cubicBezTo>
                  <a:cubicBezTo>
                    <a:pt x="285" y="491"/>
                    <a:pt x="296" y="516"/>
                    <a:pt x="302" y="542"/>
                  </a:cubicBezTo>
                  <a:cubicBezTo>
                    <a:pt x="305" y="562"/>
                    <a:pt x="309" y="581"/>
                    <a:pt x="307" y="601"/>
                  </a:cubicBezTo>
                  <a:cubicBezTo>
                    <a:pt x="304" y="611"/>
                    <a:pt x="309" y="604"/>
                    <a:pt x="310" y="601"/>
                  </a:cubicBezTo>
                  <a:cubicBezTo>
                    <a:pt x="314" y="599"/>
                    <a:pt x="310" y="605"/>
                    <a:pt x="313" y="604"/>
                  </a:cubicBezTo>
                  <a:cubicBezTo>
                    <a:pt x="313" y="602"/>
                    <a:pt x="313" y="601"/>
                    <a:pt x="314" y="599"/>
                  </a:cubicBezTo>
                  <a:cubicBezTo>
                    <a:pt x="318" y="597"/>
                    <a:pt x="319" y="602"/>
                    <a:pt x="317" y="605"/>
                  </a:cubicBezTo>
                  <a:cubicBezTo>
                    <a:pt x="316" y="610"/>
                    <a:pt x="314" y="615"/>
                    <a:pt x="314" y="620"/>
                  </a:cubicBezTo>
                  <a:cubicBezTo>
                    <a:pt x="310" y="626"/>
                    <a:pt x="310" y="633"/>
                    <a:pt x="308" y="640"/>
                  </a:cubicBezTo>
                  <a:cubicBezTo>
                    <a:pt x="305" y="644"/>
                    <a:pt x="306" y="650"/>
                    <a:pt x="302" y="654"/>
                  </a:cubicBezTo>
                  <a:cubicBezTo>
                    <a:pt x="301" y="662"/>
                    <a:pt x="296" y="669"/>
                    <a:pt x="292" y="676"/>
                  </a:cubicBezTo>
                  <a:cubicBezTo>
                    <a:pt x="295" y="683"/>
                    <a:pt x="288" y="688"/>
                    <a:pt x="286" y="694"/>
                  </a:cubicBezTo>
                  <a:cubicBezTo>
                    <a:pt x="284" y="699"/>
                    <a:pt x="279" y="700"/>
                    <a:pt x="275" y="703"/>
                  </a:cubicBezTo>
                  <a:cubicBezTo>
                    <a:pt x="276" y="705"/>
                    <a:pt x="276" y="707"/>
                    <a:pt x="275" y="709"/>
                  </a:cubicBezTo>
                  <a:cubicBezTo>
                    <a:pt x="272" y="709"/>
                    <a:pt x="270" y="708"/>
                    <a:pt x="267" y="708"/>
                  </a:cubicBezTo>
                  <a:cubicBezTo>
                    <a:pt x="262" y="712"/>
                    <a:pt x="255" y="714"/>
                    <a:pt x="248" y="714"/>
                  </a:cubicBezTo>
                  <a:cubicBezTo>
                    <a:pt x="248" y="715"/>
                    <a:pt x="249" y="717"/>
                    <a:pt x="247" y="718"/>
                  </a:cubicBezTo>
                  <a:cubicBezTo>
                    <a:pt x="244" y="718"/>
                    <a:pt x="244" y="714"/>
                    <a:pt x="241" y="715"/>
                  </a:cubicBezTo>
                  <a:cubicBezTo>
                    <a:pt x="238" y="715"/>
                    <a:pt x="239" y="718"/>
                    <a:pt x="240" y="720"/>
                  </a:cubicBezTo>
                  <a:cubicBezTo>
                    <a:pt x="238" y="719"/>
                    <a:pt x="236" y="716"/>
                    <a:pt x="235" y="719"/>
                  </a:cubicBezTo>
                  <a:cubicBezTo>
                    <a:pt x="235" y="723"/>
                    <a:pt x="230" y="721"/>
                    <a:pt x="227" y="722"/>
                  </a:cubicBezTo>
                  <a:cubicBezTo>
                    <a:pt x="227" y="726"/>
                    <a:pt x="222" y="729"/>
                    <a:pt x="218" y="729"/>
                  </a:cubicBezTo>
                  <a:cubicBezTo>
                    <a:pt x="217" y="730"/>
                    <a:pt x="217" y="733"/>
                    <a:pt x="216" y="734"/>
                  </a:cubicBezTo>
                  <a:cubicBezTo>
                    <a:pt x="208" y="732"/>
                    <a:pt x="199" y="734"/>
                    <a:pt x="191" y="730"/>
                  </a:cubicBezTo>
                  <a:cubicBezTo>
                    <a:pt x="191" y="731"/>
                    <a:pt x="191" y="733"/>
                    <a:pt x="191" y="733"/>
                  </a:cubicBezTo>
                  <a:cubicBezTo>
                    <a:pt x="185" y="734"/>
                    <a:pt x="180" y="732"/>
                    <a:pt x="175" y="730"/>
                  </a:cubicBezTo>
                  <a:cubicBezTo>
                    <a:pt x="175" y="733"/>
                    <a:pt x="176" y="735"/>
                    <a:pt x="176" y="737"/>
                  </a:cubicBezTo>
                  <a:cubicBezTo>
                    <a:pt x="174" y="738"/>
                    <a:pt x="171" y="737"/>
                    <a:pt x="170" y="735"/>
                  </a:cubicBezTo>
                  <a:cubicBezTo>
                    <a:pt x="168" y="732"/>
                    <a:pt x="164" y="733"/>
                    <a:pt x="161" y="731"/>
                  </a:cubicBezTo>
                  <a:cubicBezTo>
                    <a:pt x="161" y="732"/>
                    <a:pt x="161" y="733"/>
                    <a:pt x="161" y="734"/>
                  </a:cubicBezTo>
                  <a:cubicBezTo>
                    <a:pt x="158" y="735"/>
                    <a:pt x="155" y="734"/>
                    <a:pt x="152" y="736"/>
                  </a:cubicBezTo>
                  <a:cubicBezTo>
                    <a:pt x="148" y="739"/>
                    <a:pt x="146" y="730"/>
                    <a:pt x="140" y="733"/>
                  </a:cubicBezTo>
                  <a:cubicBezTo>
                    <a:pt x="135" y="732"/>
                    <a:pt x="133" y="727"/>
                    <a:pt x="128" y="725"/>
                  </a:cubicBezTo>
                  <a:cubicBezTo>
                    <a:pt x="126" y="724"/>
                    <a:pt x="126" y="728"/>
                    <a:pt x="124" y="728"/>
                  </a:cubicBezTo>
                  <a:cubicBezTo>
                    <a:pt x="121" y="729"/>
                    <a:pt x="123" y="725"/>
                    <a:pt x="121" y="724"/>
                  </a:cubicBezTo>
                  <a:cubicBezTo>
                    <a:pt x="115" y="721"/>
                    <a:pt x="115" y="713"/>
                    <a:pt x="109" y="711"/>
                  </a:cubicBezTo>
                  <a:cubicBezTo>
                    <a:pt x="106" y="707"/>
                    <a:pt x="105" y="702"/>
                    <a:pt x="106" y="697"/>
                  </a:cubicBezTo>
                  <a:cubicBezTo>
                    <a:pt x="101" y="693"/>
                    <a:pt x="104" y="703"/>
                    <a:pt x="100" y="704"/>
                  </a:cubicBezTo>
                  <a:cubicBezTo>
                    <a:pt x="100" y="701"/>
                    <a:pt x="98" y="700"/>
                    <a:pt x="95" y="700"/>
                  </a:cubicBezTo>
                  <a:cubicBezTo>
                    <a:pt x="92" y="697"/>
                    <a:pt x="94" y="693"/>
                    <a:pt x="91" y="690"/>
                  </a:cubicBezTo>
                  <a:cubicBezTo>
                    <a:pt x="89" y="691"/>
                    <a:pt x="87" y="692"/>
                    <a:pt x="85" y="692"/>
                  </a:cubicBezTo>
                  <a:cubicBezTo>
                    <a:pt x="84" y="694"/>
                    <a:pt x="82" y="695"/>
                    <a:pt x="79" y="694"/>
                  </a:cubicBezTo>
                  <a:cubicBezTo>
                    <a:pt x="75" y="696"/>
                    <a:pt x="81" y="700"/>
                    <a:pt x="77" y="701"/>
                  </a:cubicBezTo>
                  <a:cubicBezTo>
                    <a:pt x="76" y="699"/>
                    <a:pt x="72" y="695"/>
                    <a:pt x="70" y="697"/>
                  </a:cubicBezTo>
                  <a:cubicBezTo>
                    <a:pt x="71" y="700"/>
                    <a:pt x="72" y="702"/>
                    <a:pt x="72" y="705"/>
                  </a:cubicBezTo>
                  <a:cubicBezTo>
                    <a:pt x="70" y="704"/>
                    <a:pt x="68" y="702"/>
                    <a:pt x="66" y="701"/>
                  </a:cubicBezTo>
                  <a:cubicBezTo>
                    <a:pt x="66" y="696"/>
                    <a:pt x="60" y="695"/>
                    <a:pt x="58" y="692"/>
                  </a:cubicBezTo>
                  <a:cubicBezTo>
                    <a:pt x="59" y="687"/>
                    <a:pt x="60" y="681"/>
                    <a:pt x="60" y="676"/>
                  </a:cubicBezTo>
                  <a:cubicBezTo>
                    <a:pt x="63" y="675"/>
                    <a:pt x="64" y="671"/>
                    <a:pt x="64" y="668"/>
                  </a:cubicBezTo>
                  <a:cubicBezTo>
                    <a:pt x="61" y="669"/>
                    <a:pt x="62" y="675"/>
                    <a:pt x="57" y="673"/>
                  </a:cubicBezTo>
                  <a:cubicBezTo>
                    <a:pt x="57" y="668"/>
                    <a:pt x="63" y="665"/>
                    <a:pt x="63" y="660"/>
                  </a:cubicBezTo>
                  <a:cubicBezTo>
                    <a:pt x="60" y="659"/>
                    <a:pt x="57" y="654"/>
                    <a:pt x="60" y="652"/>
                  </a:cubicBezTo>
                  <a:cubicBezTo>
                    <a:pt x="62" y="651"/>
                    <a:pt x="61" y="654"/>
                    <a:pt x="63" y="654"/>
                  </a:cubicBezTo>
                  <a:cubicBezTo>
                    <a:pt x="63" y="651"/>
                    <a:pt x="63" y="648"/>
                    <a:pt x="64" y="645"/>
                  </a:cubicBezTo>
                  <a:cubicBezTo>
                    <a:pt x="66" y="643"/>
                    <a:pt x="71" y="640"/>
                    <a:pt x="70" y="636"/>
                  </a:cubicBezTo>
                  <a:cubicBezTo>
                    <a:pt x="69" y="636"/>
                    <a:pt x="68" y="635"/>
                    <a:pt x="67" y="635"/>
                  </a:cubicBezTo>
                  <a:cubicBezTo>
                    <a:pt x="60" y="639"/>
                    <a:pt x="56" y="646"/>
                    <a:pt x="49" y="651"/>
                  </a:cubicBezTo>
                  <a:cubicBezTo>
                    <a:pt x="37" y="656"/>
                    <a:pt x="29" y="666"/>
                    <a:pt x="21" y="675"/>
                  </a:cubicBezTo>
                  <a:cubicBezTo>
                    <a:pt x="16" y="679"/>
                    <a:pt x="14" y="685"/>
                    <a:pt x="10" y="690"/>
                  </a:cubicBezTo>
                  <a:cubicBezTo>
                    <a:pt x="7" y="696"/>
                    <a:pt x="1" y="700"/>
                    <a:pt x="0" y="706"/>
                  </a:cubicBezTo>
                  <a:cubicBezTo>
                    <a:pt x="3" y="706"/>
                    <a:pt x="4" y="703"/>
                    <a:pt x="6" y="703"/>
                  </a:cubicBezTo>
                  <a:cubicBezTo>
                    <a:pt x="10" y="702"/>
                    <a:pt x="8" y="697"/>
                    <a:pt x="12" y="698"/>
                  </a:cubicBezTo>
                  <a:cubicBezTo>
                    <a:pt x="12" y="701"/>
                    <a:pt x="8" y="703"/>
                    <a:pt x="10" y="706"/>
                  </a:cubicBezTo>
                  <a:cubicBezTo>
                    <a:pt x="14" y="707"/>
                    <a:pt x="12" y="702"/>
                    <a:pt x="14" y="700"/>
                  </a:cubicBezTo>
                  <a:cubicBezTo>
                    <a:pt x="16" y="700"/>
                    <a:pt x="18" y="700"/>
                    <a:pt x="20" y="700"/>
                  </a:cubicBezTo>
                  <a:cubicBezTo>
                    <a:pt x="22" y="701"/>
                    <a:pt x="23" y="703"/>
                    <a:pt x="23" y="705"/>
                  </a:cubicBezTo>
                  <a:cubicBezTo>
                    <a:pt x="21" y="705"/>
                    <a:pt x="19" y="703"/>
                    <a:pt x="16" y="703"/>
                  </a:cubicBezTo>
                  <a:cubicBezTo>
                    <a:pt x="16" y="705"/>
                    <a:pt x="18" y="706"/>
                    <a:pt x="18" y="708"/>
                  </a:cubicBezTo>
                  <a:cubicBezTo>
                    <a:pt x="21" y="708"/>
                    <a:pt x="24" y="708"/>
                    <a:pt x="24" y="711"/>
                  </a:cubicBezTo>
                  <a:cubicBezTo>
                    <a:pt x="23" y="715"/>
                    <a:pt x="26" y="719"/>
                    <a:pt x="29" y="722"/>
                  </a:cubicBezTo>
                  <a:cubicBezTo>
                    <a:pt x="31" y="723"/>
                    <a:pt x="31" y="720"/>
                    <a:pt x="31" y="719"/>
                  </a:cubicBezTo>
                  <a:cubicBezTo>
                    <a:pt x="32" y="719"/>
                    <a:pt x="34" y="720"/>
                    <a:pt x="34" y="718"/>
                  </a:cubicBezTo>
                  <a:cubicBezTo>
                    <a:pt x="37" y="715"/>
                    <a:pt x="30" y="718"/>
                    <a:pt x="31" y="716"/>
                  </a:cubicBezTo>
                  <a:cubicBezTo>
                    <a:pt x="27" y="710"/>
                    <a:pt x="35" y="711"/>
                    <a:pt x="35" y="708"/>
                  </a:cubicBezTo>
                  <a:cubicBezTo>
                    <a:pt x="31" y="700"/>
                    <a:pt x="36" y="704"/>
                    <a:pt x="38" y="704"/>
                  </a:cubicBezTo>
                  <a:cubicBezTo>
                    <a:pt x="37" y="702"/>
                    <a:pt x="36" y="701"/>
                    <a:pt x="35" y="700"/>
                  </a:cubicBezTo>
                  <a:cubicBezTo>
                    <a:pt x="35" y="698"/>
                    <a:pt x="35" y="697"/>
                    <a:pt x="34" y="695"/>
                  </a:cubicBezTo>
                  <a:cubicBezTo>
                    <a:pt x="29" y="696"/>
                    <a:pt x="35" y="707"/>
                    <a:pt x="30" y="703"/>
                  </a:cubicBezTo>
                  <a:cubicBezTo>
                    <a:pt x="31" y="700"/>
                    <a:pt x="30" y="698"/>
                    <a:pt x="28" y="697"/>
                  </a:cubicBezTo>
                  <a:cubicBezTo>
                    <a:pt x="28" y="694"/>
                    <a:pt x="29" y="692"/>
                    <a:pt x="29" y="690"/>
                  </a:cubicBezTo>
                  <a:cubicBezTo>
                    <a:pt x="23" y="689"/>
                    <a:pt x="29" y="679"/>
                    <a:pt x="31" y="684"/>
                  </a:cubicBezTo>
                  <a:cubicBezTo>
                    <a:pt x="33" y="684"/>
                    <a:pt x="34" y="683"/>
                    <a:pt x="35" y="684"/>
                  </a:cubicBezTo>
                  <a:cubicBezTo>
                    <a:pt x="35" y="686"/>
                    <a:pt x="34" y="687"/>
                    <a:pt x="34" y="688"/>
                  </a:cubicBezTo>
                  <a:cubicBezTo>
                    <a:pt x="36" y="688"/>
                    <a:pt x="36" y="686"/>
                    <a:pt x="37" y="685"/>
                  </a:cubicBezTo>
                  <a:cubicBezTo>
                    <a:pt x="38" y="684"/>
                    <a:pt x="39" y="682"/>
                    <a:pt x="40" y="681"/>
                  </a:cubicBezTo>
                  <a:cubicBezTo>
                    <a:pt x="45" y="679"/>
                    <a:pt x="41" y="687"/>
                    <a:pt x="42" y="689"/>
                  </a:cubicBezTo>
                  <a:cubicBezTo>
                    <a:pt x="38" y="690"/>
                    <a:pt x="42" y="696"/>
                    <a:pt x="43" y="698"/>
                  </a:cubicBezTo>
                  <a:cubicBezTo>
                    <a:pt x="49" y="701"/>
                    <a:pt x="49" y="706"/>
                    <a:pt x="52" y="711"/>
                  </a:cubicBezTo>
                  <a:cubicBezTo>
                    <a:pt x="55" y="712"/>
                    <a:pt x="54" y="709"/>
                    <a:pt x="54" y="708"/>
                  </a:cubicBezTo>
                  <a:cubicBezTo>
                    <a:pt x="58" y="710"/>
                    <a:pt x="59" y="713"/>
                    <a:pt x="58" y="717"/>
                  </a:cubicBezTo>
                  <a:cubicBezTo>
                    <a:pt x="64" y="719"/>
                    <a:pt x="64" y="727"/>
                    <a:pt x="63" y="733"/>
                  </a:cubicBezTo>
                  <a:cubicBezTo>
                    <a:pt x="58" y="733"/>
                    <a:pt x="58" y="726"/>
                    <a:pt x="53" y="726"/>
                  </a:cubicBezTo>
                  <a:cubicBezTo>
                    <a:pt x="50" y="725"/>
                    <a:pt x="48" y="722"/>
                    <a:pt x="48" y="720"/>
                  </a:cubicBezTo>
                  <a:cubicBezTo>
                    <a:pt x="47" y="717"/>
                    <a:pt x="43" y="717"/>
                    <a:pt x="40" y="715"/>
                  </a:cubicBezTo>
                  <a:cubicBezTo>
                    <a:pt x="40" y="717"/>
                    <a:pt x="42" y="719"/>
                    <a:pt x="44" y="720"/>
                  </a:cubicBezTo>
                  <a:cubicBezTo>
                    <a:pt x="49" y="725"/>
                    <a:pt x="49" y="733"/>
                    <a:pt x="52" y="740"/>
                  </a:cubicBezTo>
                  <a:cubicBezTo>
                    <a:pt x="53" y="741"/>
                    <a:pt x="55" y="740"/>
                    <a:pt x="56" y="741"/>
                  </a:cubicBezTo>
                  <a:cubicBezTo>
                    <a:pt x="58" y="742"/>
                    <a:pt x="57" y="743"/>
                    <a:pt x="58" y="745"/>
                  </a:cubicBezTo>
                  <a:cubicBezTo>
                    <a:pt x="60" y="747"/>
                    <a:pt x="63" y="749"/>
                    <a:pt x="63" y="752"/>
                  </a:cubicBezTo>
                  <a:cubicBezTo>
                    <a:pt x="69" y="752"/>
                    <a:pt x="71" y="757"/>
                    <a:pt x="75" y="759"/>
                  </a:cubicBezTo>
                  <a:cubicBezTo>
                    <a:pt x="77" y="759"/>
                    <a:pt x="79" y="757"/>
                    <a:pt x="80" y="757"/>
                  </a:cubicBezTo>
                  <a:cubicBezTo>
                    <a:pt x="80" y="760"/>
                    <a:pt x="84" y="761"/>
                    <a:pt x="85" y="764"/>
                  </a:cubicBezTo>
                  <a:cubicBezTo>
                    <a:pt x="91" y="765"/>
                    <a:pt x="96" y="768"/>
                    <a:pt x="103" y="768"/>
                  </a:cubicBezTo>
                  <a:cubicBezTo>
                    <a:pt x="104" y="768"/>
                    <a:pt x="106" y="768"/>
                    <a:pt x="106" y="766"/>
                  </a:cubicBezTo>
                  <a:cubicBezTo>
                    <a:pt x="108" y="764"/>
                    <a:pt x="106" y="763"/>
                    <a:pt x="104" y="762"/>
                  </a:cubicBezTo>
                  <a:cubicBezTo>
                    <a:pt x="96" y="762"/>
                    <a:pt x="88" y="759"/>
                    <a:pt x="83" y="754"/>
                  </a:cubicBezTo>
                  <a:cubicBezTo>
                    <a:pt x="80" y="754"/>
                    <a:pt x="78" y="753"/>
                    <a:pt x="79" y="750"/>
                  </a:cubicBezTo>
                  <a:cubicBezTo>
                    <a:pt x="83" y="749"/>
                    <a:pt x="87" y="751"/>
                    <a:pt x="89" y="755"/>
                  </a:cubicBezTo>
                  <a:cubicBezTo>
                    <a:pt x="91" y="756"/>
                    <a:pt x="93" y="753"/>
                    <a:pt x="95" y="755"/>
                  </a:cubicBezTo>
                  <a:cubicBezTo>
                    <a:pt x="99" y="759"/>
                    <a:pt x="104" y="760"/>
                    <a:pt x="109" y="761"/>
                  </a:cubicBezTo>
                  <a:cubicBezTo>
                    <a:pt x="109" y="764"/>
                    <a:pt x="108" y="767"/>
                    <a:pt x="106" y="769"/>
                  </a:cubicBezTo>
                  <a:cubicBezTo>
                    <a:pt x="109" y="771"/>
                    <a:pt x="113" y="768"/>
                    <a:pt x="115" y="769"/>
                  </a:cubicBezTo>
                  <a:cubicBezTo>
                    <a:pt x="115" y="775"/>
                    <a:pt x="124" y="770"/>
                    <a:pt x="127" y="772"/>
                  </a:cubicBezTo>
                  <a:cubicBezTo>
                    <a:pt x="132" y="774"/>
                    <a:pt x="138" y="777"/>
                    <a:pt x="143" y="775"/>
                  </a:cubicBezTo>
                  <a:cubicBezTo>
                    <a:pt x="143" y="776"/>
                    <a:pt x="143" y="777"/>
                    <a:pt x="143" y="778"/>
                  </a:cubicBezTo>
                  <a:cubicBezTo>
                    <a:pt x="145" y="778"/>
                    <a:pt x="146" y="776"/>
                    <a:pt x="148" y="776"/>
                  </a:cubicBezTo>
                  <a:cubicBezTo>
                    <a:pt x="150" y="776"/>
                    <a:pt x="151" y="777"/>
                    <a:pt x="153" y="778"/>
                  </a:cubicBezTo>
                  <a:cubicBezTo>
                    <a:pt x="162" y="778"/>
                    <a:pt x="171" y="780"/>
                    <a:pt x="180" y="779"/>
                  </a:cubicBezTo>
                  <a:cubicBezTo>
                    <a:pt x="182" y="779"/>
                    <a:pt x="184" y="780"/>
                    <a:pt x="186" y="779"/>
                  </a:cubicBezTo>
                  <a:cubicBezTo>
                    <a:pt x="188" y="778"/>
                    <a:pt x="190" y="782"/>
                    <a:pt x="192" y="780"/>
                  </a:cubicBezTo>
                  <a:cubicBezTo>
                    <a:pt x="193" y="779"/>
                    <a:pt x="195" y="779"/>
                    <a:pt x="197" y="780"/>
                  </a:cubicBezTo>
                  <a:cubicBezTo>
                    <a:pt x="201" y="782"/>
                    <a:pt x="205" y="781"/>
                    <a:pt x="209" y="782"/>
                  </a:cubicBezTo>
                  <a:cubicBezTo>
                    <a:pt x="207" y="777"/>
                    <a:pt x="200" y="781"/>
                    <a:pt x="198" y="777"/>
                  </a:cubicBezTo>
                  <a:cubicBezTo>
                    <a:pt x="204" y="777"/>
                    <a:pt x="210" y="777"/>
                    <a:pt x="215" y="777"/>
                  </a:cubicBezTo>
                  <a:cubicBezTo>
                    <a:pt x="218" y="778"/>
                    <a:pt x="219" y="780"/>
                    <a:pt x="222" y="781"/>
                  </a:cubicBezTo>
                  <a:cubicBezTo>
                    <a:pt x="225" y="779"/>
                    <a:pt x="229" y="777"/>
                    <a:pt x="232" y="776"/>
                  </a:cubicBezTo>
                  <a:cubicBezTo>
                    <a:pt x="239" y="773"/>
                    <a:pt x="245" y="777"/>
                    <a:pt x="251" y="777"/>
                  </a:cubicBezTo>
                  <a:cubicBezTo>
                    <a:pt x="250" y="775"/>
                    <a:pt x="245" y="771"/>
                    <a:pt x="254" y="774"/>
                  </a:cubicBezTo>
                  <a:cubicBezTo>
                    <a:pt x="254" y="774"/>
                    <a:pt x="255" y="775"/>
                    <a:pt x="255" y="776"/>
                  </a:cubicBezTo>
                  <a:cubicBezTo>
                    <a:pt x="258" y="776"/>
                    <a:pt x="263" y="776"/>
                    <a:pt x="265" y="776"/>
                  </a:cubicBezTo>
                  <a:cubicBezTo>
                    <a:pt x="267" y="773"/>
                    <a:pt x="268" y="770"/>
                    <a:pt x="272" y="769"/>
                  </a:cubicBezTo>
                  <a:cubicBezTo>
                    <a:pt x="277" y="769"/>
                    <a:pt x="283" y="767"/>
                    <a:pt x="287" y="763"/>
                  </a:cubicBezTo>
                  <a:cubicBezTo>
                    <a:pt x="290" y="762"/>
                    <a:pt x="294" y="764"/>
                    <a:pt x="296" y="762"/>
                  </a:cubicBezTo>
                  <a:cubicBezTo>
                    <a:pt x="301" y="758"/>
                    <a:pt x="306" y="755"/>
                    <a:pt x="311" y="751"/>
                  </a:cubicBezTo>
                  <a:cubicBezTo>
                    <a:pt x="311" y="750"/>
                    <a:pt x="311" y="749"/>
                    <a:pt x="311" y="748"/>
                  </a:cubicBezTo>
                  <a:cubicBezTo>
                    <a:pt x="307" y="748"/>
                    <a:pt x="307" y="755"/>
                    <a:pt x="302" y="754"/>
                  </a:cubicBezTo>
                  <a:cubicBezTo>
                    <a:pt x="300" y="755"/>
                    <a:pt x="302" y="751"/>
                    <a:pt x="301" y="750"/>
                  </a:cubicBezTo>
                  <a:cubicBezTo>
                    <a:pt x="303" y="749"/>
                    <a:pt x="307" y="749"/>
                    <a:pt x="307" y="746"/>
                  </a:cubicBezTo>
                  <a:cubicBezTo>
                    <a:pt x="307" y="743"/>
                    <a:pt x="312" y="744"/>
                    <a:pt x="314" y="741"/>
                  </a:cubicBezTo>
                  <a:cubicBezTo>
                    <a:pt x="314" y="738"/>
                    <a:pt x="318" y="738"/>
                    <a:pt x="318" y="735"/>
                  </a:cubicBezTo>
                  <a:cubicBezTo>
                    <a:pt x="320" y="734"/>
                    <a:pt x="323" y="733"/>
                    <a:pt x="322" y="730"/>
                  </a:cubicBezTo>
                  <a:cubicBezTo>
                    <a:pt x="322" y="725"/>
                    <a:pt x="329" y="724"/>
                    <a:pt x="332" y="719"/>
                  </a:cubicBezTo>
                  <a:cubicBezTo>
                    <a:pt x="331" y="717"/>
                    <a:pt x="328" y="714"/>
                    <a:pt x="332" y="713"/>
                  </a:cubicBezTo>
                  <a:cubicBezTo>
                    <a:pt x="337" y="707"/>
                    <a:pt x="343" y="700"/>
                    <a:pt x="343" y="692"/>
                  </a:cubicBezTo>
                  <a:cubicBezTo>
                    <a:pt x="349" y="686"/>
                    <a:pt x="351" y="677"/>
                    <a:pt x="354" y="668"/>
                  </a:cubicBezTo>
                  <a:cubicBezTo>
                    <a:pt x="355" y="666"/>
                    <a:pt x="358" y="665"/>
                    <a:pt x="357" y="663"/>
                  </a:cubicBezTo>
                  <a:cubicBezTo>
                    <a:pt x="357" y="661"/>
                    <a:pt x="358" y="661"/>
                    <a:pt x="359" y="659"/>
                  </a:cubicBezTo>
                  <a:cubicBezTo>
                    <a:pt x="359" y="658"/>
                    <a:pt x="358" y="655"/>
                    <a:pt x="361" y="655"/>
                  </a:cubicBezTo>
                  <a:cubicBezTo>
                    <a:pt x="359" y="651"/>
                    <a:pt x="362" y="647"/>
                    <a:pt x="361" y="643"/>
                  </a:cubicBezTo>
                  <a:cubicBezTo>
                    <a:pt x="365" y="644"/>
                    <a:pt x="365" y="639"/>
                    <a:pt x="366" y="636"/>
                  </a:cubicBezTo>
                  <a:cubicBezTo>
                    <a:pt x="369" y="631"/>
                    <a:pt x="364" y="625"/>
                    <a:pt x="369" y="620"/>
                  </a:cubicBezTo>
                  <a:cubicBezTo>
                    <a:pt x="371" y="617"/>
                    <a:pt x="370" y="614"/>
                    <a:pt x="366" y="614"/>
                  </a:cubicBezTo>
                  <a:cubicBezTo>
                    <a:pt x="365" y="611"/>
                    <a:pt x="369" y="611"/>
                    <a:pt x="370" y="609"/>
                  </a:cubicBezTo>
                  <a:cubicBezTo>
                    <a:pt x="368" y="605"/>
                    <a:pt x="373" y="602"/>
                    <a:pt x="376" y="603"/>
                  </a:cubicBezTo>
                  <a:cubicBezTo>
                    <a:pt x="379" y="609"/>
                    <a:pt x="376" y="616"/>
                    <a:pt x="376" y="622"/>
                  </a:cubicBezTo>
                  <a:cubicBezTo>
                    <a:pt x="373" y="631"/>
                    <a:pt x="374" y="642"/>
                    <a:pt x="370" y="651"/>
                  </a:cubicBezTo>
                  <a:cubicBezTo>
                    <a:pt x="368" y="663"/>
                    <a:pt x="363" y="675"/>
                    <a:pt x="356" y="686"/>
                  </a:cubicBezTo>
                  <a:cubicBezTo>
                    <a:pt x="355" y="688"/>
                    <a:pt x="358" y="688"/>
                    <a:pt x="357" y="690"/>
                  </a:cubicBezTo>
                  <a:cubicBezTo>
                    <a:pt x="357" y="692"/>
                    <a:pt x="355" y="690"/>
                    <a:pt x="354" y="689"/>
                  </a:cubicBezTo>
                  <a:cubicBezTo>
                    <a:pt x="353" y="691"/>
                    <a:pt x="351" y="693"/>
                    <a:pt x="350" y="694"/>
                  </a:cubicBezTo>
                  <a:cubicBezTo>
                    <a:pt x="355" y="699"/>
                    <a:pt x="346" y="704"/>
                    <a:pt x="347" y="710"/>
                  </a:cubicBezTo>
                  <a:cubicBezTo>
                    <a:pt x="352" y="710"/>
                    <a:pt x="349" y="702"/>
                    <a:pt x="354" y="702"/>
                  </a:cubicBezTo>
                  <a:cubicBezTo>
                    <a:pt x="353" y="706"/>
                    <a:pt x="356" y="712"/>
                    <a:pt x="352" y="715"/>
                  </a:cubicBezTo>
                  <a:cubicBezTo>
                    <a:pt x="350" y="716"/>
                    <a:pt x="348" y="717"/>
                    <a:pt x="346" y="717"/>
                  </a:cubicBezTo>
                  <a:cubicBezTo>
                    <a:pt x="344" y="715"/>
                    <a:pt x="346" y="713"/>
                    <a:pt x="346" y="711"/>
                  </a:cubicBezTo>
                  <a:cubicBezTo>
                    <a:pt x="342" y="711"/>
                    <a:pt x="341" y="715"/>
                    <a:pt x="339" y="717"/>
                  </a:cubicBezTo>
                  <a:cubicBezTo>
                    <a:pt x="338" y="719"/>
                    <a:pt x="334" y="719"/>
                    <a:pt x="334" y="721"/>
                  </a:cubicBezTo>
                  <a:cubicBezTo>
                    <a:pt x="338" y="720"/>
                    <a:pt x="344" y="720"/>
                    <a:pt x="344" y="725"/>
                  </a:cubicBezTo>
                  <a:cubicBezTo>
                    <a:pt x="346" y="724"/>
                    <a:pt x="346" y="722"/>
                    <a:pt x="346" y="720"/>
                  </a:cubicBezTo>
                  <a:cubicBezTo>
                    <a:pt x="349" y="719"/>
                    <a:pt x="352" y="719"/>
                    <a:pt x="354" y="718"/>
                  </a:cubicBezTo>
                  <a:cubicBezTo>
                    <a:pt x="357" y="713"/>
                    <a:pt x="358" y="707"/>
                    <a:pt x="364" y="704"/>
                  </a:cubicBezTo>
                  <a:cubicBezTo>
                    <a:pt x="370" y="703"/>
                    <a:pt x="367" y="697"/>
                    <a:pt x="364" y="694"/>
                  </a:cubicBezTo>
                  <a:cubicBezTo>
                    <a:pt x="364" y="696"/>
                    <a:pt x="363" y="699"/>
                    <a:pt x="361" y="698"/>
                  </a:cubicBezTo>
                  <a:cubicBezTo>
                    <a:pt x="361" y="694"/>
                    <a:pt x="364" y="690"/>
                    <a:pt x="365" y="685"/>
                  </a:cubicBezTo>
                  <a:cubicBezTo>
                    <a:pt x="368" y="685"/>
                    <a:pt x="369" y="688"/>
                    <a:pt x="369" y="690"/>
                  </a:cubicBezTo>
                  <a:cubicBezTo>
                    <a:pt x="375" y="691"/>
                    <a:pt x="368" y="684"/>
                    <a:pt x="371" y="682"/>
                  </a:cubicBezTo>
                  <a:cubicBezTo>
                    <a:pt x="373" y="680"/>
                    <a:pt x="372" y="677"/>
                    <a:pt x="372" y="675"/>
                  </a:cubicBezTo>
                  <a:cubicBezTo>
                    <a:pt x="375" y="673"/>
                    <a:pt x="376" y="668"/>
                    <a:pt x="377" y="665"/>
                  </a:cubicBezTo>
                  <a:cubicBezTo>
                    <a:pt x="376" y="665"/>
                    <a:pt x="374" y="665"/>
                    <a:pt x="373" y="664"/>
                  </a:cubicBezTo>
                  <a:cubicBezTo>
                    <a:pt x="373" y="660"/>
                    <a:pt x="375" y="656"/>
                    <a:pt x="376" y="652"/>
                  </a:cubicBezTo>
                  <a:cubicBezTo>
                    <a:pt x="378" y="652"/>
                    <a:pt x="379" y="649"/>
                    <a:pt x="382" y="650"/>
                  </a:cubicBezTo>
                  <a:cubicBezTo>
                    <a:pt x="384" y="650"/>
                    <a:pt x="382" y="647"/>
                    <a:pt x="381" y="648"/>
                  </a:cubicBezTo>
                  <a:cubicBezTo>
                    <a:pt x="379" y="644"/>
                    <a:pt x="385" y="644"/>
                    <a:pt x="385" y="641"/>
                  </a:cubicBezTo>
                  <a:cubicBezTo>
                    <a:pt x="384" y="641"/>
                    <a:pt x="383" y="641"/>
                    <a:pt x="382" y="641"/>
                  </a:cubicBezTo>
                  <a:cubicBezTo>
                    <a:pt x="382" y="637"/>
                    <a:pt x="382" y="633"/>
                    <a:pt x="383" y="629"/>
                  </a:cubicBezTo>
                  <a:cubicBezTo>
                    <a:pt x="384" y="628"/>
                    <a:pt x="393" y="624"/>
                    <a:pt x="387" y="624"/>
                  </a:cubicBezTo>
                  <a:cubicBezTo>
                    <a:pt x="385" y="624"/>
                    <a:pt x="383" y="629"/>
                    <a:pt x="381" y="626"/>
                  </a:cubicBezTo>
                  <a:cubicBezTo>
                    <a:pt x="383" y="623"/>
                    <a:pt x="385" y="620"/>
                    <a:pt x="383" y="616"/>
                  </a:cubicBezTo>
                  <a:cubicBezTo>
                    <a:pt x="387" y="611"/>
                    <a:pt x="383" y="604"/>
                    <a:pt x="387" y="599"/>
                  </a:cubicBezTo>
                  <a:cubicBezTo>
                    <a:pt x="383" y="595"/>
                    <a:pt x="386" y="589"/>
                    <a:pt x="384" y="585"/>
                  </a:cubicBezTo>
                  <a:cubicBezTo>
                    <a:pt x="385" y="576"/>
                    <a:pt x="379" y="567"/>
                    <a:pt x="383" y="558"/>
                  </a:cubicBezTo>
                  <a:cubicBezTo>
                    <a:pt x="385" y="554"/>
                    <a:pt x="386" y="549"/>
                    <a:pt x="386" y="544"/>
                  </a:cubicBezTo>
                  <a:cubicBezTo>
                    <a:pt x="384" y="547"/>
                    <a:pt x="382" y="549"/>
                    <a:pt x="382" y="552"/>
                  </a:cubicBezTo>
                  <a:cubicBezTo>
                    <a:pt x="380" y="553"/>
                    <a:pt x="380" y="551"/>
                    <a:pt x="379" y="550"/>
                  </a:cubicBezTo>
                  <a:cubicBezTo>
                    <a:pt x="378" y="546"/>
                    <a:pt x="376" y="541"/>
                    <a:pt x="376" y="537"/>
                  </a:cubicBezTo>
                  <a:cubicBezTo>
                    <a:pt x="374" y="530"/>
                    <a:pt x="372" y="524"/>
                    <a:pt x="371" y="517"/>
                  </a:cubicBezTo>
                  <a:cubicBezTo>
                    <a:pt x="373" y="517"/>
                    <a:pt x="375" y="519"/>
                    <a:pt x="376" y="517"/>
                  </a:cubicBezTo>
                  <a:cubicBezTo>
                    <a:pt x="376" y="513"/>
                    <a:pt x="376" y="508"/>
                    <a:pt x="374" y="504"/>
                  </a:cubicBezTo>
                  <a:cubicBezTo>
                    <a:pt x="371" y="504"/>
                    <a:pt x="371" y="508"/>
                    <a:pt x="370" y="510"/>
                  </a:cubicBezTo>
                  <a:cubicBezTo>
                    <a:pt x="365" y="505"/>
                    <a:pt x="365" y="498"/>
                    <a:pt x="362" y="492"/>
                  </a:cubicBezTo>
                  <a:cubicBezTo>
                    <a:pt x="360" y="489"/>
                    <a:pt x="358" y="486"/>
                    <a:pt x="359" y="483"/>
                  </a:cubicBezTo>
                  <a:cubicBezTo>
                    <a:pt x="360" y="481"/>
                    <a:pt x="357" y="482"/>
                    <a:pt x="356" y="481"/>
                  </a:cubicBezTo>
                  <a:cubicBezTo>
                    <a:pt x="354" y="477"/>
                    <a:pt x="355" y="472"/>
                    <a:pt x="351" y="470"/>
                  </a:cubicBezTo>
                  <a:cubicBezTo>
                    <a:pt x="348" y="465"/>
                    <a:pt x="345" y="461"/>
                    <a:pt x="342" y="456"/>
                  </a:cubicBezTo>
                  <a:cubicBezTo>
                    <a:pt x="341" y="453"/>
                    <a:pt x="342" y="451"/>
                    <a:pt x="340" y="448"/>
                  </a:cubicBezTo>
                  <a:cubicBezTo>
                    <a:pt x="335" y="449"/>
                    <a:pt x="335" y="444"/>
                    <a:pt x="334" y="441"/>
                  </a:cubicBezTo>
                  <a:cubicBezTo>
                    <a:pt x="330" y="439"/>
                    <a:pt x="329" y="436"/>
                    <a:pt x="329" y="433"/>
                  </a:cubicBezTo>
                  <a:cubicBezTo>
                    <a:pt x="324" y="430"/>
                    <a:pt x="322" y="425"/>
                    <a:pt x="318" y="420"/>
                  </a:cubicBezTo>
                  <a:cubicBezTo>
                    <a:pt x="315" y="416"/>
                    <a:pt x="312" y="411"/>
                    <a:pt x="308" y="406"/>
                  </a:cubicBezTo>
                  <a:cubicBezTo>
                    <a:pt x="304" y="399"/>
                    <a:pt x="297" y="393"/>
                    <a:pt x="293" y="385"/>
                  </a:cubicBezTo>
                  <a:cubicBezTo>
                    <a:pt x="290" y="378"/>
                    <a:pt x="285" y="373"/>
                    <a:pt x="281" y="366"/>
                  </a:cubicBezTo>
                  <a:cubicBezTo>
                    <a:pt x="280" y="360"/>
                    <a:pt x="274" y="354"/>
                    <a:pt x="276" y="347"/>
                  </a:cubicBezTo>
                  <a:cubicBezTo>
                    <a:pt x="272" y="339"/>
                    <a:pt x="268" y="331"/>
                    <a:pt x="265" y="323"/>
                  </a:cubicBezTo>
                  <a:cubicBezTo>
                    <a:pt x="259" y="303"/>
                    <a:pt x="258" y="281"/>
                    <a:pt x="263" y="260"/>
                  </a:cubicBezTo>
                  <a:cubicBezTo>
                    <a:pt x="265" y="251"/>
                    <a:pt x="265" y="241"/>
                    <a:pt x="269" y="232"/>
                  </a:cubicBezTo>
                  <a:cubicBezTo>
                    <a:pt x="273" y="221"/>
                    <a:pt x="277" y="210"/>
                    <a:pt x="282" y="199"/>
                  </a:cubicBezTo>
                  <a:cubicBezTo>
                    <a:pt x="281" y="200"/>
                    <a:pt x="279" y="200"/>
                    <a:pt x="277" y="200"/>
                  </a:cubicBezTo>
                  <a:cubicBezTo>
                    <a:pt x="277" y="203"/>
                    <a:pt x="275" y="206"/>
                    <a:pt x="274" y="209"/>
                  </a:cubicBezTo>
                  <a:cubicBezTo>
                    <a:pt x="273" y="209"/>
                    <a:pt x="271" y="208"/>
                    <a:pt x="272" y="206"/>
                  </a:cubicBezTo>
                  <a:cubicBezTo>
                    <a:pt x="274" y="202"/>
                    <a:pt x="275" y="198"/>
                    <a:pt x="278" y="194"/>
                  </a:cubicBezTo>
                  <a:cubicBezTo>
                    <a:pt x="281" y="193"/>
                    <a:pt x="282" y="199"/>
                    <a:pt x="284" y="196"/>
                  </a:cubicBezTo>
                  <a:cubicBezTo>
                    <a:pt x="291" y="183"/>
                    <a:pt x="298" y="170"/>
                    <a:pt x="306" y="157"/>
                  </a:cubicBezTo>
                  <a:cubicBezTo>
                    <a:pt x="324" y="128"/>
                    <a:pt x="346" y="100"/>
                    <a:pt x="373" y="76"/>
                  </a:cubicBezTo>
                  <a:cubicBezTo>
                    <a:pt x="383" y="69"/>
                    <a:pt x="394" y="60"/>
                    <a:pt x="407" y="58"/>
                  </a:cubicBezTo>
                  <a:cubicBezTo>
                    <a:pt x="412" y="57"/>
                    <a:pt x="417" y="59"/>
                    <a:pt x="421" y="58"/>
                  </a:cubicBezTo>
                  <a:cubicBezTo>
                    <a:pt x="425" y="58"/>
                    <a:pt x="428" y="61"/>
                    <a:pt x="432" y="60"/>
                  </a:cubicBezTo>
                  <a:cubicBezTo>
                    <a:pt x="430" y="58"/>
                    <a:pt x="428" y="56"/>
                    <a:pt x="425" y="56"/>
                  </a:cubicBezTo>
                  <a:cubicBezTo>
                    <a:pt x="420" y="53"/>
                    <a:pt x="414" y="53"/>
                    <a:pt x="408" y="53"/>
                  </a:cubicBezTo>
                  <a:cubicBezTo>
                    <a:pt x="411" y="50"/>
                    <a:pt x="417" y="50"/>
                    <a:pt x="421" y="50"/>
                  </a:cubicBezTo>
                  <a:cubicBezTo>
                    <a:pt x="425" y="51"/>
                    <a:pt x="427" y="47"/>
                    <a:pt x="430" y="48"/>
                  </a:cubicBezTo>
                  <a:cubicBezTo>
                    <a:pt x="432" y="49"/>
                    <a:pt x="434" y="48"/>
                    <a:pt x="436" y="48"/>
                  </a:cubicBezTo>
                  <a:cubicBezTo>
                    <a:pt x="439" y="47"/>
                    <a:pt x="434" y="56"/>
                    <a:pt x="442" y="51"/>
                  </a:cubicBezTo>
                  <a:cubicBezTo>
                    <a:pt x="443" y="48"/>
                    <a:pt x="441" y="49"/>
                    <a:pt x="439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4397375" y="1223963"/>
              <a:ext cx="212725" cy="404813"/>
            </a:xfrm>
            <a:custGeom>
              <a:avLst/>
              <a:gdLst>
                <a:gd name="T0" fmla="*/ 233 w 439"/>
                <a:gd name="T1" fmla="*/ 417 h 835"/>
                <a:gd name="T2" fmla="*/ 205 w 439"/>
                <a:gd name="T3" fmla="*/ 557 h 835"/>
                <a:gd name="T4" fmla="*/ 349 w 439"/>
                <a:gd name="T5" fmla="*/ 740 h 835"/>
                <a:gd name="T6" fmla="*/ 350 w 439"/>
                <a:gd name="T7" fmla="*/ 327 h 835"/>
                <a:gd name="T8" fmla="*/ 274 w 439"/>
                <a:gd name="T9" fmla="*/ 321 h 835"/>
                <a:gd name="T10" fmla="*/ 269 w 439"/>
                <a:gd name="T11" fmla="*/ 311 h 835"/>
                <a:gd name="T12" fmla="*/ 282 w 439"/>
                <a:gd name="T13" fmla="*/ 273 h 835"/>
                <a:gd name="T14" fmla="*/ 309 w 439"/>
                <a:gd name="T15" fmla="*/ 215 h 835"/>
                <a:gd name="T16" fmla="*/ 338 w 439"/>
                <a:gd name="T17" fmla="*/ 154 h 835"/>
                <a:gd name="T18" fmla="*/ 371 w 439"/>
                <a:gd name="T19" fmla="*/ 91 h 835"/>
                <a:gd name="T20" fmla="*/ 383 w 439"/>
                <a:gd name="T21" fmla="*/ 17 h 835"/>
                <a:gd name="T22" fmla="*/ 298 w 439"/>
                <a:gd name="T23" fmla="*/ 7 h 835"/>
                <a:gd name="T24" fmla="*/ 219 w 439"/>
                <a:gd name="T25" fmla="*/ 153 h 835"/>
                <a:gd name="T26" fmla="*/ 137 w 439"/>
                <a:gd name="T27" fmla="*/ 337 h 835"/>
                <a:gd name="T28" fmla="*/ 19 w 439"/>
                <a:gd name="T29" fmla="*/ 352 h 835"/>
                <a:gd name="T30" fmla="*/ 4 w 439"/>
                <a:gd name="T31" fmla="*/ 379 h 835"/>
                <a:gd name="T32" fmla="*/ 45 w 439"/>
                <a:gd name="T33" fmla="*/ 401 h 835"/>
                <a:gd name="T34" fmla="*/ 137 w 439"/>
                <a:gd name="T35" fmla="*/ 403 h 835"/>
                <a:gd name="T36" fmla="*/ 158 w 439"/>
                <a:gd name="T37" fmla="*/ 814 h 835"/>
                <a:gd name="T38" fmla="*/ 247 w 439"/>
                <a:gd name="T39" fmla="*/ 831 h 835"/>
                <a:gd name="T40" fmla="*/ 274 w 439"/>
                <a:gd name="T41" fmla="*/ 826 h 835"/>
                <a:gd name="T42" fmla="*/ 303 w 439"/>
                <a:gd name="T43" fmla="*/ 803 h 835"/>
                <a:gd name="T44" fmla="*/ 318 w 439"/>
                <a:gd name="T45" fmla="*/ 780 h 835"/>
                <a:gd name="T46" fmla="*/ 326 w 439"/>
                <a:gd name="T47" fmla="*/ 768 h 835"/>
                <a:gd name="T48" fmla="*/ 338 w 439"/>
                <a:gd name="T49" fmla="*/ 753 h 835"/>
                <a:gd name="T50" fmla="*/ 359 w 439"/>
                <a:gd name="T51" fmla="*/ 735 h 835"/>
                <a:gd name="T52" fmla="*/ 377 w 439"/>
                <a:gd name="T53" fmla="*/ 694 h 835"/>
                <a:gd name="T54" fmla="*/ 390 w 439"/>
                <a:gd name="T55" fmla="*/ 663 h 835"/>
                <a:gd name="T56" fmla="*/ 387 w 439"/>
                <a:gd name="T57" fmla="*/ 646 h 835"/>
                <a:gd name="T58" fmla="*/ 363 w 439"/>
                <a:gd name="T59" fmla="*/ 673 h 835"/>
                <a:gd name="T60" fmla="*/ 289 w 439"/>
                <a:gd name="T61" fmla="*/ 754 h 835"/>
                <a:gd name="T62" fmla="*/ 241 w 439"/>
                <a:gd name="T63" fmla="*/ 773 h 835"/>
                <a:gd name="T64" fmla="*/ 221 w 439"/>
                <a:gd name="T65" fmla="*/ 746 h 835"/>
                <a:gd name="T66" fmla="*/ 205 w 439"/>
                <a:gd name="T67" fmla="*/ 661 h 835"/>
                <a:gd name="T68" fmla="*/ 205 w 439"/>
                <a:gd name="T69" fmla="*/ 629 h 835"/>
                <a:gd name="T70" fmla="*/ 204 w 439"/>
                <a:gd name="T71" fmla="*/ 584 h 835"/>
                <a:gd name="T72" fmla="*/ 211 w 439"/>
                <a:gd name="T73" fmla="*/ 535 h 835"/>
                <a:gd name="T74" fmla="*/ 217 w 439"/>
                <a:gd name="T75" fmla="*/ 486 h 835"/>
                <a:gd name="T76" fmla="*/ 214 w 439"/>
                <a:gd name="T77" fmla="*/ 482 h 835"/>
                <a:gd name="T78" fmla="*/ 227 w 439"/>
                <a:gd name="T79" fmla="*/ 451 h 835"/>
                <a:gd name="T80" fmla="*/ 230 w 439"/>
                <a:gd name="T81" fmla="*/ 438 h 835"/>
                <a:gd name="T82" fmla="*/ 242 w 439"/>
                <a:gd name="T83" fmla="*/ 397 h 835"/>
                <a:gd name="T84" fmla="*/ 280 w 439"/>
                <a:gd name="T85" fmla="*/ 377 h 835"/>
                <a:gd name="T86" fmla="*/ 325 w 439"/>
                <a:gd name="T87" fmla="*/ 370 h 835"/>
                <a:gd name="T88" fmla="*/ 381 w 439"/>
                <a:gd name="T89" fmla="*/ 358 h 835"/>
                <a:gd name="T90" fmla="*/ 425 w 439"/>
                <a:gd name="T91" fmla="*/ 341 h 835"/>
                <a:gd name="T92" fmla="*/ 391 w 439"/>
                <a:gd name="T93" fmla="*/ 328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39" h="835">
                  <a:moveTo>
                    <a:pt x="233" y="417"/>
                  </a:moveTo>
                  <a:cubicBezTo>
                    <a:pt x="233" y="415"/>
                    <a:pt x="233" y="413"/>
                    <a:pt x="235" y="412"/>
                  </a:cubicBezTo>
                  <a:cubicBezTo>
                    <a:pt x="238" y="412"/>
                    <a:pt x="237" y="418"/>
                    <a:pt x="233" y="417"/>
                  </a:cubicBezTo>
                  <a:moveTo>
                    <a:pt x="206" y="569"/>
                  </a:moveTo>
                  <a:cubicBezTo>
                    <a:pt x="203" y="569"/>
                    <a:pt x="197" y="570"/>
                    <a:pt x="202" y="564"/>
                  </a:cubicBezTo>
                  <a:cubicBezTo>
                    <a:pt x="203" y="562"/>
                    <a:pt x="204" y="559"/>
                    <a:pt x="205" y="557"/>
                  </a:cubicBezTo>
                  <a:cubicBezTo>
                    <a:pt x="211" y="558"/>
                    <a:pt x="206" y="565"/>
                    <a:pt x="206" y="569"/>
                  </a:cubicBezTo>
                  <a:moveTo>
                    <a:pt x="349" y="736"/>
                  </a:moveTo>
                  <a:cubicBezTo>
                    <a:pt x="354" y="733"/>
                    <a:pt x="353" y="741"/>
                    <a:pt x="349" y="740"/>
                  </a:cubicBezTo>
                  <a:cubicBezTo>
                    <a:pt x="349" y="739"/>
                    <a:pt x="349" y="737"/>
                    <a:pt x="349" y="736"/>
                  </a:cubicBezTo>
                  <a:moveTo>
                    <a:pt x="391" y="328"/>
                  </a:moveTo>
                  <a:cubicBezTo>
                    <a:pt x="377" y="328"/>
                    <a:pt x="364" y="326"/>
                    <a:pt x="350" y="327"/>
                  </a:cubicBezTo>
                  <a:cubicBezTo>
                    <a:pt x="340" y="327"/>
                    <a:pt x="329" y="331"/>
                    <a:pt x="320" y="326"/>
                  </a:cubicBezTo>
                  <a:cubicBezTo>
                    <a:pt x="314" y="325"/>
                    <a:pt x="309" y="326"/>
                    <a:pt x="303" y="326"/>
                  </a:cubicBezTo>
                  <a:cubicBezTo>
                    <a:pt x="294" y="322"/>
                    <a:pt x="284" y="322"/>
                    <a:pt x="274" y="321"/>
                  </a:cubicBezTo>
                  <a:cubicBezTo>
                    <a:pt x="272" y="320"/>
                    <a:pt x="273" y="316"/>
                    <a:pt x="270" y="317"/>
                  </a:cubicBezTo>
                  <a:cubicBezTo>
                    <a:pt x="274" y="321"/>
                    <a:pt x="265" y="324"/>
                    <a:pt x="264" y="319"/>
                  </a:cubicBezTo>
                  <a:cubicBezTo>
                    <a:pt x="266" y="316"/>
                    <a:pt x="269" y="314"/>
                    <a:pt x="269" y="311"/>
                  </a:cubicBezTo>
                  <a:cubicBezTo>
                    <a:pt x="269" y="304"/>
                    <a:pt x="270" y="296"/>
                    <a:pt x="275" y="290"/>
                  </a:cubicBezTo>
                  <a:cubicBezTo>
                    <a:pt x="276" y="286"/>
                    <a:pt x="279" y="286"/>
                    <a:pt x="282" y="285"/>
                  </a:cubicBezTo>
                  <a:cubicBezTo>
                    <a:pt x="282" y="281"/>
                    <a:pt x="280" y="277"/>
                    <a:pt x="282" y="273"/>
                  </a:cubicBezTo>
                  <a:cubicBezTo>
                    <a:pt x="285" y="267"/>
                    <a:pt x="285" y="260"/>
                    <a:pt x="291" y="257"/>
                  </a:cubicBezTo>
                  <a:cubicBezTo>
                    <a:pt x="294" y="250"/>
                    <a:pt x="301" y="244"/>
                    <a:pt x="300" y="235"/>
                  </a:cubicBezTo>
                  <a:cubicBezTo>
                    <a:pt x="304" y="229"/>
                    <a:pt x="305" y="222"/>
                    <a:pt x="309" y="215"/>
                  </a:cubicBezTo>
                  <a:cubicBezTo>
                    <a:pt x="315" y="210"/>
                    <a:pt x="313" y="201"/>
                    <a:pt x="319" y="196"/>
                  </a:cubicBezTo>
                  <a:cubicBezTo>
                    <a:pt x="324" y="191"/>
                    <a:pt x="324" y="183"/>
                    <a:pt x="327" y="177"/>
                  </a:cubicBezTo>
                  <a:cubicBezTo>
                    <a:pt x="332" y="170"/>
                    <a:pt x="333" y="161"/>
                    <a:pt x="338" y="154"/>
                  </a:cubicBezTo>
                  <a:cubicBezTo>
                    <a:pt x="339" y="141"/>
                    <a:pt x="351" y="131"/>
                    <a:pt x="354" y="119"/>
                  </a:cubicBezTo>
                  <a:cubicBezTo>
                    <a:pt x="356" y="113"/>
                    <a:pt x="361" y="109"/>
                    <a:pt x="364" y="104"/>
                  </a:cubicBezTo>
                  <a:cubicBezTo>
                    <a:pt x="366" y="99"/>
                    <a:pt x="367" y="94"/>
                    <a:pt x="371" y="91"/>
                  </a:cubicBezTo>
                  <a:cubicBezTo>
                    <a:pt x="379" y="80"/>
                    <a:pt x="384" y="68"/>
                    <a:pt x="391" y="57"/>
                  </a:cubicBezTo>
                  <a:cubicBezTo>
                    <a:pt x="393" y="48"/>
                    <a:pt x="395" y="39"/>
                    <a:pt x="391" y="30"/>
                  </a:cubicBezTo>
                  <a:cubicBezTo>
                    <a:pt x="387" y="27"/>
                    <a:pt x="386" y="22"/>
                    <a:pt x="383" y="17"/>
                  </a:cubicBezTo>
                  <a:cubicBezTo>
                    <a:pt x="361" y="13"/>
                    <a:pt x="341" y="0"/>
                    <a:pt x="318" y="3"/>
                  </a:cubicBezTo>
                  <a:cubicBezTo>
                    <a:pt x="314" y="4"/>
                    <a:pt x="311" y="4"/>
                    <a:pt x="308" y="6"/>
                  </a:cubicBezTo>
                  <a:cubicBezTo>
                    <a:pt x="305" y="8"/>
                    <a:pt x="301" y="6"/>
                    <a:pt x="298" y="7"/>
                  </a:cubicBezTo>
                  <a:cubicBezTo>
                    <a:pt x="293" y="11"/>
                    <a:pt x="289" y="17"/>
                    <a:pt x="282" y="20"/>
                  </a:cubicBezTo>
                  <a:cubicBezTo>
                    <a:pt x="278" y="33"/>
                    <a:pt x="270" y="45"/>
                    <a:pt x="263" y="57"/>
                  </a:cubicBezTo>
                  <a:cubicBezTo>
                    <a:pt x="247" y="89"/>
                    <a:pt x="232" y="120"/>
                    <a:pt x="219" y="153"/>
                  </a:cubicBezTo>
                  <a:cubicBezTo>
                    <a:pt x="205" y="183"/>
                    <a:pt x="195" y="215"/>
                    <a:pt x="183" y="245"/>
                  </a:cubicBezTo>
                  <a:cubicBezTo>
                    <a:pt x="174" y="275"/>
                    <a:pt x="164" y="304"/>
                    <a:pt x="156" y="333"/>
                  </a:cubicBezTo>
                  <a:cubicBezTo>
                    <a:pt x="150" y="336"/>
                    <a:pt x="143" y="335"/>
                    <a:pt x="137" y="337"/>
                  </a:cubicBezTo>
                  <a:cubicBezTo>
                    <a:pt x="124" y="339"/>
                    <a:pt x="110" y="340"/>
                    <a:pt x="97" y="342"/>
                  </a:cubicBezTo>
                  <a:cubicBezTo>
                    <a:pt x="76" y="345"/>
                    <a:pt x="54" y="350"/>
                    <a:pt x="33" y="347"/>
                  </a:cubicBezTo>
                  <a:cubicBezTo>
                    <a:pt x="27" y="345"/>
                    <a:pt x="23" y="349"/>
                    <a:pt x="19" y="352"/>
                  </a:cubicBezTo>
                  <a:cubicBezTo>
                    <a:pt x="13" y="350"/>
                    <a:pt x="8" y="353"/>
                    <a:pt x="6" y="358"/>
                  </a:cubicBezTo>
                  <a:cubicBezTo>
                    <a:pt x="6" y="361"/>
                    <a:pt x="3" y="358"/>
                    <a:pt x="1" y="360"/>
                  </a:cubicBezTo>
                  <a:cubicBezTo>
                    <a:pt x="0" y="366"/>
                    <a:pt x="2" y="373"/>
                    <a:pt x="4" y="379"/>
                  </a:cubicBezTo>
                  <a:cubicBezTo>
                    <a:pt x="6" y="385"/>
                    <a:pt x="8" y="395"/>
                    <a:pt x="16" y="395"/>
                  </a:cubicBezTo>
                  <a:cubicBezTo>
                    <a:pt x="21" y="394"/>
                    <a:pt x="25" y="399"/>
                    <a:pt x="31" y="398"/>
                  </a:cubicBezTo>
                  <a:cubicBezTo>
                    <a:pt x="35" y="400"/>
                    <a:pt x="40" y="402"/>
                    <a:pt x="45" y="401"/>
                  </a:cubicBezTo>
                  <a:cubicBezTo>
                    <a:pt x="55" y="404"/>
                    <a:pt x="66" y="400"/>
                    <a:pt x="76" y="402"/>
                  </a:cubicBezTo>
                  <a:cubicBezTo>
                    <a:pt x="85" y="402"/>
                    <a:pt x="94" y="406"/>
                    <a:pt x="104" y="404"/>
                  </a:cubicBezTo>
                  <a:cubicBezTo>
                    <a:pt x="114" y="401"/>
                    <a:pt x="126" y="403"/>
                    <a:pt x="137" y="403"/>
                  </a:cubicBezTo>
                  <a:cubicBezTo>
                    <a:pt x="130" y="436"/>
                    <a:pt x="122" y="469"/>
                    <a:pt x="117" y="503"/>
                  </a:cubicBezTo>
                  <a:cubicBezTo>
                    <a:pt x="106" y="576"/>
                    <a:pt x="100" y="652"/>
                    <a:pt x="114" y="725"/>
                  </a:cubicBezTo>
                  <a:cubicBezTo>
                    <a:pt x="121" y="758"/>
                    <a:pt x="135" y="790"/>
                    <a:pt x="158" y="814"/>
                  </a:cubicBezTo>
                  <a:cubicBezTo>
                    <a:pt x="171" y="824"/>
                    <a:pt x="186" y="834"/>
                    <a:pt x="203" y="834"/>
                  </a:cubicBezTo>
                  <a:cubicBezTo>
                    <a:pt x="214" y="835"/>
                    <a:pt x="225" y="834"/>
                    <a:pt x="236" y="834"/>
                  </a:cubicBezTo>
                  <a:cubicBezTo>
                    <a:pt x="240" y="835"/>
                    <a:pt x="243" y="830"/>
                    <a:pt x="247" y="831"/>
                  </a:cubicBezTo>
                  <a:cubicBezTo>
                    <a:pt x="254" y="833"/>
                    <a:pt x="259" y="826"/>
                    <a:pt x="265" y="828"/>
                  </a:cubicBezTo>
                  <a:cubicBezTo>
                    <a:pt x="268" y="829"/>
                    <a:pt x="266" y="823"/>
                    <a:pt x="269" y="824"/>
                  </a:cubicBezTo>
                  <a:cubicBezTo>
                    <a:pt x="271" y="823"/>
                    <a:pt x="272" y="827"/>
                    <a:pt x="274" y="826"/>
                  </a:cubicBezTo>
                  <a:cubicBezTo>
                    <a:pt x="277" y="823"/>
                    <a:pt x="280" y="821"/>
                    <a:pt x="281" y="817"/>
                  </a:cubicBezTo>
                  <a:cubicBezTo>
                    <a:pt x="285" y="814"/>
                    <a:pt x="289" y="813"/>
                    <a:pt x="293" y="811"/>
                  </a:cubicBezTo>
                  <a:cubicBezTo>
                    <a:pt x="297" y="809"/>
                    <a:pt x="299" y="805"/>
                    <a:pt x="303" y="803"/>
                  </a:cubicBezTo>
                  <a:cubicBezTo>
                    <a:pt x="301" y="798"/>
                    <a:pt x="306" y="794"/>
                    <a:pt x="311" y="792"/>
                  </a:cubicBezTo>
                  <a:cubicBezTo>
                    <a:pt x="313" y="791"/>
                    <a:pt x="309" y="787"/>
                    <a:pt x="312" y="787"/>
                  </a:cubicBezTo>
                  <a:cubicBezTo>
                    <a:pt x="320" y="790"/>
                    <a:pt x="319" y="784"/>
                    <a:pt x="318" y="780"/>
                  </a:cubicBezTo>
                  <a:cubicBezTo>
                    <a:pt x="320" y="780"/>
                    <a:pt x="321" y="781"/>
                    <a:pt x="322" y="782"/>
                  </a:cubicBezTo>
                  <a:cubicBezTo>
                    <a:pt x="322" y="780"/>
                    <a:pt x="322" y="779"/>
                    <a:pt x="321" y="778"/>
                  </a:cubicBezTo>
                  <a:cubicBezTo>
                    <a:pt x="325" y="776"/>
                    <a:pt x="328" y="773"/>
                    <a:pt x="326" y="768"/>
                  </a:cubicBezTo>
                  <a:cubicBezTo>
                    <a:pt x="327" y="765"/>
                    <a:pt x="329" y="768"/>
                    <a:pt x="331" y="769"/>
                  </a:cubicBezTo>
                  <a:cubicBezTo>
                    <a:pt x="331" y="767"/>
                    <a:pt x="331" y="766"/>
                    <a:pt x="331" y="765"/>
                  </a:cubicBezTo>
                  <a:cubicBezTo>
                    <a:pt x="336" y="763"/>
                    <a:pt x="337" y="757"/>
                    <a:pt x="338" y="753"/>
                  </a:cubicBezTo>
                  <a:cubicBezTo>
                    <a:pt x="340" y="751"/>
                    <a:pt x="341" y="750"/>
                    <a:pt x="343" y="748"/>
                  </a:cubicBezTo>
                  <a:cubicBezTo>
                    <a:pt x="346" y="749"/>
                    <a:pt x="348" y="748"/>
                    <a:pt x="349" y="746"/>
                  </a:cubicBezTo>
                  <a:cubicBezTo>
                    <a:pt x="354" y="743"/>
                    <a:pt x="355" y="738"/>
                    <a:pt x="359" y="735"/>
                  </a:cubicBezTo>
                  <a:cubicBezTo>
                    <a:pt x="360" y="732"/>
                    <a:pt x="354" y="736"/>
                    <a:pt x="355" y="733"/>
                  </a:cubicBezTo>
                  <a:cubicBezTo>
                    <a:pt x="360" y="724"/>
                    <a:pt x="365" y="714"/>
                    <a:pt x="373" y="707"/>
                  </a:cubicBezTo>
                  <a:cubicBezTo>
                    <a:pt x="372" y="702"/>
                    <a:pt x="374" y="697"/>
                    <a:pt x="377" y="694"/>
                  </a:cubicBezTo>
                  <a:cubicBezTo>
                    <a:pt x="374" y="692"/>
                    <a:pt x="375" y="687"/>
                    <a:pt x="378" y="685"/>
                  </a:cubicBezTo>
                  <a:cubicBezTo>
                    <a:pt x="383" y="683"/>
                    <a:pt x="383" y="676"/>
                    <a:pt x="386" y="672"/>
                  </a:cubicBezTo>
                  <a:cubicBezTo>
                    <a:pt x="387" y="669"/>
                    <a:pt x="388" y="666"/>
                    <a:pt x="390" y="663"/>
                  </a:cubicBezTo>
                  <a:cubicBezTo>
                    <a:pt x="389" y="658"/>
                    <a:pt x="393" y="655"/>
                    <a:pt x="395" y="651"/>
                  </a:cubicBezTo>
                  <a:cubicBezTo>
                    <a:pt x="396" y="647"/>
                    <a:pt x="393" y="643"/>
                    <a:pt x="391" y="639"/>
                  </a:cubicBezTo>
                  <a:cubicBezTo>
                    <a:pt x="389" y="640"/>
                    <a:pt x="388" y="644"/>
                    <a:pt x="387" y="646"/>
                  </a:cubicBezTo>
                  <a:cubicBezTo>
                    <a:pt x="385" y="650"/>
                    <a:pt x="381" y="653"/>
                    <a:pt x="382" y="658"/>
                  </a:cubicBezTo>
                  <a:cubicBezTo>
                    <a:pt x="378" y="662"/>
                    <a:pt x="372" y="664"/>
                    <a:pt x="370" y="670"/>
                  </a:cubicBezTo>
                  <a:cubicBezTo>
                    <a:pt x="370" y="676"/>
                    <a:pt x="364" y="669"/>
                    <a:pt x="363" y="673"/>
                  </a:cubicBezTo>
                  <a:cubicBezTo>
                    <a:pt x="349" y="693"/>
                    <a:pt x="332" y="711"/>
                    <a:pt x="316" y="729"/>
                  </a:cubicBezTo>
                  <a:cubicBezTo>
                    <a:pt x="312" y="732"/>
                    <a:pt x="308" y="736"/>
                    <a:pt x="306" y="740"/>
                  </a:cubicBezTo>
                  <a:cubicBezTo>
                    <a:pt x="300" y="744"/>
                    <a:pt x="294" y="748"/>
                    <a:pt x="289" y="754"/>
                  </a:cubicBezTo>
                  <a:cubicBezTo>
                    <a:pt x="285" y="760"/>
                    <a:pt x="277" y="759"/>
                    <a:pt x="271" y="763"/>
                  </a:cubicBezTo>
                  <a:cubicBezTo>
                    <a:pt x="266" y="766"/>
                    <a:pt x="261" y="769"/>
                    <a:pt x="256" y="771"/>
                  </a:cubicBezTo>
                  <a:cubicBezTo>
                    <a:pt x="251" y="771"/>
                    <a:pt x="246" y="776"/>
                    <a:pt x="241" y="773"/>
                  </a:cubicBezTo>
                  <a:cubicBezTo>
                    <a:pt x="235" y="772"/>
                    <a:pt x="236" y="761"/>
                    <a:pt x="227" y="765"/>
                  </a:cubicBezTo>
                  <a:cubicBezTo>
                    <a:pt x="225" y="761"/>
                    <a:pt x="228" y="755"/>
                    <a:pt x="225" y="751"/>
                  </a:cubicBezTo>
                  <a:cubicBezTo>
                    <a:pt x="223" y="750"/>
                    <a:pt x="222" y="748"/>
                    <a:pt x="221" y="746"/>
                  </a:cubicBezTo>
                  <a:cubicBezTo>
                    <a:pt x="220" y="738"/>
                    <a:pt x="219" y="730"/>
                    <a:pt x="214" y="723"/>
                  </a:cubicBezTo>
                  <a:cubicBezTo>
                    <a:pt x="217" y="717"/>
                    <a:pt x="212" y="713"/>
                    <a:pt x="212" y="708"/>
                  </a:cubicBezTo>
                  <a:cubicBezTo>
                    <a:pt x="210" y="692"/>
                    <a:pt x="207" y="677"/>
                    <a:pt x="205" y="661"/>
                  </a:cubicBezTo>
                  <a:cubicBezTo>
                    <a:pt x="205" y="659"/>
                    <a:pt x="206" y="658"/>
                    <a:pt x="206" y="656"/>
                  </a:cubicBezTo>
                  <a:cubicBezTo>
                    <a:pt x="202" y="651"/>
                    <a:pt x="203" y="644"/>
                    <a:pt x="203" y="637"/>
                  </a:cubicBezTo>
                  <a:cubicBezTo>
                    <a:pt x="207" y="636"/>
                    <a:pt x="205" y="632"/>
                    <a:pt x="205" y="629"/>
                  </a:cubicBezTo>
                  <a:cubicBezTo>
                    <a:pt x="207" y="624"/>
                    <a:pt x="205" y="620"/>
                    <a:pt x="204" y="616"/>
                  </a:cubicBezTo>
                  <a:cubicBezTo>
                    <a:pt x="207" y="615"/>
                    <a:pt x="205" y="610"/>
                    <a:pt x="205" y="608"/>
                  </a:cubicBezTo>
                  <a:cubicBezTo>
                    <a:pt x="205" y="600"/>
                    <a:pt x="203" y="592"/>
                    <a:pt x="204" y="584"/>
                  </a:cubicBezTo>
                  <a:cubicBezTo>
                    <a:pt x="207" y="582"/>
                    <a:pt x="207" y="579"/>
                    <a:pt x="206" y="577"/>
                  </a:cubicBezTo>
                  <a:cubicBezTo>
                    <a:pt x="213" y="571"/>
                    <a:pt x="210" y="561"/>
                    <a:pt x="208" y="554"/>
                  </a:cubicBezTo>
                  <a:cubicBezTo>
                    <a:pt x="212" y="548"/>
                    <a:pt x="212" y="541"/>
                    <a:pt x="211" y="535"/>
                  </a:cubicBezTo>
                  <a:cubicBezTo>
                    <a:pt x="214" y="529"/>
                    <a:pt x="213" y="522"/>
                    <a:pt x="215" y="516"/>
                  </a:cubicBezTo>
                  <a:cubicBezTo>
                    <a:pt x="216" y="513"/>
                    <a:pt x="218" y="510"/>
                    <a:pt x="217" y="507"/>
                  </a:cubicBezTo>
                  <a:cubicBezTo>
                    <a:pt x="217" y="500"/>
                    <a:pt x="217" y="493"/>
                    <a:pt x="217" y="486"/>
                  </a:cubicBezTo>
                  <a:cubicBezTo>
                    <a:pt x="218" y="485"/>
                    <a:pt x="220" y="485"/>
                    <a:pt x="221" y="484"/>
                  </a:cubicBezTo>
                  <a:cubicBezTo>
                    <a:pt x="222" y="482"/>
                    <a:pt x="221" y="478"/>
                    <a:pt x="218" y="479"/>
                  </a:cubicBezTo>
                  <a:cubicBezTo>
                    <a:pt x="217" y="480"/>
                    <a:pt x="216" y="483"/>
                    <a:pt x="214" y="482"/>
                  </a:cubicBezTo>
                  <a:cubicBezTo>
                    <a:pt x="217" y="478"/>
                    <a:pt x="220" y="473"/>
                    <a:pt x="221" y="467"/>
                  </a:cubicBezTo>
                  <a:cubicBezTo>
                    <a:pt x="223" y="465"/>
                    <a:pt x="224" y="463"/>
                    <a:pt x="224" y="460"/>
                  </a:cubicBezTo>
                  <a:cubicBezTo>
                    <a:pt x="226" y="457"/>
                    <a:pt x="228" y="455"/>
                    <a:pt x="227" y="451"/>
                  </a:cubicBezTo>
                  <a:cubicBezTo>
                    <a:pt x="222" y="450"/>
                    <a:pt x="226" y="461"/>
                    <a:pt x="220" y="460"/>
                  </a:cubicBezTo>
                  <a:cubicBezTo>
                    <a:pt x="221" y="455"/>
                    <a:pt x="220" y="449"/>
                    <a:pt x="224" y="445"/>
                  </a:cubicBezTo>
                  <a:cubicBezTo>
                    <a:pt x="222" y="439"/>
                    <a:pt x="227" y="438"/>
                    <a:pt x="230" y="438"/>
                  </a:cubicBezTo>
                  <a:cubicBezTo>
                    <a:pt x="233" y="434"/>
                    <a:pt x="234" y="430"/>
                    <a:pt x="234" y="426"/>
                  </a:cubicBezTo>
                  <a:cubicBezTo>
                    <a:pt x="231" y="420"/>
                    <a:pt x="235" y="421"/>
                    <a:pt x="238" y="419"/>
                  </a:cubicBezTo>
                  <a:cubicBezTo>
                    <a:pt x="238" y="411"/>
                    <a:pt x="238" y="404"/>
                    <a:pt x="242" y="397"/>
                  </a:cubicBezTo>
                  <a:cubicBezTo>
                    <a:pt x="241" y="393"/>
                    <a:pt x="246" y="390"/>
                    <a:pt x="248" y="386"/>
                  </a:cubicBezTo>
                  <a:cubicBezTo>
                    <a:pt x="254" y="380"/>
                    <a:pt x="263" y="380"/>
                    <a:pt x="270" y="378"/>
                  </a:cubicBezTo>
                  <a:cubicBezTo>
                    <a:pt x="274" y="376"/>
                    <a:pt x="277" y="377"/>
                    <a:pt x="280" y="377"/>
                  </a:cubicBezTo>
                  <a:cubicBezTo>
                    <a:pt x="285" y="373"/>
                    <a:pt x="291" y="377"/>
                    <a:pt x="296" y="373"/>
                  </a:cubicBezTo>
                  <a:cubicBezTo>
                    <a:pt x="298" y="372"/>
                    <a:pt x="301" y="372"/>
                    <a:pt x="303" y="373"/>
                  </a:cubicBezTo>
                  <a:cubicBezTo>
                    <a:pt x="310" y="370"/>
                    <a:pt x="318" y="373"/>
                    <a:pt x="325" y="370"/>
                  </a:cubicBezTo>
                  <a:cubicBezTo>
                    <a:pt x="330" y="370"/>
                    <a:pt x="333" y="364"/>
                    <a:pt x="339" y="365"/>
                  </a:cubicBezTo>
                  <a:cubicBezTo>
                    <a:pt x="348" y="365"/>
                    <a:pt x="357" y="363"/>
                    <a:pt x="366" y="360"/>
                  </a:cubicBezTo>
                  <a:cubicBezTo>
                    <a:pt x="370" y="356"/>
                    <a:pt x="376" y="361"/>
                    <a:pt x="381" y="358"/>
                  </a:cubicBezTo>
                  <a:cubicBezTo>
                    <a:pt x="390" y="354"/>
                    <a:pt x="401" y="353"/>
                    <a:pt x="411" y="350"/>
                  </a:cubicBezTo>
                  <a:cubicBezTo>
                    <a:pt x="417" y="353"/>
                    <a:pt x="416" y="349"/>
                    <a:pt x="417" y="346"/>
                  </a:cubicBezTo>
                  <a:cubicBezTo>
                    <a:pt x="420" y="344"/>
                    <a:pt x="424" y="345"/>
                    <a:pt x="425" y="341"/>
                  </a:cubicBezTo>
                  <a:cubicBezTo>
                    <a:pt x="427" y="338"/>
                    <a:pt x="431" y="337"/>
                    <a:pt x="434" y="337"/>
                  </a:cubicBezTo>
                  <a:cubicBezTo>
                    <a:pt x="436" y="334"/>
                    <a:pt x="438" y="331"/>
                    <a:pt x="439" y="328"/>
                  </a:cubicBezTo>
                  <a:cubicBezTo>
                    <a:pt x="423" y="328"/>
                    <a:pt x="407" y="327"/>
                    <a:pt x="391" y="32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4749800" y="1131888"/>
              <a:ext cx="65088" cy="90488"/>
            </a:xfrm>
            <a:custGeom>
              <a:avLst/>
              <a:gdLst>
                <a:gd name="T0" fmla="*/ 4 w 137"/>
                <a:gd name="T1" fmla="*/ 135 h 186"/>
                <a:gd name="T2" fmla="*/ 6 w 137"/>
                <a:gd name="T3" fmla="*/ 150 h 186"/>
                <a:gd name="T4" fmla="*/ 0 w 137"/>
                <a:gd name="T5" fmla="*/ 170 h 186"/>
                <a:gd name="T6" fmla="*/ 14 w 137"/>
                <a:gd name="T7" fmla="*/ 177 h 186"/>
                <a:gd name="T8" fmla="*/ 29 w 137"/>
                <a:gd name="T9" fmla="*/ 180 h 186"/>
                <a:gd name="T10" fmla="*/ 33 w 137"/>
                <a:gd name="T11" fmla="*/ 185 h 186"/>
                <a:gd name="T12" fmla="*/ 47 w 137"/>
                <a:gd name="T13" fmla="*/ 179 h 186"/>
                <a:gd name="T14" fmla="*/ 50 w 137"/>
                <a:gd name="T15" fmla="*/ 178 h 186"/>
                <a:gd name="T16" fmla="*/ 51 w 137"/>
                <a:gd name="T17" fmla="*/ 177 h 186"/>
                <a:gd name="T18" fmla="*/ 50 w 137"/>
                <a:gd name="T19" fmla="*/ 178 h 186"/>
                <a:gd name="T20" fmla="*/ 70 w 137"/>
                <a:gd name="T21" fmla="*/ 177 h 186"/>
                <a:gd name="T22" fmla="*/ 75 w 137"/>
                <a:gd name="T23" fmla="*/ 161 h 186"/>
                <a:gd name="T24" fmla="*/ 91 w 137"/>
                <a:gd name="T25" fmla="*/ 131 h 186"/>
                <a:gd name="T26" fmla="*/ 120 w 137"/>
                <a:gd name="T27" fmla="*/ 100 h 186"/>
                <a:gd name="T28" fmla="*/ 120 w 137"/>
                <a:gd name="T29" fmla="*/ 99 h 186"/>
                <a:gd name="T30" fmla="*/ 136 w 137"/>
                <a:gd name="T31" fmla="*/ 79 h 186"/>
                <a:gd name="T32" fmla="*/ 137 w 137"/>
                <a:gd name="T33" fmla="*/ 65 h 186"/>
                <a:gd name="T34" fmla="*/ 130 w 137"/>
                <a:gd name="T35" fmla="*/ 64 h 186"/>
                <a:gd name="T36" fmla="*/ 135 w 137"/>
                <a:gd name="T37" fmla="*/ 57 h 186"/>
                <a:gd name="T38" fmla="*/ 123 w 137"/>
                <a:gd name="T39" fmla="*/ 42 h 186"/>
                <a:gd name="T40" fmla="*/ 113 w 137"/>
                <a:gd name="T41" fmla="*/ 35 h 186"/>
                <a:gd name="T42" fmla="*/ 117 w 137"/>
                <a:gd name="T43" fmla="*/ 31 h 186"/>
                <a:gd name="T44" fmla="*/ 111 w 137"/>
                <a:gd name="T45" fmla="*/ 32 h 186"/>
                <a:gd name="T46" fmla="*/ 116 w 137"/>
                <a:gd name="T47" fmla="*/ 27 h 186"/>
                <a:gd name="T48" fmla="*/ 106 w 137"/>
                <a:gd name="T49" fmla="*/ 27 h 186"/>
                <a:gd name="T50" fmla="*/ 111 w 137"/>
                <a:gd name="T51" fmla="*/ 23 h 186"/>
                <a:gd name="T52" fmla="*/ 108 w 137"/>
                <a:gd name="T53" fmla="*/ 24 h 186"/>
                <a:gd name="T54" fmla="*/ 103 w 137"/>
                <a:gd name="T55" fmla="*/ 11 h 186"/>
                <a:gd name="T56" fmla="*/ 110 w 137"/>
                <a:gd name="T57" fmla="*/ 7 h 186"/>
                <a:gd name="T58" fmla="*/ 110 w 137"/>
                <a:gd name="T59" fmla="*/ 7 h 186"/>
                <a:gd name="T60" fmla="*/ 106 w 137"/>
                <a:gd name="T61" fmla="*/ 9 h 186"/>
                <a:gd name="T62" fmla="*/ 109 w 137"/>
                <a:gd name="T63" fmla="*/ 6 h 186"/>
                <a:gd name="T64" fmla="*/ 107 w 137"/>
                <a:gd name="T65" fmla="*/ 5 h 186"/>
                <a:gd name="T66" fmla="*/ 104 w 137"/>
                <a:gd name="T67" fmla="*/ 6 h 186"/>
                <a:gd name="T68" fmla="*/ 106 w 137"/>
                <a:gd name="T69" fmla="*/ 5 h 186"/>
                <a:gd name="T70" fmla="*/ 101 w 137"/>
                <a:gd name="T71" fmla="*/ 2 h 186"/>
                <a:gd name="T72" fmla="*/ 89 w 137"/>
                <a:gd name="T73" fmla="*/ 1 h 186"/>
                <a:gd name="T74" fmla="*/ 52 w 137"/>
                <a:gd name="T75" fmla="*/ 28 h 186"/>
                <a:gd name="T76" fmla="*/ 55 w 137"/>
                <a:gd name="T77" fmla="*/ 32 h 186"/>
                <a:gd name="T78" fmla="*/ 45 w 137"/>
                <a:gd name="T79" fmla="*/ 37 h 186"/>
                <a:gd name="T80" fmla="*/ 47 w 137"/>
                <a:gd name="T81" fmla="*/ 40 h 186"/>
                <a:gd name="T82" fmla="*/ 37 w 137"/>
                <a:gd name="T83" fmla="*/ 43 h 186"/>
                <a:gd name="T84" fmla="*/ 26 w 137"/>
                <a:gd name="T85" fmla="*/ 59 h 186"/>
                <a:gd name="T86" fmla="*/ 28 w 137"/>
                <a:gd name="T87" fmla="*/ 61 h 186"/>
                <a:gd name="T88" fmla="*/ 21 w 137"/>
                <a:gd name="T89" fmla="*/ 68 h 186"/>
                <a:gd name="T90" fmla="*/ 20 w 137"/>
                <a:gd name="T91" fmla="*/ 69 h 186"/>
                <a:gd name="T92" fmla="*/ 22 w 137"/>
                <a:gd name="T93" fmla="*/ 71 h 186"/>
                <a:gd name="T94" fmla="*/ 18 w 137"/>
                <a:gd name="T95" fmla="*/ 74 h 186"/>
                <a:gd name="T96" fmla="*/ 4 w 137"/>
                <a:gd name="T97" fmla="*/ 135 h 186"/>
                <a:gd name="T98" fmla="*/ 60 w 137"/>
                <a:gd name="T99" fmla="*/ 168 h 186"/>
                <a:gd name="T100" fmla="*/ 60 w 137"/>
                <a:gd name="T101" fmla="*/ 168 h 186"/>
                <a:gd name="T102" fmla="*/ 60 w 137"/>
                <a:gd name="T103" fmla="*/ 168 h 186"/>
                <a:gd name="T104" fmla="*/ 60 w 137"/>
                <a:gd name="T105" fmla="*/ 167 h 186"/>
                <a:gd name="T106" fmla="*/ 60 w 137"/>
                <a:gd name="T107" fmla="*/ 168 h 186"/>
                <a:gd name="T108" fmla="*/ 60 w 137"/>
                <a:gd name="T109" fmla="*/ 168 h 186"/>
                <a:gd name="T110" fmla="*/ 60 w 137"/>
                <a:gd name="T111" fmla="*/ 167 h 186"/>
                <a:gd name="T112" fmla="*/ 53 w 137"/>
                <a:gd name="T113" fmla="*/ 175 h 186"/>
                <a:gd name="T114" fmla="*/ 56 w 137"/>
                <a:gd name="T115" fmla="*/ 173 h 186"/>
                <a:gd name="T116" fmla="*/ 57 w 137"/>
                <a:gd name="T117" fmla="*/ 172 h 186"/>
                <a:gd name="T118" fmla="*/ 56 w 137"/>
                <a:gd name="T119" fmla="*/ 172 h 186"/>
                <a:gd name="T120" fmla="*/ 52 w 137"/>
                <a:gd name="T121" fmla="*/ 176 h 186"/>
                <a:gd name="T122" fmla="*/ 53 w 137"/>
                <a:gd name="T123" fmla="*/ 175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7" h="186">
                  <a:moveTo>
                    <a:pt x="4" y="135"/>
                  </a:moveTo>
                  <a:cubicBezTo>
                    <a:pt x="5" y="140"/>
                    <a:pt x="6" y="145"/>
                    <a:pt x="6" y="150"/>
                  </a:cubicBezTo>
                  <a:cubicBezTo>
                    <a:pt x="5" y="156"/>
                    <a:pt x="1" y="163"/>
                    <a:pt x="0" y="170"/>
                  </a:cubicBezTo>
                  <a:cubicBezTo>
                    <a:pt x="5" y="171"/>
                    <a:pt x="10" y="175"/>
                    <a:pt x="14" y="177"/>
                  </a:cubicBezTo>
                  <a:cubicBezTo>
                    <a:pt x="19" y="180"/>
                    <a:pt x="23" y="182"/>
                    <a:pt x="29" y="180"/>
                  </a:cubicBezTo>
                  <a:cubicBezTo>
                    <a:pt x="29" y="182"/>
                    <a:pt x="30" y="186"/>
                    <a:pt x="33" y="185"/>
                  </a:cubicBezTo>
                  <a:cubicBezTo>
                    <a:pt x="38" y="183"/>
                    <a:pt x="43" y="181"/>
                    <a:pt x="47" y="179"/>
                  </a:cubicBezTo>
                  <a:cubicBezTo>
                    <a:pt x="50" y="178"/>
                    <a:pt x="50" y="178"/>
                    <a:pt x="50" y="178"/>
                  </a:cubicBezTo>
                  <a:cubicBezTo>
                    <a:pt x="50" y="177"/>
                    <a:pt x="51" y="177"/>
                    <a:pt x="51" y="177"/>
                  </a:cubicBezTo>
                  <a:cubicBezTo>
                    <a:pt x="50" y="178"/>
                    <a:pt x="49" y="178"/>
                    <a:pt x="50" y="178"/>
                  </a:cubicBezTo>
                  <a:cubicBezTo>
                    <a:pt x="50" y="178"/>
                    <a:pt x="58" y="176"/>
                    <a:pt x="70" y="177"/>
                  </a:cubicBezTo>
                  <a:cubicBezTo>
                    <a:pt x="69" y="177"/>
                    <a:pt x="70" y="169"/>
                    <a:pt x="75" y="161"/>
                  </a:cubicBezTo>
                  <a:cubicBezTo>
                    <a:pt x="75" y="157"/>
                    <a:pt x="81" y="144"/>
                    <a:pt x="91" y="131"/>
                  </a:cubicBezTo>
                  <a:cubicBezTo>
                    <a:pt x="101" y="117"/>
                    <a:pt x="114" y="105"/>
                    <a:pt x="120" y="100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7" y="94"/>
                    <a:pt x="133" y="87"/>
                    <a:pt x="136" y="79"/>
                  </a:cubicBezTo>
                  <a:cubicBezTo>
                    <a:pt x="136" y="75"/>
                    <a:pt x="136" y="70"/>
                    <a:pt x="137" y="65"/>
                  </a:cubicBezTo>
                  <a:cubicBezTo>
                    <a:pt x="134" y="65"/>
                    <a:pt x="132" y="64"/>
                    <a:pt x="130" y="64"/>
                  </a:cubicBezTo>
                  <a:cubicBezTo>
                    <a:pt x="132" y="62"/>
                    <a:pt x="135" y="60"/>
                    <a:pt x="135" y="57"/>
                  </a:cubicBezTo>
                  <a:cubicBezTo>
                    <a:pt x="137" y="49"/>
                    <a:pt x="130" y="47"/>
                    <a:pt x="123" y="42"/>
                  </a:cubicBezTo>
                  <a:cubicBezTo>
                    <a:pt x="119" y="41"/>
                    <a:pt x="117" y="35"/>
                    <a:pt x="113" y="35"/>
                  </a:cubicBezTo>
                  <a:cubicBezTo>
                    <a:pt x="114" y="33"/>
                    <a:pt x="115" y="32"/>
                    <a:pt x="117" y="31"/>
                  </a:cubicBezTo>
                  <a:cubicBezTo>
                    <a:pt x="115" y="28"/>
                    <a:pt x="113" y="37"/>
                    <a:pt x="111" y="32"/>
                  </a:cubicBezTo>
                  <a:cubicBezTo>
                    <a:pt x="113" y="31"/>
                    <a:pt x="114" y="28"/>
                    <a:pt x="116" y="27"/>
                  </a:cubicBezTo>
                  <a:cubicBezTo>
                    <a:pt x="112" y="24"/>
                    <a:pt x="108" y="31"/>
                    <a:pt x="106" y="27"/>
                  </a:cubicBezTo>
                  <a:cubicBezTo>
                    <a:pt x="106" y="26"/>
                    <a:pt x="115" y="27"/>
                    <a:pt x="111" y="23"/>
                  </a:cubicBezTo>
                  <a:cubicBezTo>
                    <a:pt x="111" y="22"/>
                    <a:pt x="109" y="23"/>
                    <a:pt x="108" y="24"/>
                  </a:cubicBezTo>
                  <a:cubicBezTo>
                    <a:pt x="112" y="18"/>
                    <a:pt x="112" y="11"/>
                    <a:pt x="103" y="11"/>
                  </a:cubicBezTo>
                  <a:cubicBezTo>
                    <a:pt x="105" y="10"/>
                    <a:pt x="109" y="9"/>
                    <a:pt x="110" y="7"/>
                  </a:cubicBezTo>
                  <a:cubicBezTo>
                    <a:pt x="110" y="7"/>
                    <a:pt x="110" y="7"/>
                    <a:pt x="110" y="7"/>
                  </a:cubicBezTo>
                  <a:cubicBezTo>
                    <a:pt x="109" y="8"/>
                    <a:pt x="107" y="8"/>
                    <a:pt x="106" y="9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5"/>
                    <a:pt x="107" y="5"/>
                    <a:pt x="107" y="5"/>
                  </a:cubicBezTo>
                  <a:cubicBezTo>
                    <a:pt x="106" y="5"/>
                    <a:pt x="105" y="6"/>
                    <a:pt x="104" y="6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4"/>
                    <a:pt x="103" y="3"/>
                    <a:pt x="101" y="2"/>
                  </a:cubicBezTo>
                  <a:cubicBezTo>
                    <a:pt x="96" y="1"/>
                    <a:pt x="90" y="0"/>
                    <a:pt x="89" y="1"/>
                  </a:cubicBezTo>
                  <a:cubicBezTo>
                    <a:pt x="76" y="8"/>
                    <a:pt x="63" y="17"/>
                    <a:pt x="52" y="28"/>
                  </a:cubicBezTo>
                  <a:cubicBezTo>
                    <a:pt x="53" y="29"/>
                    <a:pt x="55" y="30"/>
                    <a:pt x="55" y="32"/>
                  </a:cubicBezTo>
                  <a:cubicBezTo>
                    <a:pt x="54" y="36"/>
                    <a:pt x="46" y="33"/>
                    <a:pt x="45" y="37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4" y="41"/>
                    <a:pt x="40" y="42"/>
                    <a:pt x="37" y="43"/>
                  </a:cubicBezTo>
                  <a:cubicBezTo>
                    <a:pt x="33" y="48"/>
                    <a:pt x="29" y="53"/>
                    <a:pt x="26" y="59"/>
                  </a:cubicBezTo>
                  <a:cubicBezTo>
                    <a:pt x="27" y="59"/>
                    <a:pt x="28" y="60"/>
                    <a:pt x="28" y="61"/>
                  </a:cubicBezTo>
                  <a:cubicBezTo>
                    <a:pt x="27" y="63"/>
                    <a:pt x="24" y="65"/>
                    <a:pt x="21" y="68"/>
                  </a:cubicBezTo>
                  <a:cubicBezTo>
                    <a:pt x="20" y="69"/>
                    <a:pt x="20" y="69"/>
                    <a:pt x="20" y="69"/>
                  </a:cubicBezTo>
                  <a:cubicBezTo>
                    <a:pt x="21" y="70"/>
                    <a:pt x="21" y="71"/>
                    <a:pt x="22" y="71"/>
                  </a:cubicBezTo>
                  <a:cubicBezTo>
                    <a:pt x="21" y="73"/>
                    <a:pt x="20" y="74"/>
                    <a:pt x="18" y="74"/>
                  </a:cubicBezTo>
                  <a:cubicBezTo>
                    <a:pt x="12" y="93"/>
                    <a:pt x="7" y="112"/>
                    <a:pt x="4" y="135"/>
                  </a:cubicBezTo>
                  <a:moveTo>
                    <a:pt x="60" y="168"/>
                  </a:moveTo>
                  <a:cubicBezTo>
                    <a:pt x="60" y="168"/>
                    <a:pt x="60" y="168"/>
                    <a:pt x="60" y="168"/>
                  </a:cubicBezTo>
                  <a:cubicBezTo>
                    <a:pt x="59" y="168"/>
                    <a:pt x="59" y="168"/>
                    <a:pt x="60" y="168"/>
                  </a:cubicBezTo>
                  <a:moveTo>
                    <a:pt x="60" y="167"/>
                  </a:moveTo>
                  <a:cubicBezTo>
                    <a:pt x="60" y="168"/>
                    <a:pt x="60" y="168"/>
                    <a:pt x="60" y="168"/>
                  </a:cubicBezTo>
                  <a:cubicBezTo>
                    <a:pt x="60" y="168"/>
                    <a:pt x="60" y="168"/>
                    <a:pt x="60" y="168"/>
                  </a:cubicBezTo>
                  <a:lnTo>
                    <a:pt x="60" y="167"/>
                  </a:lnTo>
                  <a:close/>
                  <a:moveTo>
                    <a:pt x="53" y="175"/>
                  </a:moveTo>
                  <a:cubicBezTo>
                    <a:pt x="54" y="174"/>
                    <a:pt x="55" y="174"/>
                    <a:pt x="56" y="173"/>
                  </a:cubicBezTo>
                  <a:cubicBezTo>
                    <a:pt x="56" y="172"/>
                    <a:pt x="56" y="172"/>
                    <a:pt x="57" y="172"/>
                  </a:cubicBezTo>
                  <a:cubicBezTo>
                    <a:pt x="57" y="172"/>
                    <a:pt x="57" y="172"/>
                    <a:pt x="56" y="172"/>
                  </a:cubicBezTo>
                  <a:cubicBezTo>
                    <a:pt x="55" y="174"/>
                    <a:pt x="53" y="175"/>
                    <a:pt x="52" y="176"/>
                  </a:cubicBezTo>
                  <a:cubicBezTo>
                    <a:pt x="52" y="176"/>
                    <a:pt x="53" y="176"/>
                    <a:pt x="53" y="17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4618038" y="1271588"/>
              <a:ext cx="258763" cy="330200"/>
            </a:xfrm>
            <a:custGeom>
              <a:avLst/>
              <a:gdLst>
                <a:gd name="T0" fmla="*/ 107 w 533"/>
                <a:gd name="T1" fmla="*/ 297 h 679"/>
                <a:gd name="T2" fmla="*/ 132 w 533"/>
                <a:gd name="T3" fmla="*/ 228 h 679"/>
                <a:gd name="T4" fmla="*/ 171 w 533"/>
                <a:gd name="T5" fmla="*/ 162 h 679"/>
                <a:gd name="T6" fmla="*/ 277 w 533"/>
                <a:gd name="T7" fmla="*/ 80 h 679"/>
                <a:gd name="T8" fmla="*/ 330 w 533"/>
                <a:gd name="T9" fmla="*/ 79 h 679"/>
                <a:gd name="T10" fmla="*/ 271 w 533"/>
                <a:gd name="T11" fmla="*/ 254 h 679"/>
                <a:gd name="T12" fmla="*/ 383 w 533"/>
                <a:gd name="T13" fmla="*/ 27 h 679"/>
                <a:gd name="T14" fmla="*/ 386 w 533"/>
                <a:gd name="T15" fmla="*/ 52 h 679"/>
                <a:gd name="T16" fmla="*/ 400 w 533"/>
                <a:gd name="T17" fmla="*/ 148 h 679"/>
                <a:gd name="T18" fmla="*/ 408 w 533"/>
                <a:gd name="T19" fmla="*/ 84 h 679"/>
                <a:gd name="T20" fmla="*/ 503 w 533"/>
                <a:gd name="T21" fmla="*/ 416 h 679"/>
                <a:gd name="T22" fmla="*/ 350 w 533"/>
                <a:gd name="T23" fmla="*/ 549 h 679"/>
                <a:gd name="T24" fmla="*/ 260 w 533"/>
                <a:gd name="T25" fmla="*/ 572 h 679"/>
                <a:gd name="T26" fmla="*/ 150 w 533"/>
                <a:gd name="T27" fmla="*/ 531 h 679"/>
                <a:gd name="T28" fmla="*/ 155 w 533"/>
                <a:gd name="T29" fmla="*/ 464 h 679"/>
                <a:gd name="T30" fmla="*/ 208 w 533"/>
                <a:gd name="T31" fmla="*/ 428 h 679"/>
                <a:gd name="T32" fmla="*/ 275 w 533"/>
                <a:gd name="T33" fmla="*/ 379 h 679"/>
                <a:gd name="T34" fmla="*/ 315 w 533"/>
                <a:gd name="T35" fmla="*/ 337 h 679"/>
                <a:gd name="T36" fmla="*/ 342 w 533"/>
                <a:gd name="T37" fmla="*/ 314 h 679"/>
                <a:gd name="T38" fmla="*/ 353 w 533"/>
                <a:gd name="T39" fmla="*/ 303 h 679"/>
                <a:gd name="T40" fmla="*/ 373 w 533"/>
                <a:gd name="T41" fmla="*/ 262 h 679"/>
                <a:gd name="T42" fmla="*/ 389 w 533"/>
                <a:gd name="T43" fmla="*/ 237 h 679"/>
                <a:gd name="T44" fmla="*/ 416 w 533"/>
                <a:gd name="T45" fmla="*/ 167 h 679"/>
                <a:gd name="T46" fmla="*/ 421 w 533"/>
                <a:gd name="T47" fmla="*/ 103 h 679"/>
                <a:gd name="T48" fmla="*/ 415 w 533"/>
                <a:gd name="T49" fmla="*/ 61 h 679"/>
                <a:gd name="T50" fmla="*/ 403 w 533"/>
                <a:gd name="T51" fmla="*/ 54 h 679"/>
                <a:gd name="T52" fmla="*/ 394 w 533"/>
                <a:gd name="T53" fmla="*/ 36 h 679"/>
                <a:gd name="T54" fmla="*/ 385 w 533"/>
                <a:gd name="T55" fmla="*/ 37 h 679"/>
                <a:gd name="T56" fmla="*/ 341 w 533"/>
                <a:gd name="T57" fmla="*/ 1 h 679"/>
                <a:gd name="T58" fmla="*/ 261 w 533"/>
                <a:gd name="T59" fmla="*/ 12 h 679"/>
                <a:gd name="T60" fmla="*/ 233 w 533"/>
                <a:gd name="T61" fmla="*/ 19 h 679"/>
                <a:gd name="T62" fmla="*/ 213 w 533"/>
                <a:gd name="T63" fmla="*/ 40 h 679"/>
                <a:gd name="T64" fmla="*/ 165 w 533"/>
                <a:gd name="T65" fmla="*/ 59 h 679"/>
                <a:gd name="T66" fmla="*/ 123 w 533"/>
                <a:gd name="T67" fmla="*/ 102 h 679"/>
                <a:gd name="T68" fmla="*/ 35 w 533"/>
                <a:gd name="T69" fmla="*/ 225 h 679"/>
                <a:gd name="T70" fmla="*/ 10 w 533"/>
                <a:gd name="T71" fmla="*/ 295 h 679"/>
                <a:gd name="T72" fmla="*/ 11 w 533"/>
                <a:gd name="T73" fmla="*/ 483 h 679"/>
                <a:gd name="T74" fmla="*/ 43 w 533"/>
                <a:gd name="T75" fmla="*/ 570 h 679"/>
                <a:gd name="T76" fmla="*/ 73 w 533"/>
                <a:gd name="T77" fmla="*/ 613 h 679"/>
                <a:gd name="T78" fmla="*/ 117 w 533"/>
                <a:gd name="T79" fmla="*/ 644 h 679"/>
                <a:gd name="T80" fmla="*/ 167 w 533"/>
                <a:gd name="T81" fmla="*/ 671 h 679"/>
                <a:gd name="T82" fmla="*/ 198 w 533"/>
                <a:gd name="T83" fmla="*/ 672 h 679"/>
                <a:gd name="T84" fmla="*/ 232 w 533"/>
                <a:gd name="T85" fmla="*/ 669 h 679"/>
                <a:gd name="T86" fmla="*/ 255 w 533"/>
                <a:gd name="T87" fmla="*/ 670 h 679"/>
                <a:gd name="T88" fmla="*/ 287 w 533"/>
                <a:gd name="T89" fmla="*/ 656 h 679"/>
                <a:gd name="T90" fmla="*/ 333 w 533"/>
                <a:gd name="T91" fmla="*/ 650 h 679"/>
                <a:gd name="T92" fmla="*/ 358 w 533"/>
                <a:gd name="T93" fmla="*/ 632 h 679"/>
                <a:gd name="T94" fmla="*/ 379 w 533"/>
                <a:gd name="T95" fmla="*/ 630 h 679"/>
                <a:gd name="T96" fmla="*/ 424 w 533"/>
                <a:gd name="T97" fmla="*/ 590 h 679"/>
                <a:gd name="T98" fmla="*/ 452 w 533"/>
                <a:gd name="T99" fmla="*/ 547 h 679"/>
                <a:gd name="T100" fmla="*/ 493 w 533"/>
                <a:gd name="T101" fmla="*/ 484 h 679"/>
                <a:gd name="T102" fmla="*/ 508 w 533"/>
                <a:gd name="T103" fmla="*/ 440 h 679"/>
                <a:gd name="T104" fmla="*/ 532 w 533"/>
                <a:gd name="T105" fmla="*/ 382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33" h="679">
                  <a:moveTo>
                    <a:pt x="94" y="380"/>
                  </a:moveTo>
                  <a:cubicBezTo>
                    <a:pt x="95" y="373"/>
                    <a:pt x="90" y="362"/>
                    <a:pt x="94" y="356"/>
                  </a:cubicBezTo>
                  <a:cubicBezTo>
                    <a:pt x="97" y="352"/>
                    <a:pt x="96" y="344"/>
                    <a:pt x="97" y="338"/>
                  </a:cubicBezTo>
                  <a:cubicBezTo>
                    <a:pt x="101" y="325"/>
                    <a:pt x="104" y="311"/>
                    <a:pt x="107" y="297"/>
                  </a:cubicBezTo>
                  <a:cubicBezTo>
                    <a:pt x="107" y="294"/>
                    <a:pt x="106" y="290"/>
                    <a:pt x="106" y="287"/>
                  </a:cubicBezTo>
                  <a:cubicBezTo>
                    <a:pt x="108" y="284"/>
                    <a:pt x="112" y="282"/>
                    <a:pt x="112" y="277"/>
                  </a:cubicBezTo>
                  <a:cubicBezTo>
                    <a:pt x="113" y="262"/>
                    <a:pt x="122" y="255"/>
                    <a:pt x="126" y="243"/>
                  </a:cubicBezTo>
                  <a:cubicBezTo>
                    <a:pt x="129" y="239"/>
                    <a:pt x="132" y="235"/>
                    <a:pt x="132" y="228"/>
                  </a:cubicBezTo>
                  <a:cubicBezTo>
                    <a:pt x="138" y="221"/>
                    <a:pt x="141" y="209"/>
                    <a:pt x="147" y="203"/>
                  </a:cubicBezTo>
                  <a:cubicBezTo>
                    <a:pt x="150" y="197"/>
                    <a:pt x="153" y="191"/>
                    <a:pt x="157" y="187"/>
                  </a:cubicBezTo>
                  <a:cubicBezTo>
                    <a:pt x="158" y="180"/>
                    <a:pt x="164" y="182"/>
                    <a:pt x="164" y="174"/>
                  </a:cubicBezTo>
                  <a:cubicBezTo>
                    <a:pt x="167" y="172"/>
                    <a:pt x="169" y="167"/>
                    <a:pt x="171" y="162"/>
                  </a:cubicBezTo>
                  <a:cubicBezTo>
                    <a:pt x="183" y="150"/>
                    <a:pt x="193" y="136"/>
                    <a:pt x="204" y="124"/>
                  </a:cubicBezTo>
                  <a:cubicBezTo>
                    <a:pt x="214" y="114"/>
                    <a:pt x="226" y="106"/>
                    <a:pt x="237" y="98"/>
                  </a:cubicBezTo>
                  <a:cubicBezTo>
                    <a:pt x="246" y="93"/>
                    <a:pt x="254" y="91"/>
                    <a:pt x="262" y="83"/>
                  </a:cubicBezTo>
                  <a:cubicBezTo>
                    <a:pt x="267" y="86"/>
                    <a:pt x="272" y="77"/>
                    <a:pt x="277" y="80"/>
                  </a:cubicBezTo>
                  <a:cubicBezTo>
                    <a:pt x="280" y="75"/>
                    <a:pt x="284" y="72"/>
                    <a:pt x="288" y="70"/>
                  </a:cubicBezTo>
                  <a:cubicBezTo>
                    <a:pt x="287" y="80"/>
                    <a:pt x="293" y="76"/>
                    <a:pt x="297" y="76"/>
                  </a:cubicBezTo>
                  <a:cubicBezTo>
                    <a:pt x="301" y="72"/>
                    <a:pt x="306" y="69"/>
                    <a:pt x="311" y="67"/>
                  </a:cubicBezTo>
                  <a:cubicBezTo>
                    <a:pt x="318" y="65"/>
                    <a:pt x="324" y="71"/>
                    <a:pt x="330" y="79"/>
                  </a:cubicBezTo>
                  <a:cubicBezTo>
                    <a:pt x="332" y="88"/>
                    <a:pt x="337" y="97"/>
                    <a:pt x="336" y="107"/>
                  </a:cubicBezTo>
                  <a:cubicBezTo>
                    <a:pt x="339" y="110"/>
                    <a:pt x="341" y="119"/>
                    <a:pt x="337" y="121"/>
                  </a:cubicBezTo>
                  <a:cubicBezTo>
                    <a:pt x="336" y="132"/>
                    <a:pt x="341" y="145"/>
                    <a:pt x="336" y="156"/>
                  </a:cubicBezTo>
                  <a:cubicBezTo>
                    <a:pt x="322" y="201"/>
                    <a:pt x="295" y="226"/>
                    <a:pt x="271" y="254"/>
                  </a:cubicBezTo>
                  <a:cubicBezTo>
                    <a:pt x="264" y="260"/>
                    <a:pt x="257" y="267"/>
                    <a:pt x="250" y="273"/>
                  </a:cubicBezTo>
                  <a:cubicBezTo>
                    <a:pt x="236" y="288"/>
                    <a:pt x="220" y="296"/>
                    <a:pt x="206" y="311"/>
                  </a:cubicBezTo>
                  <a:cubicBezTo>
                    <a:pt x="169" y="336"/>
                    <a:pt x="132" y="363"/>
                    <a:pt x="94" y="380"/>
                  </a:cubicBezTo>
                  <a:moveTo>
                    <a:pt x="383" y="27"/>
                  </a:moveTo>
                  <a:cubicBezTo>
                    <a:pt x="380" y="25"/>
                    <a:pt x="373" y="27"/>
                    <a:pt x="374" y="19"/>
                  </a:cubicBezTo>
                  <a:cubicBezTo>
                    <a:pt x="377" y="20"/>
                    <a:pt x="382" y="18"/>
                    <a:pt x="383" y="27"/>
                  </a:cubicBezTo>
                  <a:moveTo>
                    <a:pt x="384" y="45"/>
                  </a:moveTo>
                  <a:cubicBezTo>
                    <a:pt x="386" y="42"/>
                    <a:pt x="387" y="49"/>
                    <a:pt x="386" y="52"/>
                  </a:cubicBezTo>
                  <a:cubicBezTo>
                    <a:pt x="384" y="52"/>
                    <a:pt x="383" y="47"/>
                    <a:pt x="384" y="45"/>
                  </a:cubicBezTo>
                  <a:moveTo>
                    <a:pt x="400" y="148"/>
                  </a:moveTo>
                  <a:cubicBezTo>
                    <a:pt x="402" y="147"/>
                    <a:pt x="401" y="160"/>
                    <a:pt x="397" y="158"/>
                  </a:cubicBezTo>
                  <a:cubicBezTo>
                    <a:pt x="398" y="154"/>
                    <a:pt x="399" y="151"/>
                    <a:pt x="400" y="148"/>
                  </a:cubicBezTo>
                  <a:moveTo>
                    <a:pt x="409" y="71"/>
                  </a:moveTo>
                  <a:cubicBezTo>
                    <a:pt x="405" y="70"/>
                    <a:pt x="408" y="60"/>
                    <a:pt x="409" y="57"/>
                  </a:cubicBezTo>
                  <a:cubicBezTo>
                    <a:pt x="411" y="55"/>
                    <a:pt x="410" y="61"/>
                    <a:pt x="411" y="63"/>
                  </a:cubicBezTo>
                  <a:cubicBezTo>
                    <a:pt x="412" y="70"/>
                    <a:pt x="409" y="77"/>
                    <a:pt x="408" y="84"/>
                  </a:cubicBezTo>
                  <a:cubicBezTo>
                    <a:pt x="407" y="83"/>
                    <a:pt x="406" y="82"/>
                    <a:pt x="405" y="82"/>
                  </a:cubicBezTo>
                  <a:cubicBezTo>
                    <a:pt x="403" y="76"/>
                    <a:pt x="409" y="76"/>
                    <a:pt x="409" y="71"/>
                  </a:cubicBezTo>
                  <a:moveTo>
                    <a:pt x="532" y="382"/>
                  </a:moveTo>
                  <a:cubicBezTo>
                    <a:pt x="522" y="390"/>
                    <a:pt x="513" y="404"/>
                    <a:pt x="503" y="416"/>
                  </a:cubicBezTo>
                  <a:cubicBezTo>
                    <a:pt x="488" y="432"/>
                    <a:pt x="474" y="450"/>
                    <a:pt x="459" y="465"/>
                  </a:cubicBezTo>
                  <a:cubicBezTo>
                    <a:pt x="444" y="481"/>
                    <a:pt x="430" y="497"/>
                    <a:pt x="414" y="509"/>
                  </a:cubicBezTo>
                  <a:cubicBezTo>
                    <a:pt x="407" y="517"/>
                    <a:pt x="399" y="518"/>
                    <a:pt x="392" y="523"/>
                  </a:cubicBezTo>
                  <a:cubicBezTo>
                    <a:pt x="378" y="531"/>
                    <a:pt x="364" y="541"/>
                    <a:pt x="350" y="549"/>
                  </a:cubicBezTo>
                  <a:cubicBezTo>
                    <a:pt x="336" y="558"/>
                    <a:pt x="323" y="567"/>
                    <a:pt x="308" y="570"/>
                  </a:cubicBezTo>
                  <a:cubicBezTo>
                    <a:pt x="300" y="576"/>
                    <a:pt x="291" y="567"/>
                    <a:pt x="282" y="572"/>
                  </a:cubicBezTo>
                  <a:cubicBezTo>
                    <a:pt x="276" y="576"/>
                    <a:pt x="270" y="571"/>
                    <a:pt x="264" y="571"/>
                  </a:cubicBezTo>
                  <a:cubicBezTo>
                    <a:pt x="263" y="569"/>
                    <a:pt x="260" y="566"/>
                    <a:pt x="260" y="572"/>
                  </a:cubicBezTo>
                  <a:cubicBezTo>
                    <a:pt x="253" y="573"/>
                    <a:pt x="246" y="572"/>
                    <a:pt x="239" y="572"/>
                  </a:cubicBezTo>
                  <a:cubicBezTo>
                    <a:pt x="240" y="564"/>
                    <a:pt x="238" y="563"/>
                    <a:pt x="236" y="559"/>
                  </a:cubicBezTo>
                  <a:cubicBezTo>
                    <a:pt x="225" y="554"/>
                    <a:pt x="214" y="556"/>
                    <a:pt x="203" y="553"/>
                  </a:cubicBezTo>
                  <a:cubicBezTo>
                    <a:pt x="185" y="550"/>
                    <a:pt x="167" y="544"/>
                    <a:pt x="150" y="531"/>
                  </a:cubicBezTo>
                  <a:cubicBezTo>
                    <a:pt x="137" y="519"/>
                    <a:pt x="123" y="504"/>
                    <a:pt x="114" y="481"/>
                  </a:cubicBezTo>
                  <a:cubicBezTo>
                    <a:pt x="117" y="478"/>
                    <a:pt x="121" y="482"/>
                    <a:pt x="124" y="480"/>
                  </a:cubicBezTo>
                  <a:cubicBezTo>
                    <a:pt x="130" y="476"/>
                    <a:pt x="136" y="471"/>
                    <a:pt x="142" y="467"/>
                  </a:cubicBezTo>
                  <a:cubicBezTo>
                    <a:pt x="145" y="460"/>
                    <a:pt x="151" y="466"/>
                    <a:pt x="155" y="464"/>
                  </a:cubicBezTo>
                  <a:cubicBezTo>
                    <a:pt x="162" y="456"/>
                    <a:pt x="171" y="460"/>
                    <a:pt x="178" y="451"/>
                  </a:cubicBezTo>
                  <a:cubicBezTo>
                    <a:pt x="180" y="446"/>
                    <a:pt x="183" y="450"/>
                    <a:pt x="185" y="448"/>
                  </a:cubicBezTo>
                  <a:cubicBezTo>
                    <a:pt x="189" y="444"/>
                    <a:pt x="194" y="443"/>
                    <a:pt x="197" y="436"/>
                  </a:cubicBezTo>
                  <a:cubicBezTo>
                    <a:pt x="200" y="434"/>
                    <a:pt x="206" y="436"/>
                    <a:pt x="208" y="428"/>
                  </a:cubicBezTo>
                  <a:cubicBezTo>
                    <a:pt x="213" y="430"/>
                    <a:pt x="217" y="422"/>
                    <a:pt x="221" y="421"/>
                  </a:cubicBezTo>
                  <a:cubicBezTo>
                    <a:pt x="235" y="412"/>
                    <a:pt x="249" y="399"/>
                    <a:pt x="262" y="386"/>
                  </a:cubicBezTo>
                  <a:cubicBezTo>
                    <a:pt x="263" y="381"/>
                    <a:pt x="266" y="380"/>
                    <a:pt x="269" y="381"/>
                  </a:cubicBezTo>
                  <a:cubicBezTo>
                    <a:pt x="269" y="375"/>
                    <a:pt x="273" y="381"/>
                    <a:pt x="275" y="379"/>
                  </a:cubicBezTo>
                  <a:cubicBezTo>
                    <a:pt x="277" y="377"/>
                    <a:pt x="278" y="374"/>
                    <a:pt x="279" y="371"/>
                  </a:cubicBezTo>
                  <a:cubicBezTo>
                    <a:pt x="281" y="370"/>
                    <a:pt x="283" y="368"/>
                    <a:pt x="284" y="365"/>
                  </a:cubicBezTo>
                  <a:cubicBezTo>
                    <a:pt x="288" y="360"/>
                    <a:pt x="294" y="361"/>
                    <a:pt x="297" y="353"/>
                  </a:cubicBezTo>
                  <a:cubicBezTo>
                    <a:pt x="305" y="354"/>
                    <a:pt x="308" y="337"/>
                    <a:pt x="315" y="337"/>
                  </a:cubicBezTo>
                  <a:cubicBezTo>
                    <a:pt x="321" y="342"/>
                    <a:pt x="322" y="327"/>
                    <a:pt x="326" y="324"/>
                  </a:cubicBezTo>
                  <a:cubicBezTo>
                    <a:pt x="328" y="322"/>
                    <a:pt x="327" y="329"/>
                    <a:pt x="330" y="328"/>
                  </a:cubicBezTo>
                  <a:cubicBezTo>
                    <a:pt x="330" y="324"/>
                    <a:pt x="331" y="321"/>
                    <a:pt x="333" y="319"/>
                  </a:cubicBezTo>
                  <a:cubicBezTo>
                    <a:pt x="336" y="319"/>
                    <a:pt x="340" y="318"/>
                    <a:pt x="342" y="314"/>
                  </a:cubicBezTo>
                  <a:cubicBezTo>
                    <a:pt x="343" y="310"/>
                    <a:pt x="344" y="307"/>
                    <a:pt x="344" y="303"/>
                  </a:cubicBezTo>
                  <a:cubicBezTo>
                    <a:pt x="346" y="301"/>
                    <a:pt x="348" y="301"/>
                    <a:pt x="349" y="297"/>
                  </a:cubicBezTo>
                  <a:cubicBezTo>
                    <a:pt x="350" y="294"/>
                    <a:pt x="350" y="288"/>
                    <a:pt x="353" y="288"/>
                  </a:cubicBezTo>
                  <a:cubicBezTo>
                    <a:pt x="352" y="293"/>
                    <a:pt x="353" y="298"/>
                    <a:pt x="353" y="303"/>
                  </a:cubicBezTo>
                  <a:cubicBezTo>
                    <a:pt x="356" y="298"/>
                    <a:pt x="360" y="292"/>
                    <a:pt x="361" y="285"/>
                  </a:cubicBezTo>
                  <a:cubicBezTo>
                    <a:pt x="359" y="289"/>
                    <a:pt x="351" y="293"/>
                    <a:pt x="355" y="279"/>
                  </a:cubicBezTo>
                  <a:cubicBezTo>
                    <a:pt x="358" y="276"/>
                    <a:pt x="362" y="275"/>
                    <a:pt x="365" y="276"/>
                  </a:cubicBezTo>
                  <a:cubicBezTo>
                    <a:pt x="365" y="269"/>
                    <a:pt x="370" y="267"/>
                    <a:pt x="373" y="262"/>
                  </a:cubicBezTo>
                  <a:cubicBezTo>
                    <a:pt x="375" y="256"/>
                    <a:pt x="379" y="254"/>
                    <a:pt x="380" y="247"/>
                  </a:cubicBezTo>
                  <a:cubicBezTo>
                    <a:pt x="381" y="248"/>
                    <a:pt x="381" y="249"/>
                    <a:pt x="382" y="250"/>
                  </a:cubicBezTo>
                  <a:cubicBezTo>
                    <a:pt x="383" y="245"/>
                    <a:pt x="387" y="241"/>
                    <a:pt x="385" y="235"/>
                  </a:cubicBezTo>
                  <a:cubicBezTo>
                    <a:pt x="387" y="235"/>
                    <a:pt x="388" y="236"/>
                    <a:pt x="389" y="237"/>
                  </a:cubicBezTo>
                  <a:cubicBezTo>
                    <a:pt x="391" y="234"/>
                    <a:pt x="390" y="228"/>
                    <a:pt x="392" y="225"/>
                  </a:cubicBezTo>
                  <a:cubicBezTo>
                    <a:pt x="398" y="230"/>
                    <a:pt x="397" y="210"/>
                    <a:pt x="403" y="208"/>
                  </a:cubicBezTo>
                  <a:cubicBezTo>
                    <a:pt x="406" y="205"/>
                    <a:pt x="405" y="199"/>
                    <a:pt x="404" y="193"/>
                  </a:cubicBezTo>
                  <a:cubicBezTo>
                    <a:pt x="409" y="186"/>
                    <a:pt x="410" y="173"/>
                    <a:pt x="416" y="167"/>
                  </a:cubicBezTo>
                  <a:cubicBezTo>
                    <a:pt x="423" y="165"/>
                    <a:pt x="416" y="155"/>
                    <a:pt x="419" y="150"/>
                  </a:cubicBezTo>
                  <a:cubicBezTo>
                    <a:pt x="423" y="143"/>
                    <a:pt x="427" y="120"/>
                    <a:pt x="416" y="127"/>
                  </a:cubicBezTo>
                  <a:cubicBezTo>
                    <a:pt x="415" y="121"/>
                    <a:pt x="415" y="115"/>
                    <a:pt x="416" y="108"/>
                  </a:cubicBezTo>
                  <a:cubicBezTo>
                    <a:pt x="418" y="108"/>
                    <a:pt x="423" y="108"/>
                    <a:pt x="421" y="103"/>
                  </a:cubicBezTo>
                  <a:cubicBezTo>
                    <a:pt x="420" y="98"/>
                    <a:pt x="422" y="94"/>
                    <a:pt x="423" y="90"/>
                  </a:cubicBezTo>
                  <a:cubicBezTo>
                    <a:pt x="422" y="91"/>
                    <a:pt x="420" y="93"/>
                    <a:pt x="419" y="94"/>
                  </a:cubicBezTo>
                  <a:cubicBezTo>
                    <a:pt x="420" y="86"/>
                    <a:pt x="420" y="78"/>
                    <a:pt x="419" y="71"/>
                  </a:cubicBezTo>
                  <a:cubicBezTo>
                    <a:pt x="417" y="68"/>
                    <a:pt x="414" y="66"/>
                    <a:pt x="415" y="61"/>
                  </a:cubicBezTo>
                  <a:cubicBezTo>
                    <a:pt x="412" y="57"/>
                    <a:pt x="414" y="46"/>
                    <a:pt x="409" y="48"/>
                  </a:cubicBezTo>
                  <a:cubicBezTo>
                    <a:pt x="409" y="52"/>
                    <a:pt x="409" y="56"/>
                    <a:pt x="407" y="52"/>
                  </a:cubicBezTo>
                  <a:cubicBezTo>
                    <a:pt x="408" y="47"/>
                    <a:pt x="409" y="39"/>
                    <a:pt x="405" y="38"/>
                  </a:cubicBezTo>
                  <a:cubicBezTo>
                    <a:pt x="408" y="46"/>
                    <a:pt x="397" y="43"/>
                    <a:pt x="403" y="54"/>
                  </a:cubicBezTo>
                  <a:cubicBezTo>
                    <a:pt x="404" y="58"/>
                    <a:pt x="400" y="56"/>
                    <a:pt x="399" y="56"/>
                  </a:cubicBezTo>
                  <a:cubicBezTo>
                    <a:pt x="399" y="51"/>
                    <a:pt x="396" y="47"/>
                    <a:pt x="395" y="43"/>
                  </a:cubicBezTo>
                  <a:cubicBezTo>
                    <a:pt x="385" y="49"/>
                    <a:pt x="393" y="33"/>
                    <a:pt x="391" y="28"/>
                  </a:cubicBezTo>
                  <a:cubicBezTo>
                    <a:pt x="392" y="30"/>
                    <a:pt x="393" y="33"/>
                    <a:pt x="394" y="36"/>
                  </a:cubicBezTo>
                  <a:cubicBezTo>
                    <a:pt x="396" y="35"/>
                    <a:pt x="399" y="35"/>
                    <a:pt x="400" y="33"/>
                  </a:cubicBezTo>
                  <a:cubicBezTo>
                    <a:pt x="399" y="31"/>
                    <a:pt x="395" y="34"/>
                    <a:pt x="396" y="31"/>
                  </a:cubicBezTo>
                  <a:cubicBezTo>
                    <a:pt x="398" y="24"/>
                    <a:pt x="392" y="24"/>
                    <a:pt x="390" y="23"/>
                  </a:cubicBezTo>
                  <a:cubicBezTo>
                    <a:pt x="388" y="27"/>
                    <a:pt x="387" y="32"/>
                    <a:pt x="385" y="37"/>
                  </a:cubicBezTo>
                  <a:cubicBezTo>
                    <a:pt x="384" y="29"/>
                    <a:pt x="385" y="22"/>
                    <a:pt x="385" y="15"/>
                  </a:cubicBezTo>
                  <a:cubicBezTo>
                    <a:pt x="383" y="11"/>
                    <a:pt x="380" y="16"/>
                    <a:pt x="378" y="16"/>
                  </a:cubicBezTo>
                  <a:cubicBezTo>
                    <a:pt x="374" y="4"/>
                    <a:pt x="364" y="5"/>
                    <a:pt x="357" y="3"/>
                  </a:cubicBezTo>
                  <a:cubicBezTo>
                    <a:pt x="352" y="1"/>
                    <a:pt x="346" y="7"/>
                    <a:pt x="341" y="1"/>
                  </a:cubicBezTo>
                  <a:cubicBezTo>
                    <a:pt x="332" y="2"/>
                    <a:pt x="323" y="0"/>
                    <a:pt x="313" y="2"/>
                  </a:cubicBezTo>
                  <a:cubicBezTo>
                    <a:pt x="308" y="3"/>
                    <a:pt x="302" y="2"/>
                    <a:pt x="297" y="4"/>
                  </a:cubicBezTo>
                  <a:cubicBezTo>
                    <a:pt x="292" y="6"/>
                    <a:pt x="287" y="1"/>
                    <a:pt x="282" y="5"/>
                  </a:cubicBezTo>
                  <a:cubicBezTo>
                    <a:pt x="276" y="11"/>
                    <a:pt x="268" y="9"/>
                    <a:pt x="261" y="12"/>
                  </a:cubicBezTo>
                  <a:cubicBezTo>
                    <a:pt x="255" y="8"/>
                    <a:pt x="254" y="23"/>
                    <a:pt x="249" y="23"/>
                  </a:cubicBezTo>
                  <a:cubicBezTo>
                    <a:pt x="248" y="21"/>
                    <a:pt x="246" y="19"/>
                    <a:pt x="245" y="18"/>
                  </a:cubicBezTo>
                  <a:cubicBezTo>
                    <a:pt x="247" y="23"/>
                    <a:pt x="243" y="26"/>
                    <a:pt x="240" y="24"/>
                  </a:cubicBezTo>
                  <a:cubicBezTo>
                    <a:pt x="239" y="19"/>
                    <a:pt x="236" y="20"/>
                    <a:pt x="233" y="19"/>
                  </a:cubicBezTo>
                  <a:cubicBezTo>
                    <a:pt x="232" y="24"/>
                    <a:pt x="230" y="27"/>
                    <a:pt x="226" y="25"/>
                  </a:cubicBezTo>
                  <a:cubicBezTo>
                    <a:pt x="223" y="33"/>
                    <a:pt x="218" y="31"/>
                    <a:pt x="214" y="33"/>
                  </a:cubicBezTo>
                  <a:cubicBezTo>
                    <a:pt x="212" y="37"/>
                    <a:pt x="219" y="32"/>
                    <a:pt x="217" y="36"/>
                  </a:cubicBezTo>
                  <a:cubicBezTo>
                    <a:pt x="216" y="38"/>
                    <a:pt x="214" y="39"/>
                    <a:pt x="213" y="40"/>
                  </a:cubicBezTo>
                  <a:cubicBezTo>
                    <a:pt x="207" y="39"/>
                    <a:pt x="203" y="45"/>
                    <a:pt x="197" y="48"/>
                  </a:cubicBezTo>
                  <a:cubicBezTo>
                    <a:pt x="193" y="44"/>
                    <a:pt x="189" y="55"/>
                    <a:pt x="184" y="51"/>
                  </a:cubicBezTo>
                  <a:cubicBezTo>
                    <a:pt x="181" y="53"/>
                    <a:pt x="178" y="56"/>
                    <a:pt x="175" y="58"/>
                  </a:cubicBezTo>
                  <a:cubicBezTo>
                    <a:pt x="172" y="58"/>
                    <a:pt x="167" y="53"/>
                    <a:pt x="165" y="59"/>
                  </a:cubicBezTo>
                  <a:cubicBezTo>
                    <a:pt x="163" y="63"/>
                    <a:pt x="158" y="59"/>
                    <a:pt x="157" y="65"/>
                  </a:cubicBezTo>
                  <a:cubicBezTo>
                    <a:pt x="155" y="68"/>
                    <a:pt x="154" y="72"/>
                    <a:pt x="153" y="75"/>
                  </a:cubicBezTo>
                  <a:cubicBezTo>
                    <a:pt x="148" y="78"/>
                    <a:pt x="145" y="86"/>
                    <a:pt x="140" y="85"/>
                  </a:cubicBezTo>
                  <a:cubicBezTo>
                    <a:pt x="135" y="93"/>
                    <a:pt x="128" y="95"/>
                    <a:pt x="123" y="102"/>
                  </a:cubicBezTo>
                  <a:cubicBezTo>
                    <a:pt x="116" y="107"/>
                    <a:pt x="112" y="120"/>
                    <a:pt x="104" y="123"/>
                  </a:cubicBezTo>
                  <a:cubicBezTo>
                    <a:pt x="96" y="126"/>
                    <a:pt x="92" y="141"/>
                    <a:pt x="85" y="147"/>
                  </a:cubicBezTo>
                  <a:cubicBezTo>
                    <a:pt x="78" y="154"/>
                    <a:pt x="72" y="165"/>
                    <a:pt x="66" y="173"/>
                  </a:cubicBezTo>
                  <a:cubicBezTo>
                    <a:pt x="54" y="188"/>
                    <a:pt x="46" y="208"/>
                    <a:pt x="35" y="225"/>
                  </a:cubicBezTo>
                  <a:cubicBezTo>
                    <a:pt x="32" y="236"/>
                    <a:pt x="25" y="244"/>
                    <a:pt x="23" y="256"/>
                  </a:cubicBezTo>
                  <a:cubicBezTo>
                    <a:pt x="19" y="258"/>
                    <a:pt x="21" y="268"/>
                    <a:pt x="18" y="272"/>
                  </a:cubicBezTo>
                  <a:cubicBezTo>
                    <a:pt x="14" y="275"/>
                    <a:pt x="13" y="281"/>
                    <a:pt x="11" y="287"/>
                  </a:cubicBezTo>
                  <a:cubicBezTo>
                    <a:pt x="11" y="290"/>
                    <a:pt x="13" y="294"/>
                    <a:pt x="10" y="295"/>
                  </a:cubicBezTo>
                  <a:cubicBezTo>
                    <a:pt x="7" y="296"/>
                    <a:pt x="13" y="307"/>
                    <a:pt x="8" y="303"/>
                  </a:cubicBezTo>
                  <a:cubicBezTo>
                    <a:pt x="4" y="317"/>
                    <a:pt x="5" y="334"/>
                    <a:pt x="3" y="349"/>
                  </a:cubicBezTo>
                  <a:cubicBezTo>
                    <a:pt x="0" y="382"/>
                    <a:pt x="1" y="415"/>
                    <a:pt x="5" y="447"/>
                  </a:cubicBezTo>
                  <a:cubicBezTo>
                    <a:pt x="5" y="460"/>
                    <a:pt x="10" y="471"/>
                    <a:pt x="11" y="483"/>
                  </a:cubicBezTo>
                  <a:cubicBezTo>
                    <a:pt x="11" y="489"/>
                    <a:pt x="14" y="494"/>
                    <a:pt x="17" y="497"/>
                  </a:cubicBezTo>
                  <a:cubicBezTo>
                    <a:pt x="18" y="509"/>
                    <a:pt x="22" y="521"/>
                    <a:pt x="27" y="529"/>
                  </a:cubicBezTo>
                  <a:cubicBezTo>
                    <a:pt x="28" y="538"/>
                    <a:pt x="32" y="544"/>
                    <a:pt x="33" y="552"/>
                  </a:cubicBezTo>
                  <a:cubicBezTo>
                    <a:pt x="39" y="551"/>
                    <a:pt x="39" y="565"/>
                    <a:pt x="43" y="570"/>
                  </a:cubicBezTo>
                  <a:cubicBezTo>
                    <a:pt x="48" y="574"/>
                    <a:pt x="52" y="580"/>
                    <a:pt x="54" y="589"/>
                  </a:cubicBezTo>
                  <a:cubicBezTo>
                    <a:pt x="57" y="591"/>
                    <a:pt x="61" y="593"/>
                    <a:pt x="61" y="600"/>
                  </a:cubicBezTo>
                  <a:cubicBezTo>
                    <a:pt x="63" y="601"/>
                    <a:pt x="67" y="596"/>
                    <a:pt x="67" y="602"/>
                  </a:cubicBezTo>
                  <a:cubicBezTo>
                    <a:pt x="67" y="609"/>
                    <a:pt x="72" y="608"/>
                    <a:pt x="73" y="613"/>
                  </a:cubicBezTo>
                  <a:cubicBezTo>
                    <a:pt x="74" y="619"/>
                    <a:pt x="78" y="620"/>
                    <a:pt x="80" y="618"/>
                  </a:cubicBezTo>
                  <a:cubicBezTo>
                    <a:pt x="82" y="625"/>
                    <a:pt x="87" y="628"/>
                    <a:pt x="90" y="631"/>
                  </a:cubicBezTo>
                  <a:cubicBezTo>
                    <a:pt x="99" y="633"/>
                    <a:pt x="105" y="647"/>
                    <a:pt x="114" y="649"/>
                  </a:cubicBezTo>
                  <a:cubicBezTo>
                    <a:pt x="116" y="651"/>
                    <a:pt x="116" y="645"/>
                    <a:pt x="117" y="644"/>
                  </a:cubicBezTo>
                  <a:cubicBezTo>
                    <a:pt x="118" y="647"/>
                    <a:pt x="117" y="651"/>
                    <a:pt x="119" y="653"/>
                  </a:cubicBezTo>
                  <a:cubicBezTo>
                    <a:pt x="130" y="657"/>
                    <a:pt x="141" y="662"/>
                    <a:pt x="152" y="664"/>
                  </a:cubicBezTo>
                  <a:cubicBezTo>
                    <a:pt x="152" y="667"/>
                    <a:pt x="149" y="676"/>
                    <a:pt x="153" y="673"/>
                  </a:cubicBezTo>
                  <a:cubicBezTo>
                    <a:pt x="157" y="668"/>
                    <a:pt x="163" y="666"/>
                    <a:pt x="167" y="671"/>
                  </a:cubicBezTo>
                  <a:cubicBezTo>
                    <a:pt x="173" y="672"/>
                    <a:pt x="179" y="670"/>
                    <a:pt x="186" y="670"/>
                  </a:cubicBezTo>
                  <a:cubicBezTo>
                    <a:pt x="186" y="678"/>
                    <a:pt x="190" y="670"/>
                    <a:pt x="193" y="670"/>
                  </a:cubicBezTo>
                  <a:cubicBezTo>
                    <a:pt x="193" y="672"/>
                    <a:pt x="193" y="675"/>
                    <a:pt x="194" y="677"/>
                  </a:cubicBezTo>
                  <a:cubicBezTo>
                    <a:pt x="197" y="679"/>
                    <a:pt x="197" y="674"/>
                    <a:pt x="198" y="672"/>
                  </a:cubicBezTo>
                  <a:cubicBezTo>
                    <a:pt x="201" y="670"/>
                    <a:pt x="203" y="674"/>
                    <a:pt x="206" y="675"/>
                  </a:cubicBezTo>
                  <a:cubicBezTo>
                    <a:pt x="210" y="670"/>
                    <a:pt x="216" y="670"/>
                    <a:pt x="221" y="668"/>
                  </a:cubicBezTo>
                  <a:cubicBezTo>
                    <a:pt x="221" y="669"/>
                    <a:pt x="222" y="672"/>
                    <a:pt x="222" y="674"/>
                  </a:cubicBezTo>
                  <a:cubicBezTo>
                    <a:pt x="225" y="672"/>
                    <a:pt x="228" y="670"/>
                    <a:pt x="232" y="669"/>
                  </a:cubicBezTo>
                  <a:cubicBezTo>
                    <a:pt x="235" y="669"/>
                    <a:pt x="239" y="670"/>
                    <a:pt x="243" y="672"/>
                  </a:cubicBezTo>
                  <a:cubicBezTo>
                    <a:pt x="246" y="677"/>
                    <a:pt x="247" y="666"/>
                    <a:pt x="249" y="669"/>
                  </a:cubicBezTo>
                  <a:cubicBezTo>
                    <a:pt x="252" y="669"/>
                    <a:pt x="251" y="673"/>
                    <a:pt x="252" y="676"/>
                  </a:cubicBezTo>
                  <a:cubicBezTo>
                    <a:pt x="254" y="676"/>
                    <a:pt x="254" y="672"/>
                    <a:pt x="255" y="670"/>
                  </a:cubicBezTo>
                  <a:cubicBezTo>
                    <a:pt x="258" y="668"/>
                    <a:pt x="262" y="668"/>
                    <a:pt x="266" y="669"/>
                  </a:cubicBezTo>
                  <a:cubicBezTo>
                    <a:pt x="270" y="667"/>
                    <a:pt x="274" y="667"/>
                    <a:pt x="278" y="665"/>
                  </a:cubicBezTo>
                  <a:cubicBezTo>
                    <a:pt x="279" y="662"/>
                    <a:pt x="279" y="662"/>
                    <a:pt x="281" y="663"/>
                  </a:cubicBezTo>
                  <a:cubicBezTo>
                    <a:pt x="283" y="664"/>
                    <a:pt x="286" y="660"/>
                    <a:pt x="287" y="656"/>
                  </a:cubicBezTo>
                  <a:cubicBezTo>
                    <a:pt x="291" y="655"/>
                    <a:pt x="295" y="661"/>
                    <a:pt x="299" y="657"/>
                  </a:cubicBezTo>
                  <a:cubicBezTo>
                    <a:pt x="301" y="653"/>
                    <a:pt x="306" y="650"/>
                    <a:pt x="306" y="657"/>
                  </a:cubicBezTo>
                  <a:cubicBezTo>
                    <a:pt x="311" y="658"/>
                    <a:pt x="318" y="646"/>
                    <a:pt x="320" y="655"/>
                  </a:cubicBezTo>
                  <a:cubicBezTo>
                    <a:pt x="324" y="653"/>
                    <a:pt x="329" y="654"/>
                    <a:pt x="333" y="650"/>
                  </a:cubicBezTo>
                  <a:cubicBezTo>
                    <a:pt x="337" y="653"/>
                    <a:pt x="338" y="649"/>
                    <a:pt x="340" y="644"/>
                  </a:cubicBezTo>
                  <a:cubicBezTo>
                    <a:pt x="342" y="645"/>
                    <a:pt x="344" y="646"/>
                    <a:pt x="346" y="645"/>
                  </a:cubicBezTo>
                  <a:cubicBezTo>
                    <a:pt x="348" y="643"/>
                    <a:pt x="348" y="638"/>
                    <a:pt x="351" y="638"/>
                  </a:cubicBezTo>
                  <a:cubicBezTo>
                    <a:pt x="354" y="638"/>
                    <a:pt x="355" y="632"/>
                    <a:pt x="358" y="632"/>
                  </a:cubicBezTo>
                  <a:cubicBezTo>
                    <a:pt x="361" y="632"/>
                    <a:pt x="363" y="624"/>
                    <a:pt x="366" y="625"/>
                  </a:cubicBezTo>
                  <a:cubicBezTo>
                    <a:pt x="371" y="629"/>
                    <a:pt x="374" y="618"/>
                    <a:pt x="378" y="617"/>
                  </a:cubicBezTo>
                  <a:cubicBezTo>
                    <a:pt x="382" y="619"/>
                    <a:pt x="381" y="609"/>
                    <a:pt x="384" y="608"/>
                  </a:cubicBezTo>
                  <a:cubicBezTo>
                    <a:pt x="383" y="615"/>
                    <a:pt x="381" y="623"/>
                    <a:pt x="379" y="630"/>
                  </a:cubicBezTo>
                  <a:cubicBezTo>
                    <a:pt x="384" y="629"/>
                    <a:pt x="386" y="618"/>
                    <a:pt x="390" y="614"/>
                  </a:cubicBezTo>
                  <a:cubicBezTo>
                    <a:pt x="395" y="609"/>
                    <a:pt x="402" y="610"/>
                    <a:pt x="406" y="601"/>
                  </a:cubicBezTo>
                  <a:cubicBezTo>
                    <a:pt x="409" y="604"/>
                    <a:pt x="410" y="598"/>
                    <a:pt x="413" y="596"/>
                  </a:cubicBezTo>
                  <a:cubicBezTo>
                    <a:pt x="418" y="601"/>
                    <a:pt x="419" y="588"/>
                    <a:pt x="424" y="590"/>
                  </a:cubicBezTo>
                  <a:cubicBezTo>
                    <a:pt x="429" y="599"/>
                    <a:pt x="436" y="575"/>
                    <a:pt x="425" y="584"/>
                  </a:cubicBezTo>
                  <a:cubicBezTo>
                    <a:pt x="426" y="580"/>
                    <a:pt x="430" y="583"/>
                    <a:pt x="432" y="579"/>
                  </a:cubicBezTo>
                  <a:cubicBezTo>
                    <a:pt x="436" y="576"/>
                    <a:pt x="437" y="566"/>
                    <a:pt x="442" y="568"/>
                  </a:cubicBezTo>
                  <a:cubicBezTo>
                    <a:pt x="445" y="561"/>
                    <a:pt x="450" y="556"/>
                    <a:pt x="452" y="547"/>
                  </a:cubicBezTo>
                  <a:cubicBezTo>
                    <a:pt x="458" y="542"/>
                    <a:pt x="464" y="535"/>
                    <a:pt x="470" y="527"/>
                  </a:cubicBezTo>
                  <a:cubicBezTo>
                    <a:pt x="473" y="526"/>
                    <a:pt x="479" y="525"/>
                    <a:pt x="477" y="516"/>
                  </a:cubicBezTo>
                  <a:cubicBezTo>
                    <a:pt x="479" y="507"/>
                    <a:pt x="487" y="503"/>
                    <a:pt x="487" y="492"/>
                  </a:cubicBezTo>
                  <a:cubicBezTo>
                    <a:pt x="489" y="489"/>
                    <a:pt x="491" y="486"/>
                    <a:pt x="493" y="484"/>
                  </a:cubicBezTo>
                  <a:cubicBezTo>
                    <a:pt x="494" y="481"/>
                    <a:pt x="498" y="482"/>
                    <a:pt x="497" y="477"/>
                  </a:cubicBezTo>
                  <a:cubicBezTo>
                    <a:pt x="497" y="474"/>
                    <a:pt x="495" y="470"/>
                    <a:pt x="497" y="468"/>
                  </a:cubicBezTo>
                  <a:cubicBezTo>
                    <a:pt x="499" y="464"/>
                    <a:pt x="499" y="475"/>
                    <a:pt x="501" y="473"/>
                  </a:cubicBezTo>
                  <a:cubicBezTo>
                    <a:pt x="505" y="463"/>
                    <a:pt x="507" y="451"/>
                    <a:pt x="508" y="440"/>
                  </a:cubicBezTo>
                  <a:cubicBezTo>
                    <a:pt x="511" y="433"/>
                    <a:pt x="510" y="446"/>
                    <a:pt x="513" y="448"/>
                  </a:cubicBezTo>
                  <a:cubicBezTo>
                    <a:pt x="510" y="433"/>
                    <a:pt x="519" y="428"/>
                    <a:pt x="520" y="416"/>
                  </a:cubicBezTo>
                  <a:cubicBezTo>
                    <a:pt x="523" y="411"/>
                    <a:pt x="524" y="403"/>
                    <a:pt x="527" y="398"/>
                  </a:cubicBezTo>
                  <a:cubicBezTo>
                    <a:pt x="529" y="393"/>
                    <a:pt x="533" y="389"/>
                    <a:pt x="532" y="38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4125913" y="1343026"/>
              <a:ext cx="273050" cy="325438"/>
            </a:xfrm>
            <a:custGeom>
              <a:avLst/>
              <a:gdLst>
                <a:gd name="T0" fmla="*/ 409 w 564"/>
                <a:gd name="T1" fmla="*/ 572 h 668"/>
                <a:gd name="T2" fmla="*/ 363 w 564"/>
                <a:gd name="T3" fmla="*/ 475 h 668"/>
                <a:gd name="T4" fmla="*/ 324 w 564"/>
                <a:gd name="T5" fmla="*/ 93 h 668"/>
                <a:gd name="T6" fmla="*/ 304 w 564"/>
                <a:gd name="T7" fmla="*/ 96 h 668"/>
                <a:gd name="T8" fmla="*/ 236 w 564"/>
                <a:gd name="T9" fmla="*/ 164 h 668"/>
                <a:gd name="T10" fmla="*/ 219 w 564"/>
                <a:gd name="T11" fmla="*/ 190 h 668"/>
                <a:gd name="T12" fmla="*/ 212 w 564"/>
                <a:gd name="T13" fmla="*/ 212 h 668"/>
                <a:gd name="T14" fmla="*/ 207 w 564"/>
                <a:gd name="T15" fmla="*/ 217 h 668"/>
                <a:gd name="T16" fmla="*/ 183 w 564"/>
                <a:gd name="T17" fmla="*/ 224 h 668"/>
                <a:gd name="T18" fmla="*/ 180 w 564"/>
                <a:gd name="T19" fmla="*/ 244 h 668"/>
                <a:gd name="T20" fmla="*/ 190 w 564"/>
                <a:gd name="T21" fmla="*/ 206 h 668"/>
                <a:gd name="T22" fmla="*/ 157 w 564"/>
                <a:gd name="T23" fmla="*/ 307 h 668"/>
                <a:gd name="T24" fmla="*/ 148 w 564"/>
                <a:gd name="T25" fmla="*/ 342 h 668"/>
                <a:gd name="T26" fmla="*/ 138 w 564"/>
                <a:gd name="T27" fmla="*/ 332 h 668"/>
                <a:gd name="T28" fmla="*/ 125 w 564"/>
                <a:gd name="T29" fmla="*/ 373 h 668"/>
                <a:gd name="T30" fmla="*/ 117 w 564"/>
                <a:gd name="T31" fmla="*/ 413 h 668"/>
                <a:gd name="T32" fmla="*/ 147 w 564"/>
                <a:gd name="T33" fmla="*/ 291 h 668"/>
                <a:gd name="T34" fmla="*/ 157 w 564"/>
                <a:gd name="T35" fmla="*/ 257 h 668"/>
                <a:gd name="T36" fmla="*/ 88 w 564"/>
                <a:gd name="T37" fmla="*/ 507 h 668"/>
                <a:gd name="T38" fmla="*/ 83 w 564"/>
                <a:gd name="T39" fmla="*/ 590 h 668"/>
                <a:gd name="T40" fmla="*/ 51 w 564"/>
                <a:gd name="T41" fmla="*/ 602 h 668"/>
                <a:gd name="T42" fmla="*/ 380 w 564"/>
                <a:gd name="T43" fmla="*/ 219 h 668"/>
                <a:gd name="T44" fmla="*/ 394 w 564"/>
                <a:gd name="T45" fmla="*/ 162 h 668"/>
                <a:gd name="T46" fmla="*/ 388 w 564"/>
                <a:gd name="T47" fmla="*/ 74 h 668"/>
                <a:gd name="T48" fmla="*/ 398 w 564"/>
                <a:gd name="T49" fmla="*/ 115 h 668"/>
                <a:gd name="T50" fmla="*/ 401 w 564"/>
                <a:gd name="T51" fmla="*/ 101 h 668"/>
                <a:gd name="T52" fmla="*/ 418 w 564"/>
                <a:gd name="T53" fmla="*/ 145 h 668"/>
                <a:gd name="T54" fmla="*/ 497 w 564"/>
                <a:gd name="T55" fmla="*/ 611 h 668"/>
                <a:gd name="T56" fmla="*/ 460 w 564"/>
                <a:gd name="T57" fmla="*/ 608 h 668"/>
                <a:gd name="T58" fmla="*/ 425 w 564"/>
                <a:gd name="T59" fmla="*/ 563 h 668"/>
                <a:gd name="T60" fmla="*/ 391 w 564"/>
                <a:gd name="T61" fmla="*/ 533 h 668"/>
                <a:gd name="T62" fmla="*/ 369 w 564"/>
                <a:gd name="T63" fmla="*/ 464 h 668"/>
                <a:gd name="T64" fmla="*/ 362 w 564"/>
                <a:gd name="T65" fmla="*/ 438 h 668"/>
                <a:gd name="T66" fmla="*/ 367 w 564"/>
                <a:gd name="T67" fmla="*/ 333 h 668"/>
                <a:gd name="T68" fmla="*/ 376 w 564"/>
                <a:gd name="T69" fmla="*/ 244 h 668"/>
                <a:gd name="T70" fmla="*/ 385 w 564"/>
                <a:gd name="T71" fmla="*/ 219 h 668"/>
                <a:gd name="T72" fmla="*/ 387 w 564"/>
                <a:gd name="T73" fmla="*/ 195 h 668"/>
                <a:gd name="T74" fmla="*/ 402 w 564"/>
                <a:gd name="T75" fmla="*/ 189 h 668"/>
                <a:gd name="T76" fmla="*/ 415 w 564"/>
                <a:gd name="T77" fmla="*/ 195 h 668"/>
                <a:gd name="T78" fmla="*/ 430 w 564"/>
                <a:gd name="T79" fmla="*/ 114 h 668"/>
                <a:gd name="T80" fmla="*/ 396 w 564"/>
                <a:gd name="T81" fmla="*/ 69 h 668"/>
                <a:gd name="T82" fmla="*/ 225 w 564"/>
                <a:gd name="T83" fmla="*/ 93 h 668"/>
                <a:gd name="T84" fmla="*/ 136 w 564"/>
                <a:gd name="T85" fmla="*/ 3 h 668"/>
                <a:gd name="T86" fmla="*/ 25 w 564"/>
                <a:gd name="T87" fmla="*/ 622 h 668"/>
                <a:gd name="T88" fmla="*/ 63 w 564"/>
                <a:gd name="T89" fmla="*/ 619 h 668"/>
                <a:gd name="T90" fmla="*/ 95 w 564"/>
                <a:gd name="T91" fmla="*/ 578 h 668"/>
                <a:gd name="T92" fmla="*/ 102 w 564"/>
                <a:gd name="T93" fmla="*/ 507 h 668"/>
                <a:gd name="T94" fmla="*/ 105 w 564"/>
                <a:gd name="T95" fmla="*/ 531 h 668"/>
                <a:gd name="T96" fmla="*/ 118 w 564"/>
                <a:gd name="T97" fmla="*/ 433 h 668"/>
                <a:gd name="T98" fmla="*/ 134 w 564"/>
                <a:gd name="T99" fmla="*/ 417 h 668"/>
                <a:gd name="T100" fmla="*/ 141 w 564"/>
                <a:gd name="T101" fmla="*/ 387 h 668"/>
                <a:gd name="T102" fmla="*/ 169 w 564"/>
                <a:gd name="T103" fmla="*/ 302 h 668"/>
                <a:gd name="T104" fmla="*/ 182 w 564"/>
                <a:gd name="T105" fmla="*/ 289 h 668"/>
                <a:gd name="T106" fmla="*/ 215 w 564"/>
                <a:gd name="T107" fmla="*/ 222 h 668"/>
                <a:gd name="T108" fmla="*/ 252 w 564"/>
                <a:gd name="T109" fmla="*/ 177 h 668"/>
                <a:gd name="T110" fmla="*/ 274 w 564"/>
                <a:gd name="T111" fmla="*/ 126 h 668"/>
                <a:gd name="T112" fmla="*/ 294 w 564"/>
                <a:gd name="T113" fmla="*/ 129 h 668"/>
                <a:gd name="T114" fmla="*/ 344 w 564"/>
                <a:gd name="T115" fmla="*/ 101 h 668"/>
                <a:gd name="T116" fmla="*/ 330 w 564"/>
                <a:gd name="T117" fmla="*/ 384 h 668"/>
                <a:gd name="T118" fmla="*/ 383 w 564"/>
                <a:gd name="T119" fmla="*/ 592 h 668"/>
                <a:gd name="T120" fmla="*/ 481 w 564"/>
                <a:gd name="T121" fmla="*/ 663 h 668"/>
                <a:gd name="T122" fmla="*/ 561 w 564"/>
                <a:gd name="T123" fmla="*/ 612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4" h="668">
                  <a:moveTo>
                    <a:pt x="460" y="614"/>
                  </a:moveTo>
                  <a:cubicBezTo>
                    <a:pt x="458" y="613"/>
                    <a:pt x="452" y="612"/>
                    <a:pt x="456" y="609"/>
                  </a:cubicBezTo>
                  <a:cubicBezTo>
                    <a:pt x="457" y="609"/>
                    <a:pt x="458" y="609"/>
                    <a:pt x="460" y="609"/>
                  </a:cubicBezTo>
                  <a:cubicBezTo>
                    <a:pt x="460" y="611"/>
                    <a:pt x="460" y="612"/>
                    <a:pt x="460" y="614"/>
                  </a:cubicBezTo>
                  <a:moveTo>
                    <a:pt x="423" y="590"/>
                  </a:moveTo>
                  <a:cubicBezTo>
                    <a:pt x="420" y="586"/>
                    <a:pt x="413" y="584"/>
                    <a:pt x="415" y="578"/>
                  </a:cubicBezTo>
                  <a:cubicBezTo>
                    <a:pt x="420" y="578"/>
                    <a:pt x="422" y="583"/>
                    <a:pt x="425" y="586"/>
                  </a:cubicBezTo>
                  <a:cubicBezTo>
                    <a:pt x="425" y="588"/>
                    <a:pt x="424" y="591"/>
                    <a:pt x="423" y="590"/>
                  </a:cubicBezTo>
                  <a:moveTo>
                    <a:pt x="412" y="580"/>
                  </a:moveTo>
                  <a:cubicBezTo>
                    <a:pt x="409" y="580"/>
                    <a:pt x="409" y="575"/>
                    <a:pt x="406" y="573"/>
                  </a:cubicBezTo>
                  <a:cubicBezTo>
                    <a:pt x="407" y="573"/>
                    <a:pt x="408" y="573"/>
                    <a:pt x="409" y="572"/>
                  </a:cubicBezTo>
                  <a:cubicBezTo>
                    <a:pt x="414" y="571"/>
                    <a:pt x="412" y="577"/>
                    <a:pt x="412" y="580"/>
                  </a:cubicBezTo>
                  <a:moveTo>
                    <a:pt x="405" y="571"/>
                  </a:moveTo>
                  <a:cubicBezTo>
                    <a:pt x="402" y="570"/>
                    <a:pt x="402" y="567"/>
                    <a:pt x="403" y="565"/>
                  </a:cubicBezTo>
                  <a:cubicBezTo>
                    <a:pt x="406" y="564"/>
                    <a:pt x="404" y="569"/>
                    <a:pt x="405" y="571"/>
                  </a:cubicBezTo>
                  <a:moveTo>
                    <a:pt x="400" y="563"/>
                  </a:moveTo>
                  <a:cubicBezTo>
                    <a:pt x="400" y="563"/>
                    <a:pt x="399" y="563"/>
                    <a:pt x="398" y="563"/>
                  </a:cubicBezTo>
                  <a:cubicBezTo>
                    <a:pt x="399" y="558"/>
                    <a:pt x="393" y="556"/>
                    <a:pt x="394" y="552"/>
                  </a:cubicBezTo>
                  <a:cubicBezTo>
                    <a:pt x="398" y="553"/>
                    <a:pt x="401" y="559"/>
                    <a:pt x="400" y="563"/>
                  </a:cubicBezTo>
                  <a:moveTo>
                    <a:pt x="363" y="475"/>
                  </a:moveTo>
                  <a:cubicBezTo>
                    <a:pt x="361" y="476"/>
                    <a:pt x="359" y="472"/>
                    <a:pt x="360" y="471"/>
                  </a:cubicBezTo>
                  <a:cubicBezTo>
                    <a:pt x="361" y="471"/>
                    <a:pt x="364" y="473"/>
                    <a:pt x="363" y="475"/>
                  </a:cubicBezTo>
                  <a:moveTo>
                    <a:pt x="351" y="419"/>
                  </a:moveTo>
                  <a:cubicBezTo>
                    <a:pt x="351" y="416"/>
                    <a:pt x="351" y="414"/>
                    <a:pt x="352" y="411"/>
                  </a:cubicBezTo>
                  <a:cubicBezTo>
                    <a:pt x="354" y="413"/>
                    <a:pt x="355" y="418"/>
                    <a:pt x="351" y="419"/>
                  </a:cubicBezTo>
                  <a:moveTo>
                    <a:pt x="361" y="279"/>
                  </a:moveTo>
                  <a:cubicBezTo>
                    <a:pt x="362" y="277"/>
                    <a:pt x="364" y="283"/>
                    <a:pt x="362" y="283"/>
                  </a:cubicBezTo>
                  <a:cubicBezTo>
                    <a:pt x="359" y="284"/>
                    <a:pt x="359" y="279"/>
                    <a:pt x="361" y="279"/>
                  </a:cubicBezTo>
                  <a:moveTo>
                    <a:pt x="363" y="305"/>
                  </a:moveTo>
                  <a:cubicBezTo>
                    <a:pt x="360" y="305"/>
                    <a:pt x="360" y="305"/>
                    <a:pt x="360" y="305"/>
                  </a:cubicBezTo>
                  <a:cubicBezTo>
                    <a:pt x="360" y="301"/>
                    <a:pt x="359" y="296"/>
                    <a:pt x="361" y="293"/>
                  </a:cubicBezTo>
                  <a:cubicBezTo>
                    <a:pt x="366" y="291"/>
                    <a:pt x="361" y="302"/>
                    <a:pt x="363" y="305"/>
                  </a:cubicBezTo>
                  <a:moveTo>
                    <a:pt x="324" y="93"/>
                  </a:moveTo>
                  <a:cubicBezTo>
                    <a:pt x="322" y="94"/>
                    <a:pt x="320" y="90"/>
                    <a:pt x="322" y="89"/>
                  </a:cubicBezTo>
                  <a:cubicBezTo>
                    <a:pt x="324" y="89"/>
                    <a:pt x="325" y="89"/>
                    <a:pt x="327" y="89"/>
                  </a:cubicBezTo>
                  <a:cubicBezTo>
                    <a:pt x="326" y="91"/>
                    <a:pt x="328" y="94"/>
                    <a:pt x="324" y="93"/>
                  </a:cubicBezTo>
                  <a:moveTo>
                    <a:pt x="316" y="97"/>
                  </a:moveTo>
                  <a:cubicBezTo>
                    <a:pt x="315" y="100"/>
                    <a:pt x="311" y="99"/>
                    <a:pt x="309" y="100"/>
                  </a:cubicBezTo>
                  <a:cubicBezTo>
                    <a:pt x="308" y="95"/>
                    <a:pt x="312" y="94"/>
                    <a:pt x="315" y="92"/>
                  </a:cubicBezTo>
                  <a:cubicBezTo>
                    <a:pt x="317" y="91"/>
                    <a:pt x="316" y="88"/>
                    <a:pt x="318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20" y="91"/>
                    <a:pt x="317" y="94"/>
                    <a:pt x="316" y="97"/>
                  </a:cubicBezTo>
                  <a:moveTo>
                    <a:pt x="303" y="102"/>
                  </a:moveTo>
                  <a:cubicBezTo>
                    <a:pt x="299" y="103"/>
                    <a:pt x="303" y="98"/>
                    <a:pt x="304" y="96"/>
                  </a:cubicBezTo>
                  <a:cubicBezTo>
                    <a:pt x="308" y="96"/>
                    <a:pt x="307" y="102"/>
                    <a:pt x="303" y="102"/>
                  </a:cubicBezTo>
                  <a:moveTo>
                    <a:pt x="263" y="126"/>
                  </a:moveTo>
                  <a:cubicBezTo>
                    <a:pt x="261" y="123"/>
                    <a:pt x="262" y="120"/>
                    <a:pt x="264" y="117"/>
                  </a:cubicBezTo>
                  <a:cubicBezTo>
                    <a:pt x="265" y="117"/>
                    <a:pt x="266" y="116"/>
                    <a:pt x="266" y="116"/>
                  </a:cubicBezTo>
                  <a:cubicBezTo>
                    <a:pt x="265" y="118"/>
                    <a:pt x="268" y="127"/>
                    <a:pt x="263" y="126"/>
                  </a:cubicBezTo>
                  <a:moveTo>
                    <a:pt x="258" y="137"/>
                  </a:moveTo>
                  <a:cubicBezTo>
                    <a:pt x="257" y="139"/>
                    <a:pt x="255" y="142"/>
                    <a:pt x="253" y="142"/>
                  </a:cubicBezTo>
                  <a:cubicBezTo>
                    <a:pt x="249" y="139"/>
                    <a:pt x="257" y="135"/>
                    <a:pt x="254" y="132"/>
                  </a:cubicBezTo>
                  <a:cubicBezTo>
                    <a:pt x="257" y="132"/>
                    <a:pt x="262" y="130"/>
                    <a:pt x="258" y="137"/>
                  </a:cubicBezTo>
                  <a:moveTo>
                    <a:pt x="240" y="158"/>
                  </a:moveTo>
                  <a:cubicBezTo>
                    <a:pt x="238" y="160"/>
                    <a:pt x="236" y="161"/>
                    <a:pt x="236" y="164"/>
                  </a:cubicBezTo>
                  <a:cubicBezTo>
                    <a:pt x="233" y="165"/>
                    <a:pt x="236" y="160"/>
                    <a:pt x="233" y="158"/>
                  </a:cubicBezTo>
                  <a:cubicBezTo>
                    <a:pt x="238" y="159"/>
                    <a:pt x="237" y="153"/>
                    <a:pt x="238" y="149"/>
                  </a:cubicBezTo>
                  <a:cubicBezTo>
                    <a:pt x="243" y="148"/>
                    <a:pt x="242" y="156"/>
                    <a:pt x="240" y="158"/>
                  </a:cubicBezTo>
                  <a:moveTo>
                    <a:pt x="228" y="200"/>
                  </a:moveTo>
                  <a:cubicBezTo>
                    <a:pt x="230" y="197"/>
                    <a:pt x="229" y="194"/>
                    <a:pt x="229" y="191"/>
                  </a:cubicBezTo>
                  <a:cubicBezTo>
                    <a:pt x="230" y="191"/>
                    <a:pt x="232" y="191"/>
                    <a:pt x="233" y="191"/>
                  </a:cubicBezTo>
                  <a:cubicBezTo>
                    <a:pt x="232" y="195"/>
                    <a:pt x="233" y="204"/>
                    <a:pt x="228" y="200"/>
                  </a:cubicBezTo>
                  <a:moveTo>
                    <a:pt x="222" y="181"/>
                  </a:moveTo>
                  <a:cubicBezTo>
                    <a:pt x="223" y="185"/>
                    <a:pt x="223" y="190"/>
                    <a:pt x="221" y="194"/>
                  </a:cubicBezTo>
                  <a:cubicBezTo>
                    <a:pt x="219" y="196"/>
                    <a:pt x="221" y="201"/>
                    <a:pt x="218" y="202"/>
                  </a:cubicBezTo>
                  <a:cubicBezTo>
                    <a:pt x="218" y="198"/>
                    <a:pt x="213" y="191"/>
                    <a:pt x="219" y="190"/>
                  </a:cubicBezTo>
                  <a:cubicBezTo>
                    <a:pt x="221" y="185"/>
                    <a:pt x="214" y="184"/>
                    <a:pt x="211" y="187"/>
                  </a:cubicBezTo>
                  <a:cubicBezTo>
                    <a:pt x="208" y="185"/>
                    <a:pt x="212" y="181"/>
                    <a:pt x="209" y="181"/>
                  </a:cubicBezTo>
                  <a:cubicBezTo>
                    <a:pt x="209" y="174"/>
                    <a:pt x="214" y="168"/>
                    <a:pt x="214" y="160"/>
                  </a:cubicBezTo>
                  <a:cubicBezTo>
                    <a:pt x="218" y="161"/>
                    <a:pt x="215" y="169"/>
                    <a:pt x="217" y="168"/>
                  </a:cubicBezTo>
                  <a:cubicBezTo>
                    <a:pt x="218" y="163"/>
                    <a:pt x="222" y="158"/>
                    <a:pt x="222" y="153"/>
                  </a:cubicBezTo>
                  <a:cubicBezTo>
                    <a:pt x="226" y="152"/>
                    <a:pt x="224" y="157"/>
                    <a:pt x="225" y="159"/>
                  </a:cubicBezTo>
                  <a:cubicBezTo>
                    <a:pt x="224" y="163"/>
                    <a:pt x="223" y="167"/>
                    <a:pt x="224" y="170"/>
                  </a:cubicBezTo>
                  <a:cubicBezTo>
                    <a:pt x="222" y="169"/>
                    <a:pt x="219" y="169"/>
                    <a:pt x="220" y="173"/>
                  </a:cubicBezTo>
                  <a:cubicBezTo>
                    <a:pt x="219" y="177"/>
                    <a:pt x="224" y="172"/>
                    <a:pt x="225" y="175"/>
                  </a:cubicBezTo>
                  <a:cubicBezTo>
                    <a:pt x="226" y="178"/>
                    <a:pt x="221" y="178"/>
                    <a:pt x="222" y="181"/>
                  </a:cubicBezTo>
                  <a:moveTo>
                    <a:pt x="212" y="212"/>
                  </a:moveTo>
                  <a:cubicBezTo>
                    <a:pt x="208" y="209"/>
                    <a:pt x="210" y="204"/>
                    <a:pt x="213" y="201"/>
                  </a:cubicBezTo>
                  <a:cubicBezTo>
                    <a:pt x="214" y="201"/>
                    <a:pt x="215" y="201"/>
                    <a:pt x="216" y="201"/>
                  </a:cubicBezTo>
                  <a:cubicBezTo>
                    <a:pt x="215" y="205"/>
                    <a:pt x="213" y="209"/>
                    <a:pt x="212" y="212"/>
                  </a:cubicBezTo>
                  <a:moveTo>
                    <a:pt x="207" y="217"/>
                  </a:moveTo>
                  <a:cubicBezTo>
                    <a:pt x="202" y="217"/>
                    <a:pt x="202" y="221"/>
                    <a:pt x="200" y="225"/>
                  </a:cubicBezTo>
                  <a:cubicBezTo>
                    <a:pt x="200" y="227"/>
                    <a:pt x="197" y="228"/>
                    <a:pt x="195" y="229"/>
                  </a:cubicBezTo>
                  <a:cubicBezTo>
                    <a:pt x="194" y="224"/>
                    <a:pt x="197" y="221"/>
                    <a:pt x="197" y="217"/>
                  </a:cubicBezTo>
                  <a:cubicBezTo>
                    <a:pt x="199" y="216"/>
                    <a:pt x="199" y="217"/>
                    <a:pt x="199" y="219"/>
                  </a:cubicBezTo>
                  <a:cubicBezTo>
                    <a:pt x="203" y="217"/>
                    <a:pt x="199" y="211"/>
                    <a:pt x="202" y="209"/>
                  </a:cubicBezTo>
                  <a:cubicBezTo>
                    <a:pt x="204" y="209"/>
                    <a:pt x="205" y="209"/>
                    <a:pt x="207" y="209"/>
                  </a:cubicBezTo>
                  <a:cubicBezTo>
                    <a:pt x="205" y="212"/>
                    <a:pt x="206" y="215"/>
                    <a:pt x="207" y="217"/>
                  </a:cubicBezTo>
                  <a:moveTo>
                    <a:pt x="197" y="203"/>
                  </a:moveTo>
                  <a:cubicBezTo>
                    <a:pt x="202" y="201"/>
                    <a:pt x="200" y="209"/>
                    <a:pt x="200" y="212"/>
                  </a:cubicBezTo>
                  <a:cubicBezTo>
                    <a:pt x="199" y="213"/>
                    <a:pt x="198" y="215"/>
                    <a:pt x="196" y="214"/>
                  </a:cubicBezTo>
                  <a:cubicBezTo>
                    <a:pt x="197" y="211"/>
                    <a:pt x="195" y="207"/>
                    <a:pt x="197" y="203"/>
                  </a:cubicBezTo>
                  <a:moveTo>
                    <a:pt x="203" y="198"/>
                  </a:moveTo>
                  <a:cubicBezTo>
                    <a:pt x="205" y="198"/>
                    <a:pt x="205" y="208"/>
                    <a:pt x="201" y="204"/>
                  </a:cubicBezTo>
                  <a:cubicBezTo>
                    <a:pt x="201" y="199"/>
                    <a:pt x="201" y="199"/>
                    <a:pt x="201" y="199"/>
                  </a:cubicBezTo>
                  <a:cubicBezTo>
                    <a:pt x="202" y="199"/>
                    <a:pt x="202" y="198"/>
                    <a:pt x="203" y="198"/>
                  </a:cubicBezTo>
                  <a:moveTo>
                    <a:pt x="189" y="223"/>
                  </a:moveTo>
                  <a:cubicBezTo>
                    <a:pt x="187" y="226"/>
                    <a:pt x="188" y="233"/>
                    <a:pt x="183" y="233"/>
                  </a:cubicBezTo>
                  <a:cubicBezTo>
                    <a:pt x="180" y="231"/>
                    <a:pt x="182" y="227"/>
                    <a:pt x="183" y="224"/>
                  </a:cubicBezTo>
                  <a:cubicBezTo>
                    <a:pt x="185" y="223"/>
                    <a:pt x="186" y="221"/>
                    <a:pt x="186" y="219"/>
                  </a:cubicBezTo>
                  <a:cubicBezTo>
                    <a:pt x="188" y="219"/>
                    <a:pt x="190" y="219"/>
                    <a:pt x="191" y="217"/>
                  </a:cubicBezTo>
                  <a:cubicBezTo>
                    <a:pt x="193" y="214"/>
                    <a:pt x="191" y="223"/>
                    <a:pt x="189" y="223"/>
                  </a:cubicBezTo>
                  <a:moveTo>
                    <a:pt x="190" y="240"/>
                  </a:moveTo>
                  <a:cubicBezTo>
                    <a:pt x="188" y="243"/>
                    <a:pt x="181" y="242"/>
                    <a:pt x="186" y="236"/>
                  </a:cubicBezTo>
                  <a:cubicBezTo>
                    <a:pt x="186" y="236"/>
                    <a:pt x="187" y="236"/>
                    <a:pt x="187" y="236"/>
                  </a:cubicBezTo>
                  <a:cubicBezTo>
                    <a:pt x="190" y="236"/>
                    <a:pt x="193" y="234"/>
                    <a:pt x="190" y="240"/>
                  </a:cubicBezTo>
                  <a:moveTo>
                    <a:pt x="182" y="253"/>
                  </a:moveTo>
                  <a:cubicBezTo>
                    <a:pt x="179" y="256"/>
                    <a:pt x="181" y="260"/>
                    <a:pt x="180" y="264"/>
                  </a:cubicBezTo>
                  <a:cubicBezTo>
                    <a:pt x="179" y="264"/>
                    <a:pt x="177" y="264"/>
                    <a:pt x="176" y="263"/>
                  </a:cubicBezTo>
                  <a:cubicBezTo>
                    <a:pt x="177" y="256"/>
                    <a:pt x="180" y="250"/>
                    <a:pt x="180" y="244"/>
                  </a:cubicBezTo>
                  <a:cubicBezTo>
                    <a:pt x="185" y="244"/>
                    <a:pt x="185" y="250"/>
                    <a:pt x="182" y="253"/>
                  </a:cubicBezTo>
                  <a:moveTo>
                    <a:pt x="179" y="286"/>
                  </a:moveTo>
                  <a:cubicBezTo>
                    <a:pt x="175" y="283"/>
                    <a:pt x="178" y="278"/>
                    <a:pt x="178" y="274"/>
                  </a:cubicBezTo>
                  <a:cubicBezTo>
                    <a:pt x="179" y="274"/>
                    <a:pt x="180" y="274"/>
                    <a:pt x="180" y="274"/>
                  </a:cubicBezTo>
                  <a:cubicBezTo>
                    <a:pt x="180" y="278"/>
                    <a:pt x="179" y="282"/>
                    <a:pt x="179" y="286"/>
                  </a:cubicBezTo>
                  <a:moveTo>
                    <a:pt x="176" y="228"/>
                  </a:moveTo>
                  <a:cubicBezTo>
                    <a:pt x="179" y="225"/>
                    <a:pt x="176" y="234"/>
                    <a:pt x="178" y="235"/>
                  </a:cubicBezTo>
                  <a:cubicBezTo>
                    <a:pt x="179" y="238"/>
                    <a:pt x="182" y="243"/>
                    <a:pt x="178" y="244"/>
                  </a:cubicBezTo>
                  <a:cubicBezTo>
                    <a:pt x="177" y="239"/>
                    <a:pt x="172" y="232"/>
                    <a:pt x="176" y="228"/>
                  </a:cubicBezTo>
                  <a:moveTo>
                    <a:pt x="187" y="206"/>
                  </a:moveTo>
                  <a:cubicBezTo>
                    <a:pt x="188" y="206"/>
                    <a:pt x="189" y="206"/>
                    <a:pt x="190" y="206"/>
                  </a:cubicBezTo>
                  <a:cubicBezTo>
                    <a:pt x="191" y="209"/>
                    <a:pt x="188" y="211"/>
                    <a:pt x="186" y="212"/>
                  </a:cubicBezTo>
                  <a:cubicBezTo>
                    <a:pt x="183" y="210"/>
                    <a:pt x="186" y="207"/>
                    <a:pt x="187" y="206"/>
                  </a:cubicBezTo>
                  <a:moveTo>
                    <a:pt x="173" y="249"/>
                  </a:moveTo>
                  <a:cubicBezTo>
                    <a:pt x="174" y="254"/>
                    <a:pt x="170" y="257"/>
                    <a:pt x="169" y="261"/>
                  </a:cubicBezTo>
                  <a:cubicBezTo>
                    <a:pt x="168" y="261"/>
                    <a:pt x="166" y="261"/>
                    <a:pt x="165" y="260"/>
                  </a:cubicBezTo>
                  <a:cubicBezTo>
                    <a:pt x="170" y="259"/>
                    <a:pt x="166" y="252"/>
                    <a:pt x="171" y="251"/>
                  </a:cubicBezTo>
                  <a:cubicBezTo>
                    <a:pt x="170" y="247"/>
                    <a:pt x="169" y="244"/>
                    <a:pt x="170" y="241"/>
                  </a:cubicBezTo>
                  <a:cubicBezTo>
                    <a:pt x="175" y="240"/>
                    <a:pt x="173" y="247"/>
                    <a:pt x="173" y="249"/>
                  </a:cubicBezTo>
                  <a:moveTo>
                    <a:pt x="159" y="321"/>
                  </a:moveTo>
                  <a:cubicBezTo>
                    <a:pt x="154" y="322"/>
                    <a:pt x="158" y="315"/>
                    <a:pt x="158" y="313"/>
                  </a:cubicBezTo>
                  <a:cubicBezTo>
                    <a:pt x="156" y="311"/>
                    <a:pt x="155" y="308"/>
                    <a:pt x="157" y="307"/>
                  </a:cubicBezTo>
                  <a:cubicBezTo>
                    <a:pt x="158" y="307"/>
                    <a:pt x="160" y="307"/>
                    <a:pt x="160" y="307"/>
                  </a:cubicBezTo>
                  <a:cubicBezTo>
                    <a:pt x="162" y="311"/>
                    <a:pt x="160" y="316"/>
                    <a:pt x="159" y="321"/>
                  </a:cubicBezTo>
                  <a:moveTo>
                    <a:pt x="153" y="327"/>
                  </a:moveTo>
                  <a:cubicBezTo>
                    <a:pt x="156" y="325"/>
                    <a:pt x="155" y="330"/>
                    <a:pt x="156" y="332"/>
                  </a:cubicBezTo>
                  <a:cubicBezTo>
                    <a:pt x="153" y="332"/>
                    <a:pt x="148" y="328"/>
                    <a:pt x="153" y="327"/>
                  </a:cubicBezTo>
                  <a:moveTo>
                    <a:pt x="147" y="326"/>
                  </a:moveTo>
                  <a:cubicBezTo>
                    <a:pt x="145" y="321"/>
                    <a:pt x="150" y="316"/>
                    <a:pt x="148" y="311"/>
                  </a:cubicBezTo>
                  <a:cubicBezTo>
                    <a:pt x="149" y="307"/>
                    <a:pt x="151" y="302"/>
                    <a:pt x="153" y="298"/>
                  </a:cubicBezTo>
                  <a:cubicBezTo>
                    <a:pt x="159" y="301"/>
                    <a:pt x="149" y="308"/>
                    <a:pt x="152" y="312"/>
                  </a:cubicBezTo>
                  <a:cubicBezTo>
                    <a:pt x="151" y="316"/>
                    <a:pt x="153" y="325"/>
                    <a:pt x="147" y="326"/>
                  </a:cubicBezTo>
                  <a:moveTo>
                    <a:pt x="148" y="342"/>
                  </a:moveTo>
                  <a:cubicBezTo>
                    <a:pt x="147" y="343"/>
                    <a:pt x="142" y="343"/>
                    <a:pt x="143" y="346"/>
                  </a:cubicBezTo>
                  <a:cubicBezTo>
                    <a:pt x="144" y="352"/>
                    <a:pt x="140" y="357"/>
                    <a:pt x="141" y="363"/>
                  </a:cubicBezTo>
                  <a:cubicBezTo>
                    <a:pt x="140" y="364"/>
                    <a:pt x="135" y="365"/>
                    <a:pt x="139" y="369"/>
                  </a:cubicBezTo>
                  <a:cubicBezTo>
                    <a:pt x="140" y="372"/>
                    <a:pt x="138" y="375"/>
                    <a:pt x="138" y="378"/>
                  </a:cubicBezTo>
                  <a:cubicBezTo>
                    <a:pt x="139" y="382"/>
                    <a:pt x="137" y="385"/>
                    <a:pt x="136" y="389"/>
                  </a:cubicBezTo>
                  <a:cubicBezTo>
                    <a:pt x="136" y="391"/>
                    <a:pt x="130" y="391"/>
                    <a:pt x="132" y="389"/>
                  </a:cubicBezTo>
                  <a:cubicBezTo>
                    <a:pt x="136" y="385"/>
                    <a:pt x="133" y="379"/>
                    <a:pt x="133" y="375"/>
                  </a:cubicBezTo>
                  <a:cubicBezTo>
                    <a:pt x="135" y="374"/>
                    <a:pt x="137" y="372"/>
                    <a:pt x="136" y="370"/>
                  </a:cubicBezTo>
                  <a:cubicBezTo>
                    <a:pt x="133" y="364"/>
                    <a:pt x="131" y="356"/>
                    <a:pt x="135" y="350"/>
                  </a:cubicBezTo>
                  <a:cubicBezTo>
                    <a:pt x="135" y="344"/>
                    <a:pt x="137" y="338"/>
                    <a:pt x="138" y="332"/>
                  </a:cubicBezTo>
                  <a:cubicBezTo>
                    <a:pt x="138" y="332"/>
                    <a:pt x="138" y="332"/>
                    <a:pt x="138" y="332"/>
                  </a:cubicBezTo>
                  <a:cubicBezTo>
                    <a:pt x="138" y="336"/>
                    <a:pt x="140" y="341"/>
                    <a:pt x="139" y="345"/>
                  </a:cubicBezTo>
                  <a:cubicBezTo>
                    <a:pt x="142" y="345"/>
                    <a:pt x="143" y="342"/>
                    <a:pt x="144" y="340"/>
                  </a:cubicBezTo>
                  <a:cubicBezTo>
                    <a:pt x="146" y="339"/>
                    <a:pt x="144" y="332"/>
                    <a:pt x="148" y="333"/>
                  </a:cubicBezTo>
                  <a:cubicBezTo>
                    <a:pt x="148" y="336"/>
                    <a:pt x="148" y="339"/>
                    <a:pt x="148" y="342"/>
                  </a:cubicBezTo>
                  <a:moveTo>
                    <a:pt x="129" y="411"/>
                  </a:moveTo>
                  <a:cubicBezTo>
                    <a:pt x="126" y="407"/>
                    <a:pt x="130" y="401"/>
                    <a:pt x="130" y="396"/>
                  </a:cubicBezTo>
                  <a:cubicBezTo>
                    <a:pt x="130" y="396"/>
                    <a:pt x="131" y="395"/>
                    <a:pt x="131" y="395"/>
                  </a:cubicBezTo>
                  <a:cubicBezTo>
                    <a:pt x="131" y="395"/>
                    <a:pt x="132" y="395"/>
                    <a:pt x="133" y="395"/>
                  </a:cubicBezTo>
                  <a:cubicBezTo>
                    <a:pt x="134" y="401"/>
                    <a:pt x="130" y="406"/>
                    <a:pt x="129" y="411"/>
                  </a:cubicBezTo>
                  <a:moveTo>
                    <a:pt x="127" y="389"/>
                  </a:moveTo>
                  <a:cubicBezTo>
                    <a:pt x="126" y="384"/>
                    <a:pt x="125" y="378"/>
                    <a:pt x="125" y="373"/>
                  </a:cubicBezTo>
                  <a:cubicBezTo>
                    <a:pt x="125" y="369"/>
                    <a:pt x="133" y="370"/>
                    <a:pt x="129" y="364"/>
                  </a:cubicBezTo>
                  <a:cubicBezTo>
                    <a:pt x="129" y="361"/>
                    <a:pt x="129" y="359"/>
                    <a:pt x="129" y="356"/>
                  </a:cubicBezTo>
                  <a:cubicBezTo>
                    <a:pt x="131" y="356"/>
                    <a:pt x="131" y="356"/>
                    <a:pt x="131" y="356"/>
                  </a:cubicBezTo>
                  <a:cubicBezTo>
                    <a:pt x="132" y="361"/>
                    <a:pt x="130" y="366"/>
                    <a:pt x="132" y="370"/>
                  </a:cubicBezTo>
                  <a:cubicBezTo>
                    <a:pt x="133" y="373"/>
                    <a:pt x="128" y="375"/>
                    <a:pt x="129" y="378"/>
                  </a:cubicBezTo>
                  <a:cubicBezTo>
                    <a:pt x="124" y="382"/>
                    <a:pt x="131" y="387"/>
                    <a:pt x="127" y="389"/>
                  </a:cubicBezTo>
                  <a:moveTo>
                    <a:pt x="123" y="406"/>
                  </a:moveTo>
                  <a:cubicBezTo>
                    <a:pt x="122" y="410"/>
                    <a:pt x="126" y="412"/>
                    <a:pt x="126" y="416"/>
                  </a:cubicBezTo>
                  <a:cubicBezTo>
                    <a:pt x="126" y="421"/>
                    <a:pt x="117" y="419"/>
                    <a:pt x="119" y="426"/>
                  </a:cubicBezTo>
                  <a:cubicBezTo>
                    <a:pt x="119" y="429"/>
                    <a:pt x="117" y="426"/>
                    <a:pt x="116" y="425"/>
                  </a:cubicBezTo>
                  <a:cubicBezTo>
                    <a:pt x="116" y="421"/>
                    <a:pt x="117" y="417"/>
                    <a:pt x="117" y="413"/>
                  </a:cubicBezTo>
                  <a:cubicBezTo>
                    <a:pt x="122" y="409"/>
                    <a:pt x="118" y="402"/>
                    <a:pt x="121" y="397"/>
                  </a:cubicBezTo>
                  <a:cubicBezTo>
                    <a:pt x="122" y="395"/>
                    <a:pt x="122" y="391"/>
                    <a:pt x="126" y="391"/>
                  </a:cubicBezTo>
                  <a:cubicBezTo>
                    <a:pt x="126" y="390"/>
                    <a:pt x="126" y="390"/>
                    <a:pt x="126" y="390"/>
                  </a:cubicBezTo>
                  <a:cubicBezTo>
                    <a:pt x="130" y="397"/>
                    <a:pt x="121" y="399"/>
                    <a:pt x="123" y="406"/>
                  </a:cubicBezTo>
                  <a:moveTo>
                    <a:pt x="144" y="338"/>
                  </a:moveTo>
                  <a:cubicBezTo>
                    <a:pt x="141" y="339"/>
                    <a:pt x="138" y="334"/>
                    <a:pt x="141" y="332"/>
                  </a:cubicBezTo>
                  <a:cubicBezTo>
                    <a:pt x="143" y="332"/>
                    <a:pt x="144" y="336"/>
                    <a:pt x="144" y="338"/>
                  </a:cubicBezTo>
                  <a:moveTo>
                    <a:pt x="140" y="308"/>
                  </a:moveTo>
                  <a:cubicBezTo>
                    <a:pt x="140" y="305"/>
                    <a:pt x="145" y="306"/>
                    <a:pt x="145" y="303"/>
                  </a:cubicBezTo>
                  <a:cubicBezTo>
                    <a:pt x="146" y="299"/>
                    <a:pt x="146" y="295"/>
                    <a:pt x="145" y="291"/>
                  </a:cubicBezTo>
                  <a:cubicBezTo>
                    <a:pt x="146" y="291"/>
                    <a:pt x="147" y="291"/>
                    <a:pt x="147" y="291"/>
                  </a:cubicBezTo>
                  <a:cubicBezTo>
                    <a:pt x="145" y="302"/>
                    <a:pt x="148" y="297"/>
                    <a:pt x="149" y="294"/>
                  </a:cubicBezTo>
                  <a:cubicBezTo>
                    <a:pt x="150" y="291"/>
                    <a:pt x="151" y="288"/>
                    <a:pt x="151" y="285"/>
                  </a:cubicBezTo>
                  <a:cubicBezTo>
                    <a:pt x="149" y="282"/>
                    <a:pt x="147" y="279"/>
                    <a:pt x="150" y="276"/>
                  </a:cubicBezTo>
                  <a:cubicBezTo>
                    <a:pt x="150" y="276"/>
                    <a:pt x="151" y="276"/>
                    <a:pt x="152" y="276"/>
                  </a:cubicBezTo>
                  <a:cubicBezTo>
                    <a:pt x="149" y="283"/>
                    <a:pt x="152" y="283"/>
                    <a:pt x="156" y="281"/>
                  </a:cubicBezTo>
                  <a:cubicBezTo>
                    <a:pt x="155" y="288"/>
                    <a:pt x="154" y="296"/>
                    <a:pt x="149" y="300"/>
                  </a:cubicBezTo>
                  <a:cubicBezTo>
                    <a:pt x="149" y="304"/>
                    <a:pt x="143" y="306"/>
                    <a:pt x="144" y="311"/>
                  </a:cubicBezTo>
                  <a:cubicBezTo>
                    <a:pt x="143" y="315"/>
                    <a:pt x="141" y="319"/>
                    <a:pt x="139" y="323"/>
                  </a:cubicBezTo>
                  <a:cubicBezTo>
                    <a:pt x="139" y="324"/>
                    <a:pt x="138" y="331"/>
                    <a:pt x="135" y="327"/>
                  </a:cubicBezTo>
                  <a:cubicBezTo>
                    <a:pt x="136" y="321"/>
                    <a:pt x="139" y="314"/>
                    <a:pt x="140" y="308"/>
                  </a:cubicBezTo>
                  <a:moveTo>
                    <a:pt x="157" y="257"/>
                  </a:moveTo>
                  <a:cubicBezTo>
                    <a:pt x="158" y="256"/>
                    <a:pt x="159" y="260"/>
                    <a:pt x="159" y="261"/>
                  </a:cubicBezTo>
                  <a:cubicBezTo>
                    <a:pt x="156" y="263"/>
                    <a:pt x="158" y="269"/>
                    <a:pt x="154" y="267"/>
                  </a:cubicBezTo>
                  <a:cubicBezTo>
                    <a:pt x="151" y="263"/>
                    <a:pt x="155" y="260"/>
                    <a:pt x="157" y="257"/>
                  </a:cubicBezTo>
                  <a:moveTo>
                    <a:pt x="95" y="484"/>
                  </a:moveTo>
                  <a:cubicBezTo>
                    <a:pt x="94" y="486"/>
                    <a:pt x="95" y="489"/>
                    <a:pt x="92" y="488"/>
                  </a:cubicBezTo>
                  <a:cubicBezTo>
                    <a:pt x="94" y="484"/>
                    <a:pt x="87" y="474"/>
                    <a:pt x="94" y="474"/>
                  </a:cubicBezTo>
                  <a:cubicBezTo>
                    <a:pt x="95" y="472"/>
                    <a:pt x="95" y="471"/>
                    <a:pt x="96" y="470"/>
                  </a:cubicBezTo>
                  <a:cubicBezTo>
                    <a:pt x="96" y="470"/>
                    <a:pt x="97" y="470"/>
                    <a:pt x="98" y="469"/>
                  </a:cubicBezTo>
                  <a:cubicBezTo>
                    <a:pt x="97" y="474"/>
                    <a:pt x="98" y="480"/>
                    <a:pt x="95" y="484"/>
                  </a:cubicBezTo>
                  <a:moveTo>
                    <a:pt x="86" y="516"/>
                  </a:moveTo>
                  <a:cubicBezTo>
                    <a:pt x="85" y="513"/>
                    <a:pt x="84" y="508"/>
                    <a:pt x="88" y="507"/>
                  </a:cubicBezTo>
                  <a:cubicBezTo>
                    <a:pt x="91" y="507"/>
                    <a:pt x="89" y="515"/>
                    <a:pt x="86" y="516"/>
                  </a:cubicBezTo>
                  <a:moveTo>
                    <a:pt x="86" y="551"/>
                  </a:moveTo>
                  <a:cubicBezTo>
                    <a:pt x="86" y="553"/>
                    <a:pt x="84" y="555"/>
                    <a:pt x="84" y="558"/>
                  </a:cubicBezTo>
                  <a:cubicBezTo>
                    <a:pt x="85" y="561"/>
                    <a:pt x="84" y="565"/>
                    <a:pt x="82" y="567"/>
                  </a:cubicBezTo>
                  <a:cubicBezTo>
                    <a:pt x="79" y="567"/>
                    <a:pt x="75" y="564"/>
                    <a:pt x="77" y="560"/>
                  </a:cubicBezTo>
                  <a:cubicBezTo>
                    <a:pt x="77" y="553"/>
                    <a:pt x="74" y="546"/>
                    <a:pt x="78" y="540"/>
                  </a:cubicBezTo>
                  <a:cubicBezTo>
                    <a:pt x="83" y="539"/>
                    <a:pt x="85" y="548"/>
                    <a:pt x="79" y="547"/>
                  </a:cubicBezTo>
                  <a:cubicBezTo>
                    <a:pt x="79" y="550"/>
                    <a:pt x="79" y="555"/>
                    <a:pt x="79" y="558"/>
                  </a:cubicBezTo>
                  <a:cubicBezTo>
                    <a:pt x="80" y="558"/>
                    <a:pt x="81" y="558"/>
                    <a:pt x="81" y="558"/>
                  </a:cubicBezTo>
                  <a:cubicBezTo>
                    <a:pt x="79" y="554"/>
                    <a:pt x="82" y="550"/>
                    <a:pt x="86" y="551"/>
                  </a:cubicBezTo>
                  <a:moveTo>
                    <a:pt x="83" y="590"/>
                  </a:moveTo>
                  <a:cubicBezTo>
                    <a:pt x="82" y="589"/>
                    <a:pt x="82" y="588"/>
                    <a:pt x="83" y="586"/>
                  </a:cubicBezTo>
                  <a:cubicBezTo>
                    <a:pt x="86" y="585"/>
                    <a:pt x="85" y="591"/>
                    <a:pt x="83" y="590"/>
                  </a:cubicBezTo>
                  <a:moveTo>
                    <a:pt x="71" y="592"/>
                  </a:moveTo>
                  <a:cubicBezTo>
                    <a:pt x="69" y="592"/>
                    <a:pt x="69" y="589"/>
                    <a:pt x="69" y="587"/>
                  </a:cubicBezTo>
                  <a:cubicBezTo>
                    <a:pt x="73" y="586"/>
                    <a:pt x="74" y="590"/>
                    <a:pt x="71" y="592"/>
                  </a:cubicBezTo>
                  <a:moveTo>
                    <a:pt x="89" y="560"/>
                  </a:moveTo>
                  <a:cubicBezTo>
                    <a:pt x="91" y="559"/>
                    <a:pt x="91" y="565"/>
                    <a:pt x="88" y="565"/>
                  </a:cubicBezTo>
                  <a:cubicBezTo>
                    <a:pt x="88" y="564"/>
                    <a:pt x="87" y="561"/>
                    <a:pt x="89" y="560"/>
                  </a:cubicBezTo>
                  <a:moveTo>
                    <a:pt x="50" y="613"/>
                  </a:moveTo>
                  <a:cubicBezTo>
                    <a:pt x="46" y="615"/>
                    <a:pt x="48" y="608"/>
                    <a:pt x="49" y="605"/>
                  </a:cubicBezTo>
                  <a:cubicBezTo>
                    <a:pt x="50" y="605"/>
                    <a:pt x="50" y="603"/>
                    <a:pt x="51" y="602"/>
                  </a:cubicBezTo>
                  <a:cubicBezTo>
                    <a:pt x="53" y="601"/>
                    <a:pt x="53" y="604"/>
                    <a:pt x="54" y="606"/>
                  </a:cubicBezTo>
                  <a:cubicBezTo>
                    <a:pt x="53" y="609"/>
                    <a:pt x="51" y="611"/>
                    <a:pt x="50" y="613"/>
                  </a:cubicBezTo>
                  <a:moveTo>
                    <a:pt x="364" y="281"/>
                  </a:moveTo>
                  <a:cubicBezTo>
                    <a:pt x="367" y="282"/>
                    <a:pt x="368" y="289"/>
                    <a:pt x="364" y="288"/>
                  </a:cubicBezTo>
                  <a:cubicBezTo>
                    <a:pt x="364" y="286"/>
                    <a:pt x="364" y="284"/>
                    <a:pt x="364" y="281"/>
                  </a:cubicBezTo>
                  <a:moveTo>
                    <a:pt x="365" y="264"/>
                  </a:moveTo>
                  <a:cubicBezTo>
                    <a:pt x="366" y="264"/>
                    <a:pt x="367" y="264"/>
                    <a:pt x="367" y="264"/>
                  </a:cubicBezTo>
                  <a:cubicBezTo>
                    <a:pt x="366" y="269"/>
                    <a:pt x="370" y="276"/>
                    <a:pt x="365" y="279"/>
                  </a:cubicBezTo>
                  <a:cubicBezTo>
                    <a:pt x="364" y="274"/>
                    <a:pt x="365" y="269"/>
                    <a:pt x="365" y="264"/>
                  </a:cubicBezTo>
                  <a:moveTo>
                    <a:pt x="375" y="214"/>
                  </a:moveTo>
                  <a:cubicBezTo>
                    <a:pt x="377" y="216"/>
                    <a:pt x="379" y="217"/>
                    <a:pt x="380" y="219"/>
                  </a:cubicBezTo>
                  <a:cubicBezTo>
                    <a:pt x="381" y="220"/>
                    <a:pt x="378" y="221"/>
                    <a:pt x="378" y="221"/>
                  </a:cubicBezTo>
                  <a:cubicBezTo>
                    <a:pt x="376" y="219"/>
                    <a:pt x="375" y="217"/>
                    <a:pt x="375" y="214"/>
                  </a:cubicBezTo>
                  <a:moveTo>
                    <a:pt x="387" y="139"/>
                  </a:moveTo>
                  <a:cubicBezTo>
                    <a:pt x="387" y="134"/>
                    <a:pt x="390" y="131"/>
                    <a:pt x="391" y="126"/>
                  </a:cubicBezTo>
                  <a:cubicBezTo>
                    <a:pt x="395" y="125"/>
                    <a:pt x="392" y="131"/>
                    <a:pt x="393" y="134"/>
                  </a:cubicBezTo>
                  <a:cubicBezTo>
                    <a:pt x="394" y="137"/>
                    <a:pt x="398" y="132"/>
                    <a:pt x="400" y="135"/>
                  </a:cubicBezTo>
                  <a:cubicBezTo>
                    <a:pt x="400" y="139"/>
                    <a:pt x="399" y="143"/>
                    <a:pt x="399" y="147"/>
                  </a:cubicBezTo>
                  <a:cubicBezTo>
                    <a:pt x="401" y="147"/>
                    <a:pt x="403" y="145"/>
                    <a:pt x="403" y="147"/>
                  </a:cubicBezTo>
                  <a:cubicBezTo>
                    <a:pt x="404" y="150"/>
                    <a:pt x="403" y="152"/>
                    <a:pt x="401" y="155"/>
                  </a:cubicBezTo>
                  <a:cubicBezTo>
                    <a:pt x="399" y="155"/>
                    <a:pt x="395" y="155"/>
                    <a:pt x="397" y="157"/>
                  </a:cubicBezTo>
                  <a:cubicBezTo>
                    <a:pt x="398" y="160"/>
                    <a:pt x="395" y="161"/>
                    <a:pt x="394" y="162"/>
                  </a:cubicBezTo>
                  <a:cubicBezTo>
                    <a:pt x="394" y="160"/>
                    <a:pt x="393" y="157"/>
                    <a:pt x="393" y="155"/>
                  </a:cubicBezTo>
                  <a:cubicBezTo>
                    <a:pt x="392" y="152"/>
                    <a:pt x="397" y="151"/>
                    <a:pt x="396" y="148"/>
                  </a:cubicBezTo>
                  <a:cubicBezTo>
                    <a:pt x="395" y="145"/>
                    <a:pt x="395" y="142"/>
                    <a:pt x="396" y="140"/>
                  </a:cubicBezTo>
                  <a:cubicBezTo>
                    <a:pt x="392" y="138"/>
                    <a:pt x="394" y="146"/>
                    <a:pt x="390" y="145"/>
                  </a:cubicBezTo>
                  <a:cubicBezTo>
                    <a:pt x="387" y="146"/>
                    <a:pt x="388" y="140"/>
                    <a:pt x="384" y="139"/>
                  </a:cubicBezTo>
                  <a:cubicBezTo>
                    <a:pt x="382" y="136"/>
                    <a:pt x="386" y="136"/>
                    <a:pt x="387" y="139"/>
                  </a:cubicBezTo>
                  <a:moveTo>
                    <a:pt x="389" y="118"/>
                  </a:moveTo>
                  <a:cubicBezTo>
                    <a:pt x="389" y="114"/>
                    <a:pt x="389" y="109"/>
                    <a:pt x="389" y="104"/>
                  </a:cubicBezTo>
                  <a:cubicBezTo>
                    <a:pt x="392" y="106"/>
                    <a:pt x="391" y="109"/>
                    <a:pt x="393" y="112"/>
                  </a:cubicBezTo>
                  <a:cubicBezTo>
                    <a:pt x="394" y="115"/>
                    <a:pt x="393" y="123"/>
                    <a:pt x="389" y="118"/>
                  </a:cubicBezTo>
                  <a:moveTo>
                    <a:pt x="388" y="74"/>
                  </a:moveTo>
                  <a:cubicBezTo>
                    <a:pt x="394" y="72"/>
                    <a:pt x="400" y="74"/>
                    <a:pt x="397" y="81"/>
                  </a:cubicBezTo>
                  <a:cubicBezTo>
                    <a:pt x="392" y="83"/>
                    <a:pt x="396" y="76"/>
                    <a:pt x="392" y="77"/>
                  </a:cubicBezTo>
                  <a:cubicBezTo>
                    <a:pt x="392" y="80"/>
                    <a:pt x="392" y="83"/>
                    <a:pt x="393" y="86"/>
                  </a:cubicBezTo>
                  <a:cubicBezTo>
                    <a:pt x="386" y="87"/>
                    <a:pt x="389" y="77"/>
                    <a:pt x="388" y="74"/>
                  </a:cubicBezTo>
                  <a:moveTo>
                    <a:pt x="398" y="132"/>
                  </a:moveTo>
                  <a:cubicBezTo>
                    <a:pt x="393" y="132"/>
                    <a:pt x="396" y="126"/>
                    <a:pt x="396" y="123"/>
                  </a:cubicBezTo>
                  <a:cubicBezTo>
                    <a:pt x="398" y="123"/>
                    <a:pt x="399" y="124"/>
                    <a:pt x="400" y="124"/>
                  </a:cubicBezTo>
                  <a:cubicBezTo>
                    <a:pt x="401" y="127"/>
                    <a:pt x="400" y="130"/>
                    <a:pt x="398" y="132"/>
                  </a:cubicBezTo>
                  <a:moveTo>
                    <a:pt x="398" y="115"/>
                  </a:moveTo>
                  <a:cubicBezTo>
                    <a:pt x="400" y="114"/>
                    <a:pt x="404" y="117"/>
                    <a:pt x="402" y="119"/>
                  </a:cubicBezTo>
                  <a:cubicBezTo>
                    <a:pt x="399" y="121"/>
                    <a:pt x="397" y="118"/>
                    <a:pt x="398" y="115"/>
                  </a:cubicBezTo>
                  <a:moveTo>
                    <a:pt x="401" y="101"/>
                  </a:moveTo>
                  <a:cubicBezTo>
                    <a:pt x="403" y="101"/>
                    <a:pt x="404" y="105"/>
                    <a:pt x="407" y="105"/>
                  </a:cubicBezTo>
                  <a:cubicBezTo>
                    <a:pt x="407" y="105"/>
                    <a:pt x="407" y="103"/>
                    <a:pt x="407" y="102"/>
                  </a:cubicBezTo>
                  <a:cubicBezTo>
                    <a:pt x="410" y="104"/>
                    <a:pt x="410" y="108"/>
                    <a:pt x="409" y="111"/>
                  </a:cubicBezTo>
                  <a:cubicBezTo>
                    <a:pt x="411" y="110"/>
                    <a:pt x="413" y="110"/>
                    <a:pt x="412" y="113"/>
                  </a:cubicBezTo>
                  <a:cubicBezTo>
                    <a:pt x="409" y="113"/>
                    <a:pt x="409" y="116"/>
                    <a:pt x="407" y="118"/>
                  </a:cubicBezTo>
                  <a:cubicBezTo>
                    <a:pt x="411" y="123"/>
                    <a:pt x="408" y="130"/>
                    <a:pt x="408" y="135"/>
                  </a:cubicBezTo>
                  <a:cubicBezTo>
                    <a:pt x="407" y="135"/>
                    <a:pt x="406" y="136"/>
                    <a:pt x="406" y="136"/>
                  </a:cubicBezTo>
                  <a:cubicBezTo>
                    <a:pt x="405" y="129"/>
                    <a:pt x="404" y="122"/>
                    <a:pt x="406" y="116"/>
                  </a:cubicBezTo>
                  <a:cubicBezTo>
                    <a:pt x="400" y="114"/>
                    <a:pt x="400" y="107"/>
                    <a:pt x="399" y="102"/>
                  </a:cubicBezTo>
                  <a:cubicBezTo>
                    <a:pt x="400" y="102"/>
                    <a:pt x="400" y="101"/>
                    <a:pt x="401" y="101"/>
                  </a:cubicBezTo>
                  <a:moveTo>
                    <a:pt x="388" y="147"/>
                  </a:moveTo>
                  <a:cubicBezTo>
                    <a:pt x="391" y="148"/>
                    <a:pt x="392" y="151"/>
                    <a:pt x="390" y="153"/>
                  </a:cubicBezTo>
                  <a:cubicBezTo>
                    <a:pt x="389" y="152"/>
                    <a:pt x="386" y="149"/>
                    <a:pt x="388" y="147"/>
                  </a:cubicBezTo>
                  <a:moveTo>
                    <a:pt x="391" y="172"/>
                  </a:moveTo>
                  <a:cubicBezTo>
                    <a:pt x="388" y="171"/>
                    <a:pt x="389" y="167"/>
                    <a:pt x="390" y="165"/>
                  </a:cubicBezTo>
                  <a:cubicBezTo>
                    <a:pt x="389" y="162"/>
                    <a:pt x="388" y="159"/>
                    <a:pt x="387" y="156"/>
                  </a:cubicBezTo>
                  <a:cubicBezTo>
                    <a:pt x="389" y="156"/>
                    <a:pt x="390" y="156"/>
                    <a:pt x="391" y="157"/>
                  </a:cubicBezTo>
                  <a:cubicBezTo>
                    <a:pt x="391" y="162"/>
                    <a:pt x="392" y="167"/>
                    <a:pt x="391" y="172"/>
                  </a:cubicBezTo>
                  <a:moveTo>
                    <a:pt x="418" y="145"/>
                  </a:moveTo>
                  <a:cubicBezTo>
                    <a:pt x="422" y="144"/>
                    <a:pt x="422" y="152"/>
                    <a:pt x="418" y="151"/>
                  </a:cubicBezTo>
                  <a:cubicBezTo>
                    <a:pt x="418" y="149"/>
                    <a:pt x="418" y="147"/>
                    <a:pt x="418" y="145"/>
                  </a:cubicBezTo>
                  <a:moveTo>
                    <a:pt x="366" y="334"/>
                  </a:moveTo>
                  <a:cubicBezTo>
                    <a:pt x="368" y="334"/>
                    <a:pt x="371" y="334"/>
                    <a:pt x="369" y="336"/>
                  </a:cubicBezTo>
                  <a:cubicBezTo>
                    <a:pt x="366" y="338"/>
                    <a:pt x="368" y="344"/>
                    <a:pt x="364" y="344"/>
                  </a:cubicBezTo>
                  <a:cubicBezTo>
                    <a:pt x="365" y="341"/>
                    <a:pt x="364" y="337"/>
                    <a:pt x="366" y="334"/>
                  </a:cubicBezTo>
                  <a:moveTo>
                    <a:pt x="558" y="607"/>
                  </a:moveTo>
                  <a:cubicBezTo>
                    <a:pt x="556" y="609"/>
                    <a:pt x="556" y="612"/>
                    <a:pt x="554" y="613"/>
                  </a:cubicBezTo>
                  <a:cubicBezTo>
                    <a:pt x="551" y="615"/>
                    <a:pt x="550" y="611"/>
                    <a:pt x="548" y="612"/>
                  </a:cubicBezTo>
                  <a:cubicBezTo>
                    <a:pt x="543" y="614"/>
                    <a:pt x="539" y="618"/>
                    <a:pt x="533" y="619"/>
                  </a:cubicBezTo>
                  <a:cubicBezTo>
                    <a:pt x="527" y="622"/>
                    <a:pt x="521" y="617"/>
                    <a:pt x="514" y="619"/>
                  </a:cubicBezTo>
                  <a:cubicBezTo>
                    <a:pt x="513" y="617"/>
                    <a:pt x="512" y="616"/>
                    <a:pt x="509" y="616"/>
                  </a:cubicBezTo>
                  <a:cubicBezTo>
                    <a:pt x="504" y="616"/>
                    <a:pt x="501" y="613"/>
                    <a:pt x="497" y="611"/>
                  </a:cubicBezTo>
                  <a:cubicBezTo>
                    <a:pt x="494" y="609"/>
                    <a:pt x="492" y="612"/>
                    <a:pt x="489" y="614"/>
                  </a:cubicBezTo>
                  <a:cubicBezTo>
                    <a:pt x="488" y="612"/>
                    <a:pt x="485" y="611"/>
                    <a:pt x="483" y="609"/>
                  </a:cubicBezTo>
                  <a:cubicBezTo>
                    <a:pt x="482" y="608"/>
                    <a:pt x="482" y="606"/>
                    <a:pt x="481" y="606"/>
                  </a:cubicBezTo>
                  <a:cubicBezTo>
                    <a:pt x="480" y="607"/>
                    <a:pt x="480" y="610"/>
                    <a:pt x="477" y="609"/>
                  </a:cubicBezTo>
                  <a:cubicBezTo>
                    <a:pt x="475" y="607"/>
                    <a:pt x="472" y="606"/>
                    <a:pt x="469" y="605"/>
                  </a:cubicBezTo>
                  <a:cubicBezTo>
                    <a:pt x="469" y="604"/>
                    <a:pt x="470" y="603"/>
                    <a:pt x="471" y="602"/>
                  </a:cubicBezTo>
                  <a:cubicBezTo>
                    <a:pt x="469" y="598"/>
                    <a:pt x="466" y="593"/>
                    <a:pt x="462" y="593"/>
                  </a:cubicBezTo>
                  <a:cubicBezTo>
                    <a:pt x="462" y="596"/>
                    <a:pt x="463" y="600"/>
                    <a:pt x="462" y="604"/>
                  </a:cubicBezTo>
                  <a:cubicBezTo>
                    <a:pt x="463" y="604"/>
                    <a:pt x="464" y="603"/>
                    <a:pt x="464" y="602"/>
                  </a:cubicBezTo>
                  <a:cubicBezTo>
                    <a:pt x="468" y="603"/>
                    <a:pt x="465" y="608"/>
                    <a:pt x="466" y="610"/>
                  </a:cubicBezTo>
                  <a:cubicBezTo>
                    <a:pt x="464" y="611"/>
                    <a:pt x="462" y="608"/>
                    <a:pt x="460" y="608"/>
                  </a:cubicBezTo>
                  <a:cubicBezTo>
                    <a:pt x="455" y="607"/>
                    <a:pt x="452" y="602"/>
                    <a:pt x="447" y="601"/>
                  </a:cubicBezTo>
                  <a:cubicBezTo>
                    <a:pt x="446" y="602"/>
                    <a:pt x="447" y="605"/>
                    <a:pt x="445" y="606"/>
                  </a:cubicBezTo>
                  <a:cubicBezTo>
                    <a:pt x="439" y="607"/>
                    <a:pt x="439" y="596"/>
                    <a:pt x="431" y="599"/>
                  </a:cubicBezTo>
                  <a:cubicBezTo>
                    <a:pt x="429" y="596"/>
                    <a:pt x="424" y="595"/>
                    <a:pt x="427" y="589"/>
                  </a:cubicBezTo>
                  <a:cubicBezTo>
                    <a:pt x="433" y="591"/>
                    <a:pt x="436" y="596"/>
                    <a:pt x="440" y="600"/>
                  </a:cubicBezTo>
                  <a:cubicBezTo>
                    <a:pt x="442" y="601"/>
                    <a:pt x="442" y="598"/>
                    <a:pt x="443" y="597"/>
                  </a:cubicBezTo>
                  <a:cubicBezTo>
                    <a:pt x="440" y="594"/>
                    <a:pt x="443" y="591"/>
                    <a:pt x="443" y="588"/>
                  </a:cubicBezTo>
                  <a:cubicBezTo>
                    <a:pt x="441" y="586"/>
                    <a:pt x="439" y="586"/>
                    <a:pt x="437" y="587"/>
                  </a:cubicBezTo>
                  <a:cubicBezTo>
                    <a:pt x="435" y="585"/>
                    <a:pt x="437" y="580"/>
                    <a:pt x="433" y="579"/>
                  </a:cubicBezTo>
                  <a:cubicBezTo>
                    <a:pt x="430" y="577"/>
                    <a:pt x="428" y="573"/>
                    <a:pt x="424" y="574"/>
                  </a:cubicBezTo>
                  <a:cubicBezTo>
                    <a:pt x="425" y="571"/>
                    <a:pt x="419" y="562"/>
                    <a:pt x="425" y="563"/>
                  </a:cubicBezTo>
                  <a:cubicBezTo>
                    <a:pt x="425" y="560"/>
                    <a:pt x="424" y="556"/>
                    <a:pt x="420" y="557"/>
                  </a:cubicBezTo>
                  <a:cubicBezTo>
                    <a:pt x="419" y="559"/>
                    <a:pt x="420" y="562"/>
                    <a:pt x="419" y="564"/>
                  </a:cubicBezTo>
                  <a:cubicBezTo>
                    <a:pt x="417" y="566"/>
                    <a:pt x="422" y="567"/>
                    <a:pt x="419" y="569"/>
                  </a:cubicBezTo>
                  <a:cubicBezTo>
                    <a:pt x="417" y="571"/>
                    <a:pt x="414" y="567"/>
                    <a:pt x="414" y="565"/>
                  </a:cubicBezTo>
                  <a:cubicBezTo>
                    <a:pt x="410" y="560"/>
                    <a:pt x="412" y="554"/>
                    <a:pt x="413" y="548"/>
                  </a:cubicBezTo>
                  <a:cubicBezTo>
                    <a:pt x="413" y="546"/>
                    <a:pt x="411" y="544"/>
                    <a:pt x="411" y="542"/>
                  </a:cubicBezTo>
                  <a:cubicBezTo>
                    <a:pt x="414" y="532"/>
                    <a:pt x="410" y="537"/>
                    <a:pt x="408" y="539"/>
                  </a:cubicBezTo>
                  <a:cubicBezTo>
                    <a:pt x="408" y="544"/>
                    <a:pt x="406" y="548"/>
                    <a:pt x="406" y="552"/>
                  </a:cubicBezTo>
                  <a:cubicBezTo>
                    <a:pt x="405" y="552"/>
                    <a:pt x="403" y="552"/>
                    <a:pt x="403" y="552"/>
                  </a:cubicBezTo>
                  <a:cubicBezTo>
                    <a:pt x="402" y="546"/>
                    <a:pt x="401" y="539"/>
                    <a:pt x="395" y="535"/>
                  </a:cubicBezTo>
                  <a:cubicBezTo>
                    <a:pt x="395" y="532"/>
                    <a:pt x="393" y="533"/>
                    <a:pt x="391" y="533"/>
                  </a:cubicBezTo>
                  <a:cubicBezTo>
                    <a:pt x="390" y="532"/>
                    <a:pt x="390" y="530"/>
                    <a:pt x="390" y="528"/>
                  </a:cubicBezTo>
                  <a:cubicBezTo>
                    <a:pt x="385" y="527"/>
                    <a:pt x="388" y="521"/>
                    <a:pt x="385" y="518"/>
                  </a:cubicBezTo>
                  <a:cubicBezTo>
                    <a:pt x="384" y="512"/>
                    <a:pt x="380" y="507"/>
                    <a:pt x="380" y="501"/>
                  </a:cubicBezTo>
                  <a:cubicBezTo>
                    <a:pt x="379" y="500"/>
                    <a:pt x="376" y="500"/>
                    <a:pt x="376" y="498"/>
                  </a:cubicBezTo>
                  <a:cubicBezTo>
                    <a:pt x="375" y="494"/>
                    <a:pt x="377" y="490"/>
                    <a:pt x="374" y="487"/>
                  </a:cubicBezTo>
                  <a:cubicBezTo>
                    <a:pt x="372" y="484"/>
                    <a:pt x="373" y="482"/>
                    <a:pt x="375" y="479"/>
                  </a:cubicBezTo>
                  <a:cubicBezTo>
                    <a:pt x="373" y="478"/>
                    <a:pt x="370" y="473"/>
                    <a:pt x="375" y="474"/>
                  </a:cubicBezTo>
                  <a:cubicBezTo>
                    <a:pt x="377" y="468"/>
                    <a:pt x="375" y="462"/>
                    <a:pt x="375" y="456"/>
                  </a:cubicBezTo>
                  <a:cubicBezTo>
                    <a:pt x="374" y="455"/>
                    <a:pt x="373" y="454"/>
                    <a:pt x="372" y="453"/>
                  </a:cubicBezTo>
                  <a:cubicBezTo>
                    <a:pt x="371" y="452"/>
                    <a:pt x="373" y="448"/>
                    <a:pt x="371" y="449"/>
                  </a:cubicBezTo>
                  <a:cubicBezTo>
                    <a:pt x="370" y="454"/>
                    <a:pt x="370" y="459"/>
                    <a:pt x="369" y="464"/>
                  </a:cubicBezTo>
                  <a:cubicBezTo>
                    <a:pt x="368" y="467"/>
                    <a:pt x="361" y="465"/>
                    <a:pt x="366" y="460"/>
                  </a:cubicBezTo>
                  <a:cubicBezTo>
                    <a:pt x="364" y="458"/>
                    <a:pt x="364" y="456"/>
                    <a:pt x="364" y="454"/>
                  </a:cubicBezTo>
                  <a:cubicBezTo>
                    <a:pt x="366" y="454"/>
                    <a:pt x="364" y="459"/>
                    <a:pt x="367" y="457"/>
                  </a:cubicBezTo>
                  <a:cubicBezTo>
                    <a:pt x="368" y="453"/>
                    <a:pt x="369" y="449"/>
                    <a:pt x="369" y="445"/>
                  </a:cubicBezTo>
                  <a:cubicBezTo>
                    <a:pt x="370" y="442"/>
                    <a:pt x="364" y="441"/>
                    <a:pt x="368" y="437"/>
                  </a:cubicBezTo>
                  <a:cubicBezTo>
                    <a:pt x="369" y="430"/>
                    <a:pt x="367" y="424"/>
                    <a:pt x="368" y="417"/>
                  </a:cubicBezTo>
                  <a:cubicBezTo>
                    <a:pt x="366" y="417"/>
                    <a:pt x="362" y="416"/>
                    <a:pt x="365" y="414"/>
                  </a:cubicBezTo>
                  <a:cubicBezTo>
                    <a:pt x="370" y="416"/>
                    <a:pt x="369" y="409"/>
                    <a:pt x="369" y="406"/>
                  </a:cubicBezTo>
                  <a:cubicBezTo>
                    <a:pt x="369" y="406"/>
                    <a:pt x="368" y="406"/>
                    <a:pt x="368" y="406"/>
                  </a:cubicBezTo>
                  <a:cubicBezTo>
                    <a:pt x="367" y="412"/>
                    <a:pt x="358" y="401"/>
                    <a:pt x="363" y="412"/>
                  </a:cubicBezTo>
                  <a:cubicBezTo>
                    <a:pt x="364" y="421"/>
                    <a:pt x="364" y="430"/>
                    <a:pt x="362" y="438"/>
                  </a:cubicBezTo>
                  <a:cubicBezTo>
                    <a:pt x="358" y="437"/>
                    <a:pt x="361" y="432"/>
                    <a:pt x="361" y="430"/>
                  </a:cubicBezTo>
                  <a:cubicBezTo>
                    <a:pt x="360" y="428"/>
                    <a:pt x="359" y="427"/>
                    <a:pt x="358" y="425"/>
                  </a:cubicBezTo>
                  <a:cubicBezTo>
                    <a:pt x="356" y="420"/>
                    <a:pt x="361" y="416"/>
                    <a:pt x="360" y="410"/>
                  </a:cubicBezTo>
                  <a:cubicBezTo>
                    <a:pt x="358" y="404"/>
                    <a:pt x="360" y="398"/>
                    <a:pt x="360" y="391"/>
                  </a:cubicBezTo>
                  <a:cubicBezTo>
                    <a:pt x="362" y="384"/>
                    <a:pt x="359" y="376"/>
                    <a:pt x="360" y="368"/>
                  </a:cubicBezTo>
                  <a:cubicBezTo>
                    <a:pt x="356" y="368"/>
                    <a:pt x="355" y="377"/>
                    <a:pt x="356" y="365"/>
                  </a:cubicBezTo>
                  <a:cubicBezTo>
                    <a:pt x="364" y="364"/>
                    <a:pt x="360" y="352"/>
                    <a:pt x="365" y="349"/>
                  </a:cubicBezTo>
                  <a:cubicBezTo>
                    <a:pt x="369" y="349"/>
                    <a:pt x="369" y="345"/>
                    <a:pt x="370" y="342"/>
                  </a:cubicBezTo>
                  <a:cubicBezTo>
                    <a:pt x="373" y="336"/>
                    <a:pt x="370" y="329"/>
                    <a:pt x="372" y="322"/>
                  </a:cubicBezTo>
                  <a:cubicBezTo>
                    <a:pt x="369" y="323"/>
                    <a:pt x="367" y="325"/>
                    <a:pt x="366" y="327"/>
                  </a:cubicBezTo>
                  <a:cubicBezTo>
                    <a:pt x="367" y="328"/>
                    <a:pt x="370" y="331"/>
                    <a:pt x="367" y="333"/>
                  </a:cubicBezTo>
                  <a:cubicBezTo>
                    <a:pt x="364" y="334"/>
                    <a:pt x="364" y="339"/>
                    <a:pt x="360" y="338"/>
                  </a:cubicBezTo>
                  <a:cubicBezTo>
                    <a:pt x="361" y="334"/>
                    <a:pt x="363" y="331"/>
                    <a:pt x="360" y="328"/>
                  </a:cubicBezTo>
                  <a:cubicBezTo>
                    <a:pt x="361" y="326"/>
                    <a:pt x="363" y="325"/>
                    <a:pt x="364" y="324"/>
                  </a:cubicBezTo>
                  <a:cubicBezTo>
                    <a:pt x="361" y="324"/>
                    <a:pt x="361" y="321"/>
                    <a:pt x="364" y="321"/>
                  </a:cubicBezTo>
                  <a:cubicBezTo>
                    <a:pt x="366" y="316"/>
                    <a:pt x="366" y="310"/>
                    <a:pt x="364" y="305"/>
                  </a:cubicBezTo>
                  <a:cubicBezTo>
                    <a:pt x="363" y="303"/>
                    <a:pt x="365" y="300"/>
                    <a:pt x="365" y="298"/>
                  </a:cubicBezTo>
                  <a:cubicBezTo>
                    <a:pt x="365" y="296"/>
                    <a:pt x="363" y="292"/>
                    <a:pt x="366" y="290"/>
                  </a:cubicBezTo>
                  <a:cubicBezTo>
                    <a:pt x="366" y="292"/>
                    <a:pt x="367" y="296"/>
                    <a:pt x="369" y="293"/>
                  </a:cubicBezTo>
                  <a:cubicBezTo>
                    <a:pt x="369" y="290"/>
                    <a:pt x="369" y="286"/>
                    <a:pt x="370" y="282"/>
                  </a:cubicBezTo>
                  <a:cubicBezTo>
                    <a:pt x="375" y="274"/>
                    <a:pt x="372" y="264"/>
                    <a:pt x="373" y="255"/>
                  </a:cubicBezTo>
                  <a:cubicBezTo>
                    <a:pt x="376" y="252"/>
                    <a:pt x="373" y="248"/>
                    <a:pt x="376" y="244"/>
                  </a:cubicBezTo>
                  <a:cubicBezTo>
                    <a:pt x="378" y="239"/>
                    <a:pt x="378" y="234"/>
                    <a:pt x="380" y="229"/>
                  </a:cubicBezTo>
                  <a:cubicBezTo>
                    <a:pt x="380" y="229"/>
                    <a:pt x="382" y="229"/>
                    <a:pt x="383" y="229"/>
                  </a:cubicBezTo>
                  <a:cubicBezTo>
                    <a:pt x="386" y="235"/>
                    <a:pt x="381" y="242"/>
                    <a:pt x="384" y="249"/>
                  </a:cubicBezTo>
                  <a:cubicBezTo>
                    <a:pt x="387" y="245"/>
                    <a:pt x="388" y="240"/>
                    <a:pt x="389" y="235"/>
                  </a:cubicBezTo>
                  <a:cubicBezTo>
                    <a:pt x="388" y="230"/>
                    <a:pt x="393" y="232"/>
                    <a:pt x="395" y="230"/>
                  </a:cubicBezTo>
                  <a:cubicBezTo>
                    <a:pt x="396" y="226"/>
                    <a:pt x="390" y="224"/>
                    <a:pt x="392" y="220"/>
                  </a:cubicBezTo>
                  <a:cubicBezTo>
                    <a:pt x="391" y="220"/>
                    <a:pt x="387" y="222"/>
                    <a:pt x="388" y="219"/>
                  </a:cubicBezTo>
                  <a:cubicBezTo>
                    <a:pt x="388" y="216"/>
                    <a:pt x="393" y="218"/>
                    <a:pt x="392" y="216"/>
                  </a:cubicBezTo>
                  <a:cubicBezTo>
                    <a:pt x="390" y="210"/>
                    <a:pt x="394" y="205"/>
                    <a:pt x="393" y="199"/>
                  </a:cubicBezTo>
                  <a:cubicBezTo>
                    <a:pt x="391" y="200"/>
                    <a:pt x="389" y="200"/>
                    <a:pt x="387" y="201"/>
                  </a:cubicBezTo>
                  <a:cubicBezTo>
                    <a:pt x="387" y="207"/>
                    <a:pt x="388" y="214"/>
                    <a:pt x="385" y="219"/>
                  </a:cubicBezTo>
                  <a:cubicBezTo>
                    <a:pt x="385" y="220"/>
                    <a:pt x="386" y="222"/>
                    <a:pt x="386" y="223"/>
                  </a:cubicBezTo>
                  <a:cubicBezTo>
                    <a:pt x="385" y="223"/>
                    <a:pt x="383" y="223"/>
                    <a:pt x="382" y="223"/>
                  </a:cubicBezTo>
                  <a:cubicBezTo>
                    <a:pt x="381" y="219"/>
                    <a:pt x="382" y="216"/>
                    <a:pt x="383" y="212"/>
                  </a:cubicBezTo>
                  <a:cubicBezTo>
                    <a:pt x="381" y="212"/>
                    <a:pt x="380" y="213"/>
                    <a:pt x="379" y="213"/>
                  </a:cubicBezTo>
                  <a:cubicBezTo>
                    <a:pt x="381" y="209"/>
                    <a:pt x="380" y="205"/>
                    <a:pt x="382" y="201"/>
                  </a:cubicBezTo>
                  <a:cubicBezTo>
                    <a:pt x="383" y="198"/>
                    <a:pt x="385" y="194"/>
                    <a:pt x="384" y="190"/>
                  </a:cubicBezTo>
                  <a:cubicBezTo>
                    <a:pt x="382" y="190"/>
                    <a:pt x="381" y="190"/>
                    <a:pt x="379" y="189"/>
                  </a:cubicBezTo>
                  <a:cubicBezTo>
                    <a:pt x="379" y="185"/>
                    <a:pt x="386" y="184"/>
                    <a:pt x="384" y="180"/>
                  </a:cubicBezTo>
                  <a:cubicBezTo>
                    <a:pt x="381" y="179"/>
                    <a:pt x="380" y="177"/>
                    <a:pt x="380" y="175"/>
                  </a:cubicBezTo>
                  <a:cubicBezTo>
                    <a:pt x="386" y="175"/>
                    <a:pt x="385" y="183"/>
                    <a:pt x="387" y="186"/>
                  </a:cubicBezTo>
                  <a:cubicBezTo>
                    <a:pt x="389" y="189"/>
                    <a:pt x="387" y="192"/>
                    <a:pt x="387" y="195"/>
                  </a:cubicBezTo>
                  <a:cubicBezTo>
                    <a:pt x="390" y="194"/>
                    <a:pt x="388" y="191"/>
                    <a:pt x="391" y="190"/>
                  </a:cubicBezTo>
                  <a:cubicBezTo>
                    <a:pt x="394" y="191"/>
                    <a:pt x="391" y="186"/>
                    <a:pt x="391" y="184"/>
                  </a:cubicBezTo>
                  <a:cubicBezTo>
                    <a:pt x="386" y="184"/>
                    <a:pt x="389" y="179"/>
                    <a:pt x="390" y="177"/>
                  </a:cubicBezTo>
                  <a:cubicBezTo>
                    <a:pt x="392" y="178"/>
                    <a:pt x="392" y="181"/>
                    <a:pt x="394" y="182"/>
                  </a:cubicBezTo>
                  <a:cubicBezTo>
                    <a:pt x="397" y="184"/>
                    <a:pt x="393" y="193"/>
                    <a:pt x="397" y="193"/>
                  </a:cubicBezTo>
                  <a:cubicBezTo>
                    <a:pt x="397" y="187"/>
                    <a:pt x="397" y="181"/>
                    <a:pt x="399" y="175"/>
                  </a:cubicBezTo>
                  <a:cubicBezTo>
                    <a:pt x="399" y="171"/>
                    <a:pt x="401" y="168"/>
                    <a:pt x="405" y="169"/>
                  </a:cubicBezTo>
                  <a:cubicBezTo>
                    <a:pt x="405" y="172"/>
                    <a:pt x="404" y="174"/>
                    <a:pt x="402" y="176"/>
                  </a:cubicBezTo>
                  <a:cubicBezTo>
                    <a:pt x="400" y="182"/>
                    <a:pt x="401" y="189"/>
                    <a:pt x="400" y="195"/>
                  </a:cubicBezTo>
                  <a:cubicBezTo>
                    <a:pt x="398" y="197"/>
                    <a:pt x="398" y="199"/>
                    <a:pt x="398" y="201"/>
                  </a:cubicBezTo>
                  <a:cubicBezTo>
                    <a:pt x="405" y="201"/>
                    <a:pt x="402" y="193"/>
                    <a:pt x="402" y="189"/>
                  </a:cubicBezTo>
                  <a:cubicBezTo>
                    <a:pt x="397" y="180"/>
                    <a:pt x="408" y="186"/>
                    <a:pt x="407" y="181"/>
                  </a:cubicBezTo>
                  <a:cubicBezTo>
                    <a:pt x="407" y="179"/>
                    <a:pt x="410" y="181"/>
                    <a:pt x="411" y="180"/>
                  </a:cubicBezTo>
                  <a:cubicBezTo>
                    <a:pt x="411" y="177"/>
                    <a:pt x="408" y="173"/>
                    <a:pt x="410" y="170"/>
                  </a:cubicBezTo>
                  <a:cubicBezTo>
                    <a:pt x="411" y="163"/>
                    <a:pt x="413" y="154"/>
                    <a:pt x="407" y="149"/>
                  </a:cubicBezTo>
                  <a:cubicBezTo>
                    <a:pt x="405" y="144"/>
                    <a:pt x="411" y="141"/>
                    <a:pt x="409" y="137"/>
                  </a:cubicBezTo>
                  <a:cubicBezTo>
                    <a:pt x="408" y="134"/>
                    <a:pt x="414" y="132"/>
                    <a:pt x="416" y="134"/>
                  </a:cubicBezTo>
                  <a:cubicBezTo>
                    <a:pt x="419" y="140"/>
                    <a:pt x="414" y="139"/>
                    <a:pt x="412" y="142"/>
                  </a:cubicBezTo>
                  <a:cubicBezTo>
                    <a:pt x="418" y="147"/>
                    <a:pt x="410" y="155"/>
                    <a:pt x="415" y="161"/>
                  </a:cubicBezTo>
                  <a:cubicBezTo>
                    <a:pt x="414" y="164"/>
                    <a:pt x="410" y="170"/>
                    <a:pt x="414" y="171"/>
                  </a:cubicBezTo>
                  <a:cubicBezTo>
                    <a:pt x="414" y="173"/>
                    <a:pt x="413" y="176"/>
                    <a:pt x="417" y="175"/>
                  </a:cubicBezTo>
                  <a:cubicBezTo>
                    <a:pt x="415" y="181"/>
                    <a:pt x="416" y="188"/>
                    <a:pt x="415" y="195"/>
                  </a:cubicBezTo>
                  <a:cubicBezTo>
                    <a:pt x="416" y="198"/>
                    <a:pt x="415" y="200"/>
                    <a:pt x="415" y="203"/>
                  </a:cubicBezTo>
                  <a:cubicBezTo>
                    <a:pt x="417" y="203"/>
                    <a:pt x="417" y="200"/>
                    <a:pt x="418" y="198"/>
                  </a:cubicBezTo>
                  <a:cubicBezTo>
                    <a:pt x="418" y="193"/>
                    <a:pt x="419" y="188"/>
                    <a:pt x="419" y="183"/>
                  </a:cubicBezTo>
                  <a:cubicBezTo>
                    <a:pt x="420" y="183"/>
                    <a:pt x="421" y="182"/>
                    <a:pt x="422" y="182"/>
                  </a:cubicBezTo>
                  <a:cubicBezTo>
                    <a:pt x="423" y="178"/>
                    <a:pt x="419" y="175"/>
                    <a:pt x="418" y="171"/>
                  </a:cubicBezTo>
                  <a:cubicBezTo>
                    <a:pt x="420" y="170"/>
                    <a:pt x="423" y="170"/>
                    <a:pt x="422" y="167"/>
                  </a:cubicBezTo>
                  <a:cubicBezTo>
                    <a:pt x="416" y="168"/>
                    <a:pt x="416" y="156"/>
                    <a:pt x="422" y="157"/>
                  </a:cubicBezTo>
                  <a:cubicBezTo>
                    <a:pt x="423" y="151"/>
                    <a:pt x="420" y="144"/>
                    <a:pt x="424" y="139"/>
                  </a:cubicBezTo>
                  <a:cubicBezTo>
                    <a:pt x="425" y="135"/>
                    <a:pt x="427" y="130"/>
                    <a:pt x="426" y="125"/>
                  </a:cubicBezTo>
                  <a:cubicBezTo>
                    <a:pt x="427" y="124"/>
                    <a:pt x="429" y="124"/>
                    <a:pt x="431" y="124"/>
                  </a:cubicBezTo>
                  <a:cubicBezTo>
                    <a:pt x="431" y="121"/>
                    <a:pt x="430" y="118"/>
                    <a:pt x="430" y="114"/>
                  </a:cubicBezTo>
                  <a:cubicBezTo>
                    <a:pt x="430" y="112"/>
                    <a:pt x="433" y="110"/>
                    <a:pt x="431" y="109"/>
                  </a:cubicBezTo>
                  <a:cubicBezTo>
                    <a:pt x="428" y="110"/>
                    <a:pt x="422" y="107"/>
                    <a:pt x="425" y="114"/>
                  </a:cubicBezTo>
                  <a:cubicBezTo>
                    <a:pt x="423" y="118"/>
                    <a:pt x="420" y="112"/>
                    <a:pt x="419" y="110"/>
                  </a:cubicBezTo>
                  <a:cubicBezTo>
                    <a:pt x="416" y="106"/>
                    <a:pt x="424" y="107"/>
                    <a:pt x="422" y="103"/>
                  </a:cubicBezTo>
                  <a:cubicBezTo>
                    <a:pt x="420" y="98"/>
                    <a:pt x="424" y="91"/>
                    <a:pt x="420" y="86"/>
                  </a:cubicBezTo>
                  <a:cubicBezTo>
                    <a:pt x="414" y="83"/>
                    <a:pt x="419" y="95"/>
                    <a:pt x="417" y="97"/>
                  </a:cubicBezTo>
                  <a:cubicBezTo>
                    <a:pt x="415" y="97"/>
                    <a:pt x="414" y="96"/>
                    <a:pt x="414" y="95"/>
                  </a:cubicBezTo>
                  <a:cubicBezTo>
                    <a:pt x="413" y="92"/>
                    <a:pt x="411" y="88"/>
                    <a:pt x="411" y="84"/>
                  </a:cubicBezTo>
                  <a:cubicBezTo>
                    <a:pt x="408" y="82"/>
                    <a:pt x="406" y="80"/>
                    <a:pt x="405" y="77"/>
                  </a:cubicBezTo>
                  <a:cubicBezTo>
                    <a:pt x="404" y="74"/>
                    <a:pt x="400" y="74"/>
                    <a:pt x="397" y="73"/>
                  </a:cubicBezTo>
                  <a:cubicBezTo>
                    <a:pt x="397" y="72"/>
                    <a:pt x="397" y="70"/>
                    <a:pt x="396" y="69"/>
                  </a:cubicBezTo>
                  <a:cubicBezTo>
                    <a:pt x="392" y="70"/>
                    <a:pt x="387" y="68"/>
                    <a:pt x="388" y="64"/>
                  </a:cubicBezTo>
                  <a:cubicBezTo>
                    <a:pt x="393" y="54"/>
                    <a:pt x="383" y="61"/>
                    <a:pt x="381" y="59"/>
                  </a:cubicBezTo>
                  <a:cubicBezTo>
                    <a:pt x="379" y="58"/>
                    <a:pt x="379" y="56"/>
                    <a:pt x="378" y="54"/>
                  </a:cubicBezTo>
                  <a:cubicBezTo>
                    <a:pt x="377" y="55"/>
                    <a:pt x="375" y="57"/>
                    <a:pt x="373" y="56"/>
                  </a:cubicBezTo>
                  <a:cubicBezTo>
                    <a:pt x="369" y="53"/>
                    <a:pt x="366" y="50"/>
                    <a:pt x="363" y="47"/>
                  </a:cubicBezTo>
                  <a:cubicBezTo>
                    <a:pt x="358" y="48"/>
                    <a:pt x="354" y="48"/>
                    <a:pt x="350" y="47"/>
                  </a:cubicBezTo>
                  <a:cubicBezTo>
                    <a:pt x="347" y="48"/>
                    <a:pt x="344" y="51"/>
                    <a:pt x="342" y="48"/>
                  </a:cubicBezTo>
                  <a:cubicBezTo>
                    <a:pt x="325" y="46"/>
                    <a:pt x="307" y="49"/>
                    <a:pt x="292" y="55"/>
                  </a:cubicBezTo>
                  <a:cubicBezTo>
                    <a:pt x="282" y="60"/>
                    <a:pt x="271" y="62"/>
                    <a:pt x="265" y="71"/>
                  </a:cubicBezTo>
                  <a:cubicBezTo>
                    <a:pt x="264" y="71"/>
                    <a:pt x="263" y="69"/>
                    <a:pt x="261" y="70"/>
                  </a:cubicBezTo>
                  <a:cubicBezTo>
                    <a:pt x="248" y="76"/>
                    <a:pt x="236" y="84"/>
                    <a:pt x="225" y="93"/>
                  </a:cubicBezTo>
                  <a:cubicBezTo>
                    <a:pt x="222" y="95"/>
                    <a:pt x="220" y="99"/>
                    <a:pt x="215" y="98"/>
                  </a:cubicBezTo>
                  <a:cubicBezTo>
                    <a:pt x="218" y="90"/>
                    <a:pt x="223" y="82"/>
                    <a:pt x="224" y="74"/>
                  </a:cubicBezTo>
                  <a:cubicBezTo>
                    <a:pt x="227" y="66"/>
                    <a:pt x="230" y="58"/>
                    <a:pt x="231" y="49"/>
                  </a:cubicBezTo>
                  <a:cubicBezTo>
                    <a:pt x="232" y="44"/>
                    <a:pt x="228" y="41"/>
                    <a:pt x="226" y="37"/>
                  </a:cubicBezTo>
                  <a:cubicBezTo>
                    <a:pt x="224" y="32"/>
                    <a:pt x="218" y="31"/>
                    <a:pt x="216" y="26"/>
                  </a:cubicBezTo>
                  <a:cubicBezTo>
                    <a:pt x="213" y="23"/>
                    <a:pt x="208" y="24"/>
                    <a:pt x="205" y="21"/>
                  </a:cubicBezTo>
                  <a:cubicBezTo>
                    <a:pt x="201" y="17"/>
                    <a:pt x="195" y="14"/>
                    <a:pt x="189" y="12"/>
                  </a:cubicBezTo>
                  <a:cubicBezTo>
                    <a:pt x="184" y="9"/>
                    <a:pt x="177" y="12"/>
                    <a:pt x="172" y="9"/>
                  </a:cubicBezTo>
                  <a:cubicBezTo>
                    <a:pt x="165" y="8"/>
                    <a:pt x="157" y="7"/>
                    <a:pt x="150" y="6"/>
                  </a:cubicBezTo>
                  <a:cubicBezTo>
                    <a:pt x="147" y="3"/>
                    <a:pt x="143" y="1"/>
                    <a:pt x="139" y="0"/>
                  </a:cubicBezTo>
                  <a:cubicBezTo>
                    <a:pt x="137" y="1"/>
                    <a:pt x="136" y="1"/>
                    <a:pt x="136" y="3"/>
                  </a:cubicBezTo>
                  <a:cubicBezTo>
                    <a:pt x="132" y="10"/>
                    <a:pt x="132" y="18"/>
                    <a:pt x="130" y="26"/>
                  </a:cubicBezTo>
                  <a:cubicBezTo>
                    <a:pt x="111" y="88"/>
                    <a:pt x="97" y="150"/>
                    <a:pt x="83" y="213"/>
                  </a:cubicBezTo>
                  <a:cubicBezTo>
                    <a:pt x="74" y="258"/>
                    <a:pt x="65" y="302"/>
                    <a:pt x="56" y="346"/>
                  </a:cubicBezTo>
                  <a:cubicBezTo>
                    <a:pt x="46" y="398"/>
                    <a:pt x="36" y="450"/>
                    <a:pt x="23" y="502"/>
                  </a:cubicBezTo>
                  <a:cubicBezTo>
                    <a:pt x="16" y="532"/>
                    <a:pt x="10" y="563"/>
                    <a:pt x="4" y="594"/>
                  </a:cubicBezTo>
                  <a:cubicBezTo>
                    <a:pt x="5" y="599"/>
                    <a:pt x="0" y="603"/>
                    <a:pt x="2" y="609"/>
                  </a:cubicBezTo>
                  <a:cubicBezTo>
                    <a:pt x="6" y="610"/>
                    <a:pt x="2" y="614"/>
                    <a:pt x="4" y="616"/>
                  </a:cubicBezTo>
                  <a:cubicBezTo>
                    <a:pt x="7" y="619"/>
                    <a:pt x="8" y="624"/>
                    <a:pt x="13" y="622"/>
                  </a:cubicBezTo>
                  <a:cubicBezTo>
                    <a:pt x="15" y="622"/>
                    <a:pt x="15" y="625"/>
                    <a:pt x="17" y="625"/>
                  </a:cubicBezTo>
                  <a:cubicBezTo>
                    <a:pt x="19" y="624"/>
                    <a:pt x="16" y="616"/>
                    <a:pt x="20" y="617"/>
                  </a:cubicBezTo>
                  <a:cubicBezTo>
                    <a:pt x="22" y="619"/>
                    <a:pt x="22" y="623"/>
                    <a:pt x="25" y="622"/>
                  </a:cubicBezTo>
                  <a:cubicBezTo>
                    <a:pt x="26" y="620"/>
                    <a:pt x="26" y="617"/>
                    <a:pt x="25" y="614"/>
                  </a:cubicBezTo>
                  <a:cubicBezTo>
                    <a:pt x="28" y="613"/>
                    <a:pt x="30" y="615"/>
                    <a:pt x="31" y="617"/>
                  </a:cubicBezTo>
                  <a:cubicBezTo>
                    <a:pt x="30" y="621"/>
                    <a:pt x="28" y="628"/>
                    <a:pt x="34" y="627"/>
                  </a:cubicBezTo>
                  <a:cubicBezTo>
                    <a:pt x="34" y="623"/>
                    <a:pt x="36" y="618"/>
                    <a:pt x="33" y="615"/>
                  </a:cubicBezTo>
                  <a:cubicBezTo>
                    <a:pt x="35" y="612"/>
                    <a:pt x="38" y="615"/>
                    <a:pt x="40" y="616"/>
                  </a:cubicBezTo>
                  <a:cubicBezTo>
                    <a:pt x="41" y="618"/>
                    <a:pt x="40" y="620"/>
                    <a:pt x="40" y="622"/>
                  </a:cubicBezTo>
                  <a:cubicBezTo>
                    <a:pt x="42" y="624"/>
                    <a:pt x="44" y="626"/>
                    <a:pt x="46" y="628"/>
                  </a:cubicBezTo>
                  <a:cubicBezTo>
                    <a:pt x="49" y="628"/>
                    <a:pt x="52" y="627"/>
                    <a:pt x="55" y="627"/>
                  </a:cubicBezTo>
                  <a:cubicBezTo>
                    <a:pt x="56" y="628"/>
                    <a:pt x="56" y="630"/>
                    <a:pt x="56" y="631"/>
                  </a:cubicBezTo>
                  <a:cubicBezTo>
                    <a:pt x="61" y="629"/>
                    <a:pt x="56" y="622"/>
                    <a:pt x="58" y="618"/>
                  </a:cubicBezTo>
                  <a:cubicBezTo>
                    <a:pt x="60" y="618"/>
                    <a:pt x="61" y="619"/>
                    <a:pt x="63" y="619"/>
                  </a:cubicBezTo>
                  <a:cubicBezTo>
                    <a:pt x="61" y="614"/>
                    <a:pt x="62" y="609"/>
                    <a:pt x="63" y="605"/>
                  </a:cubicBezTo>
                  <a:cubicBezTo>
                    <a:pt x="67" y="608"/>
                    <a:pt x="65" y="613"/>
                    <a:pt x="66" y="617"/>
                  </a:cubicBezTo>
                  <a:cubicBezTo>
                    <a:pt x="69" y="617"/>
                    <a:pt x="64" y="606"/>
                    <a:pt x="68" y="607"/>
                  </a:cubicBezTo>
                  <a:cubicBezTo>
                    <a:pt x="71" y="610"/>
                    <a:pt x="75" y="609"/>
                    <a:pt x="78" y="613"/>
                  </a:cubicBezTo>
                  <a:cubicBezTo>
                    <a:pt x="80" y="609"/>
                    <a:pt x="78" y="602"/>
                    <a:pt x="83" y="600"/>
                  </a:cubicBezTo>
                  <a:cubicBezTo>
                    <a:pt x="83" y="604"/>
                    <a:pt x="84" y="607"/>
                    <a:pt x="87" y="609"/>
                  </a:cubicBezTo>
                  <a:cubicBezTo>
                    <a:pt x="84" y="600"/>
                    <a:pt x="88" y="592"/>
                    <a:pt x="90" y="583"/>
                  </a:cubicBezTo>
                  <a:cubicBezTo>
                    <a:pt x="92" y="584"/>
                    <a:pt x="93" y="585"/>
                    <a:pt x="92" y="586"/>
                  </a:cubicBezTo>
                  <a:cubicBezTo>
                    <a:pt x="92" y="591"/>
                    <a:pt x="89" y="595"/>
                    <a:pt x="90" y="599"/>
                  </a:cubicBezTo>
                  <a:cubicBezTo>
                    <a:pt x="87" y="609"/>
                    <a:pt x="91" y="605"/>
                    <a:pt x="92" y="602"/>
                  </a:cubicBezTo>
                  <a:cubicBezTo>
                    <a:pt x="94" y="594"/>
                    <a:pt x="94" y="586"/>
                    <a:pt x="95" y="578"/>
                  </a:cubicBezTo>
                  <a:cubicBezTo>
                    <a:pt x="96" y="577"/>
                    <a:pt x="94" y="576"/>
                    <a:pt x="94" y="575"/>
                  </a:cubicBezTo>
                  <a:cubicBezTo>
                    <a:pt x="94" y="573"/>
                    <a:pt x="97" y="569"/>
                    <a:pt x="94" y="568"/>
                  </a:cubicBezTo>
                  <a:cubicBezTo>
                    <a:pt x="93" y="563"/>
                    <a:pt x="93" y="558"/>
                    <a:pt x="94" y="554"/>
                  </a:cubicBezTo>
                  <a:cubicBezTo>
                    <a:pt x="95" y="552"/>
                    <a:pt x="96" y="551"/>
                    <a:pt x="95" y="549"/>
                  </a:cubicBezTo>
                  <a:cubicBezTo>
                    <a:pt x="94" y="547"/>
                    <a:pt x="92" y="549"/>
                    <a:pt x="91" y="549"/>
                  </a:cubicBezTo>
                  <a:cubicBezTo>
                    <a:pt x="90" y="549"/>
                    <a:pt x="88" y="549"/>
                    <a:pt x="87" y="549"/>
                  </a:cubicBezTo>
                  <a:cubicBezTo>
                    <a:pt x="86" y="545"/>
                    <a:pt x="86" y="541"/>
                    <a:pt x="86" y="537"/>
                  </a:cubicBezTo>
                  <a:cubicBezTo>
                    <a:pt x="91" y="535"/>
                    <a:pt x="89" y="546"/>
                    <a:pt x="94" y="546"/>
                  </a:cubicBezTo>
                  <a:cubicBezTo>
                    <a:pt x="93" y="532"/>
                    <a:pt x="96" y="518"/>
                    <a:pt x="96" y="504"/>
                  </a:cubicBezTo>
                  <a:cubicBezTo>
                    <a:pt x="92" y="494"/>
                    <a:pt x="100" y="501"/>
                    <a:pt x="102" y="497"/>
                  </a:cubicBezTo>
                  <a:cubicBezTo>
                    <a:pt x="102" y="500"/>
                    <a:pt x="100" y="504"/>
                    <a:pt x="102" y="507"/>
                  </a:cubicBezTo>
                  <a:cubicBezTo>
                    <a:pt x="101" y="512"/>
                    <a:pt x="101" y="516"/>
                    <a:pt x="99" y="521"/>
                  </a:cubicBezTo>
                  <a:cubicBezTo>
                    <a:pt x="97" y="524"/>
                    <a:pt x="98" y="528"/>
                    <a:pt x="98" y="531"/>
                  </a:cubicBezTo>
                  <a:cubicBezTo>
                    <a:pt x="100" y="529"/>
                    <a:pt x="102" y="532"/>
                    <a:pt x="101" y="534"/>
                  </a:cubicBezTo>
                  <a:cubicBezTo>
                    <a:pt x="100" y="534"/>
                    <a:pt x="98" y="535"/>
                    <a:pt x="97" y="535"/>
                  </a:cubicBezTo>
                  <a:cubicBezTo>
                    <a:pt x="96" y="537"/>
                    <a:pt x="98" y="539"/>
                    <a:pt x="99" y="541"/>
                  </a:cubicBezTo>
                  <a:cubicBezTo>
                    <a:pt x="98" y="542"/>
                    <a:pt x="97" y="543"/>
                    <a:pt x="97" y="544"/>
                  </a:cubicBezTo>
                  <a:cubicBezTo>
                    <a:pt x="97" y="547"/>
                    <a:pt x="94" y="553"/>
                    <a:pt x="99" y="552"/>
                  </a:cubicBezTo>
                  <a:cubicBezTo>
                    <a:pt x="99" y="549"/>
                    <a:pt x="99" y="546"/>
                    <a:pt x="99" y="543"/>
                  </a:cubicBezTo>
                  <a:cubicBezTo>
                    <a:pt x="100" y="543"/>
                    <a:pt x="102" y="545"/>
                    <a:pt x="103" y="543"/>
                  </a:cubicBezTo>
                  <a:cubicBezTo>
                    <a:pt x="103" y="541"/>
                    <a:pt x="101" y="538"/>
                    <a:pt x="102" y="536"/>
                  </a:cubicBezTo>
                  <a:cubicBezTo>
                    <a:pt x="103" y="534"/>
                    <a:pt x="103" y="531"/>
                    <a:pt x="105" y="531"/>
                  </a:cubicBezTo>
                  <a:cubicBezTo>
                    <a:pt x="109" y="532"/>
                    <a:pt x="107" y="529"/>
                    <a:pt x="108" y="527"/>
                  </a:cubicBezTo>
                  <a:cubicBezTo>
                    <a:pt x="105" y="521"/>
                    <a:pt x="113" y="519"/>
                    <a:pt x="111" y="513"/>
                  </a:cubicBezTo>
                  <a:cubicBezTo>
                    <a:pt x="107" y="512"/>
                    <a:pt x="110" y="509"/>
                    <a:pt x="112" y="508"/>
                  </a:cubicBezTo>
                  <a:cubicBezTo>
                    <a:pt x="113" y="505"/>
                    <a:pt x="110" y="505"/>
                    <a:pt x="110" y="503"/>
                  </a:cubicBezTo>
                  <a:cubicBezTo>
                    <a:pt x="110" y="500"/>
                    <a:pt x="108" y="499"/>
                    <a:pt x="107" y="498"/>
                  </a:cubicBezTo>
                  <a:cubicBezTo>
                    <a:pt x="108" y="488"/>
                    <a:pt x="109" y="478"/>
                    <a:pt x="108" y="469"/>
                  </a:cubicBezTo>
                  <a:cubicBezTo>
                    <a:pt x="107" y="469"/>
                    <a:pt x="105" y="468"/>
                    <a:pt x="104" y="468"/>
                  </a:cubicBezTo>
                  <a:cubicBezTo>
                    <a:pt x="106" y="464"/>
                    <a:pt x="108" y="460"/>
                    <a:pt x="110" y="455"/>
                  </a:cubicBezTo>
                  <a:cubicBezTo>
                    <a:pt x="107" y="450"/>
                    <a:pt x="114" y="445"/>
                    <a:pt x="111" y="439"/>
                  </a:cubicBezTo>
                  <a:cubicBezTo>
                    <a:pt x="116" y="438"/>
                    <a:pt x="114" y="432"/>
                    <a:pt x="117" y="429"/>
                  </a:cubicBezTo>
                  <a:cubicBezTo>
                    <a:pt x="118" y="429"/>
                    <a:pt x="119" y="432"/>
                    <a:pt x="118" y="433"/>
                  </a:cubicBezTo>
                  <a:cubicBezTo>
                    <a:pt x="115" y="436"/>
                    <a:pt x="118" y="441"/>
                    <a:pt x="115" y="444"/>
                  </a:cubicBezTo>
                  <a:cubicBezTo>
                    <a:pt x="114" y="445"/>
                    <a:pt x="113" y="447"/>
                    <a:pt x="113" y="449"/>
                  </a:cubicBezTo>
                  <a:cubicBezTo>
                    <a:pt x="115" y="454"/>
                    <a:pt x="113" y="459"/>
                    <a:pt x="114" y="465"/>
                  </a:cubicBezTo>
                  <a:cubicBezTo>
                    <a:pt x="111" y="468"/>
                    <a:pt x="113" y="472"/>
                    <a:pt x="113" y="476"/>
                  </a:cubicBezTo>
                  <a:cubicBezTo>
                    <a:pt x="109" y="476"/>
                    <a:pt x="112" y="481"/>
                    <a:pt x="112" y="484"/>
                  </a:cubicBezTo>
                  <a:cubicBezTo>
                    <a:pt x="113" y="487"/>
                    <a:pt x="112" y="493"/>
                    <a:pt x="115" y="495"/>
                  </a:cubicBezTo>
                  <a:cubicBezTo>
                    <a:pt x="114" y="479"/>
                    <a:pt x="116" y="462"/>
                    <a:pt x="117" y="446"/>
                  </a:cubicBezTo>
                  <a:cubicBezTo>
                    <a:pt x="117" y="443"/>
                    <a:pt x="120" y="446"/>
                    <a:pt x="121" y="444"/>
                  </a:cubicBezTo>
                  <a:cubicBezTo>
                    <a:pt x="122" y="438"/>
                    <a:pt x="123" y="431"/>
                    <a:pt x="123" y="424"/>
                  </a:cubicBezTo>
                  <a:cubicBezTo>
                    <a:pt x="126" y="423"/>
                    <a:pt x="126" y="427"/>
                    <a:pt x="128" y="427"/>
                  </a:cubicBezTo>
                  <a:cubicBezTo>
                    <a:pt x="127" y="422"/>
                    <a:pt x="129" y="418"/>
                    <a:pt x="134" y="417"/>
                  </a:cubicBezTo>
                  <a:cubicBezTo>
                    <a:pt x="133" y="413"/>
                    <a:pt x="133" y="410"/>
                    <a:pt x="133" y="406"/>
                  </a:cubicBezTo>
                  <a:cubicBezTo>
                    <a:pt x="136" y="405"/>
                    <a:pt x="135" y="401"/>
                    <a:pt x="137" y="398"/>
                  </a:cubicBezTo>
                  <a:cubicBezTo>
                    <a:pt x="133" y="395"/>
                    <a:pt x="142" y="391"/>
                    <a:pt x="137" y="387"/>
                  </a:cubicBezTo>
                  <a:cubicBezTo>
                    <a:pt x="143" y="386"/>
                    <a:pt x="136" y="396"/>
                    <a:pt x="139" y="398"/>
                  </a:cubicBezTo>
                  <a:cubicBezTo>
                    <a:pt x="138" y="402"/>
                    <a:pt x="139" y="404"/>
                    <a:pt x="142" y="404"/>
                  </a:cubicBezTo>
                  <a:cubicBezTo>
                    <a:pt x="142" y="400"/>
                    <a:pt x="139" y="395"/>
                    <a:pt x="143" y="392"/>
                  </a:cubicBezTo>
                  <a:cubicBezTo>
                    <a:pt x="143" y="394"/>
                    <a:pt x="143" y="398"/>
                    <a:pt x="146" y="397"/>
                  </a:cubicBezTo>
                  <a:cubicBezTo>
                    <a:pt x="147" y="394"/>
                    <a:pt x="148" y="389"/>
                    <a:pt x="148" y="387"/>
                  </a:cubicBezTo>
                  <a:cubicBezTo>
                    <a:pt x="148" y="384"/>
                    <a:pt x="150" y="379"/>
                    <a:pt x="146" y="378"/>
                  </a:cubicBezTo>
                  <a:cubicBezTo>
                    <a:pt x="147" y="382"/>
                    <a:pt x="148" y="387"/>
                    <a:pt x="144" y="389"/>
                  </a:cubicBezTo>
                  <a:cubicBezTo>
                    <a:pt x="144" y="387"/>
                    <a:pt x="142" y="387"/>
                    <a:pt x="141" y="387"/>
                  </a:cubicBezTo>
                  <a:cubicBezTo>
                    <a:pt x="141" y="384"/>
                    <a:pt x="143" y="383"/>
                    <a:pt x="144" y="380"/>
                  </a:cubicBezTo>
                  <a:cubicBezTo>
                    <a:pt x="144" y="377"/>
                    <a:pt x="146" y="373"/>
                    <a:pt x="144" y="370"/>
                  </a:cubicBezTo>
                  <a:cubicBezTo>
                    <a:pt x="151" y="370"/>
                    <a:pt x="149" y="361"/>
                    <a:pt x="148" y="356"/>
                  </a:cubicBezTo>
                  <a:cubicBezTo>
                    <a:pt x="151" y="355"/>
                    <a:pt x="155" y="354"/>
                    <a:pt x="154" y="350"/>
                  </a:cubicBezTo>
                  <a:cubicBezTo>
                    <a:pt x="153" y="350"/>
                    <a:pt x="151" y="350"/>
                    <a:pt x="151" y="349"/>
                  </a:cubicBezTo>
                  <a:cubicBezTo>
                    <a:pt x="150" y="344"/>
                    <a:pt x="161" y="349"/>
                    <a:pt x="157" y="340"/>
                  </a:cubicBezTo>
                  <a:cubicBezTo>
                    <a:pt x="162" y="338"/>
                    <a:pt x="161" y="331"/>
                    <a:pt x="162" y="326"/>
                  </a:cubicBezTo>
                  <a:cubicBezTo>
                    <a:pt x="163" y="324"/>
                    <a:pt x="167" y="323"/>
                    <a:pt x="166" y="320"/>
                  </a:cubicBezTo>
                  <a:cubicBezTo>
                    <a:pt x="164" y="318"/>
                    <a:pt x="165" y="315"/>
                    <a:pt x="168" y="316"/>
                  </a:cubicBezTo>
                  <a:cubicBezTo>
                    <a:pt x="169" y="312"/>
                    <a:pt x="173" y="309"/>
                    <a:pt x="175" y="305"/>
                  </a:cubicBezTo>
                  <a:cubicBezTo>
                    <a:pt x="172" y="306"/>
                    <a:pt x="170" y="306"/>
                    <a:pt x="169" y="302"/>
                  </a:cubicBezTo>
                  <a:cubicBezTo>
                    <a:pt x="165" y="303"/>
                    <a:pt x="170" y="310"/>
                    <a:pt x="165" y="309"/>
                  </a:cubicBezTo>
                  <a:cubicBezTo>
                    <a:pt x="166" y="303"/>
                    <a:pt x="165" y="297"/>
                    <a:pt x="166" y="291"/>
                  </a:cubicBezTo>
                  <a:cubicBezTo>
                    <a:pt x="168" y="290"/>
                    <a:pt x="168" y="288"/>
                    <a:pt x="170" y="288"/>
                  </a:cubicBezTo>
                  <a:cubicBezTo>
                    <a:pt x="171" y="290"/>
                    <a:pt x="172" y="293"/>
                    <a:pt x="171" y="295"/>
                  </a:cubicBezTo>
                  <a:cubicBezTo>
                    <a:pt x="171" y="297"/>
                    <a:pt x="171" y="300"/>
                    <a:pt x="170" y="302"/>
                  </a:cubicBezTo>
                  <a:cubicBezTo>
                    <a:pt x="175" y="303"/>
                    <a:pt x="173" y="295"/>
                    <a:pt x="174" y="294"/>
                  </a:cubicBezTo>
                  <a:cubicBezTo>
                    <a:pt x="168" y="287"/>
                    <a:pt x="176" y="286"/>
                    <a:pt x="176" y="290"/>
                  </a:cubicBezTo>
                  <a:cubicBezTo>
                    <a:pt x="178" y="290"/>
                    <a:pt x="179" y="289"/>
                    <a:pt x="180" y="289"/>
                  </a:cubicBezTo>
                  <a:cubicBezTo>
                    <a:pt x="181" y="293"/>
                    <a:pt x="179" y="297"/>
                    <a:pt x="178" y="301"/>
                  </a:cubicBezTo>
                  <a:cubicBezTo>
                    <a:pt x="182" y="299"/>
                    <a:pt x="182" y="294"/>
                    <a:pt x="183" y="290"/>
                  </a:cubicBezTo>
                  <a:cubicBezTo>
                    <a:pt x="183" y="289"/>
                    <a:pt x="182" y="289"/>
                    <a:pt x="182" y="289"/>
                  </a:cubicBezTo>
                  <a:cubicBezTo>
                    <a:pt x="182" y="283"/>
                    <a:pt x="182" y="276"/>
                    <a:pt x="184" y="270"/>
                  </a:cubicBezTo>
                  <a:cubicBezTo>
                    <a:pt x="185" y="271"/>
                    <a:pt x="186" y="272"/>
                    <a:pt x="187" y="273"/>
                  </a:cubicBezTo>
                  <a:cubicBezTo>
                    <a:pt x="187" y="274"/>
                    <a:pt x="185" y="277"/>
                    <a:pt x="188" y="276"/>
                  </a:cubicBezTo>
                  <a:cubicBezTo>
                    <a:pt x="188" y="272"/>
                    <a:pt x="187" y="267"/>
                    <a:pt x="191" y="265"/>
                  </a:cubicBezTo>
                  <a:cubicBezTo>
                    <a:pt x="196" y="265"/>
                    <a:pt x="195" y="258"/>
                    <a:pt x="199" y="257"/>
                  </a:cubicBezTo>
                  <a:cubicBezTo>
                    <a:pt x="203" y="247"/>
                    <a:pt x="204" y="237"/>
                    <a:pt x="202" y="226"/>
                  </a:cubicBezTo>
                  <a:cubicBezTo>
                    <a:pt x="205" y="227"/>
                    <a:pt x="204" y="230"/>
                    <a:pt x="205" y="232"/>
                  </a:cubicBezTo>
                  <a:cubicBezTo>
                    <a:pt x="206" y="233"/>
                    <a:pt x="208" y="234"/>
                    <a:pt x="210" y="235"/>
                  </a:cubicBezTo>
                  <a:cubicBezTo>
                    <a:pt x="213" y="233"/>
                    <a:pt x="210" y="229"/>
                    <a:pt x="210" y="225"/>
                  </a:cubicBezTo>
                  <a:cubicBezTo>
                    <a:pt x="212" y="225"/>
                    <a:pt x="212" y="226"/>
                    <a:pt x="213" y="228"/>
                  </a:cubicBezTo>
                  <a:cubicBezTo>
                    <a:pt x="215" y="227"/>
                    <a:pt x="214" y="224"/>
                    <a:pt x="215" y="222"/>
                  </a:cubicBezTo>
                  <a:cubicBezTo>
                    <a:pt x="218" y="221"/>
                    <a:pt x="221" y="220"/>
                    <a:pt x="224" y="217"/>
                  </a:cubicBezTo>
                  <a:cubicBezTo>
                    <a:pt x="223" y="213"/>
                    <a:pt x="222" y="210"/>
                    <a:pt x="222" y="206"/>
                  </a:cubicBezTo>
                  <a:cubicBezTo>
                    <a:pt x="225" y="204"/>
                    <a:pt x="224" y="208"/>
                    <a:pt x="224" y="210"/>
                  </a:cubicBezTo>
                  <a:cubicBezTo>
                    <a:pt x="228" y="205"/>
                    <a:pt x="235" y="205"/>
                    <a:pt x="237" y="199"/>
                  </a:cubicBezTo>
                  <a:cubicBezTo>
                    <a:pt x="235" y="196"/>
                    <a:pt x="240" y="195"/>
                    <a:pt x="239" y="192"/>
                  </a:cubicBezTo>
                  <a:cubicBezTo>
                    <a:pt x="238" y="187"/>
                    <a:pt x="242" y="183"/>
                    <a:pt x="240" y="179"/>
                  </a:cubicBezTo>
                  <a:cubicBezTo>
                    <a:pt x="238" y="177"/>
                    <a:pt x="240" y="172"/>
                    <a:pt x="243" y="173"/>
                  </a:cubicBezTo>
                  <a:cubicBezTo>
                    <a:pt x="246" y="173"/>
                    <a:pt x="245" y="169"/>
                    <a:pt x="247" y="168"/>
                  </a:cubicBezTo>
                  <a:cubicBezTo>
                    <a:pt x="250" y="168"/>
                    <a:pt x="250" y="165"/>
                    <a:pt x="251" y="164"/>
                  </a:cubicBezTo>
                  <a:cubicBezTo>
                    <a:pt x="255" y="165"/>
                    <a:pt x="251" y="169"/>
                    <a:pt x="252" y="171"/>
                  </a:cubicBezTo>
                  <a:cubicBezTo>
                    <a:pt x="253" y="173"/>
                    <a:pt x="252" y="175"/>
                    <a:pt x="252" y="177"/>
                  </a:cubicBezTo>
                  <a:cubicBezTo>
                    <a:pt x="254" y="174"/>
                    <a:pt x="258" y="172"/>
                    <a:pt x="259" y="168"/>
                  </a:cubicBezTo>
                  <a:cubicBezTo>
                    <a:pt x="264" y="168"/>
                    <a:pt x="261" y="161"/>
                    <a:pt x="263" y="157"/>
                  </a:cubicBezTo>
                  <a:cubicBezTo>
                    <a:pt x="265" y="153"/>
                    <a:pt x="262" y="149"/>
                    <a:pt x="265" y="146"/>
                  </a:cubicBezTo>
                  <a:cubicBezTo>
                    <a:pt x="264" y="143"/>
                    <a:pt x="265" y="141"/>
                    <a:pt x="266" y="139"/>
                  </a:cubicBezTo>
                  <a:cubicBezTo>
                    <a:pt x="269" y="137"/>
                    <a:pt x="268" y="142"/>
                    <a:pt x="270" y="140"/>
                  </a:cubicBezTo>
                  <a:cubicBezTo>
                    <a:pt x="272" y="136"/>
                    <a:pt x="270" y="131"/>
                    <a:pt x="271" y="127"/>
                  </a:cubicBezTo>
                  <a:cubicBezTo>
                    <a:pt x="270" y="128"/>
                    <a:pt x="269" y="128"/>
                    <a:pt x="267" y="129"/>
                  </a:cubicBezTo>
                  <a:cubicBezTo>
                    <a:pt x="268" y="125"/>
                    <a:pt x="269" y="122"/>
                    <a:pt x="269" y="118"/>
                  </a:cubicBezTo>
                  <a:cubicBezTo>
                    <a:pt x="272" y="117"/>
                    <a:pt x="272" y="112"/>
                    <a:pt x="276" y="112"/>
                  </a:cubicBezTo>
                  <a:cubicBezTo>
                    <a:pt x="278" y="115"/>
                    <a:pt x="278" y="119"/>
                    <a:pt x="278" y="122"/>
                  </a:cubicBezTo>
                  <a:cubicBezTo>
                    <a:pt x="275" y="121"/>
                    <a:pt x="274" y="124"/>
                    <a:pt x="274" y="126"/>
                  </a:cubicBezTo>
                  <a:cubicBezTo>
                    <a:pt x="275" y="127"/>
                    <a:pt x="276" y="128"/>
                    <a:pt x="277" y="126"/>
                  </a:cubicBezTo>
                  <a:cubicBezTo>
                    <a:pt x="278" y="122"/>
                    <a:pt x="283" y="121"/>
                    <a:pt x="285" y="118"/>
                  </a:cubicBezTo>
                  <a:cubicBezTo>
                    <a:pt x="283" y="116"/>
                    <a:pt x="281" y="113"/>
                    <a:pt x="283" y="111"/>
                  </a:cubicBezTo>
                  <a:cubicBezTo>
                    <a:pt x="285" y="109"/>
                    <a:pt x="286" y="107"/>
                    <a:pt x="287" y="104"/>
                  </a:cubicBezTo>
                  <a:cubicBezTo>
                    <a:pt x="291" y="103"/>
                    <a:pt x="292" y="108"/>
                    <a:pt x="291" y="110"/>
                  </a:cubicBezTo>
                  <a:cubicBezTo>
                    <a:pt x="289" y="114"/>
                    <a:pt x="289" y="118"/>
                    <a:pt x="288" y="122"/>
                  </a:cubicBezTo>
                  <a:cubicBezTo>
                    <a:pt x="281" y="121"/>
                    <a:pt x="278" y="129"/>
                    <a:pt x="276" y="134"/>
                  </a:cubicBezTo>
                  <a:cubicBezTo>
                    <a:pt x="278" y="139"/>
                    <a:pt x="272" y="141"/>
                    <a:pt x="272" y="145"/>
                  </a:cubicBezTo>
                  <a:cubicBezTo>
                    <a:pt x="272" y="147"/>
                    <a:pt x="273" y="150"/>
                    <a:pt x="272" y="152"/>
                  </a:cubicBezTo>
                  <a:cubicBezTo>
                    <a:pt x="278" y="151"/>
                    <a:pt x="279" y="142"/>
                    <a:pt x="282" y="138"/>
                  </a:cubicBezTo>
                  <a:cubicBezTo>
                    <a:pt x="287" y="137"/>
                    <a:pt x="290" y="132"/>
                    <a:pt x="294" y="129"/>
                  </a:cubicBezTo>
                  <a:cubicBezTo>
                    <a:pt x="298" y="129"/>
                    <a:pt x="301" y="125"/>
                    <a:pt x="304" y="123"/>
                  </a:cubicBezTo>
                  <a:cubicBezTo>
                    <a:pt x="304" y="120"/>
                    <a:pt x="304" y="118"/>
                    <a:pt x="304" y="116"/>
                  </a:cubicBezTo>
                  <a:cubicBezTo>
                    <a:pt x="306" y="114"/>
                    <a:pt x="308" y="113"/>
                    <a:pt x="309" y="111"/>
                  </a:cubicBezTo>
                  <a:cubicBezTo>
                    <a:pt x="311" y="110"/>
                    <a:pt x="312" y="113"/>
                    <a:pt x="313" y="114"/>
                  </a:cubicBezTo>
                  <a:cubicBezTo>
                    <a:pt x="316" y="113"/>
                    <a:pt x="321" y="111"/>
                    <a:pt x="319" y="107"/>
                  </a:cubicBezTo>
                  <a:cubicBezTo>
                    <a:pt x="318" y="104"/>
                    <a:pt x="322" y="106"/>
                    <a:pt x="323" y="106"/>
                  </a:cubicBezTo>
                  <a:cubicBezTo>
                    <a:pt x="323" y="107"/>
                    <a:pt x="324" y="109"/>
                    <a:pt x="326" y="109"/>
                  </a:cubicBezTo>
                  <a:cubicBezTo>
                    <a:pt x="328" y="111"/>
                    <a:pt x="329" y="107"/>
                    <a:pt x="332" y="108"/>
                  </a:cubicBezTo>
                  <a:cubicBezTo>
                    <a:pt x="336" y="109"/>
                    <a:pt x="333" y="101"/>
                    <a:pt x="338" y="103"/>
                  </a:cubicBezTo>
                  <a:cubicBezTo>
                    <a:pt x="342" y="103"/>
                    <a:pt x="339" y="96"/>
                    <a:pt x="343" y="94"/>
                  </a:cubicBezTo>
                  <a:cubicBezTo>
                    <a:pt x="344" y="97"/>
                    <a:pt x="344" y="99"/>
                    <a:pt x="344" y="101"/>
                  </a:cubicBezTo>
                  <a:cubicBezTo>
                    <a:pt x="347" y="100"/>
                    <a:pt x="350" y="99"/>
                    <a:pt x="348" y="94"/>
                  </a:cubicBezTo>
                  <a:cubicBezTo>
                    <a:pt x="352" y="93"/>
                    <a:pt x="349" y="100"/>
                    <a:pt x="353" y="99"/>
                  </a:cubicBezTo>
                  <a:cubicBezTo>
                    <a:pt x="355" y="99"/>
                    <a:pt x="355" y="95"/>
                    <a:pt x="357" y="96"/>
                  </a:cubicBezTo>
                  <a:cubicBezTo>
                    <a:pt x="359" y="104"/>
                    <a:pt x="360" y="112"/>
                    <a:pt x="360" y="120"/>
                  </a:cubicBezTo>
                  <a:cubicBezTo>
                    <a:pt x="362" y="131"/>
                    <a:pt x="359" y="141"/>
                    <a:pt x="359" y="152"/>
                  </a:cubicBezTo>
                  <a:cubicBezTo>
                    <a:pt x="359" y="164"/>
                    <a:pt x="357" y="177"/>
                    <a:pt x="355" y="189"/>
                  </a:cubicBezTo>
                  <a:cubicBezTo>
                    <a:pt x="353" y="209"/>
                    <a:pt x="347" y="228"/>
                    <a:pt x="345" y="247"/>
                  </a:cubicBezTo>
                  <a:cubicBezTo>
                    <a:pt x="344" y="264"/>
                    <a:pt x="339" y="281"/>
                    <a:pt x="338" y="298"/>
                  </a:cubicBezTo>
                  <a:cubicBezTo>
                    <a:pt x="340" y="297"/>
                    <a:pt x="340" y="300"/>
                    <a:pt x="338" y="301"/>
                  </a:cubicBezTo>
                  <a:cubicBezTo>
                    <a:pt x="335" y="314"/>
                    <a:pt x="334" y="329"/>
                    <a:pt x="333" y="343"/>
                  </a:cubicBezTo>
                  <a:cubicBezTo>
                    <a:pt x="330" y="356"/>
                    <a:pt x="332" y="370"/>
                    <a:pt x="330" y="384"/>
                  </a:cubicBezTo>
                  <a:cubicBezTo>
                    <a:pt x="334" y="397"/>
                    <a:pt x="328" y="411"/>
                    <a:pt x="333" y="425"/>
                  </a:cubicBezTo>
                  <a:cubicBezTo>
                    <a:pt x="332" y="431"/>
                    <a:pt x="333" y="437"/>
                    <a:pt x="334" y="442"/>
                  </a:cubicBezTo>
                  <a:cubicBezTo>
                    <a:pt x="335" y="450"/>
                    <a:pt x="334" y="459"/>
                    <a:pt x="338" y="466"/>
                  </a:cubicBezTo>
                  <a:cubicBezTo>
                    <a:pt x="338" y="472"/>
                    <a:pt x="338" y="480"/>
                    <a:pt x="343" y="485"/>
                  </a:cubicBezTo>
                  <a:cubicBezTo>
                    <a:pt x="343" y="486"/>
                    <a:pt x="341" y="487"/>
                    <a:pt x="342" y="489"/>
                  </a:cubicBezTo>
                  <a:cubicBezTo>
                    <a:pt x="345" y="506"/>
                    <a:pt x="349" y="524"/>
                    <a:pt x="357" y="540"/>
                  </a:cubicBezTo>
                  <a:cubicBezTo>
                    <a:pt x="357" y="548"/>
                    <a:pt x="363" y="553"/>
                    <a:pt x="366" y="561"/>
                  </a:cubicBezTo>
                  <a:cubicBezTo>
                    <a:pt x="367" y="565"/>
                    <a:pt x="372" y="568"/>
                    <a:pt x="371" y="573"/>
                  </a:cubicBezTo>
                  <a:cubicBezTo>
                    <a:pt x="373" y="576"/>
                    <a:pt x="375" y="580"/>
                    <a:pt x="378" y="584"/>
                  </a:cubicBezTo>
                  <a:cubicBezTo>
                    <a:pt x="379" y="583"/>
                    <a:pt x="381" y="582"/>
                    <a:pt x="381" y="584"/>
                  </a:cubicBezTo>
                  <a:cubicBezTo>
                    <a:pt x="381" y="587"/>
                    <a:pt x="381" y="590"/>
                    <a:pt x="383" y="592"/>
                  </a:cubicBezTo>
                  <a:cubicBezTo>
                    <a:pt x="387" y="597"/>
                    <a:pt x="391" y="602"/>
                    <a:pt x="395" y="607"/>
                  </a:cubicBezTo>
                  <a:cubicBezTo>
                    <a:pt x="398" y="608"/>
                    <a:pt x="403" y="609"/>
                    <a:pt x="402" y="614"/>
                  </a:cubicBezTo>
                  <a:cubicBezTo>
                    <a:pt x="405" y="616"/>
                    <a:pt x="406" y="622"/>
                    <a:pt x="410" y="621"/>
                  </a:cubicBezTo>
                  <a:cubicBezTo>
                    <a:pt x="413" y="625"/>
                    <a:pt x="417" y="632"/>
                    <a:pt x="423" y="632"/>
                  </a:cubicBezTo>
                  <a:cubicBezTo>
                    <a:pt x="429" y="639"/>
                    <a:pt x="437" y="644"/>
                    <a:pt x="445" y="650"/>
                  </a:cubicBezTo>
                  <a:cubicBezTo>
                    <a:pt x="446" y="651"/>
                    <a:pt x="450" y="648"/>
                    <a:pt x="450" y="651"/>
                  </a:cubicBezTo>
                  <a:cubicBezTo>
                    <a:pt x="451" y="653"/>
                    <a:pt x="453" y="651"/>
                    <a:pt x="454" y="650"/>
                  </a:cubicBezTo>
                  <a:cubicBezTo>
                    <a:pt x="454" y="653"/>
                    <a:pt x="455" y="655"/>
                    <a:pt x="459" y="654"/>
                  </a:cubicBezTo>
                  <a:cubicBezTo>
                    <a:pt x="460" y="656"/>
                    <a:pt x="462" y="658"/>
                    <a:pt x="464" y="659"/>
                  </a:cubicBezTo>
                  <a:cubicBezTo>
                    <a:pt x="466" y="659"/>
                    <a:pt x="468" y="657"/>
                    <a:pt x="470" y="658"/>
                  </a:cubicBezTo>
                  <a:cubicBezTo>
                    <a:pt x="472" y="663"/>
                    <a:pt x="477" y="661"/>
                    <a:pt x="481" y="663"/>
                  </a:cubicBezTo>
                  <a:cubicBezTo>
                    <a:pt x="484" y="664"/>
                    <a:pt x="484" y="661"/>
                    <a:pt x="486" y="659"/>
                  </a:cubicBezTo>
                  <a:cubicBezTo>
                    <a:pt x="486" y="660"/>
                    <a:pt x="486" y="662"/>
                    <a:pt x="487" y="663"/>
                  </a:cubicBezTo>
                  <a:cubicBezTo>
                    <a:pt x="489" y="663"/>
                    <a:pt x="490" y="662"/>
                    <a:pt x="491" y="661"/>
                  </a:cubicBezTo>
                  <a:cubicBezTo>
                    <a:pt x="493" y="662"/>
                    <a:pt x="493" y="664"/>
                    <a:pt x="495" y="664"/>
                  </a:cubicBezTo>
                  <a:cubicBezTo>
                    <a:pt x="498" y="667"/>
                    <a:pt x="501" y="664"/>
                    <a:pt x="505" y="664"/>
                  </a:cubicBezTo>
                  <a:cubicBezTo>
                    <a:pt x="509" y="668"/>
                    <a:pt x="514" y="663"/>
                    <a:pt x="519" y="662"/>
                  </a:cubicBezTo>
                  <a:cubicBezTo>
                    <a:pt x="523" y="661"/>
                    <a:pt x="523" y="655"/>
                    <a:pt x="527" y="655"/>
                  </a:cubicBezTo>
                  <a:cubicBezTo>
                    <a:pt x="532" y="655"/>
                    <a:pt x="532" y="649"/>
                    <a:pt x="534" y="646"/>
                  </a:cubicBezTo>
                  <a:cubicBezTo>
                    <a:pt x="540" y="645"/>
                    <a:pt x="539" y="637"/>
                    <a:pt x="542" y="633"/>
                  </a:cubicBezTo>
                  <a:cubicBezTo>
                    <a:pt x="545" y="630"/>
                    <a:pt x="549" y="626"/>
                    <a:pt x="554" y="626"/>
                  </a:cubicBezTo>
                  <a:cubicBezTo>
                    <a:pt x="556" y="621"/>
                    <a:pt x="555" y="614"/>
                    <a:pt x="561" y="612"/>
                  </a:cubicBezTo>
                  <a:cubicBezTo>
                    <a:pt x="564" y="610"/>
                    <a:pt x="560" y="608"/>
                    <a:pt x="558" y="60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310063" y="1552576"/>
              <a:ext cx="6350" cy="11113"/>
            </a:xfrm>
            <a:custGeom>
              <a:avLst/>
              <a:gdLst>
                <a:gd name="T0" fmla="*/ 12 w 15"/>
                <a:gd name="T1" fmla="*/ 1 h 25"/>
                <a:gd name="T2" fmla="*/ 5 w 15"/>
                <a:gd name="T3" fmla="*/ 10 h 25"/>
                <a:gd name="T4" fmla="*/ 4 w 15"/>
                <a:gd name="T5" fmla="*/ 5 h 25"/>
                <a:gd name="T6" fmla="*/ 1 w 15"/>
                <a:gd name="T7" fmla="*/ 21 h 25"/>
                <a:gd name="T8" fmla="*/ 3 w 15"/>
                <a:gd name="T9" fmla="*/ 24 h 25"/>
                <a:gd name="T10" fmla="*/ 6 w 15"/>
                <a:gd name="T11" fmla="*/ 17 h 25"/>
                <a:gd name="T12" fmla="*/ 4 w 15"/>
                <a:gd name="T13" fmla="*/ 25 h 25"/>
                <a:gd name="T14" fmla="*/ 7 w 15"/>
                <a:gd name="T15" fmla="*/ 25 h 25"/>
                <a:gd name="T16" fmla="*/ 14 w 15"/>
                <a:gd name="T17" fmla="*/ 5 h 25"/>
                <a:gd name="T18" fmla="*/ 12 w 15"/>
                <a:gd name="T1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25">
                  <a:moveTo>
                    <a:pt x="12" y="1"/>
                  </a:moveTo>
                  <a:cubicBezTo>
                    <a:pt x="7" y="2"/>
                    <a:pt x="9" y="8"/>
                    <a:pt x="5" y="10"/>
                  </a:cubicBezTo>
                  <a:cubicBezTo>
                    <a:pt x="5" y="8"/>
                    <a:pt x="8" y="4"/>
                    <a:pt x="4" y="5"/>
                  </a:cubicBezTo>
                  <a:cubicBezTo>
                    <a:pt x="4" y="11"/>
                    <a:pt x="3" y="16"/>
                    <a:pt x="1" y="21"/>
                  </a:cubicBezTo>
                  <a:cubicBezTo>
                    <a:pt x="0" y="23"/>
                    <a:pt x="2" y="24"/>
                    <a:pt x="3" y="24"/>
                  </a:cubicBezTo>
                  <a:cubicBezTo>
                    <a:pt x="4" y="22"/>
                    <a:pt x="5" y="20"/>
                    <a:pt x="6" y="17"/>
                  </a:cubicBezTo>
                  <a:cubicBezTo>
                    <a:pt x="10" y="19"/>
                    <a:pt x="5" y="23"/>
                    <a:pt x="4" y="25"/>
                  </a:cubicBezTo>
                  <a:cubicBezTo>
                    <a:pt x="5" y="25"/>
                    <a:pt x="6" y="25"/>
                    <a:pt x="7" y="25"/>
                  </a:cubicBezTo>
                  <a:cubicBezTo>
                    <a:pt x="10" y="19"/>
                    <a:pt x="11" y="11"/>
                    <a:pt x="14" y="5"/>
                  </a:cubicBezTo>
                  <a:cubicBezTo>
                    <a:pt x="14" y="3"/>
                    <a:pt x="15" y="0"/>
                    <a:pt x="1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3838575" y="1336676"/>
              <a:ext cx="268288" cy="358775"/>
            </a:xfrm>
            <a:custGeom>
              <a:avLst/>
              <a:gdLst>
                <a:gd name="T0" fmla="*/ 394 w 551"/>
                <a:gd name="T1" fmla="*/ 116 h 741"/>
                <a:gd name="T2" fmla="*/ 351 w 551"/>
                <a:gd name="T3" fmla="*/ 142 h 741"/>
                <a:gd name="T4" fmla="*/ 313 w 551"/>
                <a:gd name="T5" fmla="*/ 171 h 741"/>
                <a:gd name="T6" fmla="*/ 291 w 551"/>
                <a:gd name="T7" fmla="*/ 190 h 741"/>
                <a:gd name="T8" fmla="*/ 253 w 551"/>
                <a:gd name="T9" fmla="*/ 234 h 741"/>
                <a:gd name="T10" fmla="*/ 212 w 551"/>
                <a:gd name="T11" fmla="*/ 288 h 741"/>
                <a:gd name="T12" fmla="*/ 186 w 551"/>
                <a:gd name="T13" fmla="*/ 326 h 741"/>
                <a:gd name="T14" fmla="*/ 169 w 551"/>
                <a:gd name="T15" fmla="*/ 362 h 741"/>
                <a:gd name="T16" fmla="*/ 152 w 551"/>
                <a:gd name="T17" fmla="*/ 391 h 741"/>
                <a:gd name="T18" fmla="*/ 136 w 551"/>
                <a:gd name="T19" fmla="*/ 431 h 741"/>
                <a:gd name="T20" fmla="*/ 117 w 551"/>
                <a:gd name="T21" fmla="*/ 476 h 741"/>
                <a:gd name="T22" fmla="*/ 99 w 551"/>
                <a:gd name="T23" fmla="*/ 530 h 741"/>
                <a:gd name="T24" fmla="*/ 89 w 551"/>
                <a:gd name="T25" fmla="*/ 558 h 741"/>
                <a:gd name="T26" fmla="*/ 79 w 551"/>
                <a:gd name="T27" fmla="*/ 625 h 741"/>
                <a:gd name="T28" fmla="*/ 100 w 551"/>
                <a:gd name="T29" fmla="*/ 660 h 741"/>
                <a:gd name="T30" fmla="*/ 182 w 551"/>
                <a:gd name="T31" fmla="*/ 577 h 741"/>
                <a:gd name="T32" fmla="*/ 219 w 551"/>
                <a:gd name="T33" fmla="*/ 521 h 741"/>
                <a:gd name="T34" fmla="*/ 265 w 551"/>
                <a:gd name="T35" fmla="*/ 439 h 741"/>
                <a:gd name="T36" fmla="*/ 401 w 551"/>
                <a:gd name="T37" fmla="*/ 185 h 741"/>
                <a:gd name="T38" fmla="*/ 440 w 551"/>
                <a:gd name="T39" fmla="*/ 110 h 741"/>
                <a:gd name="T40" fmla="*/ 389 w 551"/>
                <a:gd name="T41" fmla="*/ 0 h 741"/>
                <a:gd name="T42" fmla="*/ 462 w 551"/>
                <a:gd name="T43" fmla="*/ 18 h 741"/>
                <a:gd name="T44" fmla="*/ 501 w 551"/>
                <a:gd name="T45" fmla="*/ 33 h 741"/>
                <a:gd name="T46" fmla="*/ 528 w 551"/>
                <a:gd name="T47" fmla="*/ 48 h 741"/>
                <a:gd name="T48" fmla="*/ 549 w 551"/>
                <a:gd name="T49" fmla="*/ 100 h 741"/>
                <a:gd name="T50" fmla="*/ 546 w 551"/>
                <a:gd name="T51" fmla="*/ 112 h 741"/>
                <a:gd name="T52" fmla="*/ 538 w 551"/>
                <a:gd name="T53" fmla="*/ 139 h 741"/>
                <a:gd name="T54" fmla="*/ 521 w 551"/>
                <a:gd name="T55" fmla="*/ 158 h 741"/>
                <a:gd name="T56" fmla="*/ 491 w 551"/>
                <a:gd name="T57" fmla="*/ 211 h 741"/>
                <a:gd name="T58" fmla="*/ 466 w 551"/>
                <a:gd name="T59" fmla="*/ 258 h 741"/>
                <a:gd name="T60" fmla="*/ 446 w 551"/>
                <a:gd name="T61" fmla="*/ 316 h 741"/>
                <a:gd name="T62" fmla="*/ 436 w 551"/>
                <a:gd name="T63" fmla="*/ 351 h 741"/>
                <a:gd name="T64" fmla="*/ 421 w 551"/>
                <a:gd name="T65" fmla="*/ 433 h 741"/>
                <a:gd name="T66" fmla="*/ 415 w 551"/>
                <a:gd name="T67" fmla="*/ 500 h 741"/>
                <a:gd name="T68" fmla="*/ 432 w 551"/>
                <a:gd name="T69" fmla="*/ 622 h 741"/>
                <a:gd name="T70" fmla="*/ 440 w 551"/>
                <a:gd name="T71" fmla="*/ 635 h 741"/>
                <a:gd name="T72" fmla="*/ 441 w 551"/>
                <a:gd name="T73" fmla="*/ 655 h 741"/>
                <a:gd name="T74" fmla="*/ 421 w 551"/>
                <a:gd name="T75" fmla="*/ 679 h 741"/>
                <a:gd name="T76" fmla="*/ 404 w 551"/>
                <a:gd name="T77" fmla="*/ 697 h 741"/>
                <a:gd name="T78" fmla="*/ 371 w 551"/>
                <a:gd name="T79" fmla="*/ 701 h 741"/>
                <a:gd name="T80" fmla="*/ 319 w 551"/>
                <a:gd name="T81" fmla="*/ 612 h 741"/>
                <a:gd name="T82" fmla="*/ 312 w 551"/>
                <a:gd name="T83" fmla="*/ 567 h 741"/>
                <a:gd name="T84" fmla="*/ 318 w 551"/>
                <a:gd name="T85" fmla="*/ 496 h 741"/>
                <a:gd name="T86" fmla="*/ 308 w 551"/>
                <a:gd name="T87" fmla="*/ 522 h 741"/>
                <a:gd name="T88" fmla="*/ 297 w 551"/>
                <a:gd name="T89" fmla="*/ 543 h 741"/>
                <a:gd name="T90" fmla="*/ 261 w 551"/>
                <a:gd name="T91" fmla="*/ 604 h 741"/>
                <a:gd name="T92" fmla="*/ 241 w 551"/>
                <a:gd name="T93" fmla="*/ 635 h 741"/>
                <a:gd name="T94" fmla="*/ 224 w 551"/>
                <a:gd name="T95" fmla="*/ 662 h 741"/>
                <a:gd name="T96" fmla="*/ 188 w 551"/>
                <a:gd name="T97" fmla="*/ 701 h 741"/>
                <a:gd name="T98" fmla="*/ 140 w 551"/>
                <a:gd name="T99" fmla="*/ 729 h 741"/>
                <a:gd name="T100" fmla="*/ 88 w 551"/>
                <a:gd name="T101" fmla="*/ 740 h 741"/>
                <a:gd name="T102" fmla="*/ 15 w 551"/>
                <a:gd name="T103" fmla="*/ 693 h 741"/>
                <a:gd name="T104" fmla="*/ 0 w 551"/>
                <a:gd name="T105" fmla="*/ 624 h 741"/>
                <a:gd name="T106" fmla="*/ 39 w 551"/>
                <a:gd name="T107" fmla="*/ 474 h 741"/>
                <a:gd name="T108" fmla="*/ 132 w 551"/>
                <a:gd name="T109" fmla="*/ 292 h 741"/>
                <a:gd name="T110" fmla="*/ 262 w 551"/>
                <a:gd name="T111" fmla="*/ 116 h 741"/>
                <a:gd name="T112" fmla="*/ 312 w 551"/>
                <a:gd name="T113" fmla="*/ 62 h 741"/>
                <a:gd name="T114" fmla="*/ 384 w 551"/>
                <a:gd name="T115" fmla="*/ 1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51" h="741">
                  <a:moveTo>
                    <a:pt x="422" y="109"/>
                  </a:moveTo>
                  <a:cubicBezTo>
                    <a:pt x="412" y="110"/>
                    <a:pt x="404" y="115"/>
                    <a:pt x="394" y="116"/>
                  </a:cubicBezTo>
                  <a:cubicBezTo>
                    <a:pt x="389" y="120"/>
                    <a:pt x="384" y="123"/>
                    <a:pt x="379" y="126"/>
                  </a:cubicBezTo>
                  <a:cubicBezTo>
                    <a:pt x="369" y="130"/>
                    <a:pt x="362" y="139"/>
                    <a:pt x="351" y="142"/>
                  </a:cubicBezTo>
                  <a:cubicBezTo>
                    <a:pt x="342" y="146"/>
                    <a:pt x="333" y="152"/>
                    <a:pt x="327" y="160"/>
                  </a:cubicBezTo>
                  <a:cubicBezTo>
                    <a:pt x="321" y="162"/>
                    <a:pt x="317" y="167"/>
                    <a:pt x="313" y="171"/>
                  </a:cubicBezTo>
                  <a:cubicBezTo>
                    <a:pt x="305" y="173"/>
                    <a:pt x="302" y="180"/>
                    <a:pt x="297" y="186"/>
                  </a:cubicBezTo>
                  <a:cubicBezTo>
                    <a:pt x="297" y="188"/>
                    <a:pt x="294" y="189"/>
                    <a:pt x="291" y="190"/>
                  </a:cubicBezTo>
                  <a:cubicBezTo>
                    <a:pt x="283" y="198"/>
                    <a:pt x="278" y="207"/>
                    <a:pt x="270" y="214"/>
                  </a:cubicBezTo>
                  <a:cubicBezTo>
                    <a:pt x="266" y="222"/>
                    <a:pt x="255" y="225"/>
                    <a:pt x="253" y="234"/>
                  </a:cubicBezTo>
                  <a:cubicBezTo>
                    <a:pt x="243" y="242"/>
                    <a:pt x="238" y="254"/>
                    <a:pt x="230" y="263"/>
                  </a:cubicBezTo>
                  <a:cubicBezTo>
                    <a:pt x="225" y="272"/>
                    <a:pt x="215" y="278"/>
                    <a:pt x="212" y="288"/>
                  </a:cubicBezTo>
                  <a:cubicBezTo>
                    <a:pt x="211" y="294"/>
                    <a:pt x="205" y="297"/>
                    <a:pt x="203" y="303"/>
                  </a:cubicBezTo>
                  <a:cubicBezTo>
                    <a:pt x="198" y="311"/>
                    <a:pt x="192" y="318"/>
                    <a:pt x="186" y="326"/>
                  </a:cubicBezTo>
                  <a:cubicBezTo>
                    <a:pt x="186" y="334"/>
                    <a:pt x="180" y="340"/>
                    <a:pt x="176" y="348"/>
                  </a:cubicBezTo>
                  <a:cubicBezTo>
                    <a:pt x="174" y="353"/>
                    <a:pt x="169" y="357"/>
                    <a:pt x="169" y="362"/>
                  </a:cubicBezTo>
                  <a:cubicBezTo>
                    <a:pt x="164" y="366"/>
                    <a:pt x="167" y="373"/>
                    <a:pt x="160" y="375"/>
                  </a:cubicBezTo>
                  <a:cubicBezTo>
                    <a:pt x="158" y="381"/>
                    <a:pt x="156" y="386"/>
                    <a:pt x="152" y="391"/>
                  </a:cubicBezTo>
                  <a:cubicBezTo>
                    <a:pt x="152" y="398"/>
                    <a:pt x="144" y="402"/>
                    <a:pt x="145" y="410"/>
                  </a:cubicBezTo>
                  <a:cubicBezTo>
                    <a:pt x="136" y="414"/>
                    <a:pt x="140" y="424"/>
                    <a:pt x="136" y="431"/>
                  </a:cubicBezTo>
                  <a:cubicBezTo>
                    <a:pt x="129" y="436"/>
                    <a:pt x="131" y="446"/>
                    <a:pt x="126" y="452"/>
                  </a:cubicBezTo>
                  <a:cubicBezTo>
                    <a:pt x="124" y="461"/>
                    <a:pt x="119" y="468"/>
                    <a:pt x="117" y="476"/>
                  </a:cubicBezTo>
                  <a:cubicBezTo>
                    <a:pt x="115" y="482"/>
                    <a:pt x="113" y="488"/>
                    <a:pt x="110" y="494"/>
                  </a:cubicBezTo>
                  <a:cubicBezTo>
                    <a:pt x="106" y="506"/>
                    <a:pt x="103" y="518"/>
                    <a:pt x="99" y="530"/>
                  </a:cubicBezTo>
                  <a:cubicBezTo>
                    <a:pt x="96" y="536"/>
                    <a:pt x="95" y="543"/>
                    <a:pt x="94" y="550"/>
                  </a:cubicBezTo>
                  <a:cubicBezTo>
                    <a:pt x="93" y="553"/>
                    <a:pt x="89" y="554"/>
                    <a:pt x="89" y="558"/>
                  </a:cubicBezTo>
                  <a:cubicBezTo>
                    <a:pt x="89" y="564"/>
                    <a:pt x="87" y="571"/>
                    <a:pt x="85" y="577"/>
                  </a:cubicBezTo>
                  <a:cubicBezTo>
                    <a:pt x="83" y="593"/>
                    <a:pt x="82" y="609"/>
                    <a:pt x="79" y="625"/>
                  </a:cubicBezTo>
                  <a:cubicBezTo>
                    <a:pt x="80" y="634"/>
                    <a:pt x="80" y="642"/>
                    <a:pt x="82" y="650"/>
                  </a:cubicBezTo>
                  <a:cubicBezTo>
                    <a:pt x="87" y="655"/>
                    <a:pt x="90" y="665"/>
                    <a:pt x="100" y="660"/>
                  </a:cubicBezTo>
                  <a:cubicBezTo>
                    <a:pt x="117" y="657"/>
                    <a:pt x="128" y="643"/>
                    <a:pt x="141" y="634"/>
                  </a:cubicBezTo>
                  <a:cubicBezTo>
                    <a:pt x="156" y="616"/>
                    <a:pt x="172" y="598"/>
                    <a:pt x="182" y="577"/>
                  </a:cubicBezTo>
                  <a:cubicBezTo>
                    <a:pt x="189" y="571"/>
                    <a:pt x="191" y="561"/>
                    <a:pt x="198" y="555"/>
                  </a:cubicBezTo>
                  <a:cubicBezTo>
                    <a:pt x="202" y="542"/>
                    <a:pt x="214" y="533"/>
                    <a:pt x="219" y="521"/>
                  </a:cubicBezTo>
                  <a:cubicBezTo>
                    <a:pt x="230" y="504"/>
                    <a:pt x="240" y="486"/>
                    <a:pt x="249" y="468"/>
                  </a:cubicBezTo>
                  <a:cubicBezTo>
                    <a:pt x="255" y="459"/>
                    <a:pt x="261" y="449"/>
                    <a:pt x="265" y="439"/>
                  </a:cubicBezTo>
                  <a:cubicBezTo>
                    <a:pt x="299" y="374"/>
                    <a:pt x="328" y="307"/>
                    <a:pt x="366" y="244"/>
                  </a:cubicBezTo>
                  <a:cubicBezTo>
                    <a:pt x="379" y="225"/>
                    <a:pt x="388" y="204"/>
                    <a:pt x="401" y="185"/>
                  </a:cubicBezTo>
                  <a:cubicBezTo>
                    <a:pt x="404" y="176"/>
                    <a:pt x="411" y="170"/>
                    <a:pt x="414" y="161"/>
                  </a:cubicBezTo>
                  <a:cubicBezTo>
                    <a:pt x="422" y="144"/>
                    <a:pt x="432" y="127"/>
                    <a:pt x="440" y="110"/>
                  </a:cubicBezTo>
                  <a:cubicBezTo>
                    <a:pt x="434" y="107"/>
                    <a:pt x="428" y="110"/>
                    <a:pt x="422" y="109"/>
                  </a:cubicBezTo>
                  <a:moveTo>
                    <a:pt x="389" y="0"/>
                  </a:moveTo>
                  <a:cubicBezTo>
                    <a:pt x="401" y="3"/>
                    <a:pt x="413" y="5"/>
                    <a:pt x="424" y="8"/>
                  </a:cubicBezTo>
                  <a:cubicBezTo>
                    <a:pt x="436" y="13"/>
                    <a:pt x="450" y="12"/>
                    <a:pt x="462" y="18"/>
                  </a:cubicBezTo>
                  <a:cubicBezTo>
                    <a:pt x="472" y="23"/>
                    <a:pt x="482" y="28"/>
                    <a:pt x="488" y="37"/>
                  </a:cubicBezTo>
                  <a:cubicBezTo>
                    <a:pt x="493" y="37"/>
                    <a:pt x="494" y="28"/>
                    <a:pt x="501" y="33"/>
                  </a:cubicBezTo>
                  <a:cubicBezTo>
                    <a:pt x="509" y="34"/>
                    <a:pt x="517" y="35"/>
                    <a:pt x="524" y="38"/>
                  </a:cubicBezTo>
                  <a:cubicBezTo>
                    <a:pt x="525" y="42"/>
                    <a:pt x="527" y="45"/>
                    <a:pt x="528" y="48"/>
                  </a:cubicBezTo>
                  <a:cubicBezTo>
                    <a:pt x="533" y="52"/>
                    <a:pt x="538" y="57"/>
                    <a:pt x="544" y="60"/>
                  </a:cubicBezTo>
                  <a:cubicBezTo>
                    <a:pt x="549" y="73"/>
                    <a:pt x="551" y="87"/>
                    <a:pt x="549" y="100"/>
                  </a:cubicBezTo>
                  <a:cubicBezTo>
                    <a:pt x="548" y="103"/>
                    <a:pt x="550" y="105"/>
                    <a:pt x="550" y="107"/>
                  </a:cubicBezTo>
                  <a:cubicBezTo>
                    <a:pt x="550" y="109"/>
                    <a:pt x="546" y="110"/>
                    <a:pt x="546" y="112"/>
                  </a:cubicBezTo>
                  <a:cubicBezTo>
                    <a:pt x="546" y="116"/>
                    <a:pt x="548" y="120"/>
                    <a:pt x="546" y="124"/>
                  </a:cubicBezTo>
                  <a:cubicBezTo>
                    <a:pt x="545" y="130"/>
                    <a:pt x="541" y="134"/>
                    <a:pt x="538" y="139"/>
                  </a:cubicBezTo>
                  <a:cubicBezTo>
                    <a:pt x="534" y="141"/>
                    <a:pt x="530" y="144"/>
                    <a:pt x="526" y="147"/>
                  </a:cubicBezTo>
                  <a:cubicBezTo>
                    <a:pt x="525" y="151"/>
                    <a:pt x="526" y="156"/>
                    <a:pt x="521" y="158"/>
                  </a:cubicBezTo>
                  <a:cubicBezTo>
                    <a:pt x="514" y="167"/>
                    <a:pt x="509" y="178"/>
                    <a:pt x="501" y="186"/>
                  </a:cubicBezTo>
                  <a:cubicBezTo>
                    <a:pt x="500" y="195"/>
                    <a:pt x="494" y="203"/>
                    <a:pt x="491" y="211"/>
                  </a:cubicBezTo>
                  <a:cubicBezTo>
                    <a:pt x="484" y="219"/>
                    <a:pt x="481" y="229"/>
                    <a:pt x="475" y="237"/>
                  </a:cubicBezTo>
                  <a:cubicBezTo>
                    <a:pt x="472" y="244"/>
                    <a:pt x="471" y="252"/>
                    <a:pt x="466" y="258"/>
                  </a:cubicBezTo>
                  <a:cubicBezTo>
                    <a:pt x="464" y="268"/>
                    <a:pt x="458" y="276"/>
                    <a:pt x="455" y="286"/>
                  </a:cubicBezTo>
                  <a:cubicBezTo>
                    <a:pt x="453" y="296"/>
                    <a:pt x="448" y="306"/>
                    <a:pt x="446" y="316"/>
                  </a:cubicBezTo>
                  <a:cubicBezTo>
                    <a:pt x="442" y="323"/>
                    <a:pt x="440" y="330"/>
                    <a:pt x="440" y="337"/>
                  </a:cubicBezTo>
                  <a:cubicBezTo>
                    <a:pt x="440" y="342"/>
                    <a:pt x="434" y="346"/>
                    <a:pt x="436" y="351"/>
                  </a:cubicBezTo>
                  <a:cubicBezTo>
                    <a:pt x="435" y="364"/>
                    <a:pt x="427" y="376"/>
                    <a:pt x="429" y="389"/>
                  </a:cubicBezTo>
                  <a:cubicBezTo>
                    <a:pt x="426" y="404"/>
                    <a:pt x="423" y="418"/>
                    <a:pt x="421" y="433"/>
                  </a:cubicBezTo>
                  <a:cubicBezTo>
                    <a:pt x="420" y="442"/>
                    <a:pt x="416" y="452"/>
                    <a:pt x="419" y="462"/>
                  </a:cubicBezTo>
                  <a:cubicBezTo>
                    <a:pt x="418" y="475"/>
                    <a:pt x="419" y="488"/>
                    <a:pt x="415" y="500"/>
                  </a:cubicBezTo>
                  <a:cubicBezTo>
                    <a:pt x="416" y="532"/>
                    <a:pt x="410" y="565"/>
                    <a:pt x="420" y="597"/>
                  </a:cubicBezTo>
                  <a:cubicBezTo>
                    <a:pt x="423" y="606"/>
                    <a:pt x="425" y="616"/>
                    <a:pt x="432" y="622"/>
                  </a:cubicBezTo>
                  <a:cubicBezTo>
                    <a:pt x="434" y="622"/>
                    <a:pt x="436" y="617"/>
                    <a:pt x="439" y="620"/>
                  </a:cubicBezTo>
                  <a:cubicBezTo>
                    <a:pt x="444" y="624"/>
                    <a:pt x="435" y="631"/>
                    <a:pt x="440" y="635"/>
                  </a:cubicBezTo>
                  <a:cubicBezTo>
                    <a:pt x="443" y="638"/>
                    <a:pt x="438" y="641"/>
                    <a:pt x="439" y="644"/>
                  </a:cubicBezTo>
                  <a:cubicBezTo>
                    <a:pt x="440" y="648"/>
                    <a:pt x="436" y="654"/>
                    <a:pt x="441" y="655"/>
                  </a:cubicBezTo>
                  <a:cubicBezTo>
                    <a:pt x="433" y="656"/>
                    <a:pt x="432" y="664"/>
                    <a:pt x="428" y="669"/>
                  </a:cubicBezTo>
                  <a:cubicBezTo>
                    <a:pt x="425" y="672"/>
                    <a:pt x="421" y="675"/>
                    <a:pt x="421" y="679"/>
                  </a:cubicBezTo>
                  <a:cubicBezTo>
                    <a:pt x="414" y="682"/>
                    <a:pt x="414" y="692"/>
                    <a:pt x="405" y="692"/>
                  </a:cubicBezTo>
                  <a:cubicBezTo>
                    <a:pt x="406" y="694"/>
                    <a:pt x="406" y="696"/>
                    <a:pt x="404" y="697"/>
                  </a:cubicBezTo>
                  <a:cubicBezTo>
                    <a:pt x="400" y="700"/>
                    <a:pt x="396" y="703"/>
                    <a:pt x="392" y="706"/>
                  </a:cubicBezTo>
                  <a:cubicBezTo>
                    <a:pt x="384" y="709"/>
                    <a:pt x="377" y="706"/>
                    <a:pt x="371" y="701"/>
                  </a:cubicBezTo>
                  <a:cubicBezTo>
                    <a:pt x="351" y="690"/>
                    <a:pt x="338" y="671"/>
                    <a:pt x="332" y="651"/>
                  </a:cubicBezTo>
                  <a:cubicBezTo>
                    <a:pt x="326" y="639"/>
                    <a:pt x="321" y="626"/>
                    <a:pt x="319" y="612"/>
                  </a:cubicBezTo>
                  <a:cubicBezTo>
                    <a:pt x="318" y="600"/>
                    <a:pt x="312" y="588"/>
                    <a:pt x="313" y="576"/>
                  </a:cubicBezTo>
                  <a:cubicBezTo>
                    <a:pt x="313" y="573"/>
                    <a:pt x="312" y="570"/>
                    <a:pt x="312" y="567"/>
                  </a:cubicBezTo>
                  <a:cubicBezTo>
                    <a:pt x="315" y="552"/>
                    <a:pt x="311" y="537"/>
                    <a:pt x="315" y="522"/>
                  </a:cubicBezTo>
                  <a:cubicBezTo>
                    <a:pt x="317" y="514"/>
                    <a:pt x="319" y="505"/>
                    <a:pt x="318" y="496"/>
                  </a:cubicBezTo>
                  <a:cubicBezTo>
                    <a:pt x="316" y="502"/>
                    <a:pt x="308" y="506"/>
                    <a:pt x="311" y="513"/>
                  </a:cubicBezTo>
                  <a:cubicBezTo>
                    <a:pt x="313" y="516"/>
                    <a:pt x="309" y="518"/>
                    <a:pt x="308" y="522"/>
                  </a:cubicBezTo>
                  <a:cubicBezTo>
                    <a:pt x="308" y="525"/>
                    <a:pt x="303" y="525"/>
                    <a:pt x="301" y="527"/>
                  </a:cubicBezTo>
                  <a:cubicBezTo>
                    <a:pt x="298" y="532"/>
                    <a:pt x="300" y="538"/>
                    <a:pt x="297" y="543"/>
                  </a:cubicBezTo>
                  <a:cubicBezTo>
                    <a:pt x="293" y="549"/>
                    <a:pt x="290" y="554"/>
                    <a:pt x="285" y="559"/>
                  </a:cubicBezTo>
                  <a:cubicBezTo>
                    <a:pt x="283" y="576"/>
                    <a:pt x="270" y="589"/>
                    <a:pt x="261" y="604"/>
                  </a:cubicBezTo>
                  <a:cubicBezTo>
                    <a:pt x="260" y="608"/>
                    <a:pt x="256" y="611"/>
                    <a:pt x="254" y="615"/>
                  </a:cubicBezTo>
                  <a:cubicBezTo>
                    <a:pt x="251" y="623"/>
                    <a:pt x="243" y="628"/>
                    <a:pt x="241" y="635"/>
                  </a:cubicBezTo>
                  <a:cubicBezTo>
                    <a:pt x="238" y="641"/>
                    <a:pt x="233" y="647"/>
                    <a:pt x="229" y="653"/>
                  </a:cubicBezTo>
                  <a:cubicBezTo>
                    <a:pt x="227" y="656"/>
                    <a:pt x="221" y="656"/>
                    <a:pt x="224" y="662"/>
                  </a:cubicBezTo>
                  <a:cubicBezTo>
                    <a:pt x="214" y="672"/>
                    <a:pt x="205" y="683"/>
                    <a:pt x="195" y="693"/>
                  </a:cubicBezTo>
                  <a:cubicBezTo>
                    <a:pt x="192" y="695"/>
                    <a:pt x="190" y="698"/>
                    <a:pt x="188" y="701"/>
                  </a:cubicBezTo>
                  <a:cubicBezTo>
                    <a:pt x="179" y="709"/>
                    <a:pt x="168" y="716"/>
                    <a:pt x="157" y="722"/>
                  </a:cubicBezTo>
                  <a:cubicBezTo>
                    <a:pt x="152" y="726"/>
                    <a:pt x="143" y="723"/>
                    <a:pt x="140" y="729"/>
                  </a:cubicBezTo>
                  <a:cubicBezTo>
                    <a:pt x="134" y="730"/>
                    <a:pt x="130" y="736"/>
                    <a:pt x="123" y="736"/>
                  </a:cubicBezTo>
                  <a:cubicBezTo>
                    <a:pt x="111" y="737"/>
                    <a:pt x="100" y="741"/>
                    <a:pt x="88" y="740"/>
                  </a:cubicBezTo>
                  <a:cubicBezTo>
                    <a:pt x="64" y="737"/>
                    <a:pt x="43" y="726"/>
                    <a:pt x="26" y="712"/>
                  </a:cubicBezTo>
                  <a:cubicBezTo>
                    <a:pt x="22" y="706"/>
                    <a:pt x="17" y="700"/>
                    <a:pt x="15" y="693"/>
                  </a:cubicBezTo>
                  <a:cubicBezTo>
                    <a:pt x="6" y="682"/>
                    <a:pt x="7" y="668"/>
                    <a:pt x="2" y="656"/>
                  </a:cubicBezTo>
                  <a:cubicBezTo>
                    <a:pt x="1" y="646"/>
                    <a:pt x="0" y="635"/>
                    <a:pt x="0" y="624"/>
                  </a:cubicBezTo>
                  <a:cubicBezTo>
                    <a:pt x="5" y="599"/>
                    <a:pt x="7" y="574"/>
                    <a:pt x="14" y="550"/>
                  </a:cubicBezTo>
                  <a:cubicBezTo>
                    <a:pt x="21" y="524"/>
                    <a:pt x="31" y="500"/>
                    <a:pt x="39" y="474"/>
                  </a:cubicBezTo>
                  <a:cubicBezTo>
                    <a:pt x="50" y="449"/>
                    <a:pt x="59" y="424"/>
                    <a:pt x="72" y="400"/>
                  </a:cubicBezTo>
                  <a:cubicBezTo>
                    <a:pt x="90" y="363"/>
                    <a:pt x="110" y="327"/>
                    <a:pt x="132" y="292"/>
                  </a:cubicBezTo>
                  <a:cubicBezTo>
                    <a:pt x="160" y="245"/>
                    <a:pt x="192" y="200"/>
                    <a:pt x="227" y="158"/>
                  </a:cubicBezTo>
                  <a:cubicBezTo>
                    <a:pt x="239" y="144"/>
                    <a:pt x="249" y="129"/>
                    <a:pt x="262" y="116"/>
                  </a:cubicBezTo>
                  <a:cubicBezTo>
                    <a:pt x="274" y="102"/>
                    <a:pt x="284" y="88"/>
                    <a:pt x="298" y="76"/>
                  </a:cubicBezTo>
                  <a:cubicBezTo>
                    <a:pt x="303" y="72"/>
                    <a:pt x="306" y="65"/>
                    <a:pt x="312" y="62"/>
                  </a:cubicBezTo>
                  <a:cubicBezTo>
                    <a:pt x="329" y="44"/>
                    <a:pt x="346" y="28"/>
                    <a:pt x="366" y="13"/>
                  </a:cubicBezTo>
                  <a:cubicBezTo>
                    <a:pt x="372" y="9"/>
                    <a:pt x="378" y="6"/>
                    <a:pt x="384" y="1"/>
                  </a:cubicBezTo>
                  <a:cubicBezTo>
                    <a:pt x="386" y="1"/>
                    <a:pt x="388" y="1"/>
                    <a:pt x="3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3622675" y="1336676"/>
              <a:ext cx="215900" cy="379413"/>
            </a:xfrm>
            <a:custGeom>
              <a:avLst/>
              <a:gdLst>
                <a:gd name="T0" fmla="*/ 298 w 445"/>
                <a:gd name="T1" fmla="*/ 159 h 782"/>
                <a:gd name="T2" fmla="*/ 319 w 445"/>
                <a:gd name="T3" fmla="*/ 726 h 782"/>
                <a:gd name="T4" fmla="*/ 325 w 445"/>
                <a:gd name="T5" fmla="*/ 717 h 782"/>
                <a:gd name="T6" fmla="*/ 325 w 445"/>
                <a:gd name="T7" fmla="*/ 692 h 782"/>
                <a:gd name="T8" fmla="*/ 303 w 445"/>
                <a:gd name="T9" fmla="*/ 734 h 782"/>
                <a:gd name="T10" fmla="*/ 292 w 445"/>
                <a:gd name="T11" fmla="*/ 747 h 782"/>
                <a:gd name="T12" fmla="*/ 295 w 445"/>
                <a:gd name="T13" fmla="*/ 736 h 782"/>
                <a:gd name="T14" fmla="*/ 348 w 445"/>
                <a:gd name="T15" fmla="*/ 538 h 782"/>
                <a:gd name="T16" fmla="*/ 348 w 445"/>
                <a:gd name="T17" fmla="*/ 578 h 782"/>
                <a:gd name="T18" fmla="*/ 346 w 445"/>
                <a:gd name="T19" fmla="*/ 680 h 782"/>
                <a:gd name="T20" fmla="*/ 361 w 445"/>
                <a:gd name="T21" fmla="*/ 541 h 782"/>
                <a:gd name="T22" fmla="*/ 97 w 445"/>
                <a:gd name="T23" fmla="*/ 712 h 782"/>
                <a:gd name="T24" fmla="*/ 85 w 445"/>
                <a:gd name="T25" fmla="*/ 712 h 782"/>
                <a:gd name="T26" fmla="*/ 78 w 445"/>
                <a:gd name="T27" fmla="*/ 749 h 782"/>
                <a:gd name="T28" fmla="*/ 65 w 445"/>
                <a:gd name="T29" fmla="*/ 735 h 782"/>
                <a:gd name="T30" fmla="*/ 46 w 445"/>
                <a:gd name="T31" fmla="*/ 679 h 782"/>
                <a:gd name="T32" fmla="*/ 51 w 445"/>
                <a:gd name="T33" fmla="*/ 690 h 782"/>
                <a:gd name="T34" fmla="*/ 441 w 445"/>
                <a:gd name="T35" fmla="*/ 25 h 782"/>
                <a:gd name="T36" fmla="*/ 406 w 445"/>
                <a:gd name="T37" fmla="*/ 5 h 782"/>
                <a:gd name="T38" fmla="*/ 346 w 445"/>
                <a:gd name="T39" fmla="*/ 12 h 782"/>
                <a:gd name="T40" fmla="*/ 284 w 445"/>
                <a:gd name="T41" fmla="*/ 66 h 782"/>
                <a:gd name="T42" fmla="*/ 208 w 445"/>
                <a:gd name="T43" fmla="*/ 180 h 782"/>
                <a:gd name="T44" fmla="*/ 197 w 445"/>
                <a:gd name="T45" fmla="*/ 350 h 782"/>
                <a:gd name="T46" fmla="*/ 307 w 445"/>
                <a:gd name="T47" fmla="*/ 601 h 782"/>
                <a:gd name="T48" fmla="*/ 308 w 445"/>
                <a:gd name="T49" fmla="*/ 640 h 782"/>
                <a:gd name="T50" fmla="*/ 267 w 445"/>
                <a:gd name="T51" fmla="*/ 708 h 782"/>
                <a:gd name="T52" fmla="*/ 227 w 445"/>
                <a:gd name="T53" fmla="*/ 722 h 782"/>
                <a:gd name="T54" fmla="*/ 176 w 445"/>
                <a:gd name="T55" fmla="*/ 737 h 782"/>
                <a:gd name="T56" fmla="*/ 128 w 445"/>
                <a:gd name="T57" fmla="*/ 725 h 782"/>
                <a:gd name="T58" fmla="*/ 95 w 445"/>
                <a:gd name="T59" fmla="*/ 700 h 782"/>
                <a:gd name="T60" fmla="*/ 72 w 445"/>
                <a:gd name="T61" fmla="*/ 705 h 782"/>
                <a:gd name="T62" fmla="*/ 63 w 445"/>
                <a:gd name="T63" fmla="*/ 660 h 782"/>
                <a:gd name="T64" fmla="*/ 49 w 445"/>
                <a:gd name="T65" fmla="*/ 651 h 782"/>
                <a:gd name="T66" fmla="*/ 10 w 445"/>
                <a:gd name="T67" fmla="*/ 706 h 782"/>
                <a:gd name="T68" fmla="*/ 24 w 445"/>
                <a:gd name="T69" fmla="*/ 711 h 782"/>
                <a:gd name="T70" fmla="*/ 38 w 445"/>
                <a:gd name="T71" fmla="*/ 704 h 782"/>
                <a:gd name="T72" fmla="*/ 31 w 445"/>
                <a:gd name="T73" fmla="*/ 684 h 782"/>
                <a:gd name="T74" fmla="*/ 43 w 445"/>
                <a:gd name="T75" fmla="*/ 698 h 782"/>
                <a:gd name="T76" fmla="*/ 48 w 445"/>
                <a:gd name="T77" fmla="*/ 720 h 782"/>
                <a:gd name="T78" fmla="*/ 63 w 445"/>
                <a:gd name="T79" fmla="*/ 752 h 782"/>
                <a:gd name="T80" fmla="*/ 104 w 445"/>
                <a:gd name="T81" fmla="*/ 762 h 782"/>
                <a:gd name="T82" fmla="*/ 106 w 445"/>
                <a:gd name="T83" fmla="*/ 769 h 782"/>
                <a:gd name="T84" fmla="*/ 153 w 445"/>
                <a:gd name="T85" fmla="*/ 778 h 782"/>
                <a:gd name="T86" fmla="*/ 198 w 445"/>
                <a:gd name="T87" fmla="*/ 777 h 782"/>
                <a:gd name="T88" fmla="*/ 255 w 445"/>
                <a:gd name="T89" fmla="*/ 776 h 782"/>
                <a:gd name="T90" fmla="*/ 311 w 445"/>
                <a:gd name="T91" fmla="*/ 748 h 782"/>
                <a:gd name="T92" fmla="*/ 322 w 445"/>
                <a:gd name="T93" fmla="*/ 730 h 782"/>
                <a:gd name="T94" fmla="*/ 359 w 445"/>
                <a:gd name="T95" fmla="*/ 659 h 782"/>
                <a:gd name="T96" fmla="*/ 370 w 445"/>
                <a:gd name="T97" fmla="*/ 609 h 782"/>
                <a:gd name="T98" fmla="*/ 354 w 445"/>
                <a:gd name="T99" fmla="*/ 689 h 782"/>
                <a:gd name="T100" fmla="*/ 346 w 445"/>
                <a:gd name="T101" fmla="*/ 711 h 782"/>
                <a:gd name="T102" fmla="*/ 364 w 445"/>
                <a:gd name="T103" fmla="*/ 704 h 782"/>
                <a:gd name="T104" fmla="*/ 372 w 445"/>
                <a:gd name="T105" fmla="*/ 675 h 782"/>
                <a:gd name="T106" fmla="*/ 385 w 445"/>
                <a:gd name="T107" fmla="*/ 641 h 782"/>
                <a:gd name="T108" fmla="*/ 387 w 445"/>
                <a:gd name="T109" fmla="*/ 599 h 782"/>
                <a:gd name="T110" fmla="*/ 376 w 445"/>
                <a:gd name="T111" fmla="*/ 537 h 782"/>
                <a:gd name="T112" fmla="*/ 359 w 445"/>
                <a:gd name="T113" fmla="*/ 483 h 782"/>
                <a:gd name="T114" fmla="*/ 329 w 445"/>
                <a:gd name="T115" fmla="*/ 433 h 782"/>
                <a:gd name="T116" fmla="*/ 265 w 445"/>
                <a:gd name="T117" fmla="*/ 323 h 782"/>
                <a:gd name="T118" fmla="*/ 272 w 445"/>
                <a:gd name="T119" fmla="*/ 206 h 782"/>
                <a:gd name="T120" fmla="*/ 421 w 445"/>
                <a:gd name="T121" fmla="*/ 58 h 782"/>
                <a:gd name="T122" fmla="*/ 436 w 445"/>
                <a:gd name="T123" fmla="*/ 48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5" h="782">
                  <a:moveTo>
                    <a:pt x="298" y="159"/>
                  </a:moveTo>
                  <a:cubicBezTo>
                    <a:pt x="295" y="159"/>
                    <a:pt x="293" y="162"/>
                    <a:pt x="293" y="165"/>
                  </a:cubicBezTo>
                  <a:cubicBezTo>
                    <a:pt x="291" y="165"/>
                    <a:pt x="288" y="164"/>
                    <a:pt x="289" y="162"/>
                  </a:cubicBezTo>
                  <a:cubicBezTo>
                    <a:pt x="291" y="158"/>
                    <a:pt x="294" y="155"/>
                    <a:pt x="298" y="153"/>
                  </a:cubicBezTo>
                  <a:cubicBezTo>
                    <a:pt x="301" y="152"/>
                    <a:pt x="300" y="156"/>
                    <a:pt x="301" y="158"/>
                  </a:cubicBezTo>
                  <a:cubicBezTo>
                    <a:pt x="303" y="160"/>
                    <a:pt x="298" y="162"/>
                    <a:pt x="298" y="159"/>
                  </a:cubicBezTo>
                  <a:moveTo>
                    <a:pt x="319" y="708"/>
                  </a:moveTo>
                  <a:cubicBezTo>
                    <a:pt x="321" y="707"/>
                    <a:pt x="320" y="710"/>
                    <a:pt x="320" y="712"/>
                  </a:cubicBezTo>
                  <a:cubicBezTo>
                    <a:pt x="319" y="713"/>
                    <a:pt x="318" y="713"/>
                    <a:pt x="316" y="713"/>
                  </a:cubicBezTo>
                  <a:cubicBezTo>
                    <a:pt x="316" y="711"/>
                    <a:pt x="318" y="710"/>
                    <a:pt x="319" y="708"/>
                  </a:cubicBezTo>
                  <a:moveTo>
                    <a:pt x="325" y="717"/>
                  </a:moveTo>
                  <a:cubicBezTo>
                    <a:pt x="325" y="721"/>
                    <a:pt x="321" y="723"/>
                    <a:pt x="319" y="726"/>
                  </a:cubicBezTo>
                  <a:cubicBezTo>
                    <a:pt x="316" y="729"/>
                    <a:pt x="310" y="721"/>
                    <a:pt x="314" y="731"/>
                  </a:cubicBezTo>
                  <a:cubicBezTo>
                    <a:pt x="314" y="732"/>
                    <a:pt x="312" y="734"/>
                    <a:pt x="312" y="735"/>
                  </a:cubicBezTo>
                  <a:cubicBezTo>
                    <a:pt x="309" y="736"/>
                    <a:pt x="307" y="733"/>
                    <a:pt x="305" y="732"/>
                  </a:cubicBezTo>
                  <a:cubicBezTo>
                    <a:pt x="304" y="730"/>
                    <a:pt x="306" y="731"/>
                    <a:pt x="308" y="730"/>
                  </a:cubicBezTo>
                  <a:cubicBezTo>
                    <a:pt x="312" y="726"/>
                    <a:pt x="314" y="720"/>
                    <a:pt x="321" y="717"/>
                  </a:cubicBezTo>
                  <a:cubicBezTo>
                    <a:pt x="322" y="717"/>
                    <a:pt x="323" y="717"/>
                    <a:pt x="325" y="717"/>
                  </a:cubicBezTo>
                  <a:moveTo>
                    <a:pt x="325" y="692"/>
                  </a:moveTo>
                  <a:cubicBezTo>
                    <a:pt x="327" y="691"/>
                    <a:pt x="330" y="690"/>
                    <a:pt x="331" y="688"/>
                  </a:cubicBezTo>
                  <a:cubicBezTo>
                    <a:pt x="335" y="686"/>
                    <a:pt x="335" y="691"/>
                    <a:pt x="333" y="692"/>
                  </a:cubicBezTo>
                  <a:cubicBezTo>
                    <a:pt x="331" y="694"/>
                    <a:pt x="329" y="697"/>
                    <a:pt x="328" y="699"/>
                  </a:cubicBezTo>
                  <a:cubicBezTo>
                    <a:pt x="326" y="699"/>
                    <a:pt x="324" y="698"/>
                    <a:pt x="322" y="698"/>
                  </a:cubicBezTo>
                  <a:cubicBezTo>
                    <a:pt x="323" y="696"/>
                    <a:pt x="323" y="694"/>
                    <a:pt x="325" y="692"/>
                  </a:cubicBezTo>
                  <a:moveTo>
                    <a:pt x="333" y="667"/>
                  </a:moveTo>
                  <a:cubicBezTo>
                    <a:pt x="337" y="665"/>
                    <a:pt x="335" y="670"/>
                    <a:pt x="333" y="672"/>
                  </a:cubicBezTo>
                  <a:cubicBezTo>
                    <a:pt x="333" y="670"/>
                    <a:pt x="331" y="668"/>
                    <a:pt x="333" y="667"/>
                  </a:cubicBezTo>
                  <a:moveTo>
                    <a:pt x="302" y="743"/>
                  </a:moveTo>
                  <a:cubicBezTo>
                    <a:pt x="300" y="741"/>
                    <a:pt x="299" y="739"/>
                    <a:pt x="297" y="738"/>
                  </a:cubicBezTo>
                  <a:cubicBezTo>
                    <a:pt x="299" y="737"/>
                    <a:pt x="302" y="736"/>
                    <a:pt x="303" y="734"/>
                  </a:cubicBezTo>
                  <a:cubicBezTo>
                    <a:pt x="306" y="732"/>
                    <a:pt x="304" y="737"/>
                    <a:pt x="302" y="738"/>
                  </a:cubicBezTo>
                  <a:cubicBezTo>
                    <a:pt x="300" y="740"/>
                    <a:pt x="306" y="743"/>
                    <a:pt x="302" y="743"/>
                  </a:cubicBezTo>
                  <a:moveTo>
                    <a:pt x="292" y="747"/>
                  </a:moveTo>
                  <a:cubicBezTo>
                    <a:pt x="291" y="745"/>
                    <a:pt x="292" y="744"/>
                    <a:pt x="294" y="743"/>
                  </a:cubicBezTo>
                  <a:cubicBezTo>
                    <a:pt x="297" y="741"/>
                    <a:pt x="299" y="745"/>
                    <a:pt x="299" y="747"/>
                  </a:cubicBezTo>
                  <a:cubicBezTo>
                    <a:pt x="297" y="746"/>
                    <a:pt x="294" y="747"/>
                    <a:pt x="292" y="747"/>
                  </a:cubicBezTo>
                  <a:moveTo>
                    <a:pt x="292" y="761"/>
                  </a:moveTo>
                  <a:cubicBezTo>
                    <a:pt x="289" y="762"/>
                    <a:pt x="289" y="759"/>
                    <a:pt x="289" y="757"/>
                  </a:cubicBezTo>
                  <a:cubicBezTo>
                    <a:pt x="291" y="757"/>
                    <a:pt x="292" y="759"/>
                    <a:pt x="292" y="761"/>
                  </a:cubicBezTo>
                  <a:moveTo>
                    <a:pt x="287" y="741"/>
                  </a:moveTo>
                  <a:cubicBezTo>
                    <a:pt x="287" y="739"/>
                    <a:pt x="290" y="738"/>
                    <a:pt x="291" y="737"/>
                  </a:cubicBezTo>
                  <a:cubicBezTo>
                    <a:pt x="292" y="736"/>
                    <a:pt x="294" y="736"/>
                    <a:pt x="295" y="736"/>
                  </a:cubicBezTo>
                  <a:cubicBezTo>
                    <a:pt x="295" y="740"/>
                    <a:pt x="291" y="742"/>
                    <a:pt x="287" y="741"/>
                  </a:cubicBezTo>
                  <a:moveTo>
                    <a:pt x="348" y="538"/>
                  </a:moveTo>
                  <a:cubicBezTo>
                    <a:pt x="348" y="539"/>
                    <a:pt x="347" y="541"/>
                    <a:pt x="345" y="541"/>
                  </a:cubicBezTo>
                  <a:cubicBezTo>
                    <a:pt x="344" y="536"/>
                    <a:pt x="339" y="532"/>
                    <a:pt x="340" y="527"/>
                  </a:cubicBezTo>
                  <a:cubicBezTo>
                    <a:pt x="340" y="525"/>
                    <a:pt x="340" y="524"/>
                    <a:pt x="339" y="522"/>
                  </a:cubicBezTo>
                  <a:cubicBezTo>
                    <a:pt x="346" y="525"/>
                    <a:pt x="347" y="532"/>
                    <a:pt x="348" y="538"/>
                  </a:cubicBezTo>
                  <a:moveTo>
                    <a:pt x="350" y="576"/>
                  </a:moveTo>
                  <a:cubicBezTo>
                    <a:pt x="352" y="577"/>
                    <a:pt x="354" y="583"/>
                    <a:pt x="353" y="585"/>
                  </a:cubicBezTo>
                  <a:cubicBezTo>
                    <a:pt x="352" y="589"/>
                    <a:pt x="356" y="596"/>
                    <a:pt x="351" y="599"/>
                  </a:cubicBezTo>
                  <a:cubicBezTo>
                    <a:pt x="351" y="596"/>
                    <a:pt x="350" y="593"/>
                    <a:pt x="351" y="590"/>
                  </a:cubicBezTo>
                  <a:cubicBezTo>
                    <a:pt x="350" y="590"/>
                    <a:pt x="349" y="591"/>
                    <a:pt x="348" y="591"/>
                  </a:cubicBezTo>
                  <a:cubicBezTo>
                    <a:pt x="348" y="587"/>
                    <a:pt x="350" y="582"/>
                    <a:pt x="348" y="578"/>
                  </a:cubicBezTo>
                  <a:cubicBezTo>
                    <a:pt x="349" y="577"/>
                    <a:pt x="350" y="577"/>
                    <a:pt x="350" y="576"/>
                  </a:cubicBezTo>
                  <a:moveTo>
                    <a:pt x="357" y="515"/>
                  </a:moveTo>
                  <a:cubicBezTo>
                    <a:pt x="357" y="518"/>
                    <a:pt x="361" y="523"/>
                    <a:pt x="357" y="524"/>
                  </a:cubicBezTo>
                  <a:cubicBezTo>
                    <a:pt x="354" y="520"/>
                    <a:pt x="351" y="515"/>
                    <a:pt x="351" y="510"/>
                  </a:cubicBezTo>
                  <a:cubicBezTo>
                    <a:pt x="353" y="512"/>
                    <a:pt x="355" y="514"/>
                    <a:pt x="357" y="515"/>
                  </a:cubicBezTo>
                  <a:moveTo>
                    <a:pt x="346" y="680"/>
                  </a:moveTo>
                  <a:cubicBezTo>
                    <a:pt x="343" y="681"/>
                    <a:pt x="344" y="679"/>
                    <a:pt x="344" y="677"/>
                  </a:cubicBezTo>
                  <a:cubicBezTo>
                    <a:pt x="346" y="676"/>
                    <a:pt x="349" y="680"/>
                    <a:pt x="346" y="680"/>
                  </a:cubicBezTo>
                  <a:moveTo>
                    <a:pt x="365" y="554"/>
                  </a:moveTo>
                  <a:cubicBezTo>
                    <a:pt x="367" y="564"/>
                    <a:pt x="368" y="575"/>
                    <a:pt x="367" y="585"/>
                  </a:cubicBezTo>
                  <a:cubicBezTo>
                    <a:pt x="366" y="585"/>
                    <a:pt x="365" y="585"/>
                    <a:pt x="364" y="584"/>
                  </a:cubicBezTo>
                  <a:cubicBezTo>
                    <a:pt x="365" y="569"/>
                    <a:pt x="364" y="555"/>
                    <a:pt x="361" y="541"/>
                  </a:cubicBezTo>
                  <a:cubicBezTo>
                    <a:pt x="364" y="544"/>
                    <a:pt x="364" y="550"/>
                    <a:pt x="365" y="554"/>
                  </a:cubicBezTo>
                  <a:moveTo>
                    <a:pt x="377" y="582"/>
                  </a:moveTo>
                  <a:cubicBezTo>
                    <a:pt x="377" y="586"/>
                    <a:pt x="379" y="593"/>
                    <a:pt x="374" y="594"/>
                  </a:cubicBezTo>
                  <a:cubicBezTo>
                    <a:pt x="373" y="590"/>
                    <a:pt x="373" y="586"/>
                    <a:pt x="372" y="582"/>
                  </a:cubicBezTo>
                  <a:lnTo>
                    <a:pt x="377" y="582"/>
                  </a:lnTo>
                  <a:close/>
                  <a:moveTo>
                    <a:pt x="97" y="712"/>
                  </a:moveTo>
                  <a:cubicBezTo>
                    <a:pt x="93" y="711"/>
                    <a:pt x="90" y="704"/>
                    <a:pt x="95" y="702"/>
                  </a:cubicBezTo>
                  <a:cubicBezTo>
                    <a:pt x="99" y="702"/>
                    <a:pt x="96" y="709"/>
                    <a:pt x="97" y="712"/>
                  </a:cubicBezTo>
                  <a:moveTo>
                    <a:pt x="88" y="718"/>
                  </a:moveTo>
                  <a:cubicBezTo>
                    <a:pt x="88" y="716"/>
                    <a:pt x="89" y="714"/>
                    <a:pt x="90" y="713"/>
                  </a:cubicBezTo>
                  <a:cubicBezTo>
                    <a:pt x="94" y="713"/>
                    <a:pt x="90" y="718"/>
                    <a:pt x="88" y="718"/>
                  </a:cubicBezTo>
                  <a:moveTo>
                    <a:pt x="85" y="712"/>
                  </a:moveTo>
                  <a:cubicBezTo>
                    <a:pt x="83" y="712"/>
                    <a:pt x="85" y="710"/>
                    <a:pt x="85" y="709"/>
                  </a:cubicBezTo>
                  <a:cubicBezTo>
                    <a:pt x="89" y="707"/>
                    <a:pt x="88" y="712"/>
                    <a:pt x="85" y="712"/>
                  </a:cubicBezTo>
                  <a:moveTo>
                    <a:pt x="76" y="709"/>
                  </a:moveTo>
                  <a:cubicBezTo>
                    <a:pt x="75" y="709"/>
                    <a:pt x="75" y="706"/>
                    <a:pt x="76" y="705"/>
                  </a:cubicBezTo>
                  <a:cubicBezTo>
                    <a:pt x="78" y="705"/>
                    <a:pt x="79" y="709"/>
                    <a:pt x="76" y="709"/>
                  </a:cubicBezTo>
                  <a:moveTo>
                    <a:pt x="78" y="749"/>
                  </a:moveTo>
                  <a:cubicBezTo>
                    <a:pt x="76" y="749"/>
                    <a:pt x="75" y="749"/>
                    <a:pt x="74" y="748"/>
                  </a:cubicBezTo>
                  <a:cubicBezTo>
                    <a:pt x="73" y="752"/>
                    <a:pt x="66" y="750"/>
                    <a:pt x="67" y="746"/>
                  </a:cubicBezTo>
                  <a:cubicBezTo>
                    <a:pt x="67" y="745"/>
                    <a:pt x="68" y="744"/>
                    <a:pt x="69" y="742"/>
                  </a:cubicBezTo>
                  <a:cubicBezTo>
                    <a:pt x="72" y="742"/>
                    <a:pt x="71" y="747"/>
                    <a:pt x="74" y="747"/>
                  </a:cubicBezTo>
                  <a:cubicBezTo>
                    <a:pt x="76" y="746"/>
                    <a:pt x="78" y="747"/>
                    <a:pt x="78" y="749"/>
                  </a:cubicBezTo>
                  <a:moveTo>
                    <a:pt x="65" y="735"/>
                  </a:moveTo>
                  <a:cubicBezTo>
                    <a:pt x="67" y="736"/>
                    <a:pt x="71" y="738"/>
                    <a:pt x="70" y="741"/>
                  </a:cubicBezTo>
                  <a:cubicBezTo>
                    <a:pt x="67" y="741"/>
                    <a:pt x="64" y="738"/>
                    <a:pt x="65" y="735"/>
                  </a:cubicBezTo>
                  <a:moveTo>
                    <a:pt x="58" y="705"/>
                  </a:moveTo>
                  <a:cubicBezTo>
                    <a:pt x="57" y="704"/>
                    <a:pt x="56" y="702"/>
                    <a:pt x="56" y="700"/>
                  </a:cubicBezTo>
                  <a:cubicBezTo>
                    <a:pt x="60" y="699"/>
                    <a:pt x="58" y="703"/>
                    <a:pt x="58" y="705"/>
                  </a:cubicBezTo>
                  <a:moveTo>
                    <a:pt x="46" y="679"/>
                  </a:moveTo>
                  <a:cubicBezTo>
                    <a:pt x="48" y="676"/>
                    <a:pt x="51" y="675"/>
                    <a:pt x="53" y="673"/>
                  </a:cubicBezTo>
                  <a:cubicBezTo>
                    <a:pt x="56" y="672"/>
                    <a:pt x="57" y="676"/>
                    <a:pt x="57" y="677"/>
                  </a:cubicBezTo>
                  <a:cubicBezTo>
                    <a:pt x="54" y="677"/>
                    <a:pt x="56" y="681"/>
                    <a:pt x="57" y="682"/>
                  </a:cubicBezTo>
                  <a:cubicBezTo>
                    <a:pt x="54" y="685"/>
                    <a:pt x="45" y="684"/>
                    <a:pt x="46" y="679"/>
                  </a:cubicBezTo>
                  <a:moveTo>
                    <a:pt x="50" y="694"/>
                  </a:moveTo>
                  <a:cubicBezTo>
                    <a:pt x="49" y="693"/>
                    <a:pt x="50" y="691"/>
                    <a:pt x="51" y="690"/>
                  </a:cubicBezTo>
                  <a:cubicBezTo>
                    <a:pt x="53" y="691"/>
                    <a:pt x="53" y="695"/>
                    <a:pt x="50" y="694"/>
                  </a:cubicBezTo>
                  <a:moveTo>
                    <a:pt x="439" y="48"/>
                  </a:moveTo>
                  <a:cubicBezTo>
                    <a:pt x="439" y="46"/>
                    <a:pt x="439" y="44"/>
                    <a:pt x="442" y="44"/>
                  </a:cubicBezTo>
                  <a:cubicBezTo>
                    <a:pt x="442" y="42"/>
                    <a:pt x="439" y="42"/>
                    <a:pt x="437" y="41"/>
                  </a:cubicBezTo>
                  <a:cubicBezTo>
                    <a:pt x="436" y="38"/>
                    <a:pt x="440" y="38"/>
                    <a:pt x="441" y="38"/>
                  </a:cubicBezTo>
                  <a:cubicBezTo>
                    <a:pt x="442" y="33"/>
                    <a:pt x="440" y="29"/>
                    <a:pt x="441" y="25"/>
                  </a:cubicBezTo>
                  <a:cubicBezTo>
                    <a:pt x="441" y="23"/>
                    <a:pt x="445" y="21"/>
                    <a:pt x="442" y="19"/>
                  </a:cubicBezTo>
                  <a:cubicBezTo>
                    <a:pt x="440" y="19"/>
                    <a:pt x="436" y="16"/>
                    <a:pt x="440" y="16"/>
                  </a:cubicBezTo>
                  <a:cubicBezTo>
                    <a:pt x="437" y="13"/>
                    <a:pt x="432" y="11"/>
                    <a:pt x="427" y="12"/>
                  </a:cubicBezTo>
                  <a:cubicBezTo>
                    <a:pt x="425" y="10"/>
                    <a:pt x="424" y="7"/>
                    <a:pt x="421" y="7"/>
                  </a:cubicBezTo>
                  <a:cubicBezTo>
                    <a:pt x="421" y="8"/>
                    <a:pt x="421" y="9"/>
                    <a:pt x="421" y="10"/>
                  </a:cubicBezTo>
                  <a:cubicBezTo>
                    <a:pt x="416" y="10"/>
                    <a:pt x="411" y="8"/>
                    <a:pt x="406" y="5"/>
                  </a:cubicBezTo>
                  <a:cubicBezTo>
                    <a:pt x="399" y="5"/>
                    <a:pt x="393" y="3"/>
                    <a:pt x="387" y="1"/>
                  </a:cubicBezTo>
                  <a:cubicBezTo>
                    <a:pt x="386" y="6"/>
                    <a:pt x="379" y="0"/>
                    <a:pt x="378" y="4"/>
                  </a:cubicBezTo>
                  <a:cubicBezTo>
                    <a:pt x="376" y="5"/>
                    <a:pt x="373" y="3"/>
                    <a:pt x="371" y="4"/>
                  </a:cubicBezTo>
                  <a:cubicBezTo>
                    <a:pt x="366" y="1"/>
                    <a:pt x="366" y="7"/>
                    <a:pt x="363" y="7"/>
                  </a:cubicBezTo>
                  <a:cubicBezTo>
                    <a:pt x="361" y="8"/>
                    <a:pt x="359" y="8"/>
                    <a:pt x="358" y="7"/>
                  </a:cubicBezTo>
                  <a:cubicBezTo>
                    <a:pt x="354" y="9"/>
                    <a:pt x="350" y="11"/>
                    <a:pt x="346" y="12"/>
                  </a:cubicBezTo>
                  <a:cubicBezTo>
                    <a:pt x="340" y="13"/>
                    <a:pt x="336" y="17"/>
                    <a:pt x="330" y="19"/>
                  </a:cubicBezTo>
                  <a:cubicBezTo>
                    <a:pt x="328" y="20"/>
                    <a:pt x="328" y="23"/>
                    <a:pt x="327" y="25"/>
                  </a:cubicBezTo>
                  <a:cubicBezTo>
                    <a:pt x="323" y="27"/>
                    <a:pt x="319" y="30"/>
                    <a:pt x="315" y="33"/>
                  </a:cubicBezTo>
                  <a:cubicBezTo>
                    <a:pt x="309" y="38"/>
                    <a:pt x="304" y="43"/>
                    <a:pt x="299" y="49"/>
                  </a:cubicBezTo>
                  <a:cubicBezTo>
                    <a:pt x="299" y="51"/>
                    <a:pt x="297" y="51"/>
                    <a:pt x="295" y="53"/>
                  </a:cubicBezTo>
                  <a:cubicBezTo>
                    <a:pt x="292" y="57"/>
                    <a:pt x="288" y="61"/>
                    <a:pt x="284" y="66"/>
                  </a:cubicBezTo>
                  <a:cubicBezTo>
                    <a:pt x="282" y="69"/>
                    <a:pt x="281" y="72"/>
                    <a:pt x="277" y="74"/>
                  </a:cubicBezTo>
                  <a:cubicBezTo>
                    <a:pt x="275" y="76"/>
                    <a:pt x="275" y="78"/>
                    <a:pt x="275" y="80"/>
                  </a:cubicBezTo>
                  <a:cubicBezTo>
                    <a:pt x="267" y="84"/>
                    <a:pt x="264" y="92"/>
                    <a:pt x="258" y="97"/>
                  </a:cubicBezTo>
                  <a:cubicBezTo>
                    <a:pt x="255" y="101"/>
                    <a:pt x="254" y="105"/>
                    <a:pt x="251" y="108"/>
                  </a:cubicBezTo>
                  <a:cubicBezTo>
                    <a:pt x="246" y="113"/>
                    <a:pt x="244" y="120"/>
                    <a:pt x="239" y="125"/>
                  </a:cubicBezTo>
                  <a:cubicBezTo>
                    <a:pt x="228" y="143"/>
                    <a:pt x="216" y="161"/>
                    <a:pt x="208" y="180"/>
                  </a:cubicBezTo>
                  <a:cubicBezTo>
                    <a:pt x="201" y="194"/>
                    <a:pt x="195" y="208"/>
                    <a:pt x="191" y="224"/>
                  </a:cubicBezTo>
                  <a:cubicBezTo>
                    <a:pt x="187" y="234"/>
                    <a:pt x="187" y="246"/>
                    <a:pt x="183" y="257"/>
                  </a:cubicBezTo>
                  <a:cubicBezTo>
                    <a:pt x="183" y="267"/>
                    <a:pt x="180" y="277"/>
                    <a:pt x="181" y="287"/>
                  </a:cubicBezTo>
                  <a:cubicBezTo>
                    <a:pt x="182" y="292"/>
                    <a:pt x="180" y="299"/>
                    <a:pt x="183" y="304"/>
                  </a:cubicBezTo>
                  <a:cubicBezTo>
                    <a:pt x="183" y="306"/>
                    <a:pt x="183" y="309"/>
                    <a:pt x="185" y="312"/>
                  </a:cubicBezTo>
                  <a:cubicBezTo>
                    <a:pt x="190" y="324"/>
                    <a:pt x="191" y="338"/>
                    <a:pt x="197" y="350"/>
                  </a:cubicBezTo>
                  <a:cubicBezTo>
                    <a:pt x="197" y="357"/>
                    <a:pt x="199" y="363"/>
                    <a:pt x="203" y="369"/>
                  </a:cubicBezTo>
                  <a:cubicBezTo>
                    <a:pt x="208" y="378"/>
                    <a:pt x="211" y="388"/>
                    <a:pt x="218" y="396"/>
                  </a:cubicBezTo>
                  <a:cubicBezTo>
                    <a:pt x="222" y="402"/>
                    <a:pt x="224" y="408"/>
                    <a:pt x="230" y="413"/>
                  </a:cubicBezTo>
                  <a:cubicBezTo>
                    <a:pt x="242" y="432"/>
                    <a:pt x="258" y="449"/>
                    <a:pt x="269" y="469"/>
                  </a:cubicBezTo>
                  <a:cubicBezTo>
                    <a:pt x="285" y="491"/>
                    <a:pt x="296" y="516"/>
                    <a:pt x="302" y="542"/>
                  </a:cubicBezTo>
                  <a:cubicBezTo>
                    <a:pt x="305" y="562"/>
                    <a:pt x="309" y="581"/>
                    <a:pt x="307" y="601"/>
                  </a:cubicBezTo>
                  <a:cubicBezTo>
                    <a:pt x="304" y="611"/>
                    <a:pt x="309" y="604"/>
                    <a:pt x="310" y="601"/>
                  </a:cubicBezTo>
                  <a:cubicBezTo>
                    <a:pt x="314" y="599"/>
                    <a:pt x="310" y="605"/>
                    <a:pt x="313" y="604"/>
                  </a:cubicBezTo>
                  <a:cubicBezTo>
                    <a:pt x="313" y="602"/>
                    <a:pt x="313" y="601"/>
                    <a:pt x="314" y="599"/>
                  </a:cubicBezTo>
                  <a:cubicBezTo>
                    <a:pt x="318" y="597"/>
                    <a:pt x="319" y="602"/>
                    <a:pt x="317" y="605"/>
                  </a:cubicBezTo>
                  <a:cubicBezTo>
                    <a:pt x="316" y="610"/>
                    <a:pt x="314" y="615"/>
                    <a:pt x="314" y="620"/>
                  </a:cubicBezTo>
                  <a:cubicBezTo>
                    <a:pt x="310" y="626"/>
                    <a:pt x="310" y="633"/>
                    <a:pt x="308" y="640"/>
                  </a:cubicBezTo>
                  <a:cubicBezTo>
                    <a:pt x="305" y="644"/>
                    <a:pt x="306" y="650"/>
                    <a:pt x="302" y="654"/>
                  </a:cubicBezTo>
                  <a:cubicBezTo>
                    <a:pt x="301" y="662"/>
                    <a:pt x="296" y="669"/>
                    <a:pt x="292" y="676"/>
                  </a:cubicBezTo>
                  <a:cubicBezTo>
                    <a:pt x="295" y="683"/>
                    <a:pt x="288" y="688"/>
                    <a:pt x="286" y="694"/>
                  </a:cubicBezTo>
                  <a:cubicBezTo>
                    <a:pt x="284" y="699"/>
                    <a:pt x="279" y="700"/>
                    <a:pt x="275" y="703"/>
                  </a:cubicBezTo>
                  <a:cubicBezTo>
                    <a:pt x="276" y="705"/>
                    <a:pt x="276" y="707"/>
                    <a:pt x="275" y="709"/>
                  </a:cubicBezTo>
                  <a:cubicBezTo>
                    <a:pt x="272" y="709"/>
                    <a:pt x="270" y="708"/>
                    <a:pt x="267" y="708"/>
                  </a:cubicBezTo>
                  <a:cubicBezTo>
                    <a:pt x="262" y="712"/>
                    <a:pt x="255" y="714"/>
                    <a:pt x="248" y="714"/>
                  </a:cubicBezTo>
                  <a:cubicBezTo>
                    <a:pt x="248" y="715"/>
                    <a:pt x="249" y="717"/>
                    <a:pt x="247" y="718"/>
                  </a:cubicBezTo>
                  <a:cubicBezTo>
                    <a:pt x="244" y="718"/>
                    <a:pt x="244" y="714"/>
                    <a:pt x="241" y="715"/>
                  </a:cubicBezTo>
                  <a:cubicBezTo>
                    <a:pt x="238" y="715"/>
                    <a:pt x="239" y="718"/>
                    <a:pt x="240" y="720"/>
                  </a:cubicBezTo>
                  <a:cubicBezTo>
                    <a:pt x="238" y="719"/>
                    <a:pt x="236" y="716"/>
                    <a:pt x="235" y="719"/>
                  </a:cubicBezTo>
                  <a:cubicBezTo>
                    <a:pt x="235" y="723"/>
                    <a:pt x="230" y="721"/>
                    <a:pt x="227" y="722"/>
                  </a:cubicBezTo>
                  <a:cubicBezTo>
                    <a:pt x="227" y="726"/>
                    <a:pt x="222" y="729"/>
                    <a:pt x="218" y="729"/>
                  </a:cubicBezTo>
                  <a:cubicBezTo>
                    <a:pt x="217" y="730"/>
                    <a:pt x="217" y="733"/>
                    <a:pt x="216" y="734"/>
                  </a:cubicBezTo>
                  <a:cubicBezTo>
                    <a:pt x="208" y="732"/>
                    <a:pt x="199" y="734"/>
                    <a:pt x="191" y="730"/>
                  </a:cubicBezTo>
                  <a:cubicBezTo>
                    <a:pt x="191" y="731"/>
                    <a:pt x="191" y="733"/>
                    <a:pt x="191" y="733"/>
                  </a:cubicBezTo>
                  <a:cubicBezTo>
                    <a:pt x="185" y="734"/>
                    <a:pt x="180" y="732"/>
                    <a:pt x="175" y="730"/>
                  </a:cubicBezTo>
                  <a:cubicBezTo>
                    <a:pt x="175" y="733"/>
                    <a:pt x="176" y="735"/>
                    <a:pt x="176" y="737"/>
                  </a:cubicBezTo>
                  <a:cubicBezTo>
                    <a:pt x="174" y="738"/>
                    <a:pt x="171" y="737"/>
                    <a:pt x="170" y="735"/>
                  </a:cubicBezTo>
                  <a:cubicBezTo>
                    <a:pt x="168" y="732"/>
                    <a:pt x="164" y="733"/>
                    <a:pt x="161" y="731"/>
                  </a:cubicBezTo>
                  <a:cubicBezTo>
                    <a:pt x="161" y="732"/>
                    <a:pt x="161" y="733"/>
                    <a:pt x="161" y="734"/>
                  </a:cubicBezTo>
                  <a:cubicBezTo>
                    <a:pt x="158" y="735"/>
                    <a:pt x="155" y="734"/>
                    <a:pt x="152" y="736"/>
                  </a:cubicBezTo>
                  <a:cubicBezTo>
                    <a:pt x="148" y="739"/>
                    <a:pt x="146" y="730"/>
                    <a:pt x="140" y="733"/>
                  </a:cubicBezTo>
                  <a:cubicBezTo>
                    <a:pt x="135" y="732"/>
                    <a:pt x="133" y="727"/>
                    <a:pt x="128" y="725"/>
                  </a:cubicBezTo>
                  <a:cubicBezTo>
                    <a:pt x="126" y="724"/>
                    <a:pt x="126" y="728"/>
                    <a:pt x="124" y="728"/>
                  </a:cubicBezTo>
                  <a:cubicBezTo>
                    <a:pt x="121" y="729"/>
                    <a:pt x="123" y="725"/>
                    <a:pt x="121" y="724"/>
                  </a:cubicBezTo>
                  <a:cubicBezTo>
                    <a:pt x="115" y="721"/>
                    <a:pt x="115" y="713"/>
                    <a:pt x="109" y="711"/>
                  </a:cubicBezTo>
                  <a:cubicBezTo>
                    <a:pt x="106" y="707"/>
                    <a:pt x="105" y="702"/>
                    <a:pt x="106" y="697"/>
                  </a:cubicBezTo>
                  <a:cubicBezTo>
                    <a:pt x="101" y="693"/>
                    <a:pt x="104" y="703"/>
                    <a:pt x="100" y="704"/>
                  </a:cubicBezTo>
                  <a:cubicBezTo>
                    <a:pt x="100" y="701"/>
                    <a:pt x="98" y="700"/>
                    <a:pt x="95" y="700"/>
                  </a:cubicBezTo>
                  <a:cubicBezTo>
                    <a:pt x="92" y="697"/>
                    <a:pt x="94" y="693"/>
                    <a:pt x="91" y="690"/>
                  </a:cubicBezTo>
                  <a:cubicBezTo>
                    <a:pt x="89" y="691"/>
                    <a:pt x="87" y="692"/>
                    <a:pt x="85" y="692"/>
                  </a:cubicBezTo>
                  <a:cubicBezTo>
                    <a:pt x="84" y="694"/>
                    <a:pt x="82" y="695"/>
                    <a:pt x="79" y="694"/>
                  </a:cubicBezTo>
                  <a:cubicBezTo>
                    <a:pt x="75" y="696"/>
                    <a:pt x="81" y="700"/>
                    <a:pt x="77" y="701"/>
                  </a:cubicBezTo>
                  <a:cubicBezTo>
                    <a:pt x="76" y="699"/>
                    <a:pt x="72" y="695"/>
                    <a:pt x="70" y="697"/>
                  </a:cubicBezTo>
                  <a:cubicBezTo>
                    <a:pt x="71" y="700"/>
                    <a:pt x="72" y="702"/>
                    <a:pt x="72" y="705"/>
                  </a:cubicBezTo>
                  <a:cubicBezTo>
                    <a:pt x="70" y="704"/>
                    <a:pt x="68" y="702"/>
                    <a:pt x="66" y="701"/>
                  </a:cubicBezTo>
                  <a:cubicBezTo>
                    <a:pt x="66" y="696"/>
                    <a:pt x="60" y="695"/>
                    <a:pt x="58" y="692"/>
                  </a:cubicBezTo>
                  <a:cubicBezTo>
                    <a:pt x="59" y="687"/>
                    <a:pt x="60" y="681"/>
                    <a:pt x="60" y="676"/>
                  </a:cubicBezTo>
                  <a:cubicBezTo>
                    <a:pt x="63" y="675"/>
                    <a:pt x="64" y="671"/>
                    <a:pt x="64" y="668"/>
                  </a:cubicBezTo>
                  <a:cubicBezTo>
                    <a:pt x="61" y="669"/>
                    <a:pt x="62" y="675"/>
                    <a:pt x="57" y="673"/>
                  </a:cubicBezTo>
                  <a:cubicBezTo>
                    <a:pt x="57" y="668"/>
                    <a:pt x="63" y="665"/>
                    <a:pt x="63" y="660"/>
                  </a:cubicBezTo>
                  <a:cubicBezTo>
                    <a:pt x="60" y="659"/>
                    <a:pt x="57" y="654"/>
                    <a:pt x="60" y="652"/>
                  </a:cubicBezTo>
                  <a:cubicBezTo>
                    <a:pt x="62" y="651"/>
                    <a:pt x="61" y="654"/>
                    <a:pt x="63" y="654"/>
                  </a:cubicBezTo>
                  <a:cubicBezTo>
                    <a:pt x="63" y="651"/>
                    <a:pt x="63" y="648"/>
                    <a:pt x="64" y="645"/>
                  </a:cubicBezTo>
                  <a:cubicBezTo>
                    <a:pt x="66" y="643"/>
                    <a:pt x="71" y="640"/>
                    <a:pt x="70" y="636"/>
                  </a:cubicBezTo>
                  <a:cubicBezTo>
                    <a:pt x="69" y="636"/>
                    <a:pt x="68" y="635"/>
                    <a:pt x="67" y="635"/>
                  </a:cubicBezTo>
                  <a:cubicBezTo>
                    <a:pt x="60" y="639"/>
                    <a:pt x="56" y="646"/>
                    <a:pt x="49" y="651"/>
                  </a:cubicBezTo>
                  <a:cubicBezTo>
                    <a:pt x="37" y="656"/>
                    <a:pt x="29" y="666"/>
                    <a:pt x="21" y="675"/>
                  </a:cubicBezTo>
                  <a:cubicBezTo>
                    <a:pt x="16" y="679"/>
                    <a:pt x="14" y="685"/>
                    <a:pt x="10" y="690"/>
                  </a:cubicBezTo>
                  <a:cubicBezTo>
                    <a:pt x="7" y="696"/>
                    <a:pt x="1" y="700"/>
                    <a:pt x="0" y="706"/>
                  </a:cubicBezTo>
                  <a:cubicBezTo>
                    <a:pt x="3" y="706"/>
                    <a:pt x="4" y="703"/>
                    <a:pt x="6" y="703"/>
                  </a:cubicBezTo>
                  <a:cubicBezTo>
                    <a:pt x="10" y="702"/>
                    <a:pt x="8" y="697"/>
                    <a:pt x="12" y="698"/>
                  </a:cubicBezTo>
                  <a:cubicBezTo>
                    <a:pt x="12" y="701"/>
                    <a:pt x="8" y="703"/>
                    <a:pt x="10" y="706"/>
                  </a:cubicBezTo>
                  <a:cubicBezTo>
                    <a:pt x="14" y="707"/>
                    <a:pt x="12" y="702"/>
                    <a:pt x="14" y="700"/>
                  </a:cubicBezTo>
                  <a:cubicBezTo>
                    <a:pt x="16" y="700"/>
                    <a:pt x="18" y="700"/>
                    <a:pt x="20" y="700"/>
                  </a:cubicBezTo>
                  <a:cubicBezTo>
                    <a:pt x="22" y="701"/>
                    <a:pt x="23" y="703"/>
                    <a:pt x="23" y="705"/>
                  </a:cubicBezTo>
                  <a:cubicBezTo>
                    <a:pt x="21" y="705"/>
                    <a:pt x="19" y="703"/>
                    <a:pt x="16" y="703"/>
                  </a:cubicBezTo>
                  <a:cubicBezTo>
                    <a:pt x="16" y="705"/>
                    <a:pt x="18" y="706"/>
                    <a:pt x="18" y="708"/>
                  </a:cubicBezTo>
                  <a:cubicBezTo>
                    <a:pt x="21" y="708"/>
                    <a:pt x="24" y="708"/>
                    <a:pt x="24" y="711"/>
                  </a:cubicBezTo>
                  <a:cubicBezTo>
                    <a:pt x="23" y="715"/>
                    <a:pt x="26" y="719"/>
                    <a:pt x="29" y="722"/>
                  </a:cubicBezTo>
                  <a:cubicBezTo>
                    <a:pt x="31" y="723"/>
                    <a:pt x="31" y="720"/>
                    <a:pt x="31" y="719"/>
                  </a:cubicBezTo>
                  <a:cubicBezTo>
                    <a:pt x="32" y="719"/>
                    <a:pt x="34" y="720"/>
                    <a:pt x="34" y="718"/>
                  </a:cubicBezTo>
                  <a:cubicBezTo>
                    <a:pt x="37" y="715"/>
                    <a:pt x="30" y="718"/>
                    <a:pt x="31" y="716"/>
                  </a:cubicBezTo>
                  <a:cubicBezTo>
                    <a:pt x="27" y="710"/>
                    <a:pt x="35" y="711"/>
                    <a:pt x="35" y="708"/>
                  </a:cubicBezTo>
                  <a:cubicBezTo>
                    <a:pt x="31" y="700"/>
                    <a:pt x="36" y="704"/>
                    <a:pt x="38" y="704"/>
                  </a:cubicBezTo>
                  <a:cubicBezTo>
                    <a:pt x="37" y="702"/>
                    <a:pt x="36" y="701"/>
                    <a:pt x="35" y="700"/>
                  </a:cubicBezTo>
                  <a:cubicBezTo>
                    <a:pt x="35" y="698"/>
                    <a:pt x="35" y="697"/>
                    <a:pt x="34" y="695"/>
                  </a:cubicBezTo>
                  <a:cubicBezTo>
                    <a:pt x="29" y="696"/>
                    <a:pt x="35" y="707"/>
                    <a:pt x="30" y="703"/>
                  </a:cubicBezTo>
                  <a:cubicBezTo>
                    <a:pt x="31" y="700"/>
                    <a:pt x="30" y="698"/>
                    <a:pt x="28" y="697"/>
                  </a:cubicBezTo>
                  <a:cubicBezTo>
                    <a:pt x="28" y="694"/>
                    <a:pt x="29" y="692"/>
                    <a:pt x="29" y="690"/>
                  </a:cubicBezTo>
                  <a:cubicBezTo>
                    <a:pt x="23" y="689"/>
                    <a:pt x="29" y="679"/>
                    <a:pt x="31" y="684"/>
                  </a:cubicBezTo>
                  <a:cubicBezTo>
                    <a:pt x="33" y="684"/>
                    <a:pt x="34" y="683"/>
                    <a:pt x="35" y="684"/>
                  </a:cubicBezTo>
                  <a:cubicBezTo>
                    <a:pt x="35" y="686"/>
                    <a:pt x="34" y="687"/>
                    <a:pt x="34" y="688"/>
                  </a:cubicBezTo>
                  <a:cubicBezTo>
                    <a:pt x="36" y="688"/>
                    <a:pt x="36" y="686"/>
                    <a:pt x="37" y="685"/>
                  </a:cubicBezTo>
                  <a:cubicBezTo>
                    <a:pt x="38" y="684"/>
                    <a:pt x="39" y="682"/>
                    <a:pt x="40" y="681"/>
                  </a:cubicBezTo>
                  <a:cubicBezTo>
                    <a:pt x="45" y="679"/>
                    <a:pt x="41" y="687"/>
                    <a:pt x="42" y="689"/>
                  </a:cubicBezTo>
                  <a:cubicBezTo>
                    <a:pt x="38" y="690"/>
                    <a:pt x="42" y="696"/>
                    <a:pt x="43" y="698"/>
                  </a:cubicBezTo>
                  <a:cubicBezTo>
                    <a:pt x="49" y="701"/>
                    <a:pt x="49" y="706"/>
                    <a:pt x="52" y="711"/>
                  </a:cubicBezTo>
                  <a:cubicBezTo>
                    <a:pt x="55" y="712"/>
                    <a:pt x="54" y="709"/>
                    <a:pt x="54" y="708"/>
                  </a:cubicBezTo>
                  <a:cubicBezTo>
                    <a:pt x="58" y="710"/>
                    <a:pt x="59" y="713"/>
                    <a:pt x="58" y="717"/>
                  </a:cubicBezTo>
                  <a:cubicBezTo>
                    <a:pt x="64" y="719"/>
                    <a:pt x="64" y="727"/>
                    <a:pt x="63" y="733"/>
                  </a:cubicBezTo>
                  <a:cubicBezTo>
                    <a:pt x="58" y="733"/>
                    <a:pt x="58" y="726"/>
                    <a:pt x="53" y="726"/>
                  </a:cubicBezTo>
                  <a:cubicBezTo>
                    <a:pt x="50" y="725"/>
                    <a:pt x="48" y="722"/>
                    <a:pt x="48" y="720"/>
                  </a:cubicBezTo>
                  <a:cubicBezTo>
                    <a:pt x="47" y="717"/>
                    <a:pt x="43" y="717"/>
                    <a:pt x="40" y="715"/>
                  </a:cubicBezTo>
                  <a:cubicBezTo>
                    <a:pt x="40" y="717"/>
                    <a:pt x="42" y="719"/>
                    <a:pt x="44" y="720"/>
                  </a:cubicBezTo>
                  <a:cubicBezTo>
                    <a:pt x="49" y="725"/>
                    <a:pt x="49" y="733"/>
                    <a:pt x="52" y="740"/>
                  </a:cubicBezTo>
                  <a:cubicBezTo>
                    <a:pt x="53" y="741"/>
                    <a:pt x="55" y="740"/>
                    <a:pt x="56" y="741"/>
                  </a:cubicBezTo>
                  <a:cubicBezTo>
                    <a:pt x="58" y="742"/>
                    <a:pt x="57" y="743"/>
                    <a:pt x="58" y="745"/>
                  </a:cubicBezTo>
                  <a:cubicBezTo>
                    <a:pt x="60" y="747"/>
                    <a:pt x="63" y="749"/>
                    <a:pt x="63" y="752"/>
                  </a:cubicBezTo>
                  <a:cubicBezTo>
                    <a:pt x="69" y="752"/>
                    <a:pt x="71" y="757"/>
                    <a:pt x="75" y="759"/>
                  </a:cubicBezTo>
                  <a:cubicBezTo>
                    <a:pt x="77" y="759"/>
                    <a:pt x="79" y="757"/>
                    <a:pt x="80" y="757"/>
                  </a:cubicBezTo>
                  <a:cubicBezTo>
                    <a:pt x="80" y="760"/>
                    <a:pt x="84" y="761"/>
                    <a:pt x="85" y="764"/>
                  </a:cubicBezTo>
                  <a:cubicBezTo>
                    <a:pt x="91" y="765"/>
                    <a:pt x="96" y="768"/>
                    <a:pt x="103" y="768"/>
                  </a:cubicBezTo>
                  <a:cubicBezTo>
                    <a:pt x="104" y="768"/>
                    <a:pt x="106" y="768"/>
                    <a:pt x="106" y="766"/>
                  </a:cubicBezTo>
                  <a:cubicBezTo>
                    <a:pt x="108" y="764"/>
                    <a:pt x="106" y="763"/>
                    <a:pt x="104" y="762"/>
                  </a:cubicBezTo>
                  <a:cubicBezTo>
                    <a:pt x="96" y="762"/>
                    <a:pt x="88" y="759"/>
                    <a:pt x="83" y="754"/>
                  </a:cubicBezTo>
                  <a:cubicBezTo>
                    <a:pt x="80" y="754"/>
                    <a:pt x="78" y="753"/>
                    <a:pt x="79" y="750"/>
                  </a:cubicBezTo>
                  <a:cubicBezTo>
                    <a:pt x="83" y="749"/>
                    <a:pt x="87" y="751"/>
                    <a:pt x="89" y="755"/>
                  </a:cubicBezTo>
                  <a:cubicBezTo>
                    <a:pt x="91" y="756"/>
                    <a:pt x="93" y="753"/>
                    <a:pt x="95" y="755"/>
                  </a:cubicBezTo>
                  <a:cubicBezTo>
                    <a:pt x="99" y="759"/>
                    <a:pt x="104" y="760"/>
                    <a:pt x="109" y="761"/>
                  </a:cubicBezTo>
                  <a:cubicBezTo>
                    <a:pt x="109" y="764"/>
                    <a:pt x="108" y="767"/>
                    <a:pt x="106" y="769"/>
                  </a:cubicBezTo>
                  <a:cubicBezTo>
                    <a:pt x="109" y="771"/>
                    <a:pt x="113" y="768"/>
                    <a:pt x="115" y="769"/>
                  </a:cubicBezTo>
                  <a:cubicBezTo>
                    <a:pt x="115" y="775"/>
                    <a:pt x="124" y="770"/>
                    <a:pt x="127" y="772"/>
                  </a:cubicBezTo>
                  <a:cubicBezTo>
                    <a:pt x="132" y="774"/>
                    <a:pt x="138" y="777"/>
                    <a:pt x="143" y="775"/>
                  </a:cubicBezTo>
                  <a:cubicBezTo>
                    <a:pt x="143" y="776"/>
                    <a:pt x="143" y="777"/>
                    <a:pt x="143" y="778"/>
                  </a:cubicBezTo>
                  <a:cubicBezTo>
                    <a:pt x="145" y="778"/>
                    <a:pt x="146" y="776"/>
                    <a:pt x="148" y="776"/>
                  </a:cubicBezTo>
                  <a:cubicBezTo>
                    <a:pt x="150" y="776"/>
                    <a:pt x="151" y="777"/>
                    <a:pt x="153" y="778"/>
                  </a:cubicBezTo>
                  <a:cubicBezTo>
                    <a:pt x="162" y="778"/>
                    <a:pt x="171" y="780"/>
                    <a:pt x="180" y="779"/>
                  </a:cubicBezTo>
                  <a:cubicBezTo>
                    <a:pt x="182" y="779"/>
                    <a:pt x="184" y="780"/>
                    <a:pt x="186" y="779"/>
                  </a:cubicBezTo>
                  <a:cubicBezTo>
                    <a:pt x="188" y="778"/>
                    <a:pt x="190" y="782"/>
                    <a:pt x="192" y="780"/>
                  </a:cubicBezTo>
                  <a:cubicBezTo>
                    <a:pt x="193" y="779"/>
                    <a:pt x="195" y="779"/>
                    <a:pt x="197" y="780"/>
                  </a:cubicBezTo>
                  <a:cubicBezTo>
                    <a:pt x="201" y="782"/>
                    <a:pt x="205" y="781"/>
                    <a:pt x="209" y="782"/>
                  </a:cubicBezTo>
                  <a:cubicBezTo>
                    <a:pt x="207" y="777"/>
                    <a:pt x="200" y="781"/>
                    <a:pt x="198" y="777"/>
                  </a:cubicBezTo>
                  <a:cubicBezTo>
                    <a:pt x="204" y="777"/>
                    <a:pt x="210" y="777"/>
                    <a:pt x="215" y="777"/>
                  </a:cubicBezTo>
                  <a:cubicBezTo>
                    <a:pt x="218" y="778"/>
                    <a:pt x="219" y="780"/>
                    <a:pt x="222" y="781"/>
                  </a:cubicBezTo>
                  <a:cubicBezTo>
                    <a:pt x="225" y="779"/>
                    <a:pt x="229" y="777"/>
                    <a:pt x="232" y="776"/>
                  </a:cubicBezTo>
                  <a:cubicBezTo>
                    <a:pt x="239" y="773"/>
                    <a:pt x="245" y="777"/>
                    <a:pt x="251" y="777"/>
                  </a:cubicBezTo>
                  <a:cubicBezTo>
                    <a:pt x="250" y="775"/>
                    <a:pt x="245" y="771"/>
                    <a:pt x="254" y="774"/>
                  </a:cubicBezTo>
                  <a:cubicBezTo>
                    <a:pt x="254" y="774"/>
                    <a:pt x="255" y="775"/>
                    <a:pt x="255" y="776"/>
                  </a:cubicBezTo>
                  <a:cubicBezTo>
                    <a:pt x="258" y="776"/>
                    <a:pt x="263" y="776"/>
                    <a:pt x="265" y="776"/>
                  </a:cubicBezTo>
                  <a:cubicBezTo>
                    <a:pt x="267" y="773"/>
                    <a:pt x="268" y="770"/>
                    <a:pt x="272" y="769"/>
                  </a:cubicBezTo>
                  <a:cubicBezTo>
                    <a:pt x="277" y="769"/>
                    <a:pt x="283" y="767"/>
                    <a:pt x="287" y="763"/>
                  </a:cubicBezTo>
                  <a:cubicBezTo>
                    <a:pt x="290" y="762"/>
                    <a:pt x="294" y="764"/>
                    <a:pt x="296" y="762"/>
                  </a:cubicBezTo>
                  <a:cubicBezTo>
                    <a:pt x="301" y="758"/>
                    <a:pt x="306" y="755"/>
                    <a:pt x="311" y="751"/>
                  </a:cubicBezTo>
                  <a:cubicBezTo>
                    <a:pt x="311" y="750"/>
                    <a:pt x="311" y="749"/>
                    <a:pt x="311" y="748"/>
                  </a:cubicBezTo>
                  <a:cubicBezTo>
                    <a:pt x="307" y="748"/>
                    <a:pt x="307" y="755"/>
                    <a:pt x="302" y="754"/>
                  </a:cubicBezTo>
                  <a:cubicBezTo>
                    <a:pt x="300" y="755"/>
                    <a:pt x="302" y="751"/>
                    <a:pt x="301" y="750"/>
                  </a:cubicBezTo>
                  <a:cubicBezTo>
                    <a:pt x="303" y="749"/>
                    <a:pt x="307" y="749"/>
                    <a:pt x="307" y="746"/>
                  </a:cubicBezTo>
                  <a:cubicBezTo>
                    <a:pt x="307" y="743"/>
                    <a:pt x="312" y="744"/>
                    <a:pt x="314" y="741"/>
                  </a:cubicBezTo>
                  <a:cubicBezTo>
                    <a:pt x="314" y="738"/>
                    <a:pt x="318" y="738"/>
                    <a:pt x="318" y="735"/>
                  </a:cubicBezTo>
                  <a:cubicBezTo>
                    <a:pt x="320" y="734"/>
                    <a:pt x="323" y="733"/>
                    <a:pt x="322" y="730"/>
                  </a:cubicBezTo>
                  <a:cubicBezTo>
                    <a:pt x="322" y="725"/>
                    <a:pt x="329" y="724"/>
                    <a:pt x="332" y="719"/>
                  </a:cubicBezTo>
                  <a:cubicBezTo>
                    <a:pt x="331" y="717"/>
                    <a:pt x="328" y="714"/>
                    <a:pt x="332" y="713"/>
                  </a:cubicBezTo>
                  <a:cubicBezTo>
                    <a:pt x="337" y="707"/>
                    <a:pt x="343" y="700"/>
                    <a:pt x="343" y="692"/>
                  </a:cubicBezTo>
                  <a:cubicBezTo>
                    <a:pt x="349" y="686"/>
                    <a:pt x="351" y="677"/>
                    <a:pt x="354" y="668"/>
                  </a:cubicBezTo>
                  <a:cubicBezTo>
                    <a:pt x="355" y="666"/>
                    <a:pt x="358" y="665"/>
                    <a:pt x="357" y="663"/>
                  </a:cubicBezTo>
                  <a:cubicBezTo>
                    <a:pt x="357" y="661"/>
                    <a:pt x="358" y="661"/>
                    <a:pt x="359" y="659"/>
                  </a:cubicBezTo>
                  <a:cubicBezTo>
                    <a:pt x="359" y="658"/>
                    <a:pt x="358" y="655"/>
                    <a:pt x="361" y="655"/>
                  </a:cubicBezTo>
                  <a:cubicBezTo>
                    <a:pt x="359" y="651"/>
                    <a:pt x="362" y="647"/>
                    <a:pt x="361" y="643"/>
                  </a:cubicBezTo>
                  <a:cubicBezTo>
                    <a:pt x="365" y="644"/>
                    <a:pt x="365" y="639"/>
                    <a:pt x="366" y="636"/>
                  </a:cubicBezTo>
                  <a:cubicBezTo>
                    <a:pt x="369" y="631"/>
                    <a:pt x="364" y="625"/>
                    <a:pt x="369" y="620"/>
                  </a:cubicBezTo>
                  <a:cubicBezTo>
                    <a:pt x="371" y="617"/>
                    <a:pt x="370" y="614"/>
                    <a:pt x="366" y="614"/>
                  </a:cubicBezTo>
                  <a:cubicBezTo>
                    <a:pt x="365" y="611"/>
                    <a:pt x="369" y="611"/>
                    <a:pt x="370" y="609"/>
                  </a:cubicBezTo>
                  <a:cubicBezTo>
                    <a:pt x="368" y="605"/>
                    <a:pt x="373" y="602"/>
                    <a:pt x="376" y="603"/>
                  </a:cubicBezTo>
                  <a:cubicBezTo>
                    <a:pt x="379" y="609"/>
                    <a:pt x="376" y="616"/>
                    <a:pt x="376" y="622"/>
                  </a:cubicBezTo>
                  <a:cubicBezTo>
                    <a:pt x="373" y="631"/>
                    <a:pt x="374" y="642"/>
                    <a:pt x="370" y="651"/>
                  </a:cubicBezTo>
                  <a:cubicBezTo>
                    <a:pt x="368" y="663"/>
                    <a:pt x="363" y="675"/>
                    <a:pt x="356" y="686"/>
                  </a:cubicBezTo>
                  <a:cubicBezTo>
                    <a:pt x="355" y="688"/>
                    <a:pt x="358" y="688"/>
                    <a:pt x="357" y="690"/>
                  </a:cubicBezTo>
                  <a:cubicBezTo>
                    <a:pt x="357" y="692"/>
                    <a:pt x="355" y="690"/>
                    <a:pt x="354" y="689"/>
                  </a:cubicBezTo>
                  <a:cubicBezTo>
                    <a:pt x="353" y="691"/>
                    <a:pt x="351" y="693"/>
                    <a:pt x="350" y="694"/>
                  </a:cubicBezTo>
                  <a:cubicBezTo>
                    <a:pt x="355" y="699"/>
                    <a:pt x="346" y="704"/>
                    <a:pt x="347" y="710"/>
                  </a:cubicBezTo>
                  <a:cubicBezTo>
                    <a:pt x="352" y="710"/>
                    <a:pt x="349" y="702"/>
                    <a:pt x="354" y="702"/>
                  </a:cubicBezTo>
                  <a:cubicBezTo>
                    <a:pt x="353" y="706"/>
                    <a:pt x="356" y="712"/>
                    <a:pt x="352" y="715"/>
                  </a:cubicBezTo>
                  <a:cubicBezTo>
                    <a:pt x="350" y="716"/>
                    <a:pt x="348" y="717"/>
                    <a:pt x="346" y="717"/>
                  </a:cubicBezTo>
                  <a:cubicBezTo>
                    <a:pt x="344" y="715"/>
                    <a:pt x="346" y="713"/>
                    <a:pt x="346" y="711"/>
                  </a:cubicBezTo>
                  <a:cubicBezTo>
                    <a:pt x="342" y="711"/>
                    <a:pt x="341" y="715"/>
                    <a:pt x="339" y="717"/>
                  </a:cubicBezTo>
                  <a:cubicBezTo>
                    <a:pt x="338" y="719"/>
                    <a:pt x="334" y="719"/>
                    <a:pt x="334" y="721"/>
                  </a:cubicBezTo>
                  <a:cubicBezTo>
                    <a:pt x="338" y="720"/>
                    <a:pt x="344" y="720"/>
                    <a:pt x="344" y="725"/>
                  </a:cubicBezTo>
                  <a:cubicBezTo>
                    <a:pt x="346" y="724"/>
                    <a:pt x="346" y="722"/>
                    <a:pt x="346" y="720"/>
                  </a:cubicBezTo>
                  <a:cubicBezTo>
                    <a:pt x="349" y="719"/>
                    <a:pt x="352" y="719"/>
                    <a:pt x="354" y="718"/>
                  </a:cubicBezTo>
                  <a:cubicBezTo>
                    <a:pt x="357" y="713"/>
                    <a:pt x="358" y="707"/>
                    <a:pt x="364" y="704"/>
                  </a:cubicBezTo>
                  <a:cubicBezTo>
                    <a:pt x="370" y="703"/>
                    <a:pt x="367" y="697"/>
                    <a:pt x="364" y="694"/>
                  </a:cubicBezTo>
                  <a:cubicBezTo>
                    <a:pt x="364" y="696"/>
                    <a:pt x="363" y="699"/>
                    <a:pt x="361" y="698"/>
                  </a:cubicBezTo>
                  <a:cubicBezTo>
                    <a:pt x="361" y="694"/>
                    <a:pt x="364" y="690"/>
                    <a:pt x="365" y="685"/>
                  </a:cubicBezTo>
                  <a:cubicBezTo>
                    <a:pt x="368" y="685"/>
                    <a:pt x="369" y="688"/>
                    <a:pt x="369" y="690"/>
                  </a:cubicBezTo>
                  <a:cubicBezTo>
                    <a:pt x="375" y="691"/>
                    <a:pt x="368" y="684"/>
                    <a:pt x="371" y="682"/>
                  </a:cubicBezTo>
                  <a:cubicBezTo>
                    <a:pt x="373" y="680"/>
                    <a:pt x="372" y="677"/>
                    <a:pt x="372" y="675"/>
                  </a:cubicBezTo>
                  <a:cubicBezTo>
                    <a:pt x="375" y="673"/>
                    <a:pt x="376" y="668"/>
                    <a:pt x="377" y="665"/>
                  </a:cubicBezTo>
                  <a:cubicBezTo>
                    <a:pt x="376" y="665"/>
                    <a:pt x="374" y="665"/>
                    <a:pt x="373" y="664"/>
                  </a:cubicBezTo>
                  <a:cubicBezTo>
                    <a:pt x="373" y="660"/>
                    <a:pt x="375" y="656"/>
                    <a:pt x="376" y="652"/>
                  </a:cubicBezTo>
                  <a:cubicBezTo>
                    <a:pt x="378" y="652"/>
                    <a:pt x="379" y="649"/>
                    <a:pt x="382" y="650"/>
                  </a:cubicBezTo>
                  <a:cubicBezTo>
                    <a:pt x="384" y="650"/>
                    <a:pt x="382" y="647"/>
                    <a:pt x="381" y="648"/>
                  </a:cubicBezTo>
                  <a:cubicBezTo>
                    <a:pt x="379" y="644"/>
                    <a:pt x="385" y="644"/>
                    <a:pt x="385" y="641"/>
                  </a:cubicBezTo>
                  <a:cubicBezTo>
                    <a:pt x="384" y="641"/>
                    <a:pt x="383" y="641"/>
                    <a:pt x="382" y="641"/>
                  </a:cubicBezTo>
                  <a:cubicBezTo>
                    <a:pt x="382" y="637"/>
                    <a:pt x="382" y="633"/>
                    <a:pt x="383" y="629"/>
                  </a:cubicBezTo>
                  <a:cubicBezTo>
                    <a:pt x="384" y="628"/>
                    <a:pt x="393" y="624"/>
                    <a:pt x="387" y="624"/>
                  </a:cubicBezTo>
                  <a:cubicBezTo>
                    <a:pt x="385" y="624"/>
                    <a:pt x="383" y="629"/>
                    <a:pt x="381" y="626"/>
                  </a:cubicBezTo>
                  <a:cubicBezTo>
                    <a:pt x="383" y="623"/>
                    <a:pt x="385" y="620"/>
                    <a:pt x="383" y="616"/>
                  </a:cubicBezTo>
                  <a:cubicBezTo>
                    <a:pt x="387" y="611"/>
                    <a:pt x="383" y="604"/>
                    <a:pt x="387" y="599"/>
                  </a:cubicBezTo>
                  <a:cubicBezTo>
                    <a:pt x="383" y="595"/>
                    <a:pt x="386" y="589"/>
                    <a:pt x="384" y="585"/>
                  </a:cubicBezTo>
                  <a:cubicBezTo>
                    <a:pt x="385" y="576"/>
                    <a:pt x="379" y="567"/>
                    <a:pt x="383" y="558"/>
                  </a:cubicBezTo>
                  <a:cubicBezTo>
                    <a:pt x="385" y="554"/>
                    <a:pt x="386" y="549"/>
                    <a:pt x="386" y="544"/>
                  </a:cubicBezTo>
                  <a:cubicBezTo>
                    <a:pt x="384" y="547"/>
                    <a:pt x="382" y="549"/>
                    <a:pt x="382" y="552"/>
                  </a:cubicBezTo>
                  <a:cubicBezTo>
                    <a:pt x="380" y="553"/>
                    <a:pt x="380" y="551"/>
                    <a:pt x="379" y="550"/>
                  </a:cubicBezTo>
                  <a:cubicBezTo>
                    <a:pt x="378" y="546"/>
                    <a:pt x="376" y="541"/>
                    <a:pt x="376" y="537"/>
                  </a:cubicBezTo>
                  <a:cubicBezTo>
                    <a:pt x="374" y="530"/>
                    <a:pt x="372" y="524"/>
                    <a:pt x="371" y="517"/>
                  </a:cubicBezTo>
                  <a:cubicBezTo>
                    <a:pt x="373" y="517"/>
                    <a:pt x="375" y="519"/>
                    <a:pt x="376" y="517"/>
                  </a:cubicBezTo>
                  <a:cubicBezTo>
                    <a:pt x="376" y="513"/>
                    <a:pt x="376" y="508"/>
                    <a:pt x="374" y="504"/>
                  </a:cubicBezTo>
                  <a:cubicBezTo>
                    <a:pt x="371" y="504"/>
                    <a:pt x="371" y="508"/>
                    <a:pt x="370" y="510"/>
                  </a:cubicBezTo>
                  <a:cubicBezTo>
                    <a:pt x="365" y="505"/>
                    <a:pt x="365" y="498"/>
                    <a:pt x="362" y="492"/>
                  </a:cubicBezTo>
                  <a:cubicBezTo>
                    <a:pt x="360" y="489"/>
                    <a:pt x="358" y="486"/>
                    <a:pt x="359" y="483"/>
                  </a:cubicBezTo>
                  <a:cubicBezTo>
                    <a:pt x="360" y="481"/>
                    <a:pt x="357" y="482"/>
                    <a:pt x="356" y="481"/>
                  </a:cubicBezTo>
                  <a:cubicBezTo>
                    <a:pt x="354" y="477"/>
                    <a:pt x="355" y="472"/>
                    <a:pt x="351" y="470"/>
                  </a:cubicBezTo>
                  <a:cubicBezTo>
                    <a:pt x="348" y="465"/>
                    <a:pt x="345" y="461"/>
                    <a:pt x="342" y="456"/>
                  </a:cubicBezTo>
                  <a:cubicBezTo>
                    <a:pt x="341" y="453"/>
                    <a:pt x="342" y="451"/>
                    <a:pt x="340" y="448"/>
                  </a:cubicBezTo>
                  <a:cubicBezTo>
                    <a:pt x="335" y="449"/>
                    <a:pt x="335" y="444"/>
                    <a:pt x="334" y="441"/>
                  </a:cubicBezTo>
                  <a:cubicBezTo>
                    <a:pt x="330" y="439"/>
                    <a:pt x="329" y="436"/>
                    <a:pt x="329" y="433"/>
                  </a:cubicBezTo>
                  <a:cubicBezTo>
                    <a:pt x="324" y="430"/>
                    <a:pt x="322" y="425"/>
                    <a:pt x="318" y="420"/>
                  </a:cubicBezTo>
                  <a:cubicBezTo>
                    <a:pt x="315" y="416"/>
                    <a:pt x="312" y="411"/>
                    <a:pt x="308" y="406"/>
                  </a:cubicBezTo>
                  <a:cubicBezTo>
                    <a:pt x="304" y="399"/>
                    <a:pt x="297" y="393"/>
                    <a:pt x="293" y="385"/>
                  </a:cubicBezTo>
                  <a:cubicBezTo>
                    <a:pt x="290" y="378"/>
                    <a:pt x="285" y="373"/>
                    <a:pt x="281" y="366"/>
                  </a:cubicBezTo>
                  <a:cubicBezTo>
                    <a:pt x="280" y="360"/>
                    <a:pt x="274" y="354"/>
                    <a:pt x="276" y="347"/>
                  </a:cubicBezTo>
                  <a:cubicBezTo>
                    <a:pt x="272" y="339"/>
                    <a:pt x="268" y="331"/>
                    <a:pt x="265" y="323"/>
                  </a:cubicBezTo>
                  <a:cubicBezTo>
                    <a:pt x="259" y="303"/>
                    <a:pt x="258" y="281"/>
                    <a:pt x="263" y="260"/>
                  </a:cubicBezTo>
                  <a:cubicBezTo>
                    <a:pt x="265" y="251"/>
                    <a:pt x="265" y="241"/>
                    <a:pt x="269" y="232"/>
                  </a:cubicBezTo>
                  <a:cubicBezTo>
                    <a:pt x="273" y="221"/>
                    <a:pt x="277" y="210"/>
                    <a:pt x="282" y="199"/>
                  </a:cubicBezTo>
                  <a:cubicBezTo>
                    <a:pt x="281" y="200"/>
                    <a:pt x="279" y="200"/>
                    <a:pt x="277" y="200"/>
                  </a:cubicBezTo>
                  <a:cubicBezTo>
                    <a:pt x="277" y="203"/>
                    <a:pt x="275" y="206"/>
                    <a:pt x="274" y="209"/>
                  </a:cubicBezTo>
                  <a:cubicBezTo>
                    <a:pt x="273" y="209"/>
                    <a:pt x="271" y="208"/>
                    <a:pt x="272" y="206"/>
                  </a:cubicBezTo>
                  <a:cubicBezTo>
                    <a:pt x="274" y="202"/>
                    <a:pt x="275" y="198"/>
                    <a:pt x="278" y="194"/>
                  </a:cubicBezTo>
                  <a:cubicBezTo>
                    <a:pt x="281" y="193"/>
                    <a:pt x="282" y="199"/>
                    <a:pt x="284" y="196"/>
                  </a:cubicBezTo>
                  <a:cubicBezTo>
                    <a:pt x="291" y="183"/>
                    <a:pt x="298" y="170"/>
                    <a:pt x="306" y="157"/>
                  </a:cubicBezTo>
                  <a:cubicBezTo>
                    <a:pt x="324" y="128"/>
                    <a:pt x="346" y="100"/>
                    <a:pt x="373" y="76"/>
                  </a:cubicBezTo>
                  <a:cubicBezTo>
                    <a:pt x="383" y="69"/>
                    <a:pt x="394" y="60"/>
                    <a:pt x="407" y="58"/>
                  </a:cubicBezTo>
                  <a:cubicBezTo>
                    <a:pt x="412" y="57"/>
                    <a:pt x="417" y="59"/>
                    <a:pt x="421" y="58"/>
                  </a:cubicBezTo>
                  <a:cubicBezTo>
                    <a:pt x="425" y="58"/>
                    <a:pt x="428" y="61"/>
                    <a:pt x="432" y="60"/>
                  </a:cubicBezTo>
                  <a:cubicBezTo>
                    <a:pt x="430" y="58"/>
                    <a:pt x="428" y="56"/>
                    <a:pt x="425" y="56"/>
                  </a:cubicBezTo>
                  <a:cubicBezTo>
                    <a:pt x="420" y="53"/>
                    <a:pt x="414" y="53"/>
                    <a:pt x="408" y="53"/>
                  </a:cubicBezTo>
                  <a:cubicBezTo>
                    <a:pt x="411" y="50"/>
                    <a:pt x="417" y="50"/>
                    <a:pt x="421" y="50"/>
                  </a:cubicBezTo>
                  <a:cubicBezTo>
                    <a:pt x="425" y="51"/>
                    <a:pt x="427" y="47"/>
                    <a:pt x="430" y="48"/>
                  </a:cubicBezTo>
                  <a:cubicBezTo>
                    <a:pt x="432" y="49"/>
                    <a:pt x="434" y="48"/>
                    <a:pt x="436" y="48"/>
                  </a:cubicBezTo>
                  <a:cubicBezTo>
                    <a:pt x="439" y="47"/>
                    <a:pt x="434" y="56"/>
                    <a:pt x="442" y="51"/>
                  </a:cubicBezTo>
                  <a:cubicBezTo>
                    <a:pt x="443" y="48"/>
                    <a:pt x="441" y="49"/>
                    <a:pt x="439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4397375" y="1223963"/>
              <a:ext cx="212725" cy="404813"/>
            </a:xfrm>
            <a:custGeom>
              <a:avLst/>
              <a:gdLst>
                <a:gd name="T0" fmla="*/ 233 w 439"/>
                <a:gd name="T1" fmla="*/ 417 h 835"/>
                <a:gd name="T2" fmla="*/ 205 w 439"/>
                <a:gd name="T3" fmla="*/ 557 h 835"/>
                <a:gd name="T4" fmla="*/ 349 w 439"/>
                <a:gd name="T5" fmla="*/ 740 h 835"/>
                <a:gd name="T6" fmla="*/ 350 w 439"/>
                <a:gd name="T7" fmla="*/ 327 h 835"/>
                <a:gd name="T8" fmla="*/ 274 w 439"/>
                <a:gd name="T9" fmla="*/ 321 h 835"/>
                <a:gd name="T10" fmla="*/ 269 w 439"/>
                <a:gd name="T11" fmla="*/ 311 h 835"/>
                <a:gd name="T12" fmla="*/ 282 w 439"/>
                <a:gd name="T13" fmla="*/ 273 h 835"/>
                <a:gd name="T14" fmla="*/ 309 w 439"/>
                <a:gd name="T15" fmla="*/ 215 h 835"/>
                <a:gd name="T16" fmla="*/ 338 w 439"/>
                <a:gd name="T17" fmla="*/ 154 h 835"/>
                <a:gd name="T18" fmla="*/ 371 w 439"/>
                <a:gd name="T19" fmla="*/ 91 h 835"/>
                <a:gd name="T20" fmla="*/ 383 w 439"/>
                <a:gd name="T21" fmla="*/ 17 h 835"/>
                <a:gd name="T22" fmla="*/ 298 w 439"/>
                <a:gd name="T23" fmla="*/ 7 h 835"/>
                <a:gd name="T24" fmla="*/ 219 w 439"/>
                <a:gd name="T25" fmla="*/ 153 h 835"/>
                <a:gd name="T26" fmla="*/ 137 w 439"/>
                <a:gd name="T27" fmla="*/ 337 h 835"/>
                <a:gd name="T28" fmla="*/ 19 w 439"/>
                <a:gd name="T29" fmla="*/ 352 h 835"/>
                <a:gd name="T30" fmla="*/ 4 w 439"/>
                <a:gd name="T31" fmla="*/ 379 h 835"/>
                <a:gd name="T32" fmla="*/ 45 w 439"/>
                <a:gd name="T33" fmla="*/ 401 h 835"/>
                <a:gd name="T34" fmla="*/ 137 w 439"/>
                <a:gd name="T35" fmla="*/ 403 h 835"/>
                <a:gd name="T36" fmla="*/ 158 w 439"/>
                <a:gd name="T37" fmla="*/ 814 h 835"/>
                <a:gd name="T38" fmla="*/ 247 w 439"/>
                <a:gd name="T39" fmla="*/ 831 h 835"/>
                <a:gd name="T40" fmla="*/ 274 w 439"/>
                <a:gd name="T41" fmla="*/ 826 h 835"/>
                <a:gd name="T42" fmla="*/ 303 w 439"/>
                <a:gd name="T43" fmla="*/ 803 h 835"/>
                <a:gd name="T44" fmla="*/ 318 w 439"/>
                <a:gd name="T45" fmla="*/ 780 h 835"/>
                <a:gd name="T46" fmla="*/ 326 w 439"/>
                <a:gd name="T47" fmla="*/ 768 h 835"/>
                <a:gd name="T48" fmla="*/ 338 w 439"/>
                <a:gd name="T49" fmla="*/ 753 h 835"/>
                <a:gd name="T50" fmla="*/ 359 w 439"/>
                <a:gd name="T51" fmla="*/ 735 h 835"/>
                <a:gd name="T52" fmla="*/ 377 w 439"/>
                <a:gd name="T53" fmla="*/ 694 h 835"/>
                <a:gd name="T54" fmla="*/ 390 w 439"/>
                <a:gd name="T55" fmla="*/ 663 h 835"/>
                <a:gd name="T56" fmla="*/ 387 w 439"/>
                <a:gd name="T57" fmla="*/ 646 h 835"/>
                <a:gd name="T58" fmla="*/ 363 w 439"/>
                <a:gd name="T59" fmla="*/ 673 h 835"/>
                <a:gd name="T60" fmla="*/ 289 w 439"/>
                <a:gd name="T61" fmla="*/ 754 h 835"/>
                <a:gd name="T62" fmla="*/ 241 w 439"/>
                <a:gd name="T63" fmla="*/ 773 h 835"/>
                <a:gd name="T64" fmla="*/ 221 w 439"/>
                <a:gd name="T65" fmla="*/ 746 h 835"/>
                <a:gd name="T66" fmla="*/ 205 w 439"/>
                <a:gd name="T67" fmla="*/ 661 h 835"/>
                <a:gd name="T68" fmla="*/ 205 w 439"/>
                <a:gd name="T69" fmla="*/ 629 h 835"/>
                <a:gd name="T70" fmla="*/ 204 w 439"/>
                <a:gd name="T71" fmla="*/ 584 h 835"/>
                <a:gd name="T72" fmla="*/ 211 w 439"/>
                <a:gd name="T73" fmla="*/ 535 h 835"/>
                <a:gd name="T74" fmla="*/ 217 w 439"/>
                <a:gd name="T75" fmla="*/ 486 h 835"/>
                <a:gd name="T76" fmla="*/ 214 w 439"/>
                <a:gd name="T77" fmla="*/ 482 h 835"/>
                <a:gd name="T78" fmla="*/ 227 w 439"/>
                <a:gd name="T79" fmla="*/ 451 h 835"/>
                <a:gd name="T80" fmla="*/ 230 w 439"/>
                <a:gd name="T81" fmla="*/ 438 h 835"/>
                <a:gd name="T82" fmla="*/ 242 w 439"/>
                <a:gd name="T83" fmla="*/ 397 h 835"/>
                <a:gd name="T84" fmla="*/ 280 w 439"/>
                <a:gd name="T85" fmla="*/ 377 h 835"/>
                <a:gd name="T86" fmla="*/ 325 w 439"/>
                <a:gd name="T87" fmla="*/ 370 h 835"/>
                <a:gd name="T88" fmla="*/ 381 w 439"/>
                <a:gd name="T89" fmla="*/ 358 h 835"/>
                <a:gd name="T90" fmla="*/ 425 w 439"/>
                <a:gd name="T91" fmla="*/ 341 h 835"/>
                <a:gd name="T92" fmla="*/ 391 w 439"/>
                <a:gd name="T93" fmla="*/ 328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39" h="835">
                  <a:moveTo>
                    <a:pt x="233" y="417"/>
                  </a:moveTo>
                  <a:cubicBezTo>
                    <a:pt x="233" y="415"/>
                    <a:pt x="233" y="413"/>
                    <a:pt x="235" y="412"/>
                  </a:cubicBezTo>
                  <a:cubicBezTo>
                    <a:pt x="238" y="412"/>
                    <a:pt x="237" y="418"/>
                    <a:pt x="233" y="417"/>
                  </a:cubicBezTo>
                  <a:moveTo>
                    <a:pt x="206" y="569"/>
                  </a:moveTo>
                  <a:cubicBezTo>
                    <a:pt x="203" y="569"/>
                    <a:pt x="197" y="570"/>
                    <a:pt x="202" y="564"/>
                  </a:cubicBezTo>
                  <a:cubicBezTo>
                    <a:pt x="203" y="562"/>
                    <a:pt x="204" y="559"/>
                    <a:pt x="205" y="557"/>
                  </a:cubicBezTo>
                  <a:cubicBezTo>
                    <a:pt x="211" y="558"/>
                    <a:pt x="206" y="565"/>
                    <a:pt x="206" y="569"/>
                  </a:cubicBezTo>
                  <a:moveTo>
                    <a:pt x="349" y="736"/>
                  </a:moveTo>
                  <a:cubicBezTo>
                    <a:pt x="354" y="733"/>
                    <a:pt x="353" y="741"/>
                    <a:pt x="349" y="740"/>
                  </a:cubicBezTo>
                  <a:cubicBezTo>
                    <a:pt x="349" y="739"/>
                    <a:pt x="349" y="737"/>
                    <a:pt x="349" y="736"/>
                  </a:cubicBezTo>
                  <a:moveTo>
                    <a:pt x="391" y="328"/>
                  </a:moveTo>
                  <a:cubicBezTo>
                    <a:pt x="377" y="328"/>
                    <a:pt x="364" y="326"/>
                    <a:pt x="350" y="327"/>
                  </a:cubicBezTo>
                  <a:cubicBezTo>
                    <a:pt x="340" y="327"/>
                    <a:pt x="329" y="331"/>
                    <a:pt x="320" y="326"/>
                  </a:cubicBezTo>
                  <a:cubicBezTo>
                    <a:pt x="314" y="325"/>
                    <a:pt x="309" y="326"/>
                    <a:pt x="303" y="326"/>
                  </a:cubicBezTo>
                  <a:cubicBezTo>
                    <a:pt x="294" y="322"/>
                    <a:pt x="284" y="322"/>
                    <a:pt x="274" y="321"/>
                  </a:cubicBezTo>
                  <a:cubicBezTo>
                    <a:pt x="272" y="320"/>
                    <a:pt x="273" y="316"/>
                    <a:pt x="270" y="317"/>
                  </a:cubicBezTo>
                  <a:cubicBezTo>
                    <a:pt x="274" y="321"/>
                    <a:pt x="265" y="324"/>
                    <a:pt x="264" y="319"/>
                  </a:cubicBezTo>
                  <a:cubicBezTo>
                    <a:pt x="266" y="316"/>
                    <a:pt x="269" y="314"/>
                    <a:pt x="269" y="311"/>
                  </a:cubicBezTo>
                  <a:cubicBezTo>
                    <a:pt x="269" y="304"/>
                    <a:pt x="270" y="296"/>
                    <a:pt x="275" y="290"/>
                  </a:cubicBezTo>
                  <a:cubicBezTo>
                    <a:pt x="276" y="286"/>
                    <a:pt x="279" y="286"/>
                    <a:pt x="282" y="285"/>
                  </a:cubicBezTo>
                  <a:cubicBezTo>
                    <a:pt x="282" y="281"/>
                    <a:pt x="280" y="277"/>
                    <a:pt x="282" y="273"/>
                  </a:cubicBezTo>
                  <a:cubicBezTo>
                    <a:pt x="285" y="267"/>
                    <a:pt x="285" y="260"/>
                    <a:pt x="291" y="257"/>
                  </a:cubicBezTo>
                  <a:cubicBezTo>
                    <a:pt x="294" y="250"/>
                    <a:pt x="301" y="244"/>
                    <a:pt x="300" y="235"/>
                  </a:cubicBezTo>
                  <a:cubicBezTo>
                    <a:pt x="304" y="229"/>
                    <a:pt x="305" y="222"/>
                    <a:pt x="309" y="215"/>
                  </a:cubicBezTo>
                  <a:cubicBezTo>
                    <a:pt x="315" y="210"/>
                    <a:pt x="313" y="201"/>
                    <a:pt x="319" y="196"/>
                  </a:cubicBezTo>
                  <a:cubicBezTo>
                    <a:pt x="324" y="191"/>
                    <a:pt x="324" y="183"/>
                    <a:pt x="327" y="177"/>
                  </a:cubicBezTo>
                  <a:cubicBezTo>
                    <a:pt x="332" y="170"/>
                    <a:pt x="333" y="161"/>
                    <a:pt x="338" y="154"/>
                  </a:cubicBezTo>
                  <a:cubicBezTo>
                    <a:pt x="339" y="141"/>
                    <a:pt x="351" y="131"/>
                    <a:pt x="354" y="119"/>
                  </a:cubicBezTo>
                  <a:cubicBezTo>
                    <a:pt x="356" y="113"/>
                    <a:pt x="361" y="109"/>
                    <a:pt x="364" y="104"/>
                  </a:cubicBezTo>
                  <a:cubicBezTo>
                    <a:pt x="366" y="99"/>
                    <a:pt x="367" y="94"/>
                    <a:pt x="371" y="91"/>
                  </a:cubicBezTo>
                  <a:cubicBezTo>
                    <a:pt x="379" y="80"/>
                    <a:pt x="384" y="68"/>
                    <a:pt x="391" y="57"/>
                  </a:cubicBezTo>
                  <a:cubicBezTo>
                    <a:pt x="393" y="48"/>
                    <a:pt x="395" y="39"/>
                    <a:pt x="391" y="30"/>
                  </a:cubicBezTo>
                  <a:cubicBezTo>
                    <a:pt x="387" y="27"/>
                    <a:pt x="386" y="22"/>
                    <a:pt x="383" y="17"/>
                  </a:cubicBezTo>
                  <a:cubicBezTo>
                    <a:pt x="361" y="13"/>
                    <a:pt x="341" y="0"/>
                    <a:pt x="318" y="3"/>
                  </a:cubicBezTo>
                  <a:cubicBezTo>
                    <a:pt x="314" y="4"/>
                    <a:pt x="311" y="4"/>
                    <a:pt x="308" y="6"/>
                  </a:cubicBezTo>
                  <a:cubicBezTo>
                    <a:pt x="305" y="8"/>
                    <a:pt x="301" y="6"/>
                    <a:pt x="298" y="7"/>
                  </a:cubicBezTo>
                  <a:cubicBezTo>
                    <a:pt x="293" y="11"/>
                    <a:pt x="289" y="17"/>
                    <a:pt x="282" y="20"/>
                  </a:cubicBezTo>
                  <a:cubicBezTo>
                    <a:pt x="278" y="33"/>
                    <a:pt x="270" y="45"/>
                    <a:pt x="263" y="57"/>
                  </a:cubicBezTo>
                  <a:cubicBezTo>
                    <a:pt x="247" y="89"/>
                    <a:pt x="232" y="120"/>
                    <a:pt x="219" y="153"/>
                  </a:cubicBezTo>
                  <a:cubicBezTo>
                    <a:pt x="205" y="183"/>
                    <a:pt x="195" y="215"/>
                    <a:pt x="183" y="245"/>
                  </a:cubicBezTo>
                  <a:cubicBezTo>
                    <a:pt x="174" y="275"/>
                    <a:pt x="164" y="304"/>
                    <a:pt x="156" y="333"/>
                  </a:cubicBezTo>
                  <a:cubicBezTo>
                    <a:pt x="150" y="336"/>
                    <a:pt x="143" y="335"/>
                    <a:pt x="137" y="337"/>
                  </a:cubicBezTo>
                  <a:cubicBezTo>
                    <a:pt x="124" y="339"/>
                    <a:pt x="110" y="340"/>
                    <a:pt x="97" y="342"/>
                  </a:cubicBezTo>
                  <a:cubicBezTo>
                    <a:pt x="76" y="345"/>
                    <a:pt x="54" y="350"/>
                    <a:pt x="33" y="347"/>
                  </a:cubicBezTo>
                  <a:cubicBezTo>
                    <a:pt x="27" y="345"/>
                    <a:pt x="23" y="349"/>
                    <a:pt x="19" y="352"/>
                  </a:cubicBezTo>
                  <a:cubicBezTo>
                    <a:pt x="13" y="350"/>
                    <a:pt x="8" y="353"/>
                    <a:pt x="6" y="358"/>
                  </a:cubicBezTo>
                  <a:cubicBezTo>
                    <a:pt x="6" y="361"/>
                    <a:pt x="3" y="358"/>
                    <a:pt x="1" y="360"/>
                  </a:cubicBezTo>
                  <a:cubicBezTo>
                    <a:pt x="0" y="366"/>
                    <a:pt x="2" y="373"/>
                    <a:pt x="4" y="379"/>
                  </a:cubicBezTo>
                  <a:cubicBezTo>
                    <a:pt x="6" y="385"/>
                    <a:pt x="8" y="395"/>
                    <a:pt x="16" y="395"/>
                  </a:cubicBezTo>
                  <a:cubicBezTo>
                    <a:pt x="21" y="394"/>
                    <a:pt x="25" y="399"/>
                    <a:pt x="31" y="398"/>
                  </a:cubicBezTo>
                  <a:cubicBezTo>
                    <a:pt x="35" y="400"/>
                    <a:pt x="40" y="402"/>
                    <a:pt x="45" y="401"/>
                  </a:cubicBezTo>
                  <a:cubicBezTo>
                    <a:pt x="55" y="404"/>
                    <a:pt x="66" y="400"/>
                    <a:pt x="76" y="402"/>
                  </a:cubicBezTo>
                  <a:cubicBezTo>
                    <a:pt x="85" y="402"/>
                    <a:pt x="94" y="406"/>
                    <a:pt x="104" y="404"/>
                  </a:cubicBezTo>
                  <a:cubicBezTo>
                    <a:pt x="114" y="401"/>
                    <a:pt x="126" y="403"/>
                    <a:pt x="137" y="403"/>
                  </a:cubicBezTo>
                  <a:cubicBezTo>
                    <a:pt x="130" y="436"/>
                    <a:pt x="122" y="469"/>
                    <a:pt x="117" y="503"/>
                  </a:cubicBezTo>
                  <a:cubicBezTo>
                    <a:pt x="106" y="576"/>
                    <a:pt x="100" y="652"/>
                    <a:pt x="114" y="725"/>
                  </a:cubicBezTo>
                  <a:cubicBezTo>
                    <a:pt x="121" y="758"/>
                    <a:pt x="135" y="790"/>
                    <a:pt x="158" y="814"/>
                  </a:cubicBezTo>
                  <a:cubicBezTo>
                    <a:pt x="171" y="824"/>
                    <a:pt x="186" y="834"/>
                    <a:pt x="203" y="834"/>
                  </a:cubicBezTo>
                  <a:cubicBezTo>
                    <a:pt x="214" y="835"/>
                    <a:pt x="225" y="834"/>
                    <a:pt x="236" y="834"/>
                  </a:cubicBezTo>
                  <a:cubicBezTo>
                    <a:pt x="240" y="835"/>
                    <a:pt x="243" y="830"/>
                    <a:pt x="247" y="831"/>
                  </a:cubicBezTo>
                  <a:cubicBezTo>
                    <a:pt x="254" y="833"/>
                    <a:pt x="259" y="826"/>
                    <a:pt x="265" y="828"/>
                  </a:cubicBezTo>
                  <a:cubicBezTo>
                    <a:pt x="268" y="829"/>
                    <a:pt x="266" y="823"/>
                    <a:pt x="269" y="824"/>
                  </a:cubicBezTo>
                  <a:cubicBezTo>
                    <a:pt x="271" y="823"/>
                    <a:pt x="272" y="827"/>
                    <a:pt x="274" y="826"/>
                  </a:cubicBezTo>
                  <a:cubicBezTo>
                    <a:pt x="277" y="823"/>
                    <a:pt x="280" y="821"/>
                    <a:pt x="281" y="817"/>
                  </a:cubicBezTo>
                  <a:cubicBezTo>
                    <a:pt x="285" y="814"/>
                    <a:pt x="289" y="813"/>
                    <a:pt x="293" y="811"/>
                  </a:cubicBezTo>
                  <a:cubicBezTo>
                    <a:pt x="297" y="809"/>
                    <a:pt x="299" y="805"/>
                    <a:pt x="303" y="803"/>
                  </a:cubicBezTo>
                  <a:cubicBezTo>
                    <a:pt x="301" y="798"/>
                    <a:pt x="306" y="794"/>
                    <a:pt x="311" y="792"/>
                  </a:cubicBezTo>
                  <a:cubicBezTo>
                    <a:pt x="313" y="791"/>
                    <a:pt x="309" y="787"/>
                    <a:pt x="312" y="787"/>
                  </a:cubicBezTo>
                  <a:cubicBezTo>
                    <a:pt x="320" y="790"/>
                    <a:pt x="319" y="784"/>
                    <a:pt x="318" y="780"/>
                  </a:cubicBezTo>
                  <a:cubicBezTo>
                    <a:pt x="320" y="780"/>
                    <a:pt x="321" y="781"/>
                    <a:pt x="322" y="782"/>
                  </a:cubicBezTo>
                  <a:cubicBezTo>
                    <a:pt x="322" y="780"/>
                    <a:pt x="322" y="779"/>
                    <a:pt x="321" y="778"/>
                  </a:cubicBezTo>
                  <a:cubicBezTo>
                    <a:pt x="325" y="776"/>
                    <a:pt x="328" y="773"/>
                    <a:pt x="326" y="768"/>
                  </a:cubicBezTo>
                  <a:cubicBezTo>
                    <a:pt x="327" y="765"/>
                    <a:pt x="329" y="768"/>
                    <a:pt x="331" y="769"/>
                  </a:cubicBezTo>
                  <a:cubicBezTo>
                    <a:pt x="331" y="767"/>
                    <a:pt x="331" y="766"/>
                    <a:pt x="331" y="765"/>
                  </a:cubicBezTo>
                  <a:cubicBezTo>
                    <a:pt x="336" y="763"/>
                    <a:pt x="337" y="757"/>
                    <a:pt x="338" y="753"/>
                  </a:cubicBezTo>
                  <a:cubicBezTo>
                    <a:pt x="340" y="751"/>
                    <a:pt x="341" y="750"/>
                    <a:pt x="343" y="748"/>
                  </a:cubicBezTo>
                  <a:cubicBezTo>
                    <a:pt x="346" y="749"/>
                    <a:pt x="348" y="748"/>
                    <a:pt x="349" y="746"/>
                  </a:cubicBezTo>
                  <a:cubicBezTo>
                    <a:pt x="354" y="743"/>
                    <a:pt x="355" y="738"/>
                    <a:pt x="359" y="735"/>
                  </a:cubicBezTo>
                  <a:cubicBezTo>
                    <a:pt x="360" y="732"/>
                    <a:pt x="354" y="736"/>
                    <a:pt x="355" y="733"/>
                  </a:cubicBezTo>
                  <a:cubicBezTo>
                    <a:pt x="360" y="724"/>
                    <a:pt x="365" y="714"/>
                    <a:pt x="373" y="707"/>
                  </a:cubicBezTo>
                  <a:cubicBezTo>
                    <a:pt x="372" y="702"/>
                    <a:pt x="374" y="697"/>
                    <a:pt x="377" y="694"/>
                  </a:cubicBezTo>
                  <a:cubicBezTo>
                    <a:pt x="374" y="692"/>
                    <a:pt x="375" y="687"/>
                    <a:pt x="378" y="685"/>
                  </a:cubicBezTo>
                  <a:cubicBezTo>
                    <a:pt x="383" y="683"/>
                    <a:pt x="383" y="676"/>
                    <a:pt x="386" y="672"/>
                  </a:cubicBezTo>
                  <a:cubicBezTo>
                    <a:pt x="387" y="669"/>
                    <a:pt x="388" y="666"/>
                    <a:pt x="390" y="663"/>
                  </a:cubicBezTo>
                  <a:cubicBezTo>
                    <a:pt x="389" y="658"/>
                    <a:pt x="393" y="655"/>
                    <a:pt x="395" y="651"/>
                  </a:cubicBezTo>
                  <a:cubicBezTo>
                    <a:pt x="396" y="647"/>
                    <a:pt x="393" y="643"/>
                    <a:pt x="391" y="639"/>
                  </a:cubicBezTo>
                  <a:cubicBezTo>
                    <a:pt x="389" y="640"/>
                    <a:pt x="388" y="644"/>
                    <a:pt x="387" y="646"/>
                  </a:cubicBezTo>
                  <a:cubicBezTo>
                    <a:pt x="385" y="650"/>
                    <a:pt x="381" y="653"/>
                    <a:pt x="382" y="658"/>
                  </a:cubicBezTo>
                  <a:cubicBezTo>
                    <a:pt x="378" y="662"/>
                    <a:pt x="372" y="664"/>
                    <a:pt x="370" y="670"/>
                  </a:cubicBezTo>
                  <a:cubicBezTo>
                    <a:pt x="370" y="676"/>
                    <a:pt x="364" y="669"/>
                    <a:pt x="363" y="673"/>
                  </a:cubicBezTo>
                  <a:cubicBezTo>
                    <a:pt x="349" y="693"/>
                    <a:pt x="332" y="711"/>
                    <a:pt x="316" y="729"/>
                  </a:cubicBezTo>
                  <a:cubicBezTo>
                    <a:pt x="312" y="732"/>
                    <a:pt x="308" y="736"/>
                    <a:pt x="306" y="740"/>
                  </a:cubicBezTo>
                  <a:cubicBezTo>
                    <a:pt x="300" y="744"/>
                    <a:pt x="294" y="748"/>
                    <a:pt x="289" y="754"/>
                  </a:cubicBezTo>
                  <a:cubicBezTo>
                    <a:pt x="285" y="760"/>
                    <a:pt x="277" y="759"/>
                    <a:pt x="271" y="763"/>
                  </a:cubicBezTo>
                  <a:cubicBezTo>
                    <a:pt x="266" y="766"/>
                    <a:pt x="261" y="769"/>
                    <a:pt x="256" y="771"/>
                  </a:cubicBezTo>
                  <a:cubicBezTo>
                    <a:pt x="251" y="771"/>
                    <a:pt x="246" y="776"/>
                    <a:pt x="241" y="773"/>
                  </a:cubicBezTo>
                  <a:cubicBezTo>
                    <a:pt x="235" y="772"/>
                    <a:pt x="236" y="761"/>
                    <a:pt x="227" y="765"/>
                  </a:cubicBezTo>
                  <a:cubicBezTo>
                    <a:pt x="225" y="761"/>
                    <a:pt x="228" y="755"/>
                    <a:pt x="225" y="751"/>
                  </a:cubicBezTo>
                  <a:cubicBezTo>
                    <a:pt x="223" y="750"/>
                    <a:pt x="222" y="748"/>
                    <a:pt x="221" y="746"/>
                  </a:cubicBezTo>
                  <a:cubicBezTo>
                    <a:pt x="220" y="738"/>
                    <a:pt x="219" y="730"/>
                    <a:pt x="214" y="723"/>
                  </a:cubicBezTo>
                  <a:cubicBezTo>
                    <a:pt x="217" y="717"/>
                    <a:pt x="212" y="713"/>
                    <a:pt x="212" y="708"/>
                  </a:cubicBezTo>
                  <a:cubicBezTo>
                    <a:pt x="210" y="692"/>
                    <a:pt x="207" y="677"/>
                    <a:pt x="205" y="661"/>
                  </a:cubicBezTo>
                  <a:cubicBezTo>
                    <a:pt x="205" y="659"/>
                    <a:pt x="206" y="658"/>
                    <a:pt x="206" y="656"/>
                  </a:cubicBezTo>
                  <a:cubicBezTo>
                    <a:pt x="202" y="651"/>
                    <a:pt x="203" y="644"/>
                    <a:pt x="203" y="637"/>
                  </a:cubicBezTo>
                  <a:cubicBezTo>
                    <a:pt x="207" y="636"/>
                    <a:pt x="205" y="632"/>
                    <a:pt x="205" y="629"/>
                  </a:cubicBezTo>
                  <a:cubicBezTo>
                    <a:pt x="207" y="624"/>
                    <a:pt x="205" y="620"/>
                    <a:pt x="204" y="616"/>
                  </a:cubicBezTo>
                  <a:cubicBezTo>
                    <a:pt x="207" y="615"/>
                    <a:pt x="205" y="610"/>
                    <a:pt x="205" y="608"/>
                  </a:cubicBezTo>
                  <a:cubicBezTo>
                    <a:pt x="205" y="600"/>
                    <a:pt x="203" y="592"/>
                    <a:pt x="204" y="584"/>
                  </a:cubicBezTo>
                  <a:cubicBezTo>
                    <a:pt x="207" y="582"/>
                    <a:pt x="207" y="579"/>
                    <a:pt x="206" y="577"/>
                  </a:cubicBezTo>
                  <a:cubicBezTo>
                    <a:pt x="213" y="571"/>
                    <a:pt x="210" y="561"/>
                    <a:pt x="208" y="554"/>
                  </a:cubicBezTo>
                  <a:cubicBezTo>
                    <a:pt x="212" y="548"/>
                    <a:pt x="212" y="541"/>
                    <a:pt x="211" y="535"/>
                  </a:cubicBezTo>
                  <a:cubicBezTo>
                    <a:pt x="214" y="529"/>
                    <a:pt x="213" y="522"/>
                    <a:pt x="215" y="516"/>
                  </a:cubicBezTo>
                  <a:cubicBezTo>
                    <a:pt x="216" y="513"/>
                    <a:pt x="218" y="510"/>
                    <a:pt x="217" y="507"/>
                  </a:cubicBezTo>
                  <a:cubicBezTo>
                    <a:pt x="217" y="500"/>
                    <a:pt x="217" y="493"/>
                    <a:pt x="217" y="486"/>
                  </a:cubicBezTo>
                  <a:cubicBezTo>
                    <a:pt x="218" y="485"/>
                    <a:pt x="220" y="485"/>
                    <a:pt x="221" y="484"/>
                  </a:cubicBezTo>
                  <a:cubicBezTo>
                    <a:pt x="222" y="482"/>
                    <a:pt x="221" y="478"/>
                    <a:pt x="218" y="479"/>
                  </a:cubicBezTo>
                  <a:cubicBezTo>
                    <a:pt x="217" y="480"/>
                    <a:pt x="216" y="483"/>
                    <a:pt x="214" y="482"/>
                  </a:cubicBezTo>
                  <a:cubicBezTo>
                    <a:pt x="217" y="478"/>
                    <a:pt x="220" y="473"/>
                    <a:pt x="221" y="467"/>
                  </a:cubicBezTo>
                  <a:cubicBezTo>
                    <a:pt x="223" y="465"/>
                    <a:pt x="224" y="463"/>
                    <a:pt x="224" y="460"/>
                  </a:cubicBezTo>
                  <a:cubicBezTo>
                    <a:pt x="226" y="457"/>
                    <a:pt x="228" y="455"/>
                    <a:pt x="227" y="451"/>
                  </a:cubicBezTo>
                  <a:cubicBezTo>
                    <a:pt x="222" y="450"/>
                    <a:pt x="226" y="461"/>
                    <a:pt x="220" y="460"/>
                  </a:cubicBezTo>
                  <a:cubicBezTo>
                    <a:pt x="221" y="455"/>
                    <a:pt x="220" y="449"/>
                    <a:pt x="224" y="445"/>
                  </a:cubicBezTo>
                  <a:cubicBezTo>
                    <a:pt x="222" y="439"/>
                    <a:pt x="227" y="438"/>
                    <a:pt x="230" y="438"/>
                  </a:cubicBezTo>
                  <a:cubicBezTo>
                    <a:pt x="233" y="434"/>
                    <a:pt x="234" y="430"/>
                    <a:pt x="234" y="426"/>
                  </a:cubicBezTo>
                  <a:cubicBezTo>
                    <a:pt x="231" y="420"/>
                    <a:pt x="235" y="421"/>
                    <a:pt x="238" y="419"/>
                  </a:cubicBezTo>
                  <a:cubicBezTo>
                    <a:pt x="238" y="411"/>
                    <a:pt x="238" y="404"/>
                    <a:pt x="242" y="397"/>
                  </a:cubicBezTo>
                  <a:cubicBezTo>
                    <a:pt x="241" y="393"/>
                    <a:pt x="246" y="390"/>
                    <a:pt x="248" y="386"/>
                  </a:cubicBezTo>
                  <a:cubicBezTo>
                    <a:pt x="254" y="380"/>
                    <a:pt x="263" y="380"/>
                    <a:pt x="270" y="378"/>
                  </a:cubicBezTo>
                  <a:cubicBezTo>
                    <a:pt x="274" y="376"/>
                    <a:pt x="277" y="377"/>
                    <a:pt x="280" y="377"/>
                  </a:cubicBezTo>
                  <a:cubicBezTo>
                    <a:pt x="285" y="373"/>
                    <a:pt x="291" y="377"/>
                    <a:pt x="296" y="373"/>
                  </a:cubicBezTo>
                  <a:cubicBezTo>
                    <a:pt x="298" y="372"/>
                    <a:pt x="301" y="372"/>
                    <a:pt x="303" y="373"/>
                  </a:cubicBezTo>
                  <a:cubicBezTo>
                    <a:pt x="310" y="370"/>
                    <a:pt x="318" y="373"/>
                    <a:pt x="325" y="370"/>
                  </a:cubicBezTo>
                  <a:cubicBezTo>
                    <a:pt x="330" y="370"/>
                    <a:pt x="333" y="364"/>
                    <a:pt x="339" y="365"/>
                  </a:cubicBezTo>
                  <a:cubicBezTo>
                    <a:pt x="348" y="365"/>
                    <a:pt x="357" y="363"/>
                    <a:pt x="366" y="360"/>
                  </a:cubicBezTo>
                  <a:cubicBezTo>
                    <a:pt x="370" y="356"/>
                    <a:pt x="376" y="361"/>
                    <a:pt x="381" y="358"/>
                  </a:cubicBezTo>
                  <a:cubicBezTo>
                    <a:pt x="390" y="354"/>
                    <a:pt x="401" y="353"/>
                    <a:pt x="411" y="350"/>
                  </a:cubicBezTo>
                  <a:cubicBezTo>
                    <a:pt x="417" y="353"/>
                    <a:pt x="416" y="349"/>
                    <a:pt x="417" y="346"/>
                  </a:cubicBezTo>
                  <a:cubicBezTo>
                    <a:pt x="420" y="344"/>
                    <a:pt x="424" y="345"/>
                    <a:pt x="425" y="341"/>
                  </a:cubicBezTo>
                  <a:cubicBezTo>
                    <a:pt x="427" y="338"/>
                    <a:pt x="431" y="337"/>
                    <a:pt x="434" y="337"/>
                  </a:cubicBezTo>
                  <a:cubicBezTo>
                    <a:pt x="436" y="334"/>
                    <a:pt x="438" y="331"/>
                    <a:pt x="439" y="328"/>
                  </a:cubicBezTo>
                  <a:cubicBezTo>
                    <a:pt x="423" y="328"/>
                    <a:pt x="407" y="327"/>
                    <a:pt x="391" y="32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4749800" y="1131888"/>
              <a:ext cx="65088" cy="90488"/>
            </a:xfrm>
            <a:custGeom>
              <a:avLst/>
              <a:gdLst>
                <a:gd name="T0" fmla="*/ 4 w 137"/>
                <a:gd name="T1" fmla="*/ 135 h 186"/>
                <a:gd name="T2" fmla="*/ 6 w 137"/>
                <a:gd name="T3" fmla="*/ 150 h 186"/>
                <a:gd name="T4" fmla="*/ 0 w 137"/>
                <a:gd name="T5" fmla="*/ 170 h 186"/>
                <a:gd name="T6" fmla="*/ 14 w 137"/>
                <a:gd name="T7" fmla="*/ 177 h 186"/>
                <a:gd name="T8" fmla="*/ 29 w 137"/>
                <a:gd name="T9" fmla="*/ 180 h 186"/>
                <a:gd name="T10" fmla="*/ 33 w 137"/>
                <a:gd name="T11" fmla="*/ 185 h 186"/>
                <a:gd name="T12" fmla="*/ 47 w 137"/>
                <a:gd name="T13" fmla="*/ 179 h 186"/>
                <a:gd name="T14" fmla="*/ 50 w 137"/>
                <a:gd name="T15" fmla="*/ 178 h 186"/>
                <a:gd name="T16" fmla="*/ 51 w 137"/>
                <a:gd name="T17" fmla="*/ 177 h 186"/>
                <a:gd name="T18" fmla="*/ 50 w 137"/>
                <a:gd name="T19" fmla="*/ 178 h 186"/>
                <a:gd name="T20" fmla="*/ 70 w 137"/>
                <a:gd name="T21" fmla="*/ 177 h 186"/>
                <a:gd name="T22" fmla="*/ 75 w 137"/>
                <a:gd name="T23" fmla="*/ 161 h 186"/>
                <a:gd name="T24" fmla="*/ 91 w 137"/>
                <a:gd name="T25" fmla="*/ 131 h 186"/>
                <a:gd name="T26" fmla="*/ 120 w 137"/>
                <a:gd name="T27" fmla="*/ 100 h 186"/>
                <a:gd name="T28" fmla="*/ 120 w 137"/>
                <a:gd name="T29" fmla="*/ 99 h 186"/>
                <a:gd name="T30" fmla="*/ 136 w 137"/>
                <a:gd name="T31" fmla="*/ 79 h 186"/>
                <a:gd name="T32" fmla="*/ 137 w 137"/>
                <a:gd name="T33" fmla="*/ 65 h 186"/>
                <a:gd name="T34" fmla="*/ 130 w 137"/>
                <a:gd name="T35" fmla="*/ 64 h 186"/>
                <a:gd name="T36" fmla="*/ 135 w 137"/>
                <a:gd name="T37" fmla="*/ 57 h 186"/>
                <a:gd name="T38" fmla="*/ 123 w 137"/>
                <a:gd name="T39" fmla="*/ 42 h 186"/>
                <a:gd name="T40" fmla="*/ 113 w 137"/>
                <a:gd name="T41" fmla="*/ 35 h 186"/>
                <a:gd name="T42" fmla="*/ 117 w 137"/>
                <a:gd name="T43" fmla="*/ 31 h 186"/>
                <a:gd name="T44" fmla="*/ 111 w 137"/>
                <a:gd name="T45" fmla="*/ 32 h 186"/>
                <a:gd name="T46" fmla="*/ 116 w 137"/>
                <a:gd name="T47" fmla="*/ 27 h 186"/>
                <a:gd name="T48" fmla="*/ 106 w 137"/>
                <a:gd name="T49" fmla="*/ 27 h 186"/>
                <a:gd name="T50" fmla="*/ 111 w 137"/>
                <a:gd name="T51" fmla="*/ 23 h 186"/>
                <a:gd name="T52" fmla="*/ 108 w 137"/>
                <a:gd name="T53" fmla="*/ 24 h 186"/>
                <a:gd name="T54" fmla="*/ 103 w 137"/>
                <a:gd name="T55" fmla="*/ 11 h 186"/>
                <a:gd name="T56" fmla="*/ 110 w 137"/>
                <a:gd name="T57" fmla="*/ 7 h 186"/>
                <a:gd name="T58" fmla="*/ 110 w 137"/>
                <a:gd name="T59" fmla="*/ 7 h 186"/>
                <a:gd name="T60" fmla="*/ 106 w 137"/>
                <a:gd name="T61" fmla="*/ 9 h 186"/>
                <a:gd name="T62" fmla="*/ 109 w 137"/>
                <a:gd name="T63" fmla="*/ 6 h 186"/>
                <a:gd name="T64" fmla="*/ 107 w 137"/>
                <a:gd name="T65" fmla="*/ 5 h 186"/>
                <a:gd name="T66" fmla="*/ 104 w 137"/>
                <a:gd name="T67" fmla="*/ 6 h 186"/>
                <a:gd name="T68" fmla="*/ 106 w 137"/>
                <a:gd name="T69" fmla="*/ 5 h 186"/>
                <a:gd name="T70" fmla="*/ 101 w 137"/>
                <a:gd name="T71" fmla="*/ 2 h 186"/>
                <a:gd name="T72" fmla="*/ 89 w 137"/>
                <a:gd name="T73" fmla="*/ 1 h 186"/>
                <a:gd name="T74" fmla="*/ 52 w 137"/>
                <a:gd name="T75" fmla="*/ 28 h 186"/>
                <a:gd name="T76" fmla="*/ 55 w 137"/>
                <a:gd name="T77" fmla="*/ 32 h 186"/>
                <a:gd name="T78" fmla="*/ 45 w 137"/>
                <a:gd name="T79" fmla="*/ 37 h 186"/>
                <a:gd name="T80" fmla="*/ 47 w 137"/>
                <a:gd name="T81" fmla="*/ 40 h 186"/>
                <a:gd name="T82" fmla="*/ 37 w 137"/>
                <a:gd name="T83" fmla="*/ 43 h 186"/>
                <a:gd name="T84" fmla="*/ 26 w 137"/>
                <a:gd name="T85" fmla="*/ 59 h 186"/>
                <a:gd name="T86" fmla="*/ 28 w 137"/>
                <a:gd name="T87" fmla="*/ 61 h 186"/>
                <a:gd name="T88" fmla="*/ 21 w 137"/>
                <a:gd name="T89" fmla="*/ 68 h 186"/>
                <a:gd name="T90" fmla="*/ 20 w 137"/>
                <a:gd name="T91" fmla="*/ 69 h 186"/>
                <a:gd name="T92" fmla="*/ 22 w 137"/>
                <a:gd name="T93" fmla="*/ 71 h 186"/>
                <a:gd name="T94" fmla="*/ 18 w 137"/>
                <a:gd name="T95" fmla="*/ 74 h 186"/>
                <a:gd name="T96" fmla="*/ 4 w 137"/>
                <a:gd name="T97" fmla="*/ 135 h 186"/>
                <a:gd name="T98" fmla="*/ 60 w 137"/>
                <a:gd name="T99" fmla="*/ 168 h 186"/>
                <a:gd name="T100" fmla="*/ 60 w 137"/>
                <a:gd name="T101" fmla="*/ 168 h 186"/>
                <a:gd name="T102" fmla="*/ 60 w 137"/>
                <a:gd name="T103" fmla="*/ 168 h 186"/>
                <a:gd name="T104" fmla="*/ 60 w 137"/>
                <a:gd name="T105" fmla="*/ 167 h 186"/>
                <a:gd name="T106" fmla="*/ 60 w 137"/>
                <a:gd name="T107" fmla="*/ 168 h 186"/>
                <a:gd name="T108" fmla="*/ 60 w 137"/>
                <a:gd name="T109" fmla="*/ 168 h 186"/>
                <a:gd name="T110" fmla="*/ 60 w 137"/>
                <a:gd name="T111" fmla="*/ 167 h 186"/>
                <a:gd name="T112" fmla="*/ 53 w 137"/>
                <a:gd name="T113" fmla="*/ 175 h 186"/>
                <a:gd name="T114" fmla="*/ 56 w 137"/>
                <a:gd name="T115" fmla="*/ 173 h 186"/>
                <a:gd name="T116" fmla="*/ 57 w 137"/>
                <a:gd name="T117" fmla="*/ 172 h 186"/>
                <a:gd name="T118" fmla="*/ 56 w 137"/>
                <a:gd name="T119" fmla="*/ 172 h 186"/>
                <a:gd name="T120" fmla="*/ 52 w 137"/>
                <a:gd name="T121" fmla="*/ 176 h 186"/>
                <a:gd name="T122" fmla="*/ 53 w 137"/>
                <a:gd name="T123" fmla="*/ 175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7" h="186">
                  <a:moveTo>
                    <a:pt x="4" y="135"/>
                  </a:moveTo>
                  <a:cubicBezTo>
                    <a:pt x="5" y="140"/>
                    <a:pt x="6" y="145"/>
                    <a:pt x="6" y="150"/>
                  </a:cubicBezTo>
                  <a:cubicBezTo>
                    <a:pt x="5" y="156"/>
                    <a:pt x="1" y="163"/>
                    <a:pt x="0" y="170"/>
                  </a:cubicBezTo>
                  <a:cubicBezTo>
                    <a:pt x="5" y="171"/>
                    <a:pt x="10" y="175"/>
                    <a:pt x="14" y="177"/>
                  </a:cubicBezTo>
                  <a:cubicBezTo>
                    <a:pt x="19" y="180"/>
                    <a:pt x="23" y="182"/>
                    <a:pt x="29" y="180"/>
                  </a:cubicBezTo>
                  <a:cubicBezTo>
                    <a:pt x="29" y="182"/>
                    <a:pt x="30" y="186"/>
                    <a:pt x="33" y="185"/>
                  </a:cubicBezTo>
                  <a:cubicBezTo>
                    <a:pt x="38" y="183"/>
                    <a:pt x="43" y="181"/>
                    <a:pt x="47" y="179"/>
                  </a:cubicBezTo>
                  <a:cubicBezTo>
                    <a:pt x="50" y="178"/>
                    <a:pt x="50" y="178"/>
                    <a:pt x="50" y="178"/>
                  </a:cubicBezTo>
                  <a:cubicBezTo>
                    <a:pt x="50" y="177"/>
                    <a:pt x="51" y="177"/>
                    <a:pt x="51" y="177"/>
                  </a:cubicBezTo>
                  <a:cubicBezTo>
                    <a:pt x="50" y="178"/>
                    <a:pt x="49" y="178"/>
                    <a:pt x="50" y="178"/>
                  </a:cubicBezTo>
                  <a:cubicBezTo>
                    <a:pt x="50" y="178"/>
                    <a:pt x="58" y="176"/>
                    <a:pt x="70" y="177"/>
                  </a:cubicBezTo>
                  <a:cubicBezTo>
                    <a:pt x="69" y="177"/>
                    <a:pt x="70" y="169"/>
                    <a:pt x="75" y="161"/>
                  </a:cubicBezTo>
                  <a:cubicBezTo>
                    <a:pt x="75" y="157"/>
                    <a:pt x="81" y="144"/>
                    <a:pt x="91" y="131"/>
                  </a:cubicBezTo>
                  <a:cubicBezTo>
                    <a:pt x="101" y="117"/>
                    <a:pt x="114" y="105"/>
                    <a:pt x="120" y="100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7" y="94"/>
                    <a:pt x="133" y="87"/>
                    <a:pt x="136" y="79"/>
                  </a:cubicBezTo>
                  <a:cubicBezTo>
                    <a:pt x="136" y="75"/>
                    <a:pt x="136" y="70"/>
                    <a:pt x="137" y="65"/>
                  </a:cubicBezTo>
                  <a:cubicBezTo>
                    <a:pt x="134" y="65"/>
                    <a:pt x="132" y="64"/>
                    <a:pt x="130" y="64"/>
                  </a:cubicBezTo>
                  <a:cubicBezTo>
                    <a:pt x="132" y="62"/>
                    <a:pt x="135" y="60"/>
                    <a:pt x="135" y="57"/>
                  </a:cubicBezTo>
                  <a:cubicBezTo>
                    <a:pt x="137" y="49"/>
                    <a:pt x="130" y="47"/>
                    <a:pt x="123" y="42"/>
                  </a:cubicBezTo>
                  <a:cubicBezTo>
                    <a:pt x="119" y="41"/>
                    <a:pt x="117" y="35"/>
                    <a:pt x="113" y="35"/>
                  </a:cubicBezTo>
                  <a:cubicBezTo>
                    <a:pt x="114" y="33"/>
                    <a:pt x="115" y="32"/>
                    <a:pt x="117" y="31"/>
                  </a:cubicBezTo>
                  <a:cubicBezTo>
                    <a:pt x="115" y="28"/>
                    <a:pt x="113" y="37"/>
                    <a:pt x="111" y="32"/>
                  </a:cubicBezTo>
                  <a:cubicBezTo>
                    <a:pt x="113" y="31"/>
                    <a:pt x="114" y="28"/>
                    <a:pt x="116" y="27"/>
                  </a:cubicBezTo>
                  <a:cubicBezTo>
                    <a:pt x="112" y="24"/>
                    <a:pt x="108" y="31"/>
                    <a:pt x="106" y="27"/>
                  </a:cubicBezTo>
                  <a:cubicBezTo>
                    <a:pt x="106" y="26"/>
                    <a:pt x="115" y="27"/>
                    <a:pt x="111" y="23"/>
                  </a:cubicBezTo>
                  <a:cubicBezTo>
                    <a:pt x="111" y="22"/>
                    <a:pt x="109" y="23"/>
                    <a:pt x="108" y="24"/>
                  </a:cubicBezTo>
                  <a:cubicBezTo>
                    <a:pt x="112" y="18"/>
                    <a:pt x="112" y="11"/>
                    <a:pt x="103" y="11"/>
                  </a:cubicBezTo>
                  <a:cubicBezTo>
                    <a:pt x="105" y="10"/>
                    <a:pt x="109" y="9"/>
                    <a:pt x="110" y="7"/>
                  </a:cubicBezTo>
                  <a:cubicBezTo>
                    <a:pt x="110" y="7"/>
                    <a:pt x="110" y="7"/>
                    <a:pt x="110" y="7"/>
                  </a:cubicBezTo>
                  <a:cubicBezTo>
                    <a:pt x="109" y="8"/>
                    <a:pt x="107" y="8"/>
                    <a:pt x="106" y="9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5"/>
                    <a:pt x="107" y="5"/>
                    <a:pt x="107" y="5"/>
                  </a:cubicBezTo>
                  <a:cubicBezTo>
                    <a:pt x="106" y="5"/>
                    <a:pt x="105" y="6"/>
                    <a:pt x="104" y="6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4"/>
                    <a:pt x="103" y="3"/>
                    <a:pt x="101" y="2"/>
                  </a:cubicBezTo>
                  <a:cubicBezTo>
                    <a:pt x="96" y="1"/>
                    <a:pt x="90" y="0"/>
                    <a:pt x="89" y="1"/>
                  </a:cubicBezTo>
                  <a:cubicBezTo>
                    <a:pt x="76" y="8"/>
                    <a:pt x="63" y="17"/>
                    <a:pt x="52" y="28"/>
                  </a:cubicBezTo>
                  <a:cubicBezTo>
                    <a:pt x="53" y="29"/>
                    <a:pt x="55" y="30"/>
                    <a:pt x="55" y="32"/>
                  </a:cubicBezTo>
                  <a:cubicBezTo>
                    <a:pt x="54" y="36"/>
                    <a:pt x="46" y="33"/>
                    <a:pt x="45" y="37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4" y="41"/>
                    <a:pt x="40" y="42"/>
                    <a:pt x="37" y="43"/>
                  </a:cubicBezTo>
                  <a:cubicBezTo>
                    <a:pt x="33" y="48"/>
                    <a:pt x="29" y="53"/>
                    <a:pt x="26" y="59"/>
                  </a:cubicBezTo>
                  <a:cubicBezTo>
                    <a:pt x="27" y="59"/>
                    <a:pt x="28" y="60"/>
                    <a:pt x="28" y="61"/>
                  </a:cubicBezTo>
                  <a:cubicBezTo>
                    <a:pt x="27" y="63"/>
                    <a:pt x="24" y="65"/>
                    <a:pt x="21" y="68"/>
                  </a:cubicBezTo>
                  <a:cubicBezTo>
                    <a:pt x="20" y="69"/>
                    <a:pt x="20" y="69"/>
                    <a:pt x="20" y="69"/>
                  </a:cubicBezTo>
                  <a:cubicBezTo>
                    <a:pt x="21" y="70"/>
                    <a:pt x="21" y="71"/>
                    <a:pt x="22" y="71"/>
                  </a:cubicBezTo>
                  <a:cubicBezTo>
                    <a:pt x="21" y="73"/>
                    <a:pt x="20" y="74"/>
                    <a:pt x="18" y="74"/>
                  </a:cubicBezTo>
                  <a:cubicBezTo>
                    <a:pt x="12" y="93"/>
                    <a:pt x="7" y="112"/>
                    <a:pt x="4" y="135"/>
                  </a:cubicBezTo>
                  <a:moveTo>
                    <a:pt x="60" y="168"/>
                  </a:moveTo>
                  <a:cubicBezTo>
                    <a:pt x="60" y="168"/>
                    <a:pt x="60" y="168"/>
                    <a:pt x="60" y="168"/>
                  </a:cubicBezTo>
                  <a:cubicBezTo>
                    <a:pt x="59" y="168"/>
                    <a:pt x="59" y="168"/>
                    <a:pt x="60" y="168"/>
                  </a:cubicBezTo>
                  <a:moveTo>
                    <a:pt x="60" y="167"/>
                  </a:moveTo>
                  <a:cubicBezTo>
                    <a:pt x="60" y="168"/>
                    <a:pt x="60" y="168"/>
                    <a:pt x="60" y="168"/>
                  </a:cubicBezTo>
                  <a:cubicBezTo>
                    <a:pt x="60" y="168"/>
                    <a:pt x="60" y="168"/>
                    <a:pt x="60" y="168"/>
                  </a:cubicBezTo>
                  <a:lnTo>
                    <a:pt x="60" y="167"/>
                  </a:lnTo>
                  <a:close/>
                  <a:moveTo>
                    <a:pt x="53" y="175"/>
                  </a:moveTo>
                  <a:cubicBezTo>
                    <a:pt x="54" y="174"/>
                    <a:pt x="55" y="174"/>
                    <a:pt x="56" y="173"/>
                  </a:cubicBezTo>
                  <a:cubicBezTo>
                    <a:pt x="56" y="172"/>
                    <a:pt x="56" y="172"/>
                    <a:pt x="57" y="172"/>
                  </a:cubicBezTo>
                  <a:cubicBezTo>
                    <a:pt x="57" y="172"/>
                    <a:pt x="57" y="172"/>
                    <a:pt x="56" y="172"/>
                  </a:cubicBezTo>
                  <a:cubicBezTo>
                    <a:pt x="55" y="174"/>
                    <a:pt x="53" y="175"/>
                    <a:pt x="52" y="176"/>
                  </a:cubicBezTo>
                  <a:cubicBezTo>
                    <a:pt x="52" y="176"/>
                    <a:pt x="53" y="176"/>
                    <a:pt x="53" y="17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</p:grpSp>
      <p:sp>
        <p:nvSpPr>
          <p:cNvPr id="57" name="Line 7"/>
          <p:cNvSpPr>
            <a:spLocks noChangeShapeType="1"/>
          </p:cNvSpPr>
          <p:nvPr/>
        </p:nvSpPr>
        <p:spPr bwMode="auto">
          <a:xfrm rot="16200000">
            <a:off x="-182108" y="1567383"/>
            <a:ext cx="1995043" cy="0"/>
          </a:xfrm>
          <a:prstGeom prst="line">
            <a:avLst/>
          </a:prstGeom>
          <a:noFill/>
          <a:ln w="74613" cap="rnd">
            <a:gradFill flip="none" rotWithShape="1">
              <a:gsLst>
                <a:gs pos="0">
                  <a:srgbClr val="702A81"/>
                </a:gs>
                <a:gs pos="100000">
                  <a:srgbClr val="E4087E"/>
                </a:gs>
              </a:gsLst>
              <a:lin ang="10800000" scaled="1"/>
              <a:tileRect/>
            </a:gra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r-FR" sz="2400"/>
          </a:p>
        </p:txBody>
      </p:sp>
      <p:sp>
        <p:nvSpPr>
          <p:cNvPr id="58" name="Titre 1"/>
          <p:cNvSpPr txBox="1">
            <a:spLocks/>
          </p:cNvSpPr>
          <p:nvPr/>
        </p:nvSpPr>
        <p:spPr>
          <a:xfrm>
            <a:off x="971223" y="616695"/>
            <a:ext cx="6941573" cy="99752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ts val="2400"/>
              </a:lnSpc>
              <a:spcBef>
                <a:spcPct val="0"/>
              </a:spcBef>
              <a:buNone/>
              <a:defRPr sz="3200" b="1" kern="1200">
                <a:solidFill>
                  <a:srgbClr val="04519D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fr-FR" sz="2800" dirty="0" smtClean="0">
                <a:solidFill>
                  <a:schemeClr val="accent5"/>
                </a:solidFill>
              </a:rPr>
              <a:t>Quelques enseignements tirés de l’enquête sur mise en œuvre de article 84 auprès des </a:t>
            </a:r>
          </a:p>
          <a:p>
            <a:pPr>
              <a:lnSpc>
                <a:spcPct val="100000"/>
              </a:lnSpc>
            </a:pPr>
            <a:r>
              <a:rPr lang="fr-FR" sz="2800" dirty="0" smtClean="0">
                <a:solidFill>
                  <a:schemeClr val="accent5"/>
                </a:solidFill>
              </a:rPr>
              <a:t>établissements en Occitanie</a:t>
            </a:r>
          </a:p>
          <a:p>
            <a:endParaRPr lang="fr-FR" sz="4267" dirty="0">
              <a:solidFill>
                <a:schemeClr val="tx2"/>
              </a:solidFill>
            </a:endParaRPr>
          </a:p>
        </p:txBody>
      </p:sp>
      <p:sp>
        <p:nvSpPr>
          <p:cNvPr id="59" name="Titre 1"/>
          <p:cNvSpPr txBox="1">
            <a:spLocks/>
          </p:cNvSpPr>
          <p:nvPr/>
        </p:nvSpPr>
        <p:spPr>
          <a:xfrm>
            <a:off x="3223280" y="2574794"/>
            <a:ext cx="6778207" cy="124243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ts val="2400"/>
              </a:lnSpc>
              <a:spcBef>
                <a:spcPct val="0"/>
              </a:spcBef>
              <a:buNone/>
              <a:defRPr sz="3200" b="1" kern="1200">
                <a:solidFill>
                  <a:srgbClr val="04519D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0" dirty="0"/>
          </a:p>
          <a:p>
            <a:r>
              <a:rPr lang="fr-FR" b="0" dirty="0"/>
              <a:t> </a:t>
            </a:r>
            <a:r>
              <a:rPr lang="fr-FR" sz="2400" dirty="0" smtClean="0">
                <a:solidFill>
                  <a:schemeClr val="accent2"/>
                </a:solidFill>
              </a:rPr>
              <a:t>Journée ANFH – </a:t>
            </a:r>
          </a:p>
          <a:p>
            <a:r>
              <a:rPr lang="fr-FR" sz="2400" dirty="0" smtClean="0">
                <a:solidFill>
                  <a:schemeClr val="accent2"/>
                </a:solidFill>
              </a:rPr>
              <a:t>Réduction des mesures contentions et isolement</a:t>
            </a:r>
            <a:endParaRPr lang="fr-FR" sz="2400" b="0" dirty="0">
              <a:solidFill>
                <a:schemeClr val="accent2"/>
              </a:solidFill>
            </a:endParaRPr>
          </a:p>
          <a:p>
            <a:r>
              <a:rPr lang="fr-FR" sz="2400" dirty="0">
                <a:solidFill>
                  <a:schemeClr val="accent2"/>
                </a:solidFill>
              </a:rPr>
              <a:t>Le 17 Novembre 2021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698" y="423409"/>
            <a:ext cx="1409524" cy="846561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28406" y="2929336"/>
            <a:ext cx="3083877" cy="584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DOSA ARS Occitanie</a:t>
            </a:r>
          </a:p>
          <a:p>
            <a:r>
              <a:rPr lang="fr-FR" sz="1067" dirty="0" smtClean="0"/>
              <a:t>Dr Stéphanie LAFONT RAPNOUIL</a:t>
            </a:r>
          </a:p>
          <a:p>
            <a:r>
              <a:rPr lang="fr-FR" sz="1067" dirty="0" smtClean="0"/>
              <a:t>Maryne ORTUNO- BRINGUIER</a:t>
            </a:r>
            <a:endParaRPr lang="fr-FR" sz="1067" dirty="0"/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id="{6C532E45-E67B-A24B-B011-892A770DAAC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428"/>
          <a:stretch/>
        </p:blipFill>
        <p:spPr>
          <a:xfrm>
            <a:off x="10438528" y="1287971"/>
            <a:ext cx="1513897" cy="128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05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808763" y="408559"/>
            <a:ext cx="10515600" cy="1325563"/>
          </a:xfrm>
        </p:spPr>
        <p:txBody>
          <a:bodyPr/>
          <a:lstStyle/>
          <a:p>
            <a:r>
              <a:rPr lang="fr-FR" b="1" dirty="0" smtClean="0">
                <a:solidFill>
                  <a:schemeClr val="accent2"/>
                </a:solidFill>
              </a:rPr>
              <a:t>Périmètre de l’enquête octobre 2021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08763" y="1668951"/>
            <a:ext cx="10975222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Auprès des 21 Etablissements </a:t>
            </a:r>
            <a:r>
              <a:rPr lang="fr-FR" dirty="0">
                <a:ea typeface="+mj-ea"/>
                <a:cs typeface="+mj-cs"/>
              </a:rPr>
              <a:t>autorisés</a:t>
            </a:r>
            <a:r>
              <a:rPr lang="fr-FR" dirty="0" smtClean="0"/>
              <a:t> aux Soins Sans Consentements en Occitanie (</a:t>
            </a:r>
            <a:r>
              <a:rPr lang="fr-FR" sz="2400" dirty="0" smtClean="0"/>
              <a:t>100</a:t>
            </a:r>
            <a:r>
              <a:rPr lang="fr-FR" sz="2400" dirty="0"/>
              <a:t>% </a:t>
            </a:r>
            <a:r>
              <a:rPr lang="fr-FR" sz="2400" dirty="0" smtClean="0"/>
              <a:t>taux réponse)</a:t>
            </a:r>
            <a:endParaRPr lang="fr-FR" sz="2400" dirty="0"/>
          </a:p>
          <a:p>
            <a:pPr lvl="1"/>
            <a:r>
              <a:rPr lang="fr-FR" dirty="0"/>
              <a:t>Portant 61 secteurs adultes et un ES privé non sectorisé	</a:t>
            </a:r>
          </a:p>
          <a:p>
            <a:pPr lvl="1"/>
            <a:r>
              <a:rPr lang="fr-FR" dirty="0" smtClean="0"/>
              <a:t>Ne concerne pas intégralité des lits de psychiatrie générale car certains ES distinguent lits HL et lits SSC</a:t>
            </a:r>
          </a:p>
          <a:p>
            <a:pPr lvl="1"/>
            <a:r>
              <a:rPr lang="fr-FR" dirty="0" smtClean="0"/>
              <a:t>2210 lits psychiatrie générale + 157 chambres isolement + 12 salons apaisement</a:t>
            </a:r>
          </a:p>
          <a:p>
            <a:pPr lvl="1"/>
            <a:r>
              <a:rPr lang="fr-FR" dirty="0" smtClean="0"/>
              <a:t>157 lits pour enfants adolescents + 10 salons apaisement + 5 chambres isolement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u="sng" dirty="0" smtClean="0"/>
              <a:t>Sujets abordés:</a:t>
            </a:r>
          </a:p>
          <a:p>
            <a:pPr marL="457200" lvl="1" indent="0">
              <a:buNone/>
            </a:pPr>
            <a:r>
              <a:rPr lang="fr-FR" dirty="0" smtClean="0"/>
              <a:t>- </a:t>
            </a:r>
            <a:r>
              <a:rPr lang="fr-FR" dirty="0"/>
              <a:t>l’état de mise en œuvre des textes</a:t>
            </a:r>
          </a:p>
          <a:p>
            <a:pPr marL="457200" lvl="1" indent="0">
              <a:buNone/>
            </a:pPr>
            <a:r>
              <a:rPr lang="fr-FR" dirty="0" smtClean="0"/>
              <a:t>- </a:t>
            </a:r>
            <a:r>
              <a:rPr lang="fr-FR" dirty="0"/>
              <a:t>les difficultés rencontrées ou anticipées</a:t>
            </a:r>
          </a:p>
          <a:p>
            <a:pPr marL="457200" lvl="1" indent="0">
              <a:buNone/>
            </a:pPr>
            <a:r>
              <a:rPr lang="fr-FR" dirty="0" smtClean="0"/>
              <a:t>- </a:t>
            </a:r>
            <a:r>
              <a:rPr lang="fr-FR" dirty="0"/>
              <a:t>les projets d’adaptation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10696869" y="5955118"/>
            <a:ext cx="1313861" cy="713563"/>
            <a:chOff x="859963" y="1839912"/>
            <a:chExt cx="5445587" cy="2957514"/>
          </a:xfrm>
        </p:grpSpPr>
        <p:grpSp>
          <p:nvGrpSpPr>
            <p:cNvPr id="8" name="Groupe 7"/>
            <p:cNvGrpSpPr/>
            <p:nvPr/>
          </p:nvGrpSpPr>
          <p:grpSpPr>
            <a:xfrm>
              <a:off x="859963" y="1839912"/>
              <a:ext cx="2519363" cy="2238375"/>
              <a:chOff x="3309937" y="1473200"/>
              <a:chExt cx="2519363" cy="2238375"/>
            </a:xfrm>
          </p:grpSpPr>
          <p:sp>
            <p:nvSpPr>
              <p:cNvPr id="28" name="Freeform 24"/>
              <p:cNvSpPr>
                <a:spLocks/>
              </p:cNvSpPr>
              <p:nvPr/>
            </p:nvSpPr>
            <p:spPr bwMode="auto">
              <a:xfrm>
                <a:off x="3309937" y="2489200"/>
                <a:ext cx="1203325" cy="1222375"/>
              </a:xfrm>
              <a:custGeom>
                <a:avLst/>
                <a:gdLst>
                  <a:gd name="T0" fmla="*/ 304 w 321"/>
                  <a:gd name="T1" fmla="*/ 265 h 326"/>
                  <a:gd name="T2" fmla="*/ 216 w 321"/>
                  <a:gd name="T3" fmla="*/ 4 h 326"/>
                  <a:gd name="T4" fmla="*/ 196 w 321"/>
                  <a:gd name="T5" fmla="*/ 10 h 326"/>
                  <a:gd name="T6" fmla="*/ 170 w 321"/>
                  <a:gd name="T7" fmla="*/ 0 h 326"/>
                  <a:gd name="T8" fmla="*/ 40 w 321"/>
                  <a:gd name="T9" fmla="*/ 95 h 326"/>
                  <a:gd name="T10" fmla="*/ 42 w 321"/>
                  <a:gd name="T11" fmla="*/ 154 h 326"/>
                  <a:gd name="T12" fmla="*/ 242 w 321"/>
                  <a:gd name="T13" fmla="*/ 299 h 326"/>
                  <a:gd name="T14" fmla="*/ 304 w 321"/>
                  <a:gd name="T15" fmla="*/ 265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1" h="326">
                    <a:moveTo>
                      <a:pt x="304" y="265"/>
                    </a:moveTo>
                    <a:cubicBezTo>
                      <a:pt x="297" y="247"/>
                      <a:pt x="239" y="75"/>
                      <a:pt x="216" y="4"/>
                    </a:cubicBezTo>
                    <a:cubicBezTo>
                      <a:pt x="210" y="8"/>
                      <a:pt x="203" y="10"/>
                      <a:pt x="196" y="10"/>
                    </a:cubicBezTo>
                    <a:cubicBezTo>
                      <a:pt x="186" y="10"/>
                      <a:pt x="177" y="6"/>
                      <a:pt x="170" y="0"/>
                    </a:cubicBezTo>
                    <a:cubicBezTo>
                      <a:pt x="40" y="95"/>
                      <a:pt x="40" y="95"/>
                      <a:pt x="40" y="95"/>
                    </a:cubicBezTo>
                    <a:cubicBezTo>
                      <a:pt x="0" y="124"/>
                      <a:pt x="42" y="154"/>
                      <a:pt x="42" y="154"/>
                    </a:cubicBezTo>
                    <a:cubicBezTo>
                      <a:pt x="42" y="154"/>
                      <a:pt x="205" y="273"/>
                      <a:pt x="242" y="299"/>
                    </a:cubicBezTo>
                    <a:cubicBezTo>
                      <a:pt x="278" y="326"/>
                      <a:pt x="321" y="317"/>
                      <a:pt x="304" y="265"/>
                    </a:cubicBezTo>
                    <a:close/>
                  </a:path>
                </a:pathLst>
              </a:custGeom>
              <a:gradFill>
                <a:gsLst>
                  <a:gs pos="0">
                    <a:srgbClr val="E4087E"/>
                  </a:gs>
                  <a:gs pos="100000">
                    <a:srgbClr val="702A81"/>
                  </a:gs>
                </a:gsLst>
                <a:lin ang="15600000" scaled="0"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9" name="Freeform 25"/>
              <p:cNvSpPr>
                <a:spLocks/>
              </p:cNvSpPr>
              <p:nvPr/>
            </p:nvSpPr>
            <p:spPr bwMode="auto">
              <a:xfrm>
                <a:off x="3317875" y="1547813"/>
                <a:ext cx="1162050" cy="1516063"/>
              </a:xfrm>
              <a:custGeom>
                <a:avLst/>
                <a:gdLst>
                  <a:gd name="T0" fmla="*/ 296 w 310"/>
                  <a:gd name="T1" fmla="*/ 117 h 404"/>
                  <a:gd name="T2" fmla="*/ 299 w 310"/>
                  <a:gd name="T3" fmla="*/ 103 h 404"/>
                  <a:gd name="T4" fmla="*/ 168 w 310"/>
                  <a:gd name="T5" fmla="*/ 9 h 404"/>
                  <a:gd name="T6" fmla="*/ 144 w 310"/>
                  <a:gd name="T7" fmla="*/ 0 h 404"/>
                  <a:gd name="T8" fmla="*/ 112 w 310"/>
                  <a:gd name="T9" fmla="*/ 29 h 404"/>
                  <a:gd name="T10" fmla="*/ 16 w 310"/>
                  <a:gd name="T11" fmla="*/ 326 h 404"/>
                  <a:gd name="T12" fmla="*/ 39 w 310"/>
                  <a:gd name="T13" fmla="*/ 404 h 404"/>
                  <a:gd name="T14" fmla="*/ 47 w 310"/>
                  <a:gd name="T15" fmla="*/ 342 h 404"/>
                  <a:gd name="T16" fmla="*/ 169 w 310"/>
                  <a:gd name="T17" fmla="*/ 252 h 404"/>
                  <a:gd name="T18" fmla="*/ 154 w 310"/>
                  <a:gd name="T19" fmla="*/ 221 h 404"/>
                  <a:gd name="T20" fmla="*/ 194 w 310"/>
                  <a:gd name="T21" fmla="*/ 182 h 404"/>
                  <a:gd name="T22" fmla="*/ 230 w 310"/>
                  <a:gd name="T23" fmla="*/ 207 h 404"/>
                  <a:gd name="T24" fmla="*/ 310 w 310"/>
                  <a:gd name="T25" fmla="*/ 148 h 404"/>
                  <a:gd name="T26" fmla="*/ 296 w 310"/>
                  <a:gd name="T27" fmla="*/ 117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0" h="404">
                    <a:moveTo>
                      <a:pt x="296" y="117"/>
                    </a:moveTo>
                    <a:cubicBezTo>
                      <a:pt x="296" y="112"/>
                      <a:pt x="297" y="107"/>
                      <a:pt x="299" y="103"/>
                    </a:cubicBezTo>
                    <a:cubicBezTo>
                      <a:pt x="168" y="9"/>
                      <a:pt x="168" y="9"/>
                      <a:pt x="168" y="9"/>
                    </a:cubicBezTo>
                    <a:cubicBezTo>
                      <a:pt x="159" y="2"/>
                      <a:pt x="151" y="0"/>
                      <a:pt x="144" y="0"/>
                    </a:cubicBezTo>
                    <a:cubicBezTo>
                      <a:pt x="122" y="0"/>
                      <a:pt x="112" y="29"/>
                      <a:pt x="112" y="29"/>
                    </a:cubicBezTo>
                    <a:cubicBezTo>
                      <a:pt x="16" y="326"/>
                      <a:pt x="16" y="326"/>
                      <a:pt x="16" y="326"/>
                    </a:cubicBezTo>
                    <a:cubicBezTo>
                      <a:pt x="0" y="375"/>
                      <a:pt x="39" y="404"/>
                      <a:pt x="39" y="404"/>
                    </a:cubicBezTo>
                    <a:cubicBezTo>
                      <a:pt x="39" y="404"/>
                      <a:pt x="4" y="369"/>
                      <a:pt x="47" y="342"/>
                    </a:cubicBezTo>
                    <a:cubicBezTo>
                      <a:pt x="169" y="252"/>
                      <a:pt x="169" y="252"/>
                      <a:pt x="169" y="252"/>
                    </a:cubicBezTo>
                    <a:cubicBezTo>
                      <a:pt x="160" y="245"/>
                      <a:pt x="154" y="234"/>
                      <a:pt x="154" y="221"/>
                    </a:cubicBezTo>
                    <a:cubicBezTo>
                      <a:pt x="154" y="200"/>
                      <a:pt x="172" y="182"/>
                      <a:pt x="194" y="182"/>
                    </a:cubicBezTo>
                    <a:cubicBezTo>
                      <a:pt x="210" y="182"/>
                      <a:pt x="224" y="192"/>
                      <a:pt x="230" y="207"/>
                    </a:cubicBezTo>
                    <a:cubicBezTo>
                      <a:pt x="310" y="148"/>
                      <a:pt x="310" y="148"/>
                      <a:pt x="310" y="148"/>
                    </a:cubicBezTo>
                    <a:cubicBezTo>
                      <a:pt x="301" y="140"/>
                      <a:pt x="296" y="130"/>
                      <a:pt x="296" y="1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FB8D5"/>
                  </a:gs>
                  <a:gs pos="100000">
                    <a:srgbClr val="04519D"/>
                  </a:gs>
                </a:gsLst>
                <a:lin ang="15600000" scaled="0"/>
                <a:tileRect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0" name="Freeform 26"/>
              <p:cNvSpPr>
                <a:spLocks/>
              </p:cNvSpPr>
              <p:nvPr/>
            </p:nvSpPr>
            <p:spPr bwMode="auto">
              <a:xfrm>
                <a:off x="3740150" y="1473200"/>
                <a:ext cx="1616075" cy="836613"/>
              </a:xfrm>
              <a:custGeom>
                <a:avLst/>
                <a:gdLst>
                  <a:gd name="T0" fmla="*/ 380 w 431"/>
                  <a:gd name="T1" fmla="*/ 0 h 223"/>
                  <a:gd name="T2" fmla="*/ 67 w 431"/>
                  <a:gd name="T3" fmla="*/ 0 h 223"/>
                  <a:gd name="T4" fmla="*/ 0 w 431"/>
                  <a:gd name="T5" fmla="*/ 46 h 223"/>
                  <a:gd name="T6" fmla="*/ 62 w 431"/>
                  <a:gd name="T7" fmla="*/ 35 h 223"/>
                  <a:gd name="T8" fmla="*/ 186 w 431"/>
                  <a:gd name="T9" fmla="*/ 123 h 223"/>
                  <a:gd name="T10" fmla="*/ 222 w 431"/>
                  <a:gd name="T11" fmla="*/ 98 h 223"/>
                  <a:gd name="T12" fmla="*/ 262 w 431"/>
                  <a:gd name="T13" fmla="*/ 137 h 223"/>
                  <a:gd name="T14" fmla="*/ 248 w 431"/>
                  <a:gd name="T15" fmla="*/ 167 h 223"/>
                  <a:gd name="T16" fmla="*/ 326 w 431"/>
                  <a:gd name="T17" fmla="*/ 223 h 223"/>
                  <a:gd name="T18" fmla="*/ 361 w 431"/>
                  <a:gd name="T19" fmla="*/ 202 h 223"/>
                  <a:gd name="T20" fmla="*/ 365 w 431"/>
                  <a:gd name="T21" fmla="*/ 202 h 223"/>
                  <a:gd name="T22" fmla="*/ 416 w 431"/>
                  <a:gd name="T23" fmla="*/ 46 h 223"/>
                  <a:gd name="T24" fmla="*/ 380 w 431"/>
                  <a:gd name="T25" fmla="*/ 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1" h="223">
                    <a:moveTo>
                      <a:pt x="380" y="0"/>
                    </a:moveTo>
                    <a:cubicBezTo>
                      <a:pt x="67" y="0"/>
                      <a:pt x="67" y="0"/>
                      <a:pt x="67" y="0"/>
                    </a:cubicBezTo>
                    <a:cubicBezTo>
                      <a:pt x="15" y="0"/>
                      <a:pt x="0" y="46"/>
                      <a:pt x="0" y="46"/>
                    </a:cubicBezTo>
                    <a:cubicBezTo>
                      <a:pt x="0" y="46"/>
                      <a:pt x="22" y="2"/>
                      <a:pt x="62" y="35"/>
                    </a:cubicBezTo>
                    <a:cubicBezTo>
                      <a:pt x="186" y="123"/>
                      <a:pt x="186" y="123"/>
                      <a:pt x="186" y="123"/>
                    </a:cubicBezTo>
                    <a:cubicBezTo>
                      <a:pt x="191" y="108"/>
                      <a:pt x="206" y="98"/>
                      <a:pt x="222" y="98"/>
                    </a:cubicBezTo>
                    <a:cubicBezTo>
                      <a:pt x="244" y="98"/>
                      <a:pt x="262" y="116"/>
                      <a:pt x="262" y="137"/>
                    </a:cubicBezTo>
                    <a:cubicBezTo>
                      <a:pt x="262" y="149"/>
                      <a:pt x="256" y="160"/>
                      <a:pt x="248" y="167"/>
                    </a:cubicBezTo>
                    <a:cubicBezTo>
                      <a:pt x="326" y="223"/>
                      <a:pt x="326" y="223"/>
                      <a:pt x="326" y="223"/>
                    </a:cubicBezTo>
                    <a:cubicBezTo>
                      <a:pt x="333" y="210"/>
                      <a:pt x="346" y="202"/>
                      <a:pt x="361" y="202"/>
                    </a:cubicBezTo>
                    <a:cubicBezTo>
                      <a:pt x="362" y="202"/>
                      <a:pt x="364" y="202"/>
                      <a:pt x="365" y="202"/>
                    </a:cubicBezTo>
                    <a:cubicBezTo>
                      <a:pt x="416" y="46"/>
                      <a:pt x="416" y="46"/>
                      <a:pt x="416" y="46"/>
                    </a:cubicBezTo>
                    <a:cubicBezTo>
                      <a:pt x="431" y="0"/>
                      <a:pt x="380" y="0"/>
                      <a:pt x="38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D2D727"/>
                  </a:gs>
                  <a:gs pos="100000">
                    <a:srgbClr val="75B743"/>
                  </a:gs>
                </a:gsLst>
                <a:lin ang="10800000" scaled="1"/>
                <a:tileRect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1" name="Freeform 27"/>
              <p:cNvSpPr>
                <a:spLocks/>
              </p:cNvSpPr>
              <p:nvPr/>
            </p:nvSpPr>
            <p:spPr bwMode="auto">
              <a:xfrm>
                <a:off x="4876800" y="1473200"/>
                <a:ext cx="952500" cy="1485900"/>
              </a:xfrm>
              <a:custGeom>
                <a:avLst/>
                <a:gdLst>
                  <a:gd name="T0" fmla="*/ 238 w 254"/>
                  <a:gd name="T1" fmla="*/ 347 h 396"/>
                  <a:gd name="T2" fmla="*/ 141 w 254"/>
                  <a:gd name="T3" fmla="*/ 49 h 396"/>
                  <a:gd name="T4" fmla="*/ 76 w 254"/>
                  <a:gd name="T5" fmla="*/ 0 h 396"/>
                  <a:gd name="T6" fmla="*/ 106 w 254"/>
                  <a:gd name="T7" fmla="*/ 55 h 396"/>
                  <a:gd name="T8" fmla="*/ 60 w 254"/>
                  <a:gd name="T9" fmla="*/ 202 h 396"/>
                  <a:gd name="T10" fmla="*/ 97 w 254"/>
                  <a:gd name="T11" fmla="*/ 241 h 396"/>
                  <a:gd name="T12" fmla="*/ 58 w 254"/>
                  <a:gd name="T13" fmla="*/ 281 h 396"/>
                  <a:gd name="T14" fmla="*/ 37 w 254"/>
                  <a:gd name="T15" fmla="*/ 275 h 396"/>
                  <a:gd name="T16" fmla="*/ 0 w 254"/>
                  <a:gd name="T17" fmla="*/ 396 h 396"/>
                  <a:gd name="T18" fmla="*/ 205 w 254"/>
                  <a:gd name="T19" fmla="*/ 396 h 396"/>
                  <a:gd name="T20" fmla="*/ 238 w 254"/>
                  <a:gd name="T21" fmla="*/ 347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4" h="396">
                    <a:moveTo>
                      <a:pt x="238" y="347"/>
                    </a:moveTo>
                    <a:cubicBezTo>
                      <a:pt x="141" y="49"/>
                      <a:pt x="141" y="49"/>
                      <a:pt x="141" y="49"/>
                    </a:cubicBezTo>
                    <a:cubicBezTo>
                      <a:pt x="125" y="0"/>
                      <a:pt x="76" y="0"/>
                      <a:pt x="76" y="0"/>
                    </a:cubicBezTo>
                    <a:cubicBezTo>
                      <a:pt x="76" y="0"/>
                      <a:pt x="125" y="8"/>
                      <a:pt x="106" y="55"/>
                    </a:cubicBezTo>
                    <a:cubicBezTo>
                      <a:pt x="60" y="202"/>
                      <a:pt x="60" y="202"/>
                      <a:pt x="60" y="202"/>
                    </a:cubicBezTo>
                    <a:cubicBezTo>
                      <a:pt x="81" y="203"/>
                      <a:pt x="97" y="220"/>
                      <a:pt x="97" y="241"/>
                    </a:cubicBezTo>
                    <a:cubicBezTo>
                      <a:pt x="97" y="263"/>
                      <a:pt x="80" y="281"/>
                      <a:pt x="58" y="281"/>
                    </a:cubicBezTo>
                    <a:cubicBezTo>
                      <a:pt x="50" y="281"/>
                      <a:pt x="43" y="279"/>
                      <a:pt x="37" y="275"/>
                    </a:cubicBezTo>
                    <a:cubicBezTo>
                      <a:pt x="0" y="396"/>
                      <a:pt x="0" y="396"/>
                      <a:pt x="0" y="396"/>
                    </a:cubicBezTo>
                    <a:cubicBezTo>
                      <a:pt x="205" y="396"/>
                      <a:pt x="205" y="396"/>
                      <a:pt x="205" y="396"/>
                    </a:cubicBezTo>
                    <a:cubicBezTo>
                      <a:pt x="254" y="396"/>
                      <a:pt x="238" y="347"/>
                      <a:pt x="238" y="3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B916"/>
                  </a:gs>
                  <a:gs pos="100000">
                    <a:srgbClr val="E43625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</p:grpSp>
        <p:grpSp>
          <p:nvGrpSpPr>
            <p:cNvPr id="9" name="Groupe 8"/>
            <p:cNvGrpSpPr/>
            <p:nvPr/>
          </p:nvGrpSpPr>
          <p:grpSpPr>
            <a:xfrm>
              <a:off x="2351088" y="3517900"/>
              <a:ext cx="3954462" cy="1279526"/>
              <a:chOff x="2351088" y="3517900"/>
              <a:chExt cx="3954462" cy="1279526"/>
            </a:xfrm>
          </p:grpSpPr>
          <p:sp>
            <p:nvSpPr>
              <p:cNvPr id="10" name="Freeform 9"/>
              <p:cNvSpPr>
                <a:spLocks noEditPoints="1"/>
              </p:cNvSpPr>
              <p:nvPr/>
            </p:nvSpPr>
            <p:spPr bwMode="auto">
              <a:xfrm>
                <a:off x="2357438" y="3517900"/>
                <a:ext cx="492125" cy="530225"/>
              </a:xfrm>
              <a:custGeom>
                <a:avLst/>
                <a:gdLst>
                  <a:gd name="T0" fmla="*/ 131 w 131"/>
                  <a:gd name="T1" fmla="*/ 71 h 141"/>
                  <a:gd name="T2" fmla="*/ 65 w 131"/>
                  <a:gd name="T3" fmla="*/ 141 h 141"/>
                  <a:gd name="T4" fmla="*/ 0 w 131"/>
                  <a:gd name="T5" fmla="*/ 71 h 141"/>
                  <a:gd name="T6" fmla="*/ 65 w 131"/>
                  <a:gd name="T7" fmla="*/ 0 h 141"/>
                  <a:gd name="T8" fmla="*/ 131 w 131"/>
                  <a:gd name="T9" fmla="*/ 71 h 141"/>
                  <a:gd name="T10" fmla="*/ 31 w 131"/>
                  <a:gd name="T11" fmla="*/ 71 h 141"/>
                  <a:gd name="T12" fmla="*/ 65 w 131"/>
                  <a:gd name="T13" fmla="*/ 111 h 141"/>
                  <a:gd name="T14" fmla="*/ 99 w 131"/>
                  <a:gd name="T15" fmla="*/ 71 h 141"/>
                  <a:gd name="T16" fmla="*/ 65 w 131"/>
                  <a:gd name="T17" fmla="*/ 30 h 141"/>
                  <a:gd name="T18" fmla="*/ 31 w 131"/>
                  <a:gd name="T19" fmla="*/ 7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1" h="141">
                    <a:moveTo>
                      <a:pt x="131" y="71"/>
                    </a:moveTo>
                    <a:cubicBezTo>
                      <a:pt x="131" y="113"/>
                      <a:pt x="104" y="141"/>
                      <a:pt x="65" y="141"/>
                    </a:cubicBezTo>
                    <a:cubicBezTo>
                      <a:pt x="26" y="141"/>
                      <a:pt x="0" y="113"/>
                      <a:pt x="0" y="71"/>
                    </a:cubicBezTo>
                    <a:cubicBezTo>
                      <a:pt x="0" y="28"/>
                      <a:pt x="26" y="0"/>
                      <a:pt x="65" y="0"/>
                    </a:cubicBezTo>
                    <a:cubicBezTo>
                      <a:pt x="104" y="0"/>
                      <a:pt x="131" y="28"/>
                      <a:pt x="131" y="71"/>
                    </a:cubicBezTo>
                    <a:close/>
                    <a:moveTo>
                      <a:pt x="31" y="71"/>
                    </a:moveTo>
                    <a:cubicBezTo>
                      <a:pt x="31" y="96"/>
                      <a:pt x="45" y="111"/>
                      <a:pt x="65" y="111"/>
                    </a:cubicBezTo>
                    <a:cubicBezTo>
                      <a:pt x="86" y="111"/>
                      <a:pt x="99" y="96"/>
                      <a:pt x="99" y="71"/>
                    </a:cubicBezTo>
                    <a:cubicBezTo>
                      <a:pt x="99" y="46"/>
                      <a:pt x="86" y="30"/>
                      <a:pt x="65" y="30"/>
                    </a:cubicBezTo>
                    <a:cubicBezTo>
                      <a:pt x="45" y="30"/>
                      <a:pt x="31" y="46"/>
                      <a:pt x="31" y="71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2932113" y="3517900"/>
                <a:ext cx="449262" cy="530225"/>
              </a:xfrm>
              <a:custGeom>
                <a:avLst/>
                <a:gdLst>
                  <a:gd name="T0" fmla="*/ 66 w 120"/>
                  <a:gd name="T1" fmla="*/ 30 h 141"/>
                  <a:gd name="T2" fmla="*/ 32 w 120"/>
                  <a:gd name="T3" fmla="*/ 72 h 141"/>
                  <a:gd name="T4" fmla="*/ 68 w 120"/>
                  <a:gd name="T5" fmla="*/ 111 h 141"/>
                  <a:gd name="T6" fmla="*/ 97 w 120"/>
                  <a:gd name="T7" fmla="*/ 97 h 141"/>
                  <a:gd name="T8" fmla="*/ 107 w 120"/>
                  <a:gd name="T9" fmla="*/ 93 h 141"/>
                  <a:gd name="T10" fmla="*/ 120 w 120"/>
                  <a:gd name="T11" fmla="*/ 107 h 141"/>
                  <a:gd name="T12" fmla="*/ 115 w 120"/>
                  <a:gd name="T13" fmla="*/ 120 h 141"/>
                  <a:gd name="T14" fmla="*/ 66 w 120"/>
                  <a:gd name="T15" fmla="*/ 141 h 141"/>
                  <a:gd name="T16" fmla="*/ 0 w 120"/>
                  <a:gd name="T17" fmla="*/ 71 h 141"/>
                  <a:gd name="T18" fmla="*/ 66 w 120"/>
                  <a:gd name="T19" fmla="*/ 0 h 141"/>
                  <a:gd name="T20" fmla="*/ 117 w 120"/>
                  <a:gd name="T21" fmla="*/ 24 h 141"/>
                  <a:gd name="T22" fmla="*/ 120 w 120"/>
                  <a:gd name="T23" fmla="*/ 35 h 141"/>
                  <a:gd name="T24" fmla="*/ 106 w 120"/>
                  <a:gd name="T25" fmla="*/ 50 h 141"/>
                  <a:gd name="T26" fmla="*/ 95 w 120"/>
                  <a:gd name="T27" fmla="*/ 46 h 141"/>
                  <a:gd name="T28" fmla="*/ 66 w 120"/>
                  <a:gd name="T29" fmla="*/ 3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0" h="141">
                    <a:moveTo>
                      <a:pt x="66" y="30"/>
                    </a:moveTo>
                    <a:cubicBezTo>
                      <a:pt x="45" y="30"/>
                      <a:pt x="32" y="46"/>
                      <a:pt x="32" y="72"/>
                    </a:cubicBezTo>
                    <a:cubicBezTo>
                      <a:pt x="32" y="96"/>
                      <a:pt x="45" y="111"/>
                      <a:pt x="68" y="111"/>
                    </a:cubicBezTo>
                    <a:cubicBezTo>
                      <a:pt x="81" y="111"/>
                      <a:pt x="88" y="106"/>
                      <a:pt x="97" y="97"/>
                    </a:cubicBezTo>
                    <a:cubicBezTo>
                      <a:pt x="100" y="94"/>
                      <a:pt x="103" y="93"/>
                      <a:pt x="107" y="93"/>
                    </a:cubicBezTo>
                    <a:cubicBezTo>
                      <a:pt x="115" y="93"/>
                      <a:pt x="120" y="101"/>
                      <a:pt x="120" y="107"/>
                    </a:cubicBezTo>
                    <a:cubicBezTo>
                      <a:pt x="120" y="111"/>
                      <a:pt x="119" y="115"/>
                      <a:pt x="115" y="120"/>
                    </a:cubicBezTo>
                    <a:cubicBezTo>
                      <a:pt x="107" y="129"/>
                      <a:pt x="91" y="141"/>
                      <a:pt x="66" y="141"/>
                    </a:cubicBezTo>
                    <a:cubicBezTo>
                      <a:pt x="26" y="141"/>
                      <a:pt x="0" y="114"/>
                      <a:pt x="0" y="71"/>
                    </a:cubicBezTo>
                    <a:cubicBezTo>
                      <a:pt x="0" y="29"/>
                      <a:pt x="26" y="0"/>
                      <a:pt x="66" y="0"/>
                    </a:cubicBezTo>
                    <a:cubicBezTo>
                      <a:pt x="97" y="0"/>
                      <a:pt x="113" y="18"/>
                      <a:pt x="117" y="24"/>
                    </a:cubicBezTo>
                    <a:cubicBezTo>
                      <a:pt x="119" y="28"/>
                      <a:pt x="120" y="32"/>
                      <a:pt x="120" y="35"/>
                    </a:cubicBezTo>
                    <a:cubicBezTo>
                      <a:pt x="120" y="45"/>
                      <a:pt x="112" y="50"/>
                      <a:pt x="106" y="50"/>
                    </a:cubicBezTo>
                    <a:cubicBezTo>
                      <a:pt x="102" y="50"/>
                      <a:pt x="98" y="49"/>
                      <a:pt x="95" y="46"/>
                    </a:cubicBezTo>
                    <a:cubicBezTo>
                      <a:pt x="85" y="36"/>
                      <a:pt x="80" y="30"/>
                      <a:pt x="66" y="30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3460750" y="3517900"/>
                <a:ext cx="449262" cy="530225"/>
              </a:xfrm>
              <a:custGeom>
                <a:avLst/>
                <a:gdLst>
                  <a:gd name="T0" fmla="*/ 65 w 120"/>
                  <a:gd name="T1" fmla="*/ 30 h 141"/>
                  <a:gd name="T2" fmla="*/ 32 w 120"/>
                  <a:gd name="T3" fmla="*/ 72 h 141"/>
                  <a:gd name="T4" fmla="*/ 68 w 120"/>
                  <a:gd name="T5" fmla="*/ 111 h 141"/>
                  <a:gd name="T6" fmla="*/ 97 w 120"/>
                  <a:gd name="T7" fmla="*/ 97 h 141"/>
                  <a:gd name="T8" fmla="*/ 106 w 120"/>
                  <a:gd name="T9" fmla="*/ 93 h 141"/>
                  <a:gd name="T10" fmla="*/ 119 w 120"/>
                  <a:gd name="T11" fmla="*/ 107 h 141"/>
                  <a:gd name="T12" fmla="*/ 115 w 120"/>
                  <a:gd name="T13" fmla="*/ 120 h 141"/>
                  <a:gd name="T14" fmla="*/ 65 w 120"/>
                  <a:gd name="T15" fmla="*/ 141 h 141"/>
                  <a:gd name="T16" fmla="*/ 0 w 120"/>
                  <a:gd name="T17" fmla="*/ 71 h 141"/>
                  <a:gd name="T18" fmla="*/ 65 w 120"/>
                  <a:gd name="T19" fmla="*/ 0 h 141"/>
                  <a:gd name="T20" fmla="*/ 117 w 120"/>
                  <a:gd name="T21" fmla="*/ 24 h 141"/>
                  <a:gd name="T22" fmla="*/ 120 w 120"/>
                  <a:gd name="T23" fmla="*/ 35 h 141"/>
                  <a:gd name="T24" fmla="*/ 105 w 120"/>
                  <a:gd name="T25" fmla="*/ 50 h 141"/>
                  <a:gd name="T26" fmla="*/ 95 w 120"/>
                  <a:gd name="T27" fmla="*/ 46 h 141"/>
                  <a:gd name="T28" fmla="*/ 65 w 120"/>
                  <a:gd name="T29" fmla="*/ 3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0" h="141">
                    <a:moveTo>
                      <a:pt x="65" y="30"/>
                    </a:moveTo>
                    <a:cubicBezTo>
                      <a:pt x="45" y="30"/>
                      <a:pt x="32" y="46"/>
                      <a:pt x="32" y="72"/>
                    </a:cubicBezTo>
                    <a:cubicBezTo>
                      <a:pt x="32" y="96"/>
                      <a:pt x="45" y="111"/>
                      <a:pt x="68" y="111"/>
                    </a:cubicBezTo>
                    <a:cubicBezTo>
                      <a:pt x="81" y="111"/>
                      <a:pt x="87" y="106"/>
                      <a:pt x="97" y="97"/>
                    </a:cubicBezTo>
                    <a:cubicBezTo>
                      <a:pt x="99" y="94"/>
                      <a:pt x="103" y="93"/>
                      <a:pt x="106" y="93"/>
                    </a:cubicBezTo>
                    <a:cubicBezTo>
                      <a:pt x="114" y="93"/>
                      <a:pt x="119" y="101"/>
                      <a:pt x="119" y="107"/>
                    </a:cubicBezTo>
                    <a:cubicBezTo>
                      <a:pt x="119" y="111"/>
                      <a:pt x="118" y="115"/>
                      <a:pt x="115" y="120"/>
                    </a:cubicBezTo>
                    <a:cubicBezTo>
                      <a:pt x="107" y="129"/>
                      <a:pt x="91" y="141"/>
                      <a:pt x="65" y="141"/>
                    </a:cubicBezTo>
                    <a:cubicBezTo>
                      <a:pt x="26" y="141"/>
                      <a:pt x="0" y="114"/>
                      <a:pt x="0" y="71"/>
                    </a:cubicBezTo>
                    <a:cubicBezTo>
                      <a:pt x="0" y="29"/>
                      <a:pt x="26" y="0"/>
                      <a:pt x="65" y="0"/>
                    </a:cubicBezTo>
                    <a:cubicBezTo>
                      <a:pt x="97" y="0"/>
                      <a:pt x="113" y="18"/>
                      <a:pt x="117" y="24"/>
                    </a:cubicBezTo>
                    <a:cubicBezTo>
                      <a:pt x="119" y="28"/>
                      <a:pt x="120" y="32"/>
                      <a:pt x="120" y="35"/>
                    </a:cubicBezTo>
                    <a:cubicBezTo>
                      <a:pt x="120" y="45"/>
                      <a:pt x="111" y="50"/>
                      <a:pt x="105" y="50"/>
                    </a:cubicBezTo>
                    <a:cubicBezTo>
                      <a:pt x="102" y="50"/>
                      <a:pt x="98" y="49"/>
                      <a:pt x="95" y="46"/>
                    </a:cubicBezTo>
                    <a:cubicBezTo>
                      <a:pt x="85" y="36"/>
                      <a:pt x="80" y="30"/>
                      <a:pt x="65" y="30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4008438" y="3525838"/>
                <a:ext cx="115887" cy="514350"/>
              </a:xfrm>
              <a:custGeom>
                <a:avLst/>
                <a:gdLst>
                  <a:gd name="T0" fmla="*/ 0 w 31"/>
                  <a:gd name="T1" fmla="*/ 16 h 137"/>
                  <a:gd name="T2" fmla="*/ 15 w 31"/>
                  <a:gd name="T3" fmla="*/ 0 h 137"/>
                  <a:gd name="T4" fmla="*/ 31 w 31"/>
                  <a:gd name="T5" fmla="*/ 16 h 137"/>
                  <a:gd name="T6" fmla="*/ 31 w 31"/>
                  <a:gd name="T7" fmla="*/ 122 h 137"/>
                  <a:gd name="T8" fmla="*/ 15 w 31"/>
                  <a:gd name="T9" fmla="*/ 137 h 137"/>
                  <a:gd name="T10" fmla="*/ 0 w 31"/>
                  <a:gd name="T11" fmla="*/ 122 h 137"/>
                  <a:gd name="T12" fmla="*/ 0 w 31"/>
                  <a:gd name="T13" fmla="*/ 16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137">
                    <a:moveTo>
                      <a:pt x="0" y="16"/>
                    </a:moveTo>
                    <a:cubicBezTo>
                      <a:pt x="0" y="6"/>
                      <a:pt x="6" y="0"/>
                      <a:pt x="15" y="0"/>
                    </a:cubicBezTo>
                    <a:cubicBezTo>
                      <a:pt x="24" y="0"/>
                      <a:pt x="31" y="6"/>
                      <a:pt x="31" y="16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1"/>
                      <a:pt x="24" y="137"/>
                      <a:pt x="15" y="137"/>
                    </a:cubicBezTo>
                    <a:cubicBezTo>
                      <a:pt x="6" y="137"/>
                      <a:pt x="0" y="131"/>
                      <a:pt x="0" y="122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4206875" y="3525838"/>
                <a:ext cx="441325" cy="514350"/>
              </a:xfrm>
              <a:custGeom>
                <a:avLst/>
                <a:gdLst>
                  <a:gd name="T0" fmla="*/ 103 w 118"/>
                  <a:gd name="T1" fmla="*/ 0 h 137"/>
                  <a:gd name="T2" fmla="*/ 118 w 118"/>
                  <a:gd name="T3" fmla="*/ 14 h 137"/>
                  <a:gd name="T4" fmla="*/ 103 w 118"/>
                  <a:gd name="T5" fmla="*/ 27 h 137"/>
                  <a:gd name="T6" fmla="*/ 75 w 118"/>
                  <a:gd name="T7" fmla="*/ 27 h 137"/>
                  <a:gd name="T8" fmla="*/ 75 w 118"/>
                  <a:gd name="T9" fmla="*/ 122 h 137"/>
                  <a:gd name="T10" fmla="*/ 59 w 118"/>
                  <a:gd name="T11" fmla="*/ 137 h 137"/>
                  <a:gd name="T12" fmla="*/ 43 w 118"/>
                  <a:gd name="T13" fmla="*/ 122 h 137"/>
                  <a:gd name="T14" fmla="*/ 43 w 118"/>
                  <a:gd name="T15" fmla="*/ 27 h 137"/>
                  <a:gd name="T16" fmla="*/ 15 w 118"/>
                  <a:gd name="T17" fmla="*/ 27 h 137"/>
                  <a:gd name="T18" fmla="*/ 0 w 118"/>
                  <a:gd name="T19" fmla="*/ 14 h 137"/>
                  <a:gd name="T20" fmla="*/ 15 w 118"/>
                  <a:gd name="T21" fmla="*/ 0 h 137"/>
                  <a:gd name="T22" fmla="*/ 103 w 118"/>
                  <a:gd name="T23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8" h="137">
                    <a:moveTo>
                      <a:pt x="103" y="0"/>
                    </a:moveTo>
                    <a:cubicBezTo>
                      <a:pt x="112" y="0"/>
                      <a:pt x="118" y="5"/>
                      <a:pt x="118" y="14"/>
                    </a:cubicBezTo>
                    <a:cubicBezTo>
                      <a:pt x="118" y="22"/>
                      <a:pt x="112" y="27"/>
                      <a:pt x="103" y="27"/>
                    </a:cubicBezTo>
                    <a:cubicBezTo>
                      <a:pt x="75" y="27"/>
                      <a:pt x="75" y="27"/>
                      <a:pt x="75" y="27"/>
                    </a:cubicBezTo>
                    <a:cubicBezTo>
                      <a:pt x="75" y="122"/>
                      <a:pt x="75" y="122"/>
                      <a:pt x="75" y="122"/>
                    </a:cubicBezTo>
                    <a:cubicBezTo>
                      <a:pt x="75" y="131"/>
                      <a:pt x="68" y="137"/>
                      <a:pt x="59" y="137"/>
                    </a:cubicBezTo>
                    <a:cubicBezTo>
                      <a:pt x="50" y="137"/>
                      <a:pt x="43" y="131"/>
                      <a:pt x="43" y="12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6" y="27"/>
                      <a:pt x="0" y="22"/>
                      <a:pt x="0" y="14"/>
                    </a:cubicBezTo>
                    <a:cubicBezTo>
                      <a:pt x="0" y="5"/>
                      <a:pt x="6" y="0"/>
                      <a:pt x="15" y="0"/>
                    </a:cubicBez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5" name="Freeform 14"/>
              <p:cNvSpPr>
                <a:spLocks noEditPoints="1"/>
              </p:cNvSpPr>
              <p:nvPr/>
            </p:nvSpPr>
            <p:spPr bwMode="auto">
              <a:xfrm>
                <a:off x="4625975" y="3525838"/>
                <a:ext cx="476250" cy="514350"/>
              </a:xfrm>
              <a:custGeom>
                <a:avLst/>
                <a:gdLst>
                  <a:gd name="T0" fmla="*/ 89 w 127"/>
                  <a:gd name="T1" fmla="*/ 110 h 137"/>
                  <a:gd name="T2" fmla="*/ 37 w 127"/>
                  <a:gd name="T3" fmla="*/ 110 h 137"/>
                  <a:gd name="T4" fmla="*/ 30 w 127"/>
                  <a:gd name="T5" fmla="*/ 128 h 137"/>
                  <a:gd name="T6" fmla="*/ 16 w 127"/>
                  <a:gd name="T7" fmla="*/ 137 h 137"/>
                  <a:gd name="T8" fmla="*/ 0 w 127"/>
                  <a:gd name="T9" fmla="*/ 124 h 137"/>
                  <a:gd name="T10" fmla="*/ 2 w 127"/>
                  <a:gd name="T11" fmla="*/ 116 h 137"/>
                  <a:gd name="T12" fmla="*/ 46 w 127"/>
                  <a:gd name="T13" fmla="*/ 13 h 137"/>
                  <a:gd name="T14" fmla="*/ 64 w 127"/>
                  <a:gd name="T15" fmla="*/ 0 h 137"/>
                  <a:gd name="T16" fmla="*/ 81 w 127"/>
                  <a:gd name="T17" fmla="*/ 13 h 137"/>
                  <a:gd name="T18" fmla="*/ 126 w 127"/>
                  <a:gd name="T19" fmla="*/ 116 h 137"/>
                  <a:gd name="T20" fmla="*/ 127 w 127"/>
                  <a:gd name="T21" fmla="*/ 122 h 137"/>
                  <a:gd name="T22" fmla="*/ 111 w 127"/>
                  <a:gd name="T23" fmla="*/ 137 h 137"/>
                  <a:gd name="T24" fmla="*/ 97 w 127"/>
                  <a:gd name="T25" fmla="*/ 128 h 137"/>
                  <a:gd name="T26" fmla="*/ 89 w 127"/>
                  <a:gd name="T27" fmla="*/ 110 h 137"/>
                  <a:gd name="T28" fmla="*/ 47 w 127"/>
                  <a:gd name="T29" fmla="*/ 84 h 137"/>
                  <a:gd name="T30" fmla="*/ 79 w 127"/>
                  <a:gd name="T31" fmla="*/ 84 h 137"/>
                  <a:gd name="T32" fmla="*/ 63 w 127"/>
                  <a:gd name="T33" fmla="*/ 43 h 137"/>
                  <a:gd name="T34" fmla="*/ 47 w 127"/>
                  <a:gd name="T35" fmla="*/ 84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7" h="137">
                    <a:moveTo>
                      <a:pt x="89" y="110"/>
                    </a:moveTo>
                    <a:cubicBezTo>
                      <a:pt x="37" y="110"/>
                      <a:pt x="37" y="110"/>
                      <a:pt x="37" y="110"/>
                    </a:cubicBezTo>
                    <a:cubicBezTo>
                      <a:pt x="30" y="128"/>
                      <a:pt x="30" y="128"/>
                      <a:pt x="30" y="128"/>
                    </a:cubicBezTo>
                    <a:cubicBezTo>
                      <a:pt x="27" y="135"/>
                      <a:pt x="23" y="137"/>
                      <a:pt x="16" y="137"/>
                    </a:cubicBezTo>
                    <a:cubicBezTo>
                      <a:pt x="7" y="137"/>
                      <a:pt x="0" y="132"/>
                      <a:pt x="0" y="124"/>
                    </a:cubicBezTo>
                    <a:cubicBezTo>
                      <a:pt x="0" y="120"/>
                      <a:pt x="1" y="118"/>
                      <a:pt x="2" y="116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50" y="5"/>
                      <a:pt x="55" y="0"/>
                      <a:pt x="64" y="0"/>
                    </a:cubicBezTo>
                    <a:cubicBezTo>
                      <a:pt x="72" y="0"/>
                      <a:pt x="78" y="5"/>
                      <a:pt x="81" y="13"/>
                    </a:cubicBezTo>
                    <a:cubicBezTo>
                      <a:pt x="126" y="116"/>
                      <a:pt x="126" y="116"/>
                      <a:pt x="126" y="116"/>
                    </a:cubicBezTo>
                    <a:cubicBezTo>
                      <a:pt x="126" y="117"/>
                      <a:pt x="127" y="120"/>
                      <a:pt x="127" y="122"/>
                    </a:cubicBezTo>
                    <a:cubicBezTo>
                      <a:pt x="127" y="131"/>
                      <a:pt x="120" y="137"/>
                      <a:pt x="111" y="137"/>
                    </a:cubicBezTo>
                    <a:cubicBezTo>
                      <a:pt x="103" y="137"/>
                      <a:pt x="99" y="134"/>
                      <a:pt x="97" y="128"/>
                    </a:cubicBezTo>
                    <a:lnTo>
                      <a:pt x="89" y="110"/>
                    </a:lnTo>
                    <a:close/>
                    <a:moveTo>
                      <a:pt x="47" y="84"/>
                    </a:moveTo>
                    <a:cubicBezTo>
                      <a:pt x="79" y="84"/>
                      <a:pt x="79" y="84"/>
                      <a:pt x="79" y="84"/>
                    </a:cubicBezTo>
                    <a:cubicBezTo>
                      <a:pt x="63" y="43"/>
                      <a:pt x="63" y="43"/>
                      <a:pt x="63" y="43"/>
                    </a:cubicBezTo>
                    <a:lnTo>
                      <a:pt x="47" y="84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5176838" y="3525838"/>
                <a:ext cx="417512" cy="514350"/>
              </a:xfrm>
              <a:custGeom>
                <a:avLst/>
                <a:gdLst>
                  <a:gd name="T0" fmla="*/ 80 w 111"/>
                  <a:gd name="T1" fmla="*/ 15 h 137"/>
                  <a:gd name="T2" fmla="*/ 95 w 111"/>
                  <a:gd name="T3" fmla="*/ 0 h 137"/>
                  <a:gd name="T4" fmla="*/ 111 w 111"/>
                  <a:gd name="T5" fmla="*/ 15 h 137"/>
                  <a:gd name="T6" fmla="*/ 111 w 111"/>
                  <a:gd name="T7" fmla="*/ 122 h 137"/>
                  <a:gd name="T8" fmla="*/ 96 w 111"/>
                  <a:gd name="T9" fmla="*/ 137 h 137"/>
                  <a:gd name="T10" fmla="*/ 82 w 111"/>
                  <a:gd name="T11" fmla="*/ 130 h 137"/>
                  <a:gd name="T12" fmla="*/ 31 w 111"/>
                  <a:gd name="T13" fmla="*/ 64 h 137"/>
                  <a:gd name="T14" fmla="*/ 31 w 111"/>
                  <a:gd name="T15" fmla="*/ 122 h 137"/>
                  <a:gd name="T16" fmla="*/ 15 w 111"/>
                  <a:gd name="T17" fmla="*/ 137 h 137"/>
                  <a:gd name="T18" fmla="*/ 0 w 111"/>
                  <a:gd name="T19" fmla="*/ 122 h 137"/>
                  <a:gd name="T20" fmla="*/ 0 w 111"/>
                  <a:gd name="T21" fmla="*/ 17 h 137"/>
                  <a:gd name="T22" fmla="*/ 15 w 111"/>
                  <a:gd name="T23" fmla="*/ 0 h 137"/>
                  <a:gd name="T24" fmla="*/ 28 w 111"/>
                  <a:gd name="T25" fmla="*/ 7 h 137"/>
                  <a:gd name="T26" fmla="*/ 80 w 111"/>
                  <a:gd name="T27" fmla="*/ 79 h 137"/>
                  <a:gd name="T28" fmla="*/ 80 w 111"/>
                  <a:gd name="T29" fmla="*/ 15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1" h="137">
                    <a:moveTo>
                      <a:pt x="80" y="15"/>
                    </a:moveTo>
                    <a:cubicBezTo>
                      <a:pt x="80" y="6"/>
                      <a:pt x="86" y="0"/>
                      <a:pt x="95" y="0"/>
                    </a:cubicBezTo>
                    <a:cubicBezTo>
                      <a:pt x="104" y="0"/>
                      <a:pt x="111" y="6"/>
                      <a:pt x="111" y="15"/>
                    </a:cubicBezTo>
                    <a:cubicBezTo>
                      <a:pt x="111" y="122"/>
                      <a:pt x="111" y="122"/>
                      <a:pt x="111" y="122"/>
                    </a:cubicBezTo>
                    <a:cubicBezTo>
                      <a:pt x="111" y="130"/>
                      <a:pt x="105" y="137"/>
                      <a:pt x="96" y="137"/>
                    </a:cubicBezTo>
                    <a:cubicBezTo>
                      <a:pt x="90" y="137"/>
                      <a:pt x="86" y="136"/>
                      <a:pt x="82" y="130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2"/>
                      <a:pt x="24" y="137"/>
                      <a:pt x="15" y="137"/>
                    </a:cubicBezTo>
                    <a:cubicBezTo>
                      <a:pt x="7" y="137"/>
                      <a:pt x="0" y="132"/>
                      <a:pt x="0" y="12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4" y="0"/>
                      <a:pt x="15" y="0"/>
                    </a:cubicBezTo>
                    <a:cubicBezTo>
                      <a:pt x="20" y="0"/>
                      <a:pt x="25" y="2"/>
                      <a:pt x="28" y="7"/>
                    </a:cubicBezTo>
                    <a:cubicBezTo>
                      <a:pt x="80" y="79"/>
                      <a:pt x="80" y="79"/>
                      <a:pt x="80" y="79"/>
                    </a:cubicBezTo>
                    <a:lnTo>
                      <a:pt x="80" y="15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5710238" y="3525838"/>
                <a:ext cx="115887" cy="514350"/>
              </a:xfrm>
              <a:custGeom>
                <a:avLst/>
                <a:gdLst>
                  <a:gd name="T0" fmla="*/ 0 w 31"/>
                  <a:gd name="T1" fmla="*/ 16 h 137"/>
                  <a:gd name="T2" fmla="*/ 16 w 31"/>
                  <a:gd name="T3" fmla="*/ 0 h 137"/>
                  <a:gd name="T4" fmla="*/ 31 w 31"/>
                  <a:gd name="T5" fmla="*/ 16 h 137"/>
                  <a:gd name="T6" fmla="*/ 31 w 31"/>
                  <a:gd name="T7" fmla="*/ 122 h 137"/>
                  <a:gd name="T8" fmla="*/ 16 w 31"/>
                  <a:gd name="T9" fmla="*/ 137 h 137"/>
                  <a:gd name="T10" fmla="*/ 0 w 31"/>
                  <a:gd name="T11" fmla="*/ 122 h 137"/>
                  <a:gd name="T12" fmla="*/ 0 w 31"/>
                  <a:gd name="T13" fmla="*/ 16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137">
                    <a:moveTo>
                      <a:pt x="0" y="16"/>
                    </a:moveTo>
                    <a:cubicBezTo>
                      <a:pt x="0" y="6"/>
                      <a:pt x="7" y="0"/>
                      <a:pt x="16" y="0"/>
                    </a:cubicBezTo>
                    <a:cubicBezTo>
                      <a:pt x="25" y="0"/>
                      <a:pt x="31" y="6"/>
                      <a:pt x="31" y="16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1"/>
                      <a:pt x="25" y="137"/>
                      <a:pt x="16" y="137"/>
                    </a:cubicBezTo>
                    <a:cubicBezTo>
                      <a:pt x="7" y="137"/>
                      <a:pt x="0" y="131"/>
                      <a:pt x="0" y="122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5946775" y="3525838"/>
                <a:ext cx="347662" cy="514350"/>
              </a:xfrm>
              <a:custGeom>
                <a:avLst/>
                <a:gdLst>
                  <a:gd name="T0" fmla="*/ 79 w 93"/>
                  <a:gd name="T1" fmla="*/ 110 h 137"/>
                  <a:gd name="T2" fmla="*/ 93 w 93"/>
                  <a:gd name="T3" fmla="*/ 124 h 137"/>
                  <a:gd name="T4" fmla="*/ 79 w 93"/>
                  <a:gd name="T5" fmla="*/ 137 h 137"/>
                  <a:gd name="T6" fmla="*/ 16 w 93"/>
                  <a:gd name="T7" fmla="*/ 137 h 137"/>
                  <a:gd name="T8" fmla="*/ 0 w 93"/>
                  <a:gd name="T9" fmla="*/ 122 h 137"/>
                  <a:gd name="T10" fmla="*/ 0 w 93"/>
                  <a:gd name="T11" fmla="*/ 16 h 137"/>
                  <a:gd name="T12" fmla="*/ 16 w 93"/>
                  <a:gd name="T13" fmla="*/ 0 h 137"/>
                  <a:gd name="T14" fmla="*/ 79 w 93"/>
                  <a:gd name="T15" fmla="*/ 0 h 137"/>
                  <a:gd name="T16" fmla="*/ 93 w 93"/>
                  <a:gd name="T17" fmla="*/ 14 h 137"/>
                  <a:gd name="T18" fmla="*/ 79 w 93"/>
                  <a:gd name="T19" fmla="*/ 27 h 137"/>
                  <a:gd name="T20" fmla="*/ 31 w 93"/>
                  <a:gd name="T21" fmla="*/ 27 h 137"/>
                  <a:gd name="T22" fmla="*/ 31 w 93"/>
                  <a:gd name="T23" fmla="*/ 54 h 137"/>
                  <a:gd name="T24" fmla="*/ 65 w 93"/>
                  <a:gd name="T25" fmla="*/ 54 h 137"/>
                  <a:gd name="T26" fmla="*/ 80 w 93"/>
                  <a:gd name="T27" fmla="*/ 68 h 137"/>
                  <a:gd name="T28" fmla="*/ 65 w 93"/>
                  <a:gd name="T29" fmla="*/ 82 h 137"/>
                  <a:gd name="T30" fmla="*/ 31 w 93"/>
                  <a:gd name="T31" fmla="*/ 82 h 137"/>
                  <a:gd name="T32" fmla="*/ 31 w 93"/>
                  <a:gd name="T33" fmla="*/ 110 h 137"/>
                  <a:gd name="T34" fmla="*/ 79 w 93"/>
                  <a:gd name="T35" fmla="*/ 11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3" h="137">
                    <a:moveTo>
                      <a:pt x="79" y="110"/>
                    </a:moveTo>
                    <a:cubicBezTo>
                      <a:pt x="88" y="110"/>
                      <a:pt x="93" y="115"/>
                      <a:pt x="93" y="124"/>
                    </a:cubicBezTo>
                    <a:cubicBezTo>
                      <a:pt x="93" y="132"/>
                      <a:pt x="88" y="137"/>
                      <a:pt x="79" y="137"/>
                    </a:cubicBezTo>
                    <a:cubicBezTo>
                      <a:pt x="16" y="137"/>
                      <a:pt x="16" y="137"/>
                      <a:pt x="16" y="137"/>
                    </a:cubicBezTo>
                    <a:cubicBezTo>
                      <a:pt x="6" y="137"/>
                      <a:pt x="0" y="131"/>
                      <a:pt x="0" y="122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6"/>
                      <a:pt x="6" y="0"/>
                      <a:pt x="16" y="0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88" y="0"/>
                      <a:pt x="93" y="5"/>
                      <a:pt x="93" y="14"/>
                    </a:cubicBezTo>
                    <a:cubicBezTo>
                      <a:pt x="93" y="22"/>
                      <a:pt x="88" y="27"/>
                      <a:pt x="79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74" y="54"/>
                      <a:pt x="80" y="59"/>
                      <a:pt x="80" y="68"/>
                    </a:cubicBezTo>
                    <a:cubicBezTo>
                      <a:pt x="80" y="76"/>
                      <a:pt x="74" y="82"/>
                      <a:pt x="65" y="82"/>
                    </a:cubicBezTo>
                    <a:cubicBezTo>
                      <a:pt x="31" y="82"/>
                      <a:pt x="31" y="82"/>
                      <a:pt x="31" y="82"/>
                    </a:cubicBezTo>
                    <a:cubicBezTo>
                      <a:pt x="31" y="110"/>
                      <a:pt x="31" y="110"/>
                      <a:pt x="31" y="110"/>
                    </a:cubicBezTo>
                    <a:lnTo>
                      <a:pt x="79" y="110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2351088" y="4265613"/>
                <a:ext cx="400050" cy="528638"/>
              </a:xfrm>
              <a:custGeom>
                <a:avLst/>
                <a:gdLst>
                  <a:gd name="T0" fmla="*/ 75 w 107"/>
                  <a:gd name="T1" fmla="*/ 100 h 141"/>
                  <a:gd name="T2" fmla="*/ 42 w 107"/>
                  <a:gd name="T3" fmla="*/ 82 h 141"/>
                  <a:gd name="T4" fmla="*/ 3 w 107"/>
                  <a:gd name="T5" fmla="*/ 40 h 141"/>
                  <a:gd name="T6" fmla="*/ 54 w 107"/>
                  <a:gd name="T7" fmla="*/ 0 h 141"/>
                  <a:gd name="T8" fmla="*/ 92 w 107"/>
                  <a:gd name="T9" fmla="*/ 9 h 141"/>
                  <a:gd name="T10" fmla="*/ 102 w 107"/>
                  <a:gd name="T11" fmla="*/ 26 h 141"/>
                  <a:gd name="T12" fmla="*/ 87 w 107"/>
                  <a:gd name="T13" fmla="*/ 41 h 141"/>
                  <a:gd name="T14" fmla="*/ 74 w 107"/>
                  <a:gd name="T15" fmla="*/ 37 h 141"/>
                  <a:gd name="T16" fmla="*/ 52 w 107"/>
                  <a:gd name="T17" fmla="*/ 30 h 141"/>
                  <a:gd name="T18" fmla="*/ 34 w 107"/>
                  <a:gd name="T19" fmla="*/ 40 h 141"/>
                  <a:gd name="T20" fmla="*/ 65 w 107"/>
                  <a:gd name="T21" fmla="*/ 57 h 141"/>
                  <a:gd name="T22" fmla="*/ 107 w 107"/>
                  <a:gd name="T23" fmla="*/ 99 h 141"/>
                  <a:gd name="T24" fmla="*/ 52 w 107"/>
                  <a:gd name="T25" fmla="*/ 141 h 141"/>
                  <a:gd name="T26" fmla="*/ 8 w 107"/>
                  <a:gd name="T27" fmla="*/ 129 h 141"/>
                  <a:gd name="T28" fmla="*/ 0 w 107"/>
                  <a:gd name="T29" fmla="*/ 114 h 141"/>
                  <a:gd name="T30" fmla="*/ 14 w 107"/>
                  <a:gd name="T31" fmla="*/ 98 h 141"/>
                  <a:gd name="T32" fmla="*/ 26 w 107"/>
                  <a:gd name="T33" fmla="*/ 102 h 141"/>
                  <a:gd name="T34" fmla="*/ 55 w 107"/>
                  <a:gd name="T35" fmla="*/ 111 h 141"/>
                  <a:gd name="T36" fmla="*/ 75 w 107"/>
                  <a:gd name="T37" fmla="*/ 10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7" h="141">
                    <a:moveTo>
                      <a:pt x="75" y="100"/>
                    </a:moveTo>
                    <a:cubicBezTo>
                      <a:pt x="75" y="93"/>
                      <a:pt x="68" y="88"/>
                      <a:pt x="42" y="82"/>
                    </a:cubicBezTo>
                    <a:cubicBezTo>
                      <a:pt x="18" y="75"/>
                      <a:pt x="3" y="65"/>
                      <a:pt x="3" y="40"/>
                    </a:cubicBezTo>
                    <a:cubicBezTo>
                      <a:pt x="3" y="14"/>
                      <a:pt x="26" y="0"/>
                      <a:pt x="54" y="0"/>
                    </a:cubicBezTo>
                    <a:cubicBezTo>
                      <a:pt x="70" y="0"/>
                      <a:pt x="81" y="2"/>
                      <a:pt x="92" y="9"/>
                    </a:cubicBezTo>
                    <a:cubicBezTo>
                      <a:pt x="99" y="14"/>
                      <a:pt x="102" y="20"/>
                      <a:pt x="102" y="26"/>
                    </a:cubicBezTo>
                    <a:cubicBezTo>
                      <a:pt x="102" y="37"/>
                      <a:pt x="93" y="41"/>
                      <a:pt x="87" y="41"/>
                    </a:cubicBezTo>
                    <a:cubicBezTo>
                      <a:pt x="82" y="41"/>
                      <a:pt x="78" y="39"/>
                      <a:pt x="74" y="37"/>
                    </a:cubicBezTo>
                    <a:cubicBezTo>
                      <a:pt x="68" y="34"/>
                      <a:pt x="64" y="30"/>
                      <a:pt x="52" y="30"/>
                    </a:cubicBezTo>
                    <a:cubicBezTo>
                      <a:pt x="39" y="30"/>
                      <a:pt x="34" y="36"/>
                      <a:pt x="34" y="40"/>
                    </a:cubicBezTo>
                    <a:cubicBezTo>
                      <a:pt x="34" y="47"/>
                      <a:pt x="41" y="51"/>
                      <a:pt x="65" y="57"/>
                    </a:cubicBezTo>
                    <a:cubicBezTo>
                      <a:pt x="86" y="63"/>
                      <a:pt x="107" y="71"/>
                      <a:pt x="107" y="99"/>
                    </a:cubicBezTo>
                    <a:cubicBezTo>
                      <a:pt x="107" y="122"/>
                      <a:pt x="89" y="141"/>
                      <a:pt x="52" y="141"/>
                    </a:cubicBezTo>
                    <a:cubicBezTo>
                      <a:pt x="32" y="141"/>
                      <a:pt x="18" y="137"/>
                      <a:pt x="8" y="129"/>
                    </a:cubicBezTo>
                    <a:cubicBezTo>
                      <a:pt x="4" y="125"/>
                      <a:pt x="0" y="120"/>
                      <a:pt x="0" y="114"/>
                    </a:cubicBezTo>
                    <a:cubicBezTo>
                      <a:pt x="0" y="102"/>
                      <a:pt x="10" y="98"/>
                      <a:pt x="14" y="98"/>
                    </a:cubicBezTo>
                    <a:cubicBezTo>
                      <a:pt x="18" y="98"/>
                      <a:pt x="22" y="100"/>
                      <a:pt x="26" y="102"/>
                    </a:cubicBezTo>
                    <a:cubicBezTo>
                      <a:pt x="34" y="108"/>
                      <a:pt x="42" y="111"/>
                      <a:pt x="55" y="111"/>
                    </a:cubicBezTo>
                    <a:cubicBezTo>
                      <a:pt x="65" y="111"/>
                      <a:pt x="75" y="109"/>
                      <a:pt x="75" y="100"/>
                    </a:cubicBez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0" name="Freeform 19"/>
              <p:cNvSpPr>
                <a:spLocks noEditPoints="1"/>
              </p:cNvSpPr>
              <p:nvPr/>
            </p:nvSpPr>
            <p:spPr bwMode="auto">
              <a:xfrm>
                <a:off x="2803525" y="4271963"/>
                <a:ext cx="473075" cy="514350"/>
              </a:xfrm>
              <a:custGeom>
                <a:avLst/>
                <a:gdLst>
                  <a:gd name="T0" fmla="*/ 89 w 126"/>
                  <a:gd name="T1" fmla="*/ 110 h 137"/>
                  <a:gd name="T2" fmla="*/ 36 w 126"/>
                  <a:gd name="T3" fmla="*/ 110 h 137"/>
                  <a:gd name="T4" fmla="*/ 29 w 126"/>
                  <a:gd name="T5" fmla="*/ 128 h 137"/>
                  <a:gd name="T6" fmla="*/ 15 w 126"/>
                  <a:gd name="T7" fmla="*/ 137 h 137"/>
                  <a:gd name="T8" fmla="*/ 0 w 126"/>
                  <a:gd name="T9" fmla="*/ 124 h 137"/>
                  <a:gd name="T10" fmla="*/ 1 w 126"/>
                  <a:gd name="T11" fmla="*/ 116 h 137"/>
                  <a:gd name="T12" fmla="*/ 46 w 126"/>
                  <a:gd name="T13" fmla="*/ 13 h 137"/>
                  <a:gd name="T14" fmla="*/ 63 w 126"/>
                  <a:gd name="T15" fmla="*/ 0 h 137"/>
                  <a:gd name="T16" fmla="*/ 81 w 126"/>
                  <a:gd name="T17" fmla="*/ 13 h 137"/>
                  <a:gd name="T18" fmla="*/ 125 w 126"/>
                  <a:gd name="T19" fmla="*/ 116 h 137"/>
                  <a:gd name="T20" fmla="*/ 126 w 126"/>
                  <a:gd name="T21" fmla="*/ 122 h 137"/>
                  <a:gd name="T22" fmla="*/ 110 w 126"/>
                  <a:gd name="T23" fmla="*/ 137 h 137"/>
                  <a:gd name="T24" fmla="*/ 96 w 126"/>
                  <a:gd name="T25" fmla="*/ 128 h 137"/>
                  <a:gd name="T26" fmla="*/ 89 w 126"/>
                  <a:gd name="T27" fmla="*/ 110 h 137"/>
                  <a:gd name="T28" fmla="*/ 46 w 126"/>
                  <a:gd name="T29" fmla="*/ 84 h 137"/>
                  <a:gd name="T30" fmla="*/ 79 w 126"/>
                  <a:gd name="T31" fmla="*/ 84 h 137"/>
                  <a:gd name="T32" fmla="*/ 62 w 126"/>
                  <a:gd name="T33" fmla="*/ 43 h 137"/>
                  <a:gd name="T34" fmla="*/ 46 w 126"/>
                  <a:gd name="T35" fmla="*/ 84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6" h="137">
                    <a:moveTo>
                      <a:pt x="89" y="110"/>
                    </a:moveTo>
                    <a:cubicBezTo>
                      <a:pt x="36" y="110"/>
                      <a:pt x="36" y="110"/>
                      <a:pt x="36" y="110"/>
                    </a:cubicBezTo>
                    <a:cubicBezTo>
                      <a:pt x="29" y="128"/>
                      <a:pt x="29" y="128"/>
                      <a:pt x="29" y="128"/>
                    </a:cubicBezTo>
                    <a:cubicBezTo>
                      <a:pt x="27" y="135"/>
                      <a:pt x="22" y="137"/>
                      <a:pt x="15" y="137"/>
                    </a:cubicBezTo>
                    <a:cubicBezTo>
                      <a:pt x="6" y="137"/>
                      <a:pt x="0" y="132"/>
                      <a:pt x="0" y="124"/>
                    </a:cubicBezTo>
                    <a:cubicBezTo>
                      <a:pt x="0" y="120"/>
                      <a:pt x="0" y="118"/>
                      <a:pt x="1" y="116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9" y="5"/>
                      <a:pt x="54" y="0"/>
                      <a:pt x="63" y="0"/>
                    </a:cubicBezTo>
                    <a:cubicBezTo>
                      <a:pt x="72" y="0"/>
                      <a:pt x="77" y="5"/>
                      <a:pt x="81" y="13"/>
                    </a:cubicBezTo>
                    <a:cubicBezTo>
                      <a:pt x="125" y="116"/>
                      <a:pt x="125" y="116"/>
                      <a:pt x="125" y="116"/>
                    </a:cubicBezTo>
                    <a:cubicBezTo>
                      <a:pt x="126" y="117"/>
                      <a:pt x="126" y="120"/>
                      <a:pt x="126" y="122"/>
                    </a:cubicBezTo>
                    <a:cubicBezTo>
                      <a:pt x="126" y="131"/>
                      <a:pt x="119" y="137"/>
                      <a:pt x="110" y="137"/>
                    </a:cubicBezTo>
                    <a:cubicBezTo>
                      <a:pt x="103" y="137"/>
                      <a:pt x="98" y="134"/>
                      <a:pt x="96" y="128"/>
                    </a:cubicBezTo>
                    <a:lnTo>
                      <a:pt x="89" y="110"/>
                    </a:lnTo>
                    <a:close/>
                    <a:moveTo>
                      <a:pt x="46" y="84"/>
                    </a:moveTo>
                    <a:cubicBezTo>
                      <a:pt x="79" y="84"/>
                      <a:pt x="79" y="84"/>
                      <a:pt x="79" y="84"/>
                    </a:cubicBezTo>
                    <a:cubicBezTo>
                      <a:pt x="62" y="43"/>
                      <a:pt x="62" y="43"/>
                      <a:pt x="62" y="43"/>
                    </a:cubicBezTo>
                    <a:lnTo>
                      <a:pt x="46" y="84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351213" y="4271963"/>
                <a:ext cx="415925" cy="514350"/>
              </a:xfrm>
              <a:custGeom>
                <a:avLst/>
                <a:gdLst>
                  <a:gd name="T0" fmla="*/ 80 w 111"/>
                  <a:gd name="T1" fmla="*/ 15 h 137"/>
                  <a:gd name="T2" fmla="*/ 95 w 111"/>
                  <a:gd name="T3" fmla="*/ 0 h 137"/>
                  <a:gd name="T4" fmla="*/ 111 w 111"/>
                  <a:gd name="T5" fmla="*/ 15 h 137"/>
                  <a:gd name="T6" fmla="*/ 111 w 111"/>
                  <a:gd name="T7" fmla="*/ 122 h 137"/>
                  <a:gd name="T8" fmla="*/ 96 w 111"/>
                  <a:gd name="T9" fmla="*/ 137 h 137"/>
                  <a:gd name="T10" fmla="*/ 82 w 111"/>
                  <a:gd name="T11" fmla="*/ 130 h 137"/>
                  <a:gd name="T12" fmla="*/ 31 w 111"/>
                  <a:gd name="T13" fmla="*/ 64 h 137"/>
                  <a:gd name="T14" fmla="*/ 31 w 111"/>
                  <a:gd name="T15" fmla="*/ 122 h 137"/>
                  <a:gd name="T16" fmla="*/ 16 w 111"/>
                  <a:gd name="T17" fmla="*/ 137 h 137"/>
                  <a:gd name="T18" fmla="*/ 0 w 111"/>
                  <a:gd name="T19" fmla="*/ 122 h 137"/>
                  <a:gd name="T20" fmla="*/ 0 w 111"/>
                  <a:gd name="T21" fmla="*/ 17 h 137"/>
                  <a:gd name="T22" fmla="*/ 16 w 111"/>
                  <a:gd name="T23" fmla="*/ 0 h 137"/>
                  <a:gd name="T24" fmla="*/ 29 w 111"/>
                  <a:gd name="T25" fmla="*/ 7 h 137"/>
                  <a:gd name="T26" fmla="*/ 80 w 111"/>
                  <a:gd name="T27" fmla="*/ 79 h 137"/>
                  <a:gd name="T28" fmla="*/ 80 w 111"/>
                  <a:gd name="T29" fmla="*/ 15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1" h="137">
                    <a:moveTo>
                      <a:pt x="80" y="15"/>
                    </a:moveTo>
                    <a:cubicBezTo>
                      <a:pt x="80" y="6"/>
                      <a:pt x="87" y="0"/>
                      <a:pt x="95" y="0"/>
                    </a:cubicBezTo>
                    <a:cubicBezTo>
                      <a:pt x="104" y="0"/>
                      <a:pt x="111" y="6"/>
                      <a:pt x="111" y="15"/>
                    </a:cubicBezTo>
                    <a:cubicBezTo>
                      <a:pt x="111" y="122"/>
                      <a:pt x="111" y="122"/>
                      <a:pt x="111" y="122"/>
                    </a:cubicBezTo>
                    <a:cubicBezTo>
                      <a:pt x="111" y="130"/>
                      <a:pt x="105" y="137"/>
                      <a:pt x="96" y="137"/>
                    </a:cubicBezTo>
                    <a:cubicBezTo>
                      <a:pt x="90" y="137"/>
                      <a:pt x="86" y="136"/>
                      <a:pt x="82" y="130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2"/>
                      <a:pt x="25" y="137"/>
                      <a:pt x="16" y="137"/>
                    </a:cubicBezTo>
                    <a:cubicBezTo>
                      <a:pt x="7" y="137"/>
                      <a:pt x="0" y="132"/>
                      <a:pt x="0" y="12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4" y="0"/>
                      <a:pt x="16" y="0"/>
                    </a:cubicBezTo>
                    <a:cubicBezTo>
                      <a:pt x="21" y="0"/>
                      <a:pt x="25" y="2"/>
                      <a:pt x="29" y="7"/>
                    </a:cubicBezTo>
                    <a:cubicBezTo>
                      <a:pt x="80" y="79"/>
                      <a:pt x="80" y="79"/>
                      <a:pt x="80" y="79"/>
                    </a:cubicBezTo>
                    <a:lnTo>
                      <a:pt x="80" y="15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3835400" y="4271963"/>
                <a:ext cx="446087" cy="514350"/>
              </a:xfrm>
              <a:custGeom>
                <a:avLst/>
                <a:gdLst>
                  <a:gd name="T0" fmla="*/ 103 w 119"/>
                  <a:gd name="T1" fmla="*/ 0 h 137"/>
                  <a:gd name="T2" fmla="*/ 119 w 119"/>
                  <a:gd name="T3" fmla="*/ 14 h 137"/>
                  <a:gd name="T4" fmla="*/ 103 w 119"/>
                  <a:gd name="T5" fmla="*/ 28 h 137"/>
                  <a:gd name="T6" fmla="*/ 75 w 119"/>
                  <a:gd name="T7" fmla="*/ 28 h 137"/>
                  <a:gd name="T8" fmla="*/ 75 w 119"/>
                  <a:gd name="T9" fmla="*/ 122 h 137"/>
                  <a:gd name="T10" fmla="*/ 59 w 119"/>
                  <a:gd name="T11" fmla="*/ 137 h 137"/>
                  <a:gd name="T12" fmla="*/ 44 w 119"/>
                  <a:gd name="T13" fmla="*/ 122 h 137"/>
                  <a:gd name="T14" fmla="*/ 44 w 119"/>
                  <a:gd name="T15" fmla="*/ 28 h 137"/>
                  <a:gd name="T16" fmla="*/ 15 w 119"/>
                  <a:gd name="T17" fmla="*/ 28 h 137"/>
                  <a:gd name="T18" fmla="*/ 0 w 119"/>
                  <a:gd name="T19" fmla="*/ 14 h 137"/>
                  <a:gd name="T20" fmla="*/ 15 w 119"/>
                  <a:gd name="T21" fmla="*/ 0 h 137"/>
                  <a:gd name="T22" fmla="*/ 103 w 119"/>
                  <a:gd name="T23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9" h="137">
                    <a:moveTo>
                      <a:pt x="103" y="0"/>
                    </a:moveTo>
                    <a:cubicBezTo>
                      <a:pt x="112" y="0"/>
                      <a:pt x="119" y="5"/>
                      <a:pt x="119" y="14"/>
                    </a:cubicBezTo>
                    <a:cubicBezTo>
                      <a:pt x="119" y="22"/>
                      <a:pt x="112" y="28"/>
                      <a:pt x="103" y="28"/>
                    </a:cubicBezTo>
                    <a:cubicBezTo>
                      <a:pt x="75" y="28"/>
                      <a:pt x="75" y="28"/>
                      <a:pt x="75" y="28"/>
                    </a:cubicBezTo>
                    <a:cubicBezTo>
                      <a:pt x="75" y="122"/>
                      <a:pt x="75" y="122"/>
                      <a:pt x="75" y="122"/>
                    </a:cubicBezTo>
                    <a:cubicBezTo>
                      <a:pt x="75" y="131"/>
                      <a:pt x="68" y="137"/>
                      <a:pt x="59" y="137"/>
                    </a:cubicBezTo>
                    <a:cubicBezTo>
                      <a:pt x="50" y="137"/>
                      <a:pt x="44" y="131"/>
                      <a:pt x="44" y="122"/>
                    </a:cubicBezTo>
                    <a:cubicBezTo>
                      <a:pt x="44" y="28"/>
                      <a:pt x="44" y="28"/>
                      <a:pt x="44" y="28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6" y="28"/>
                      <a:pt x="0" y="22"/>
                      <a:pt x="0" y="14"/>
                    </a:cubicBezTo>
                    <a:cubicBezTo>
                      <a:pt x="0" y="5"/>
                      <a:pt x="6" y="0"/>
                      <a:pt x="15" y="0"/>
                    </a:cubicBez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3" name="Freeform 22"/>
              <p:cNvSpPr>
                <a:spLocks noEditPoints="1"/>
              </p:cNvSpPr>
              <p:nvPr/>
            </p:nvSpPr>
            <p:spPr bwMode="auto">
              <a:xfrm>
                <a:off x="4344988" y="4076700"/>
                <a:ext cx="349250" cy="709613"/>
              </a:xfrm>
              <a:custGeom>
                <a:avLst/>
                <a:gdLst>
                  <a:gd name="T0" fmla="*/ 79 w 93"/>
                  <a:gd name="T1" fmla="*/ 162 h 189"/>
                  <a:gd name="T2" fmla="*/ 93 w 93"/>
                  <a:gd name="T3" fmla="*/ 176 h 189"/>
                  <a:gd name="T4" fmla="*/ 79 w 93"/>
                  <a:gd name="T5" fmla="*/ 189 h 189"/>
                  <a:gd name="T6" fmla="*/ 16 w 93"/>
                  <a:gd name="T7" fmla="*/ 189 h 189"/>
                  <a:gd name="T8" fmla="*/ 0 w 93"/>
                  <a:gd name="T9" fmla="*/ 174 h 189"/>
                  <a:gd name="T10" fmla="*/ 0 w 93"/>
                  <a:gd name="T11" fmla="*/ 68 h 189"/>
                  <a:gd name="T12" fmla="*/ 16 w 93"/>
                  <a:gd name="T13" fmla="*/ 52 h 189"/>
                  <a:gd name="T14" fmla="*/ 79 w 93"/>
                  <a:gd name="T15" fmla="*/ 52 h 189"/>
                  <a:gd name="T16" fmla="*/ 93 w 93"/>
                  <a:gd name="T17" fmla="*/ 66 h 189"/>
                  <a:gd name="T18" fmla="*/ 79 w 93"/>
                  <a:gd name="T19" fmla="*/ 80 h 189"/>
                  <a:gd name="T20" fmla="*/ 32 w 93"/>
                  <a:gd name="T21" fmla="*/ 80 h 189"/>
                  <a:gd name="T22" fmla="*/ 32 w 93"/>
                  <a:gd name="T23" fmla="*/ 106 h 189"/>
                  <a:gd name="T24" fmla="*/ 65 w 93"/>
                  <a:gd name="T25" fmla="*/ 106 h 189"/>
                  <a:gd name="T26" fmla="*/ 80 w 93"/>
                  <a:gd name="T27" fmla="*/ 120 h 189"/>
                  <a:gd name="T28" fmla="*/ 65 w 93"/>
                  <a:gd name="T29" fmla="*/ 134 h 189"/>
                  <a:gd name="T30" fmla="*/ 32 w 93"/>
                  <a:gd name="T31" fmla="*/ 134 h 189"/>
                  <a:gd name="T32" fmla="*/ 32 w 93"/>
                  <a:gd name="T33" fmla="*/ 162 h 189"/>
                  <a:gd name="T34" fmla="*/ 79 w 93"/>
                  <a:gd name="T35" fmla="*/ 162 h 189"/>
                  <a:gd name="T36" fmla="*/ 54 w 93"/>
                  <a:gd name="T37" fmla="*/ 3 h 189"/>
                  <a:gd name="T38" fmla="*/ 62 w 93"/>
                  <a:gd name="T39" fmla="*/ 0 h 189"/>
                  <a:gd name="T40" fmla="*/ 75 w 93"/>
                  <a:gd name="T41" fmla="*/ 12 h 189"/>
                  <a:gd name="T42" fmla="*/ 70 w 93"/>
                  <a:gd name="T43" fmla="*/ 22 h 189"/>
                  <a:gd name="T44" fmla="*/ 44 w 93"/>
                  <a:gd name="T45" fmla="*/ 39 h 189"/>
                  <a:gd name="T46" fmla="*/ 38 w 93"/>
                  <a:gd name="T47" fmla="*/ 42 h 189"/>
                  <a:gd name="T48" fmla="*/ 28 w 93"/>
                  <a:gd name="T49" fmla="*/ 32 h 189"/>
                  <a:gd name="T50" fmla="*/ 32 w 93"/>
                  <a:gd name="T51" fmla="*/ 24 h 189"/>
                  <a:gd name="T52" fmla="*/ 54 w 93"/>
                  <a:gd name="T53" fmla="*/ 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3" h="189">
                    <a:moveTo>
                      <a:pt x="79" y="162"/>
                    </a:moveTo>
                    <a:cubicBezTo>
                      <a:pt x="88" y="162"/>
                      <a:pt x="93" y="167"/>
                      <a:pt x="93" y="176"/>
                    </a:cubicBezTo>
                    <a:cubicBezTo>
                      <a:pt x="93" y="184"/>
                      <a:pt x="88" y="189"/>
                      <a:pt x="79" y="189"/>
                    </a:cubicBezTo>
                    <a:cubicBezTo>
                      <a:pt x="16" y="189"/>
                      <a:pt x="16" y="189"/>
                      <a:pt x="16" y="189"/>
                    </a:cubicBezTo>
                    <a:cubicBezTo>
                      <a:pt x="6" y="189"/>
                      <a:pt x="0" y="183"/>
                      <a:pt x="0" y="17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58"/>
                      <a:pt x="6" y="52"/>
                      <a:pt x="16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88" y="52"/>
                      <a:pt x="93" y="57"/>
                      <a:pt x="93" y="66"/>
                    </a:cubicBezTo>
                    <a:cubicBezTo>
                      <a:pt x="93" y="74"/>
                      <a:pt x="88" y="80"/>
                      <a:pt x="79" y="80"/>
                    </a:cubicBezTo>
                    <a:cubicBezTo>
                      <a:pt x="32" y="80"/>
                      <a:pt x="32" y="80"/>
                      <a:pt x="32" y="80"/>
                    </a:cubicBezTo>
                    <a:cubicBezTo>
                      <a:pt x="32" y="106"/>
                      <a:pt x="32" y="106"/>
                      <a:pt x="32" y="106"/>
                    </a:cubicBezTo>
                    <a:cubicBezTo>
                      <a:pt x="65" y="106"/>
                      <a:pt x="65" y="106"/>
                      <a:pt x="65" y="106"/>
                    </a:cubicBezTo>
                    <a:cubicBezTo>
                      <a:pt x="74" y="106"/>
                      <a:pt x="80" y="111"/>
                      <a:pt x="80" y="120"/>
                    </a:cubicBezTo>
                    <a:cubicBezTo>
                      <a:pt x="80" y="129"/>
                      <a:pt x="74" y="134"/>
                      <a:pt x="65" y="134"/>
                    </a:cubicBezTo>
                    <a:cubicBezTo>
                      <a:pt x="32" y="134"/>
                      <a:pt x="32" y="134"/>
                      <a:pt x="32" y="134"/>
                    </a:cubicBezTo>
                    <a:cubicBezTo>
                      <a:pt x="32" y="162"/>
                      <a:pt x="32" y="162"/>
                      <a:pt x="32" y="162"/>
                    </a:cubicBezTo>
                    <a:lnTo>
                      <a:pt x="79" y="162"/>
                    </a:lnTo>
                    <a:close/>
                    <a:moveTo>
                      <a:pt x="54" y="3"/>
                    </a:moveTo>
                    <a:cubicBezTo>
                      <a:pt x="56" y="1"/>
                      <a:pt x="59" y="0"/>
                      <a:pt x="62" y="0"/>
                    </a:cubicBezTo>
                    <a:cubicBezTo>
                      <a:pt x="69" y="0"/>
                      <a:pt x="75" y="6"/>
                      <a:pt x="75" y="12"/>
                    </a:cubicBezTo>
                    <a:cubicBezTo>
                      <a:pt x="75" y="16"/>
                      <a:pt x="74" y="20"/>
                      <a:pt x="70" y="22"/>
                    </a:cubicBezTo>
                    <a:cubicBezTo>
                      <a:pt x="44" y="39"/>
                      <a:pt x="44" y="39"/>
                      <a:pt x="44" y="39"/>
                    </a:cubicBezTo>
                    <a:cubicBezTo>
                      <a:pt x="41" y="41"/>
                      <a:pt x="39" y="42"/>
                      <a:pt x="38" y="42"/>
                    </a:cubicBezTo>
                    <a:cubicBezTo>
                      <a:pt x="32" y="42"/>
                      <a:pt x="28" y="36"/>
                      <a:pt x="28" y="32"/>
                    </a:cubicBezTo>
                    <a:cubicBezTo>
                      <a:pt x="28" y="29"/>
                      <a:pt x="30" y="27"/>
                      <a:pt x="32" y="24"/>
                    </a:cubicBezTo>
                    <a:lnTo>
                      <a:pt x="54" y="3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4806950" y="4265613"/>
                <a:ext cx="300037" cy="520700"/>
              </a:xfrm>
              <a:custGeom>
                <a:avLst/>
                <a:gdLst>
                  <a:gd name="T0" fmla="*/ 42 w 80"/>
                  <a:gd name="T1" fmla="*/ 77 h 139"/>
                  <a:gd name="T2" fmla="*/ 66 w 80"/>
                  <a:gd name="T3" fmla="*/ 32 h 139"/>
                  <a:gd name="T4" fmla="*/ 41 w 80"/>
                  <a:gd name="T5" fmla="*/ 10 h 139"/>
                  <a:gd name="T6" fmla="*/ 14 w 80"/>
                  <a:gd name="T7" fmla="*/ 25 h 139"/>
                  <a:gd name="T8" fmla="*/ 9 w 80"/>
                  <a:gd name="T9" fmla="*/ 29 h 139"/>
                  <a:gd name="T10" fmla="*/ 4 w 80"/>
                  <a:gd name="T11" fmla="*/ 24 h 139"/>
                  <a:gd name="T12" fmla="*/ 41 w 80"/>
                  <a:gd name="T13" fmla="*/ 0 h 139"/>
                  <a:gd name="T14" fmla="*/ 77 w 80"/>
                  <a:gd name="T15" fmla="*/ 32 h 139"/>
                  <a:gd name="T16" fmla="*/ 52 w 80"/>
                  <a:gd name="T17" fmla="*/ 80 h 139"/>
                  <a:gd name="T18" fmla="*/ 14 w 80"/>
                  <a:gd name="T19" fmla="*/ 130 h 139"/>
                  <a:gd name="T20" fmla="*/ 74 w 80"/>
                  <a:gd name="T21" fmla="*/ 130 h 139"/>
                  <a:gd name="T22" fmla="*/ 80 w 80"/>
                  <a:gd name="T23" fmla="*/ 135 h 139"/>
                  <a:gd name="T24" fmla="*/ 74 w 80"/>
                  <a:gd name="T25" fmla="*/ 139 h 139"/>
                  <a:gd name="T26" fmla="*/ 5 w 80"/>
                  <a:gd name="T27" fmla="*/ 139 h 139"/>
                  <a:gd name="T28" fmla="*/ 0 w 80"/>
                  <a:gd name="T29" fmla="*/ 135 h 139"/>
                  <a:gd name="T30" fmla="*/ 3 w 80"/>
                  <a:gd name="T31" fmla="*/ 129 h 139"/>
                  <a:gd name="T32" fmla="*/ 42 w 80"/>
                  <a:gd name="T33" fmla="*/ 7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139">
                    <a:moveTo>
                      <a:pt x="42" y="77"/>
                    </a:moveTo>
                    <a:cubicBezTo>
                      <a:pt x="59" y="55"/>
                      <a:pt x="66" y="43"/>
                      <a:pt x="66" y="32"/>
                    </a:cubicBezTo>
                    <a:cubicBezTo>
                      <a:pt x="66" y="20"/>
                      <a:pt x="58" y="10"/>
                      <a:pt x="41" y="10"/>
                    </a:cubicBezTo>
                    <a:cubicBezTo>
                      <a:pt x="27" y="10"/>
                      <a:pt x="18" y="17"/>
                      <a:pt x="14" y="25"/>
                    </a:cubicBezTo>
                    <a:cubicBezTo>
                      <a:pt x="12" y="28"/>
                      <a:pt x="10" y="29"/>
                      <a:pt x="9" y="29"/>
                    </a:cubicBezTo>
                    <a:cubicBezTo>
                      <a:pt x="6" y="29"/>
                      <a:pt x="4" y="27"/>
                      <a:pt x="4" y="24"/>
                    </a:cubicBezTo>
                    <a:cubicBezTo>
                      <a:pt x="4" y="18"/>
                      <a:pt x="15" y="0"/>
                      <a:pt x="41" y="0"/>
                    </a:cubicBezTo>
                    <a:cubicBezTo>
                      <a:pt x="62" y="0"/>
                      <a:pt x="77" y="12"/>
                      <a:pt x="77" y="32"/>
                    </a:cubicBezTo>
                    <a:cubicBezTo>
                      <a:pt x="77" y="47"/>
                      <a:pt x="67" y="60"/>
                      <a:pt x="52" y="80"/>
                    </a:cubicBezTo>
                    <a:cubicBezTo>
                      <a:pt x="14" y="130"/>
                      <a:pt x="14" y="130"/>
                      <a:pt x="14" y="130"/>
                    </a:cubicBezTo>
                    <a:cubicBezTo>
                      <a:pt x="74" y="130"/>
                      <a:pt x="74" y="130"/>
                      <a:pt x="74" y="130"/>
                    </a:cubicBezTo>
                    <a:cubicBezTo>
                      <a:pt x="78" y="130"/>
                      <a:pt x="80" y="131"/>
                      <a:pt x="80" y="135"/>
                    </a:cubicBezTo>
                    <a:cubicBezTo>
                      <a:pt x="80" y="138"/>
                      <a:pt x="78" y="139"/>
                      <a:pt x="74" y="139"/>
                    </a:cubicBezTo>
                    <a:cubicBezTo>
                      <a:pt x="5" y="139"/>
                      <a:pt x="5" y="139"/>
                      <a:pt x="5" y="139"/>
                    </a:cubicBezTo>
                    <a:cubicBezTo>
                      <a:pt x="2" y="139"/>
                      <a:pt x="0" y="138"/>
                      <a:pt x="0" y="135"/>
                    </a:cubicBezTo>
                    <a:cubicBezTo>
                      <a:pt x="0" y="133"/>
                      <a:pt x="1" y="131"/>
                      <a:pt x="3" y="129"/>
                    </a:cubicBezTo>
                    <a:lnTo>
                      <a:pt x="42" y="77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5" name="Freeform 24"/>
              <p:cNvSpPr>
                <a:spLocks noEditPoints="1"/>
              </p:cNvSpPr>
              <p:nvPr/>
            </p:nvSpPr>
            <p:spPr bwMode="auto">
              <a:xfrm>
                <a:off x="5189538" y="4265613"/>
                <a:ext cx="352425" cy="531813"/>
              </a:xfrm>
              <a:custGeom>
                <a:avLst/>
                <a:gdLst>
                  <a:gd name="T0" fmla="*/ 94 w 94"/>
                  <a:gd name="T1" fmla="*/ 71 h 142"/>
                  <a:gd name="T2" fmla="*/ 47 w 94"/>
                  <a:gd name="T3" fmla="*/ 142 h 142"/>
                  <a:gd name="T4" fmla="*/ 0 w 94"/>
                  <a:gd name="T5" fmla="*/ 71 h 142"/>
                  <a:gd name="T6" fmla="*/ 47 w 94"/>
                  <a:gd name="T7" fmla="*/ 0 h 142"/>
                  <a:gd name="T8" fmla="*/ 94 w 94"/>
                  <a:gd name="T9" fmla="*/ 71 h 142"/>
                  <a:gd name="T10" fmla="*/ 11 w 94"/>
                  <a:gd name="T11" fmla="*/ 71 h 142"/>
                  <a:gd name="T12" fmla="*/ 47 w 94"/>
                  <a:gd name="T13" fmla="*/ 132 h 142"/>
                  <a:gd name="T14" fmla="*/ 84 w 94"/>
                  <a:gd name="T15" fmla="*/ 71 h 142"/>
                  <a:gd name="T16" fmla="*/ 47 w 94"/>
                  <a:gd name="T17" fmla="*/ 10 h 142"/>
                  <a:gd name="T18" fmla="*/ 11 w 94"/>
                  <a:gd name="T19" fmla="*/ 71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42">
                    <a:moveTo>
                      <a:pt x="94" y="71"/>
                    </a:moveTo>
                    <a:cubicBezTo>
                      <a:pt x="94" y="117"/>
                      <a:pt x="77" y="142"/>
                      <a:pt x="47" y="142"/>
                    </a:cubicBezTo>
                    <a:cubicBezTo>
                      <a:pt x="17" y="142"/>
                      <a:pt x="0" y="117"/>
                      <a:pt x="0" y="71"/>
                    </a:cubicBezTo>
                    <a:cubicBezTo>
                      <a:pt x="0" y="27"/>
                      <a:pt x="18" y="0"/>
                      <a:pt x="47" y="0"/>
                    </a:cubicBezTo>
                    <a:cubicBezTo>
                      <a:pt x="78" y="0"/>
                      <a:pt x="94" y="27"/>
                      <a:pt x="94" y="71"/>
                    </a:cubicBezTo>
                    <a:close/>
                    <a:moveTo>
                      <a:pt x="11" y="71"/>
                    </a:moveTo>
                    <a:cubicBezTo>
                      <a:pt x="11" y="109"/>
                      <a:pt x="24" y="132"/>
                      <a:pt x="47" y="132"/>
                    </a:cubicBezTo>
                    <a:cubicBezTo>
                      <a:pt x="71" y="132"/>
                      <a:pt x="84" y="109"/>
                      <a:pt x="84" y="71"/>
                    </a:cubicBezTo>
                    <a:cubicBezTo>
                      <a:pt x="84" y="35"/>
                      <a:pt x="71" y="10"/>
                      <a:pt x="47" y="10"/>
                    </a:cubicBezTo>
                    <a:cubicBezTo>
                      <a:pt x="24" y="10"/>
                      <a:pt x="11" y="35"/>
                      <a:pt x="11" y="71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5627688" y="4265613"/>
                <a:ext cx="300037" cy="520700"/>
              </a:xfrm>
              <a:custGeom>
                <a:avLst/>
                <a:gdLst>
                  <a:gd name="T0" fmla="*/ 43 w 80"/>
                  <a:gd name="T1" fmla="*/ 77 h 139"/>
                  <a:gd name="T2" fmla="*/ 67 w 80"/>
                  <a:gd name="T3" fmla="*/ 32 h 139"/>
                  <a:gd name="T4" fmla="*/ 41 w 80"/>
                  <a:gd name="T5" fmla="*/ 10 h 139"/>
                  <a:gd name="T6" fmla="*/ 14 w 80"/>
                  <a:gd name="T7" fmla="*/ 25 h 139"/>
                  <a:gd name="T8" fmla="*/ 9 w 80"/>
                  <a:gd name="T9" fmla="*/ 29 h 139"/>
                  <a:gd name="T10" fmla="*/ 4 w 80"/>
                  <a:gd name="T11" fmla="*/ 24 h 139"/>
                  <a:gd name="T12" fmla="*/ 41 w 80"/>
                  <a:gd name="T13" fmla="*/ 0 h 139"/>
                  <a:gd name="T14" fmla="*/ 77 w 80"/>
                  <a:gd name="T15" fmla="*/ 32 h 139"/>
                  <a:gd name="T16" fmla="*/ 52 w 80"/>
                  <a:gd name="T17" fmla="*/ 80 h 139"/>
                  <a:gd name="T18" fmla="*/ 15 w 80"/>
                  <a:gd name="T19" fmla="*/ 130 h 139"/>
                  <a:gd name="T20" fmla="*/ 74 w 80"/>
                  <a:gd name="T21" fmla="*/ 130 h 139"/>
                  <a:gd name="T22" fmla="*/ 80 w 80"/>
                  <a:gd name="T23" fmla="*/ 135 h 139"/>
                  <a:gd name="T24" fmla="*/ 74 w 80"/>
                  <a:gd name="T25" fmla="*/ 139 h 139"/>
                  <a:gd name="T26" fmla="*/ 6 w 80"/>
                  <a:gd name="T27" fmla="*/ 139 h 139"/>
                  <a:gd name="T28" fmla="*/ 0 w 80"/>
                  <a:gd name="T29" fmla="*/ 135 h 139"/>
                  <a:gd name="T30" fmla="*/ 3 w 80"/>
                  <a:gd name="T31" fmla="*/ 129 h 139"/>
                  <a:gd name="T32" fmla="*/ 43 w 80"/>
                  <a:gd name="T33" fmla="*/ 7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139">
                    <a:moveTo>
                      <a:pt x="43" y="77"/>
                    </a:moveTo>
                    <a:cubicBezTo>
                      <a:pt x="60" y="55"/>
                      <a:pt x="67" y="43"/>
                      <a:pt x="67" y="32"/>
                    </a:cubicBezTo>
                    <a:cubicBezTo>
                      <a:pt x="67" y="20"/>
                      <a:pt x="58" y="10"/>
                      <a:pt x="41" y="10"/>
                    </a:cubicBezTo>
                    <a:cubicBezTo>
                      <a:pt x="27" y="10"/>
                      <a:pt x="19" y="17"/>
                      <a:pt x="14" y="25"/>
                    </a:cubicBezTo>
                    <a:cubicBezTo>
                      <a:pt x="13" y="28"/>
                      <a:pt x="11" y="29"/>
                      <a:pt x="9" y="29"/>
                    </a:cubicBezTo>
                    <a:cubicBezTo>
                      <a:pt x="6" y="29"/>
                      <a:pt x="4" y="27"/>
                      <a:pt x="4" y="24"/>
                    </a:cubicBezTo>
                    <a:cubicBezTo>
                      <a:pt x="4" y="18"/>
                      <a:pt x="15" y="0"/>
                      <a:pt x="41" y="0"/>
                    </a:cubicBezTo>
                    <a:cubicBezTo>
                      <a:pt x="62" y="0"/>
                      <a:pt x="77" y="12"/>
                      <a:pt x="77" y="32"/>
                    </a:cubicBezTo>
                    <a:cubicBezTo>
                      <a:pt x="77" y="47"/>
                      <a:pt x="68" y="60"/>
                      <a:pt x="52" y="80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74" y="130"/>
                      <a:pt x="74" y="130"/>
                      <a:pt x="74" y="130"/>
                    </a:cubicBezTo>
                    <a:cubicBezTo>
                      <a:pt x="78" y="130"/>
                      <a:pt x="80" y="131"/>
                      <a:pt x="80" y="135"/>
                    </a:cubicBezTo>
                    <a:cubicBezTo>
                      <a:pt x="80" y="138"/>
                      <a:pt x="78" y="139"/>
                      <a:pt x="74" y="139"/>
                    </a:cubicBezTo>
                    <a:cubicBezTo>
                      <a:pt x="6" y="139"/>
                      <a:pt x="6" y="139"/>
                      <a:pt x="6" y="139"/>
                    </a:cubicBezTo>
                    <a:cubicBezTo>
                      <a:pt x="3" y="139"/>
                      <a:pt x="0" y="138"/>
                      <a:pt x="0" y="135"/>
                    </a:cubicBezTo>
                    <a:cubicBezTo>
                      <a:pt x="0" y="133"/>
                      <a:pt x="1" y="131"/>
                      <a:pt x="3" y="129"/>
                    </a:cubicBezTo>
                    <a:lnTo>
                      <a:pt x="43" y="77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6005513" y="4265613"/>
                <a:ext cx="300037" cy="520700"/>
              </a:xfrm>
              <a:custGeom>
                <a:avLst/>
                <a:gdLst>
                  <a:gd name="T0" fmla="*/ 43 w 80"/>
                  <a:gd name="T1" fmla="*/ 77 h 139"/>
                  <a:gd name="T2" fmla="*/ 67 w 80"/>
                  <a:gd name="T3" fmla="*/ 32 h 139"/>
                  <a:gd name="T4" fmla="*/ 41 w 80"/>
                  <a:gd name="T5" fmla="*/ 10 h 139"/>
                  <a:gd name="T6" fmla="*/ 14 w 80"/>
                  <a:gd name="T7" fmla="*/ 25 h 139"/>
                  <a:gd name="T8" fmla="*/ 9 w 80"/>
                  <a:gd name="T9" fmla="*/ 29 h 139"/>
                  <a:gd name="T10" fmla="*/ 4 w 80"/>
                  <a:gd name="T11" fmla="*/ 24 h 139"/>
                  <a:gd name="T12" fmla="*/ 41 w 80"/>
                  <a:gd name="T13" fmla="*/ 0 h 139"/>
                  <a:gd name="T14" fmla="*/ 77 w 80"/>
                  <a:gd name="T15" fmla="*/ 32 h 139"/>
                  <a:gd name="T16" fmla="*/ 52 w 80"/>
                  <a:gd name="T17" fmla="*/ 80 h 139"/>
                  <a:gd name="T18" fmla="*/ 15 w 80"/>
                  <a:gd name="T19" fmla="*/ 130 h 139"/>
                  <a:gd name="T20" fmla="*/ 74 w 80"/>
                  <a:gd name="T21" fmla="*/ 130 h 139"/>
                  <a:gd name="T22" fmla="*/ 80 w 80"/>
                  <a:gd name="T23" fmla="*/ 135 h 139"/>
                  <a:gd name="T24" fmla="*/ 74 w 80"/>
                  <a:gd name="T25" fmla="*/ 139 h 139"/>
                  <a:gd name="T26" fmla="*/ 5 w 80"/>
                  <a:gd name="T27" fmla="*/ 139 h 139"/>
                  <a:gd name="T28" fmla="*/ 0 w 80"/>
                  <a:gd name="T29" fmla="*/ 135 h 139"/>
                  <a:gd name="T30" fmla="*/ 3 w 80"/>
                  <a:gd name="T31" fmla="*/ 129 h 139"/>
                  <a:gd name="T32" fmla="*/ 43 w 80"/>
                  <a:gd name="T33" fmla="*/ 7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139">
                    <a:moveTo>
                      <a:pt x="43" y="77"/>
                    </a:moveTo>
                    <a:cubicBezTo>
                      <a:pt x="60" y="55"/>
                      <a:pt x="67" y="43"/>
                      <a:pt x="67" y="32"/>
                    </a:cubicBezTo>
                    <a:cubicBezTo>
                      <a:pt x="67" y="20"/>
                      <a:pt x="58" y="10"/>
                      <a:pt x="41" y="10"/>
                    </a:cubicBezTo>
                    <a:cubicBezTo>
                      <a:pt x="27" y="10"/>
                      <a:pt x="19" y="17"/>
                      <a:pt x="14" y="25"/>
                    </a:cubicBezTo>
                    <a:cubicBezTo>
                      <a:pt x="13" y="28"/>
                      <a:pt x="11" y="29"/>
                      <a:pt x="9" y="29"/>
                    </a:cubicBezTo>
                    <a:cubicBezTo>
                      <a:pt x="6" y="29"/>
                      <a:pt x="4" y="27"/>
                      <a:pt x="4" y="24"/>
                    </a:cubicBezTo>
                    <a:cubicBezTo>
                      <a:pt x="4" y="18"/>
                      <a:pt x="15" y="0"/>
                      <a:pt x="41" y="0"/>
                    </a:cubicBezTo>
                    <a:cubicBezTo>
                      <a:pt x="62" y="0"/>
                      <a:pt x="77" y="12"/>
                      <a:pt x="77" y="32"/>
                    </a:cubicBezTo>
                    <a:cubicBezTo>
                      <a:pt x="77" y="47"/>
                      <a:pt x="68" y="60"/>
                      <a:pt x="52" y="80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74" y="130"/>
                      <a:pt x="74" y="130"/>
                      <a:pt x="74" y="130"/>
                    </a:cubicBezTo>
                    <a:cubicBezTo>
                      <a:pt x="78" y="130"/>
                      <a:pt x="80" y="131"/>
                      <a:pt x="80" y="135"/>
                    </a:cubicBezTo>
                    <a:cubicBezTo>
                      <a:pt x="80" y="138"/>
                      <a:pt x="78" y="139"/>
                      <a:pt x="74" y="139"/>
                    </a:cubicBezTo>
                    <a:cubicBezTo>
                      <a:pt x="5" y="139"/>
                      <a:pt x="5" y="139"/>
                      <a:pt x="5" y="139"/>
                    </a:cubicBezTo>
                    <a:cubicBezTo>
                      <a:pt x="3" y="139"/>
                      <a:pt x="0" y="138"/>
                      <a:pt x="0" y="135"/>
                    </a:cubicBezTo>
                    <a:cubicBezTo>
                      <a:pt x="0" y="133"/>
                      <a:pt x="1" y="131"/>
                      <a:pt x="3" y="129"/>
                    </a:cubicBezTo>
                    <a:lnTo>
                      <a:pt x="43" y="77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118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838200" y="280719"/>
            <a:ext cx="10515600" cy="1325563"/>
          </a:xfrm>
        </p:spPr>
        <p:txBody>
          <a:bodyPr/>
          <a:lstStyle/>
          <a:p>
            <a:r>
              <a:rPr lang="fr-FR" b="1" dirty="0" smtClean="0">
                <a:solidFill>
                  <a:schemeClr val="accent2"/>
                </a:solidFill>
              </a:rPr>
              <a:t>Des indicateurs de tensions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10696869" y="5955118"/>
            <a:ext cx="1313861" cy="713563"/>
            <a:chOff x="859963" y="1839912"/>
            <a:chExt cx="5445587" cy="2957514"/>
          </a:xfrm>
        </p:grpSpPr>
        <p:grpSp>
          <p:nvGrpSpPr>
            <p:cNvPr id="8" name="Groupe 7"/>
            <p:cNvGrpSpPr/>
            <p:nvPr/>
          </p:nvGrpSpPr>
          <p:grpSpPr>
            <a:xfrm>
              <a:off x="859963" y="1839912"/>
              <a:ext cx="2519363" cy="2238375"/>
              <a:chOff x="3309937" y="1473200"/>
              <a:chExt cx="2519363" cy="2238375"/>
            </a:xfrm>
          </p:grpSpPr>
          <p:sp>
            <p:nvSpPr>
              <p:cNvPr id="28" name="Freeform 24"/>
              <p:cNvSpPr>
                <a:spLocks/>
              </p:cNvSpPr>
              <p:nvPr/>
            </p:nvSpPr>
            <p:spPr bwMode="auto">
              <a:xfrm>
                <a:off x="3309937" y="2489200"/>
                <a:ext cx="1203325" cy="1222375"/>
              </a:xfrm>
              <a:custGeom>
                <a:avLst/>
                <a:gdLst>
                  <a:gd name="T0" fmla="*/ 304 w 321"/>
                  <a:gd name="T1" fmla="*/ 265 h 326"/>
                  <a:gd name="T2" fmla="*/ 216 w 321"/>
                  <a:gd name="T3" fmla="*/ 4 h 326"/>
                  <a:gd name="T4" fmla="*/ 196 w 321"/>
                  <a:gd name="T5" fmla="*/ 10 h 326"/>
                  <a:gd name="T6" fmla="*/ 170 w 321"/>
                  <a:gd name="T7" fmla="*/ 0 h 326"/>
                  <a:gd name="T8" fmla="*/ 40 w 321"/>
                  <a:gd name="T9" fmla="*/ 95 h 326"/>
                  <a:gd name="T10" fmla="*/ 42 w 321"/>
                  <a:gd name="T11" fmla="*/ 154 h 326"/>
                  <a:gd name="T12" fmla="*/ 242 w 321"/>
                  <a:gd name="T13" fmla="*/ 299 h 326"/>
                  <a:gd name="T14" fmla="*/ 304 w 321"/>
                  <a:gd name="T15" fmla="*/ 265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1" h="326">
                    <a:moveTo>
                      <a:pt x="304" y="265"/>
                    </a:moveTo>
                    <a:cubicBezTo>
                      <a:pt x="297" y="247"/>
                      <a:pt x="239" y="75"/>
                      <a:pt x="216" y="4"/>
                    </a:cubicBezTo>
                    <a:cubicBezTo>
                      <a:pt x="210" y="8"/>
                      <a:pt x="203" y="10"/>
                      <a:pt x="196" y="10"/>
                    </a:cubicBezTo>
                    <a:cubicBezTo>
                      <a:pt x="186" y="10"/>
                      <a:pt x="177" y="6"/>
                      <a:pt x="170" y="0"/>
                    </a:cubicBezTo>
                    <a:cubicBezTo>
                      <a:pt x="40" y="95"/>
                      <a:pt x="40" y="95"/>
                      <a:pt x="40" y="95"/>
                    </a:cubicBezTo>
                    <a:cubicBezTo>
                      <a:pt x="0" y="124"/>
                      <a:pt x="42" y="154"/>
                      <a:pt x="42" y="154"/>
                    </a:cubicBezTo>
                    <a:cubicBezTo>
                      <a:pt x="42" y="154"/>
                      <a:pt x="205" y="273"/>
                      <a:pt x="242" y="299"/>
                    </a:cubicBezTo>
                    <a:cubicBezTo>
                      <a:pt x="278" y="326"/>
                      <a:pt x="321" y="317"/>
                      <a:pt x="304" y="265"/>
                    </a:cubicBezTo>
                    <a:close/>
                  </a:path>
                </a:pathLst>
              </a:custGeom>
              <a:gradFill>
                <a:gsLst>
                  <a:gs pos="0">
                    <a:srgbClr val="E4087E"/>
                  </a:gs>
                  <a:gs pos="100000">
                    <a:srgbClr val="702A81"/>
                  </a:gs>
                </a:gsLst>
                <a:lin ang="15600000" scaled="0"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9" name="Freeform 25"/>
              <p:cNvSpPr>
                <a:spLocks/>
              </p:cNvSpPr>
              <p:nvPr/>
            </p:nvSpPr>
            <p:spPr bwMode="auto">
              <a:xfrm>
                <a:off x="3317875" y="1547813"/>
                <a:ext cx="1162050" cy="1516063"/>
              </a:xfrm>
              <a:custGeom>
                <a:avLst/>
                <a:gdLst>
                  <a:gd name="T0" fmla="*/ 296 w 310"/>
                  <a:gd name="T1" fmla="*/ 117 h 404"/>
                  <a:gd name="T2" fmla="*/ 299 w 310"/>
                  <a:gd name="T3" fmla="*/ 103 h 404"/>
                  <a:gd name="T4" fmla="*/ 168 w 310"/>
                  <a:gd name="T5" fmla="*/ 9 h 404"/>
                  <a:gd name="T6" fmla="*/ 144 w 310"/>
                  <a:gd name="T7" fmla="*/ 0 h 404"/>
                  <a:gd name="T8" fmla="*/ 112 w 310"/>
                  <a:gd name="T9" fmla="*/ 29 h 404"/>
                  <a:gd name="T10" fmla="*/ 16 w 310"/>
                  <a:gd name="T11" fmla="*/ 326 h 404"/>
                  <a:gd name="T12" fmla="*/ 39 w 310"/>
                  <a:gd name="T13" fmla="*/ 404 h 404"/>
                  <a:gd name="T14" fmla="*/ 47 w 310"/>
                  <a:gd name="T15" fmla="*/ 342 h 404"/>
                  <a:gd name="T16" fmla="*/ 169 w 310"/>
                  <a:gd name="T17" fmla="*/ 252 h 404"/>
                  <a:gd name="T18" fmla="*/ 154 w 310"/>
                  <a:gd name="T19" fmla="*/ 221 h 404"/>
                  <a:gd name="T20" fmla="*/ 194 w 310"/>
                  <a:gd name="T21" fmla="*/ 182 h 404"/>
                  <a:gd name="T22" fmla="*/ 230 w 310"/>
                  <a:gd name="T23" fmla="*/ 207 h 404"/>
                  <a:gd name="T24" fmla="*/ 310 w 310"/>
                  <a:gd name="T25" fmla="*/ 148 h 404"/>
                  <a:gd name="T26" fmla="*/ 296 w 310"/>
                  <a:gd name="T27" fmla="*/ 117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0" h="404">
                    <a:moveTo>
                      <a:pt x="296" y="117"/>
                    </a:moveTo>
                    <a:cubicBezTo>
                      <a:pt x="296" y="112"/>
                      <a:pt x="297" y="107"/>
                      <a:pt x="299" y="103"/>
                    </a:cubicBezTo>
                    <a:cubicBezTo>
                      <a:pt x="168" y="9"/>
                      <a:pt x="168" y="9"/>
                      <a:pt x="168" y="9"/>
                    </a:cubicBezTo>
                    <a:cubicBezTo>
                      <a:pt x="159" y="2"/>
                      <a:pt x="151" y="0"/>
                      <a:pt x="144" y="0"/>
                    </a:cubicBezTo>
                    <a:cubicBezTo>
                      <a:pt x="122" y="0"/>
                      <a:pt x="112" y="29"/>
                      <a:pt x="112" y="29"/>
                    </a:cubicBezTo>
                    <a:cubicBezTo>
                      <a:pt x="16" y="326"/>
                      <a:pt x="16" y="326"/>
                      <a:pt x="16" y="326"/>
                    </a:cubicBezTo>
                    <a:cubicBezTo>
                      <a:pt x="0" y="375"/>
                      <a:pt x="39" y="404"/>
                      <a:pt x="39" y="404"/>
                    </a:cubicBezTo>
                    <a:cubicBezTo>
                      <a:pt x="39" y="404"/>
                      <a:pt x="4" y="369"/>
                      <a:pt x="47" y="342"/>
                    </a:cubicBezTo>
                    <a:cubicBezTo>
                      <a:pt x="169" y="252"/>
                      <a:pt x="169" y="252"/>
                      <a:pt x="169" y="252"/>
                    </a:cubicBezTo>
                    <a:cubicBezTo>
                      <a:pt x="160" y="245"/>
                      <a:pt x="154" y="234"/>
                      <a:pt x="154" y="221"/>
                    </a:cubicBezTo>
                    <a:cubicBezTo>
                      <a:pt x="154" y="200"/>
                      <a:pt x="172" y="182"/>
                      <a:pt x="194" y="182"/>
                    </a:cubicBezTo>
                    <a:cubicBezTo>
                      <a:pt x="210" y="182"/>
                      <a:pt x="224" y="192"/>
                      <a:pt x="230" y="207"/>
                    </a:cubicBezTo>
                    <a:cubicBezTo>
                      <a:pt x="310" y="148"/>
                      <a:pt x="310" y="148"/>
                      <a:pt x="310" y="148"/>
                    </a:cubicBezTo>
                    <a:cubicBezTo>
                      <a:pt x="301" y="140"/>
                      <a:pt x="296" y="130"/>
                      <a:pt x="296" y="1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FB8D5"/>
                  </a:gs>
                  <a:gs pos="100000">
                    <a:srgbClr val="04519D"/>
                  </a:gs>
                </a:gsLst>
                <a:lin ang="15600000" scaled="0"/>
                <a:tileRect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0" name="Freeform 26"/>
              <p:cNvSpPr>
                <a:spLocks/>
              </p:cNvSpPr>
              <p:nvPr/>
            </p:nvSpPr>
            <p:spPr bwMode="auto">
              <a:xfrm>
                <a:off x="3740150" y="1473200"/>
                <a:ext cx="1616075" cy="836613"/>
              </a:xfrm>
              <a:custGeom>
                <a:avLst/>
                <a:gdLst>
                  <a:gd name="T0" fmla="*/ 380 w 431"/>
                  <a:gd name="T1" fmla="*/ 0 h 223"/>
                  <a:gd name="T2" fmla="*/ 67 w 431"/>
                  <a:gd name="T3" fmla="*/ 0 h 223"/>
                  <a:gd name="T4" fmla="*/ 0 w 431"/>
                  <a:gd name="T5" fmla="*/ 46 h 223"/>
                  <a:gd name="T6" fmla="*/ 62 w 431"/>
                  <a:gd name="T7" fmla="*/ 35 h 223"/>
                  <a:gd name="T8" fmla="*/ 186 w 431"/>
                  <a:gd name="T9" fmla="*/ 123 h 223"/>
                  <a:gd name="T10" fmla="*/ 222 w 431"/>
                  <a:gd name="T11" fmla="*/ 98 h 223"/>
                  <a:gd name="T12" fmla="*/ 262 w 431"/>
                  <a:gd name="T13" fmla="*/ 137 h 223"/>
                  <a:gd name="T14" fmla="*/ 248 w 431"/>
                  <a:gd name="T15" fmla="*/ 167 h 223"/>
                  <a:gd name="T16" fmla="*/ 326 w 431"/>
                  <a:gd name="T17" fmla="*/ 223 h 223"/>
                  <a:gd name="T18" fmla="*/ 361 w 431"/>
                  <a:gd name="T19" fmla="*/ 202 h 223"/>
                  <a:gd name="T20" fmla="*/ 365 w 431"/>
                  <a:gd name="T21" fmla="*/ 202 h 223"/>
                  <a:gd name="T22" fmla="*/ 416 w 431"/>
                  <a:gd name="T23" fmla="*/ 46 h 223"/>
                  <a:gd name="T24" fmla="*/ 380 w 431"/>
                  <a:gd name="T25" fmla="*/ 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1" h="223">
                    <a:moveTo>
                      <a:pt x="380" y="0"/>
                    </a:moveTo>
                    <a:cubicBezTo>
                      <a:pt x="67" y="0"/>
                      <a:pt x="67" y="0"/>
                      <a:pt x="67" y="0"/>
                    </a:cubicBezTo>
                    <a:cubicBezTo>
                      <a:pt x="15" y="0"/>
                      <a:pt x="0" y="46"/>
                      <a:pt x="0" y="46"/>
                    </a:cubicBezTo>
                    <a:cubicBezTo>
                      <a:pt x="0" y="46"/>
                      <a:pt x="22" y="2"/>
                      <a:pt x="62" y="35"/>
                    </a:cubicBezTo>
                    <a:cubicBezTo>
                      <a:pt x="186" y="123"/>
                      <a:pt x="186" y="123"/>
                      <a:pt x="186" y="123"/>
                    </a:cubicBezTo>
                    <a:cubicBezTo>
                      <a:pt x="191" y="108"/>
                      <a:pt x="206" y="98"/>
                      <a:pt x="222" y="98"/>
                    </a:cubicBezTo>
                    <a:cubicBezTo>
                      <a:pt x="244" y="98"/>
                      <a:pt x="262" y="116"/>
                      <a:pt x="262" y="137"/>
                    </a:cubicBezTo>
                    <a:cubicBezTo>
                      <a:pt x="262" y="149"/>
                      <a:pt x="256" y="160"/>
                      <a:pt x="248" y="167"/>
                    </a:cubicBezTo>
                    <a:cubicBezTo>
                      <a:pt x="326" y="223"/>
                      <a:pt x="326" y="223"/>
                      <a:pt x="326" y="223"/>
                    </a:cubicBezTo>
                    <a:cubicBezTo>
                      <a:pt x="333" y="210"/>
                      <a:pt x="346" y="202"/>
                      <a:pt x="361" y="202"/>
                    </a:cubicBezTo>
                    <a:cubicBezTo>
                      <a:pt x="362" y="202"/>
                      <a:pt x="364" y="202"/>
                      <a:pt x="365" y="202"/>
                    </a:cubicBezTo>
                    <a:cubicBezTo>
                      <a:pt x="416" y="46"/>
                      <a:pt x="416" y="46"/>
                      <a:pt x="416" y="46"/>
                    </a:cubicBezTo>
                    <a:cubicBezTo>
                      <a:pt x="431" y="0"/>
                      <a:pt x="380" y="0"/>
                      <a:pt x="38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D2D727"/>
                  </a:gs>
                  <a:gs pos="100000">
                    <a:srgbClr val="75B743"/>
                  </a:gs>
                </a:gsLst>
                <a:lin ang="10800000" scaled="1"/>
                <a:tileRect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1" name="Freeform 27"/>
              <p:cNvSpPr>
                <a:spLocks/>
              </p:cNvSpPr>
              <p:nvPr/>
            </p:nvSpPr>
            <p:spPr bwMode="auto">
              <a:xfrm>
                <a:off x="4876800" y="1473200"/>
                <a:ext cx="952500" cy="1485900"/>
              </a:xfrm>
              <a:custGeom>
                <a:avLst/>
                <a:gdLst>
                  <a:gd name="T0" fmla="*/ 238 w 254"/>
                  <a:gd name="T1" fmla="*/ 347 h 396"/>
                  <a:gd name="T2" fmla="*/ 141 w 254"/>
                  <a:gd name="T3" fmla="*/ 49 h 396"/>
                  <a:gd name="T4" fmla="*/ 76 w 254"/>
                  <a:gd name="T5" fmla="*/ 0 h 396"/>
                  <a:gd name="T6" fmla="*/ 106 w 254"/>
                  <a:gd name="T7" fmla="*/ 55 h 396"/>
                  <a:gd name="T8" fmla="*/ 60 w 254"/>
                  <a:gd name="T9" fmla="*/ 202 h 396"/>
                  <a:gd name="T10" fmla="*/ 97 w 254"/>
                  <a:gd name="T11" fmla="*/ 241 h 396"/>
                  <a:gd name="T12" fmla="*/ 58 w 254"/>
                  <a:gd name="T13" fmla="*/ 281 h 396"/>
                  <a:gd name="T14" fmla="*/ 37 w 254"/>
                  <a:gd name="T15" fmla="*/ 275 h 396"/>
                  <a:gd name="T16" fmla="*/ 0 w 254"/>
                  <a:gd name="T17" fmla="*/ 396 h 396"/>
                  <a:gd name="T18" fmla="*/ 205 w 254"/>
                  <a:gd name="T19" fmla="*/ 396 h 396"/>
                  <a:gd name="T20" fmla="*/ 238 w 254"/>
                  <a:gd name="T21" fmla="*/ 347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4" h="396">
                    <a:moveTo>
                      <a:pt x="238" y="347"/>
                    </a:moveTo>
                    <a:cubicBezTo>
                      <a:pt x="141" y="49"/>
                      <a:pt x="141" y="49"/>
                      <a:pt x="141" y="49"/>
                    </a:cubicBezTo>
                    <a:cubicBezTo>
                      <a:pt x="125" y="0"/>
                      <a:pt x="76" y="0"/>
                      <a:pt x="76" y="0"/>
                    </a:cubicBezTo>
                    <a:cubicBezTo>
                      <a:pt x="76" y="0"/>
                      <a:pt x="125" y="8"/>
                      <a:pt x="106" y="55"/>
                    </a:cubicBezTo>
                    <a:cubicBezTo>
                      <a:pt x="60" y="202"/>
                      <a:pt x="60" y="202"/>
                      <a:pt x="60" y="202"/>
                    </a:cubicBezTo>
                    <a:cubicBezTo>
                      <a:pt x="81" y="203"/>
                      <a:pt x="97" y="220"/>
                      <a:pt x="97" y="241"/>
                    </a:cubicBezTo>
                    <a:cubicBezTo>
                      <a:pt x="97" y="263"/>
                      <a:pt x="80" y="281"/>
                      <a:pt x="58" y="281"/>
                    </a:cubicBezTo>
                    <a:cubicBezTo>
                      <a:pt x="50" y="281"/>
                      <a:pt x="43" y="279"/>
                      <a:pt x="37" y="275"/>
                    </a:cubicBezTo>
                    <a:cubicBezTo>
                      <a:pt x="0" y="396"/>
                      <a:pt x="0" y="396"/>
                      <a:pt x="0" y="396"/>
                    </a:cubicBezTo>
                    <a:cubicBezTo>
                      <a:pt x="205" y="396"/>
                      <a:pt x="205" y="396"/>
                      <a:pt x="205" y="396"/>
                    </a:cubicBezTo>
                    <a:cubicBezTo>
                      <a:pt x="254" y="396"/>
                      <a:pt x="238" y="347"/>
                      <a:pt x="238" y="3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B916"/>
                  </a:gs>
                  <a:gs pos="100000">
                    <a:srgbClr val="E43625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</p:grpSp>
        <p:grpSp>
          <p:nvGrpSpPr>
            <p:cNvPr id="9" name="Groupe 8"/>
            <p:cNvGrpSpPr/>
            <p:nvPr/>
          </p:nvGrpSpPr>
          <p:grpSpPr>
            <a:xfrm>
              <a:off x="2351088" y="3517900"/>
              <a:ext cx="3954462" cy="1279526"/>
              <a:chOff x="2351088" y="3517900"/>
              <a:chExt cx="3954462" cy="1279526"/>
            </a:xfrm>
          </p:grpSpPr>
          <p:sp>
            <p:nvSpPr>
              <p:cNvPr id="10" name="Freeform 9"/>
              <p:cNvSpPr>
                <a:spLocks noEditPoints="1"/>
              </p:cNvSpPr>
              <p:nvPr/>
            </p:nvSpPr>
            <p:spPr bwMode="auto">
              <a:xfrm>
                <a:off x="2357438" y="3517900"/>
                <a:ext cx="492125" cy="530225"/>
              </a:xfrm>
              <a:custGeom>
                <a:avLst/>
                <a:gdLst>
                  <a:gd name="T0" fmla="*/ 131 w 131"/>
                  <a:gd name="T1" fmla="*/ 71 h 141"/>
                  <a:gd name="T2" fmla="*/ 65 w 131"/>
                  <a:gd name="T3" fmla="*/ 141 h 141"/>
                  <a:gd name="T4" fmla="*/ 0 w 131"/>
                  <a:gd name="T5" fmla="*/ 71 h 141"/>
                  <a:gd name="T6" fmla="*/ 65 w 131"/>
                  <a:gd name="T7" fmla="*/ 0 h 141"/>
                  <a:gd name="T8" fmla="*/ 131 w 131"/>
                  <a:gd name="T9" fmla="*/ 71 h 141"/>
                  <a:gd name="T10" fmla="*/ 31 w 131"/>
                  <a:gd name="T11" fmla="*/ 71 h 141"/>
                  <a:gd name="T12" fmla="*/ 65 w 131"/>
                  <a:gd name="T13" fmla="*/ 111 h 141"/>
                  <a:gd name="T14" fmla="*/ 99 w 131"/>
                  <a:gd name="T15" fmla="*/ 71 h 141"/>
                  <a:gd name="T16" fmla="*/ 65 w 131"/>
                  <a:gd name="T17" fmla="*/ 30 h 141"/>
                  <a:gd name="T18" fmla="*/ 31 w 131"/>
                  <a:gd name="T19" fmla="*/ 7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1" h="141">
                    <a:moveTo>
                      <a:pt x="131" y="71"/>
                    </a:moveTo>
                    <a:cubicBezTo>
                      <a:pt x="131" y="113"/>
                      <a:pt x="104" y="141"/>
                      <a:pt x="65" y="141"/>
                    </a:cubicBezTo>
                    <a:cubicBezTo>
                      <a:pt x="26" y="141"/>
                      <a:pt x="0" y="113"/>
                      <a:pt x="0" y="71"/>
                    </a:cubicBezTo>
                    <a:cubicBezTo>
                      <a:pt x="0" y="28"/>
                      <a:pt x="26" y="0"/>
                      <a:pt x="65" y="0"/>
                    </a:cubicBezTo>
                    <a:cubicBezTo>
                      <a:pt x="104" y="0"/>
                      <a:pt x="131" y="28"/>
                      <a:pt x="131" y="71"/>
                    </a:cubicBezTo>
                    <a:close/>
                    <a:moveTo>
                      <a:pt x="31" y="71"/>
                    </a:moveTo>
                    <a:cubicBezTo>
                      <a:pt x="31" y="96"/>
                      <a:pt x="45" y="111"/>
                      <a:pt x="65" y="111"/>
                    </a:cubicBezTo>
                    <a:cubicBezTo>
                      <a:pt x="86" y="111"/>
                      <a:pt x="99" y="96"/>
                      <a:pt x="99" y="71"/>
                    </a:cubicBezTo>
                    <a:cubicBezTo>
                      <a:pt x="99" y="46"/>
                      <a:pt x="86" y="30"/>
                      <a:pt x="65" y="30"/>
                    </a:cubicBezTo>
                    <a:cubicBezTo>
                      <a:pt x="45" y="30"/>
                      <a:pt x="31" y="46"/>
                      <a:pt x="31" y="71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2932113" y="3517900"/>
                <a:ext cx="449262" cy="530225"/>
              </a:xfrm>
              <a:custGeom>
                <a:avLst/>
                <a:gdLst>
                  <a:gd name="T0" fmla="*/ 66 w 120"/>
                  <a:gd name="T1" fmla="*/ 30 h 141"/>
                  <a:gd name="T2" fmla="*/ 32 w 120"/>
                  <a:gd name="T3" fmla="*/ 72 h 141"/>
                  <a:gd name="T4" fmla="*/ 68 w 120"/>
                  <a:gd name="T5" fmla="*/ 111 h 141"/>
                  <a:gd name="T6" fmla="*/ 97 w 120"/>
                  <a:gd name="T7" fmla="*/ 97 h 141"/>
                  <a:gd name="T8" fmla="*/ 107 w 120"/>
                  <a:gd name="T9" fmla="*/ 93 h 141"/>
                  <a:gd name="T10" fmla="*/ 120 w 120"/>
                  <a:gd name="T11" fmla="*/ 107 h 141"/>
                  <a:gd name="T12" fmla="*/ 115 w 120"/>
                  <a:gd name="T13" fmla="*/ 120 h 141"/>
                  <a:gd name="T14" fmla="*/ 66 w 120"/>
                  <a:gd name="T15" fmla="*/ 141 h 141"/>
                  <a:gd name="T16" fmla="*/ 0 w 120"/>
                  <a:gd name="T17" fmla="*/ 71 h 141"/>
                  <a:gd name="T18" fmla="*/ 66 w 120"/>
                  <a:gd name="T19" fmla="*/ 0 h 141"/>
                  <a:gd name="T20" fmla="*/ 117 w 120"/>
                  <a:gd name="T21" fmla="*/ 24 h 141"/>
                  <a:gd name="T22" fmla="*/ 120 w 120"/>
                  <a:gd name="T23" fmla="*/ 35 h 141"/>
                  <a:gd name="T24" fmla="*/ 106 w 120"/>
                  <a:gd name="T25" fmla="*/ 50 h 141"/>
                  <a:gd name="T26" fmla="*/ 95 w 120"/>
                  <a:gd name="T27" fmla="*/ 46 h 141"/>
                  <a:gd name="T28" fmla="*/ 66 w 120"/>
                  <a:gd name="T29" fmla="*/ 3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0" h="141">
                    <a:moveTo>
                      <a:pt x="66" y="30"/>
                    </a:moveTo>
                    <a:cubicBezTo>
                      <a:pt x="45" y="30"/>
                      <a:pt x="32" y="46"/>
                      <a:pt x="32" y="72"/>
                    </a:cubicBezTo>
                    <a:cubicBezTo>
                      <a:pt x="32" y="96"/>
                      <a:pt x="45" y="111"/>
                      <a:pt x="68" y="111"/>
                    </a:cubicBezTo>
                    <a:cubicBezTo>
                      <a:pt x="81" y="111"/>
                      <a:pt x="88" y="106"/>
                      <a:pt x="97" y="97"/>
                    </a:cubicBezTo>
                    <a:cubicBezTo>
                      <a:pt x="100" y="94"/>
                      <a:pt x="103" y="93"/>
                      <a:pt x="107" y="93"/>
                    </a:cubicBezTo>
                    <a:cubicBezTo>
                      <a:pt x="115" y="93"/>
                      <a:pt x="120" y="101"/>
                      <a:pt x="120" y="107"/>
                    </a:cubicBezTo>
                    <a:cubicBezTo>
                      <a:pt x="120" y="111"/>
                      <a:pt x="119" y="115"/>
                      <a:pt x="115" y="120"/>
                    </a:cubicBezTo>
                    <a:cubicBezTo>
                      <a:pt x="107" y="129"/>
                      <a:pt x="91" y="141"/>
                      <a:pt x="66" y="141"/>
                    </a:cubicBezTo>
                    <a:cubicBezTo>
                      <a:pt x="26" y="141"/>
                      <a:pt x="0" y="114"/>
                      <a:pt x="0" y="71"/>
                    </a:cubicBezTo>
                    <a:cubicBezTo>
                      <a:pt x="0" y="29"/>
                      <a:pt x="26" y="0"/>
                      <a:pt x="66" y="0"/>
                    </a:cubicBezTo>
                    <a:cubicBezTo>
                      <a:pt x="97" y="0"/>
                      <a:pt x="113" y="18"/>
                      <a:pt x="117" y="24"/>
                    </a:cubicBezTo>
                    <a:cubicBezTo>
                      <a:pt x="119" y="28"/>
                      <a:pt x="120" y="32"/>
                      <a:pt x="120" y="35"/>
                    </a:cubicBezTo>
                    <a:cubicBezTo>
                      <a:pt x="120" y="45"/>
                      <a:pt x="112" y="50"/>
                      <a:pt x="106" y="50"/>
                    </a:cubicBezTo>
                    <a:cubicBezTo>
                      <a:pt x="102" y="50"/>
                      <a:pt x="98" y="49"/>
                      <a:pt x="95" y="46"/>
                    </a:cubicBezTo>
                    <a:cubicBezTo>
                      <a:pt x="85" y="36"/>
                      <a:pt x="80" y="30"/>
                      <a:pt x="66" y="30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3460750" y="3517900"/>
                <a:ext cx="449262" cy="530225"/>
              </a:xfrm>
              <a:custGeom>
                <a:avLst/>
                <a:gdLst>
                  <a:gd name="T0" fmla="*/ 65 w 120"/>
                  <a:gd name="T1" fmla="*/ 30 h 141"/>
                  <a:gd name="T2" fmla="*/ 32 w 120"/>
                  <a:gd name="T3" fmla="*/ 72 h 141"/>
                  <a:gd name="T4" fmla="*/ 68 w 120"/>
                  <a:gd name="T5" fmla="*/ 111 h 141"/>
                  <a:gd name="T6" fmla="*/ 97 w 120"/>
                  <a:gd name="T7" fmla="*/ 97 h 141"/>
                  <a:gd name="T8" fmla="*/ 106 w 120"/>
                  <a:gd name="T9" fmla="*/ 93 h 141"/>
                  <a:gd name="T10" fmla="*/ 119 w 120"/>
                  <a:gd name="T11" fmla="*/ 107 h 141"/>
                  <a:gd name="T12" fmla="*/ 115 w 120"/>
                  <a:gd name="T13" fmla="*/ 120 h 141"/>
                  <a:gd name="T14" fmla="*/ 65 w 120"/>
                  <a:gd name="T15" fmla="*/ 141 h 141"/>
                  <a:gd name="T16" fmla="*/ 0 w 120"/>
                  <a:gd name="T17" fmla="*/ 71 h 141"/>
                  <a:gd name="T18" fmla="*/ 65 w 120"/>
                  <a:gd name="T19" fmla="*/ 0 h 141"/>
                  <a:gd name="T20" fmla="*/ 117 w 120"/>
                  <a:gd name="T21" fmla="*/ 24 h 141"/>
                  <a:gd name="T22" fmla="*/ 120 w 120"/>
                  <a:gd name="T23" fmla="*/ 35 h 141"/>
                  <a:gd name="T24" fmla="*/ 105 w 120"/>
                  <a:gd name="T25" fmla="*/ 50 h 141"/>
                  <a:gd name="T26" fmla="*/ 95 w 120"/>
                  <a:gd name="T27" fmla="*/ 46 h 141"/>
                  <a:gd name="T28" fmla="*/ 65 w 120"/>
                  <a:gd name="T29" fmla="*/ 3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0" h="141">
                    <a:moveTo>
                      <a:pt x="65" y="30"/>
                    </a:moveTo>
                    <a:cubicBezTo>
                      <a:pt x="45" y="30"/>
                      <a:pt x="32" y="46"/>
                      <a:pt x="32" y="72"/>
                    </a:cubicBezTo>
                    <a:cubicBezTo>
                      <a:pt x="32" y="96"/>
                      <a:pt x="45" y="111"/>
                      <a:pt x="68" y="111"/>
                    </a:cubicBezTo>
                    <a:cubicBezTo>
                      <a:pt x="81" y="111"/>
                      <a:pt x="87" y="106"/>
                      <a:pt x="97" y="97"/>
                    </a:cubicBezTo>
                    <a:cubicBezTo>
                      <a:pt x="99" y="94"/>
                      <a:pt x="103" y="93"/>
                      <a:pt x="106" y="93"/>
                    </a:cubicBezTo>
                    <a:cubicBezTo>
                      <a:pt x="114" y="93"/>
                      <a:pt x="119" y="101"/>
                      <a:pt x="119" y="107"/>
                    </a:cubicBezTo>
                    <a:cubicBezTo>
                      <a:pt x="119" y="111"/>
                      <a:pt x="118" y="115"/>
                      <a:pt x="115" y="120"/>
                    </a:cubicBezTo>
                    <a:cubicBezTo>
                      <a:pt x="107" y="129"/>
                      <a:pt x="91" y="141"/>
                      <a:pt x="65" y="141"/>
                    </a:cubicBezTo>
                    <a:cubicBezTo>
                      <a:pt x="26" y="141"/>
                      <a:pt x="0" y="114"/>
                      <a:pt x="0" y="71"/>
                    </a:cubicBezTo>
                    <a:cubicBezTo>
                      <a:pt x="0" y="29"/>
                      <a:pt x="26" y="0"/>
                      <a:pt x="65" y="0"/>
                    </a:cubicBezTo>
                    <a:cubicBezTo>
                      <a:pt x="97" y="0"/>
                      <a:pt x="113" y="18"/>
                      <a:pt x="117" y="24"/>
                    </a:cubicBezTo>
                    <a:cubicBezTo>
                      <a:pt x="119" y="28"/>
                      <a:pt x="120" y="32"/>
                      <a:pt x="120" y="35"/>
                    </a:cubicBezTo>
                    <a:cubicBezTo>
                      <a:pt x="120" y="45"/>
                      <a:pt x="111" y="50"/>
                      <a:pt x="105" y="50"/>
                    </a:cubicBezTo>
                    <a:cubicBezTo>
                      <a:pt x="102" y="50"/>
                      <a:pt x="98" y="49"/>
                      <a:pt x="95" y="46"/>
                    </a:cubicBezTo>
                    <a:cubicBezTo>
                      <a:pt x="85" y="36"/>
                      <a:pt x="80" y="30"/>
                      <a:pt x="65" y="30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4008438" y="3525838"/>
                <a:ext cx="115887" cy="514350"/>
              </a:xfrm>
              <a:custGeom>
                <a:avLst/>
                <a:gdLst>
                  <a:gd name="T0" fmla="*/ 0 w 31"/>
                  <a:gd name="T1" fmla="*/ 16 h 137"/>
                  <a:gd name="T2" fmla="*/ 15 w 31"/>
                  <a:gd name="T3" fmla="*/ 0 h 137"/>
                  <a:gd name="T4" fmla="*/ 31 w 31"/>
                  <a:gd name="T5" fmla="*/ 16 h 137"/>
                  <a:gd name="T6" fmla="*/ 31 w 31"/>
                  <a:gd name="T7" fmla="*/ 122 h 137"/>
                  <a:gd name="T8" fmla="*/ 15 w 31"/>
                  <a:gd name="T9" fmla="*/ 137 h 137"/>
                  <a:gd name="T10" fmla="*/ 0 w 31"/>
                  <a:gd name="T11" fmla="*/ 122 h 137"/>
                  <a:gd name="T12" fmla="*/ 0 w 31"/>
                  <a:gd name="T13" fmla="*/ 16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137">
                    <a:moveTo>
                      <a:pt x="0" y="16"/>
                    </a:moveTo>
                    <a:cubicBezTo>
                      <a:pt x="0" y="6"/>
                      <a:pt x="6" y="0"/>
                      <a:pt x="15" y="0"/>
                    </a:cubicBezTo>
                    <a:cubicBezTo>
                      <a:pt x="24" y="0"/>
                      <a:pt x="31" y="6"/>
                      <a:pt x="31" y="16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1"/>
                      <a:pt x="24" y="137"/>
                      <a:pt x="15" y="137"/>
                    </a:cubicBezTo>
                    <a:cubicBezTo>
                      <a:pt x="6" y="137"/>
                      <a:pt x="0" y="131"/>
                      <a:pt x="0" y="122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4206875" y="3525838"/>
                <a:ext cx="441325" cy="514350"/>
              </a:xfrm>
              <a:custGeom>
                <a:avLst/>
                <a:gdLst>
                  <a:gd name="T0" fmla="*/ 103 w 118"/>
                  <a:gd name="T1" fmla="*/ 0 h 137"/>
                  <a:gd name="T2" fmla="*/ 118 w 118"/>
                  <a:gd name="T3" fmla="*/ 14 h 137"/>
                  <a:gd name="T4" fmla="*/ 103 w 118"/>
                  <a:gd name="T5" fmla="*/ 27 h 137"/>
                  <a:gd name="T6" fmla="*/ 75 w 118"/>
                  <a:gd name="T7" fmla="*/ 27 h 137"/>
                  <a:gd name="T8" fmla="*/ 75 w 118"/>
                  <a:gd name="T9" fmla="*/ 122 h 137"/>
                  <a:gd name="T10" fmla="*/ 59 w 118"/>
                  <a:gd name="T11" fmla="*/ 137 h 137"/>
                  <a:gd name="T12" fmla="*/ 43 w 118"/>
                  <a:gd name="T13" fmla="*/ 122 h 137"/>
                  <a:gd name="T14" fmla="*/ 43 w 118"/>
                  <a:gd name="T15" fmla="*/ 27 h 137"/>
                  <a:gd name="T16" fmla="*/ 15 w 118"/>
                  <a:gd name="T17" fmla="*/ 27 h 137"/>
                  <a:gd name="T18" fmla="*/ 0 w 118"/>
                  <a:gd name="T19" fmla="*/ 14 h 137"/>
                  <a:gd name="T20" fmla="*/ 15 w 118"/>
                  <a:gd name="T21" fmla="*/ 0 h 137"/>
                  <a:gd name="T22" fmla="*/ 103 w 118"/>
                  <a:gd name="T23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8" h="137">
                    <a:moveTo>
                      <a:pt x="103" y="0"/>
                    </a:moveTo>
                    <a:cubicBezTo>
                      <a:pt x="112" y="0"/>
                      <a:pt x="118" y="5"/>
                      <a:pt x="118" y="14"/>
                    </a:cubicBezTo>
                    <a:cubicBezTo>
                      <a:pt x="118" y="22"/>
                      <a:pt x="112" y="27"/>
                      <a:pt x="103" y="27"/>
                    </a:cubicBezTo>
                    <a:cubicBezTo>
                      <a:pt x="75" y="27"/>
                      <a:pt x="75" y="27"/>
                      <a:pt x="75" y="27"/>
                    </a:cubicBezTo>
                    <a:cubicBezTo>
                      <a:pt x="75" y="122"/>
                      <a:pt x="75" y="122"/>
                      <a:pt x="75" y="122"/>
                    </a:cubicBezTo>
                    <a:cubicBezTo>
                      <a:pt x="75" y="131"/>
                      <a:pt x="68" y="137"/>
                      <a:pt x="59" y="137"/>
                    </a:cubicBezTo>
                    <a:cubicBezTo>
                      <a:pt x="50" y="137"/>
                      <a:pt x="43" y="131"/>
                      <a:pt x="43" y="12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6" y="27"/>
                      <a:pt x="0" y="22"/>
                      <a:pt x="0" y="14"/>
                    </a:cubicBezTo>
                    <a:cubicBezTo>
                      <a:pt x="0" y="5"/>
                      <a:pt x="6" y="0"/>
                      <a:pt x="15" y="0"/>
                    </a:cubicBez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5" name="Freeform 14"/>
              <p:cNvSpPr>
                <a:spLocks noEditPoints="1"/>
              </p:cNvSpPr>
              <p:nvPr/>
            </p:nvSpPr>
            <p:spPr bwMode="auto">
              <a:xfrm>
                <a:off x="4625975" y="3525838"/>
                <a:ext cx="476250" cy="514350"/>
              </a:xfrm>
              <a:custGeom>
                <a:avLst/>
                <a:gdLst>
                  <a:gd name="T0" fmla="*/ 89 w 127"/>
                  <a:gd name="T1" fmla="*/ 110 h 137"/>
                  <a:gd name="T2" fmla="*/ 37 w 127"/>
                  <a:gd name="T3" fmla="*/ 110 h 137"/>
                  <a:gd name="T4" fmla="*/ 30 w 127"/>
                  <a:gd name="T5" fmla="*/ 128 h 137"/>
                  <a:gd name="T6" fmla="*/ 16 w 127"/>
                  <a:gd name="T7" fmla="*/ 137 h 137"/>
                  <a:gd name="T8" fmla="*/ 0 w 127"/>
                  <a:gd name="T9" fmla="*/ 124 h 137"/>
                  <a:gd name="T10" fmla="*/ 2 w 127"/>
                  <a:gd name="T11" fmla="*/ 116 h 137"/>
                  <a:gd name="T12" fmla="*/ 46 w 127"/>
                  <a:gd name="T13" fmla="*/ 13 h 137"/>
                  <a:gd name="T14" fmla="*/ 64 w 127"/>
                  <a:gd name="T15" fmla="*/ 0 h 137"/>
                  <a:gd name="T16" fmla="*/ 81 w 127"/>
                  <a:gd name="T17" fmla="*/ 13 h 137"/>
                  <a:gd name="T18" fmla="*/ 126 w 127"/>
                  <a:gd name="T19" fmla="*/ 116 h 137"/>
                  <a:gd name="T20" fmla="*/ 127 w 127"/>
                  <a:gd name="T21" fmla="*/ 122 h 137"/>
                  <a:gd name="T22" fmla="*/ 111 w 127"/>
                  <a:gd name="T23" fmla="*/ 137 h 137"/>
                  <a:gd name="T24" fmla="*/ 97 w 127"/>
                  <a:gd name="T25" fmla="*/ 128 h 137"/>
                  <a:gd name="T26" fmla="*/ 89 w 127"/>
                  <a:gd name="T27" fmla="*/ 110 h 137"/>
                  <a:gd name="T28" fmla="*/ 47 w 127"/>
                  <a:gd name="T29" fmla="*/ 84 h 137"/>
                  <a:gd name="T30" fmla="*/ 79 w 127"/>
                  <a:gd name="T31" fmla="*/ 84 h 137"/>
                  <a:gd name="T32" fmla="*/ 63 w 127"/>
                  <a:gd name="T33" fmla="*/ 43 h 137"/>
                  <a:gd name="T34" fmla="*/ 47 w 127"/>
                  <a:gd name="T35" fmla="*/ 84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7" h="137">
                    <a:moveTo>
                      <a:pt x="89" y="110"/>
                    </a:moveTo>
                    <a:cubicBezTo>
                      <a:pt x="37" y="110"/>
                      <a:pt x="37" y="110"/>
                      <a:pt x="37" y="110"/>
                    </a:cubicBezTo>
                    <a:cubicBezTo>
                      <a:pt x="30" y="128"/>
                      <a:pt x="30" y="128"/>
                      <a:pt x="30" y="128"/>
                    </a:cubicBezTo>
                    <a:cubicBezTo>
                      <a:pt x="27" y="135"/>
                      <a:pt x="23" y="137"/>
                      <a:pt x="16" y="137"/>
                    </a:cubicBezTo>
                    <a:cubicBezTo>
                      <a:pt x="7" y="137"/>
                      <a:pt x="0" y="132"/>
                      <a:pt x="0" y="124"/>
                    </a:cubicBezTo>
                    <a:cubicBezTo>
                      <a:pt x="0" y="120"/>
                      <a:pt x="1" y="118"/>
                      <a:pt x="2" y="116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50" y="5"/>
                      <a:pt x="55" y="0"/>
                      <a:pt x="64" y="0"/>
                    </a:cubicBezTo>
                    <a:cubicBezTo>
                      <a:pt x="72" y="0"/>
                      <a:pt x="78" y="5"/>
                      <a:pt x="81" y="13"/>
                    </a:cubicBezTo>
                    <a:cubicBezTo>
                      <a:pt x="126" y="116"/>
                      <a:pt x="126" y="116"/>
                      <a:pt x="126" y="116"/>
                    </a:cubicBezTo>
                    <a:cubicBezTo>
                      <a:pt x="126" y="117"/>
                      <a:pt x="127" y="120"/>
                      <a:pt x="127" y="122"/>
                    </a:cubicBezTo>
                    <a:cubicBezTo>
                      <a:pt x="127" y="131"/>
                      <a:pt x="120" y="137"/>
                      <a:pt x="111" y="137"/>
                    </a:cubicBezTo>
                    <a:cubicBezTo>
                      <a:pt x="103" y="137"/>
                      <a:pt x="99" y="134"/>
                      <a:pt x="97" y="128"/>
                    </a:cubicBezTo>
                    <a:lnTo>
                      <a:pt x="89" y="110"/>
                    </a:lnTo>
                    <a:close/>
                    <a:moveTo>
                      <a:pt x="47" y="84"/>
                    </a:moveTo>
                    <a:cubicBezTo>
                      <a:pt x="79" y="84"/>
                      <a:pt x="79" y="84"/>
                      <a:pt x="79" y="84"/>
                    </a:cubicBezTo>
                    <a:cubicBezTo>
                      <a:pt x="63" y="43"/>
                      <a:pt x="63" y="43"/>
                      <a:pt x="63" y="43"/>
                    </a:cubicBezTo>
                    <a:lnTo>
                      <a:pt x="47" y="84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5176838" y="3525838"/>
                <a:ext cx="417512" cy="514350"/>
              </a:xfrm>
              <a:custGeom>
                <a:avLst/>
                <a:gdLst>
                  <a:gd name="T0" fmla="*/ 80 w 111"/>
                  <a:gd name="T1" fmla="*/ 15 h 137"/>
                  <a:gd name="T2" fmla="*/ 95 w 111"/>
                  <a:gd name="T3" fmla="*/ 0 h 137"/>
                  <a:gd name="T4" fmla="*/ 111 w 111"/>
                  <a:gd name="T5" fmla="*/ 15 h 137"/>
                  <a:gd name="T6" fmla="*/ 111 w 111"/>
                  <a:gd name="T7" fmla="*/ 122 h 137"/>
                  <a:gd name="T8" fmla="*/ 96 w 111"/>
                  <a:gd name="T9" fmla="*/ 137 h 137"/>
                  <a:gd name="T10" fmla="*/ 82 w 111"/>
                  <a:gd name="T11" fmla="*/ 130 h 137"/>
                  <a:gd name="T12" fmla="*/ 31 w 111"/>
                  <a:gd name="T13" fmla="*/ 64 h 137"/>
                  <a:gd name="T14" fmla="*/ 31 w 111"/>
                  <a:gd name="T15" fmla="*/ 122 h 137"/>
                  <a:gd name="T16" fmla="*/ 15 w 111"/>
                  <a:gd name="T17" fmla="*/ 137 h 137"/>
                  <a:gd name="T18" fmla="*/ 0 w 111"/>
                  <a:gd name="T19" fmla="*/ 122 h 137"/>
                  <a:gd name="T20" fmla="*/ 0 w 111"/>
                  <a:gd name="T21" fmla="*/ 17 h 137"/>
                  <a:gd name="T22" fmla="*/ 15 w 111"/>
                  <a:gd name="T23" fmla="*/ 0 h 137"/>
                  <a:gd name="T24" fmla="*/ 28 w 111"/>
                  <a:gd name="T25" fmla="*/ 7 h 137"/>
                  <a:gd name="T26" fmla="*/ 80 w 111"/>
                  <a:gd name="T27" fmla="*/ 79 h 137"/>
                  <a:gd name="T28" fmla="*/ 80 w 111"/>
                  <a:gd name="T29" fmla="*/ 15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1" h="137">
                    <a:moveTo>
                      <a:pt x="80" y="15"/>
                    </a:moveTo>
                    <a:cubicBezTo>
                      <a:pt x="80" y="6"/>
                      <a:pt x="86" y="0"/>
                      <a:pt x="95" y="0"/>
                    </a:cubicBezTo>
                    <a:cubicBezTo>
                      <a:pt x="104" y="0"/>
                      <a:pt x="111" y="6"/>
                      <a:pt x="111" y="15"/>
                    </a:cubicBezTo>
                    <a:cubicBezTo>
                      <a:pt x="111" y="122"/>
                      <a:pt x="111" y="122"/>
                      <a:pt x="111" y="122"/>
                    </a:cubicBezTo>
                    <a:cubicBezTo>
                      <a:pt x="111" y="130"/>
                      <a:pt x="105" y="137"/>
                      <a:pt x="96" y="137"/>
                    </a:cubicBezTo>
                    <a:cubicBezTo>
                      <a:pt x="90" y="137"/>
                      <a:pt x="86" y="136"/>
                      <a:pt x="82" y="130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2"/>
                      <a:pt x="24" y="137"/>
                      <a:pt x="15" y="137"/>
                    </a:cubicBezTo>
                    <a:cubicBezTo>
                      <a:pt x="7" y="137"/>
                      <a:pt x="0" y="132"/>
                      <a:pt x="0" y="12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4" y="0"/>
                      <a:pt x="15" y="0"/>
                    </a:cubicBezTo>
                    <a:cubicBezTo>
                      <a:pt x="20" y="0"/>
                      <a:pt x="25" y="2"/>
                      <a:pt x="28" y="7"/>
                    </a:cubicBezTo>
                    <a:cubicBezTo>
                      <a:pt x="80" y="79"/>
                      <a:pt x="80" y="79"/>
                      <a:pt x="80" y="79"/>
                    </a:cubicBezTo>
                    <a:lnTo>
                      <a:pt x="80" y="15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5710238" y="3525838"/>
                <a:ext cx="115887" cy="514350"/>
              </a:xfrm>
              <a:custGeom>
                <a:avLst/>
                <a:gdLst>
                  <a:gd name="T0" fmla="*/ 0 w 31"/>
                  <a:gd name="T1" fmla="*/ 16 h 137"/>
                  <a:gd name="T2" fmla="*/ 16 w 31"/>
                  <a:gd name="T3" fmla="*/ 0 h 137"/>
                  <a:gd name="T4" fmla="*/ 31 w 31"/>
                  <a:gd name="T5" fmla="*/ 16 h 137"/>
                  <a:gd name="T6" fmla="*/ 31 w 31"/>
                  <a:gd name="T7" fmla="*/ 122 h 137"/>
                  <a:gd name="T8" fmla="*/ 16 w 31"/>
                  <a:gd name="T9" fmla="*/ 137 h 137"/>
                  <a:gd name="T10" fmla="*/ 0 w 31"/>
                  <a:gd name="T11" fmla="*/ 122 h 137"/>
                  <a:gd name="T12" fmla="*/ 0 w 31"/>
                  <a:gd name="T13" fmla="*/ 16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137">
                    <a:moveTo>
                      <a:pt x="0" y="16"/>
                    </a:moveTo>
                    <a:cubicBezTo>
                      <a:pt x="0" y="6"/>
                      <a:pt x="7" y="0"/>
                      <a:pt x="16" y="0"/>
                    </a:cubicBezTo>
                    <a:cubicBezTo>
                      <a:pt x="25" y="0"/>
                      <a:pt x="31" y="6"/>
                      <a:pt x="31" y="16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1"/>
                      <a:pt x="25" y="137"/>
                      <a:pt x="16" y="137"/>
                    </a:cubicBezTo>
                    <a:cubicBezTo>
                      <a:pt x="7" y="137"/>
                      <a:pt x="0" y="131"/>
                      <a:pt x="0" y="122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5946775" y="3525838"/>
                <a:ext cx="347662" cy="514350"/>
              </a:xfrm>
              <a:custGeom>
                <a:avLst/>
                <a:gdLst>
                  <a:gd name="T0" fmla="*/ 79 w 93"/>
                  <a:gd name="T1" fmla="*/ 110 h 137"/>
                  <a:gd name="T2" fmla="*/ 93 w 93"/>
                  <a:gd name="T3" fmla="*/ 124 h 137"/>
                  <a:gd name="T4" fmla="*/ 79 w 93"/>
                  <a:gd name="T5" fmla="*/ 137 h 137"/>
                  <a:gd name="T6" fmla="*/ 16 w 93"/>
                  <a:gd name="T7" fmla="*/ 137 h 137"/>
                  <a:gd name="T8" fmla="*/ 0 w 93"/>
                  <a:gd name="T9" fmla="*/ 122 h 137"/>
                  <a:gd name="T10" fmla="*/ 0 w 93"/>
                  <a:gd name="T11" fmla="*/ 16 h 137"/>
                  <a:gd name="T12" fmla="*/ 16 w 93"/>
                  <a:gd name="T13" fmla="*/ 0 h 137"/>
                  <a:gd name="T14" fmla="*/ 79 w 93"/>
                  <a:gd name="T15" fmla="*/ 0 h 137"/>
                  <a:gd name="T16" fmla="*/ 93 w 93"/>
                  <a:gd name="T17" fmla="*/ 14 h 137"/>
                  <a:gd name="T18" fmla="*/ 79 w 93"/>
                  <a:gd name="T19" fmla="*/ 27 h 137"/>
                  <a:gd name="T20" fmla="*/ 31 w 93"/>
                  <a:gd name="T21" fmla="*/ 27 h 137"/>
                  <a:gd name="T22" fmla="*/ 31 w 93"/>
                  <a:gd name="T23" fmla="*/ 54 h 137"/>
                  <a:gd name="T24" fmla="*/ 65 w 93"/>
                  <a:gd name="T25" fmla="*/ 54 h 137"/>
                  <a:gd name="T26" fmla="*/ 80 w 93"/>
                  <a:gd name="T27" fmla="*/ 68 h 137"/>
                  <a:gd name="T28" fmla="*/ 65 w 93"/>
                  <a:gd name="T29" fmla="*/ 82 h 137"/>
                  <a:gd name="T30" fmla="*/ 31 w 93"/>
                  <a:gd name="T31" fmla="*/ 82 h 137"/>
                  <a:gd name="T32" fmla="*/ 31 w 93"/>
                  <a:gd name="T33" fmla="*/ 110 h 137"/>
                  <a:gd name="T34" fmla="*/ 79 w 93"/>
                  <a:gd name="T35" fmla="*/ 11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3" h="137">
                    <a:moveTo>
                      <a:pt x="79" y="110"/>
                    </a:moveTo>
                    <a:cubicBezTo>
                      <a:pt x="88" y="110"/>
                      <a:pt x="93" y="115"/>
                      <a:pt x="93" y="124"/>
                    </a:cubicBezTo>
                    <a:cubicBezTo>
                      <a:pt x="93" y="132"/>
                      <a:pt x="88" y="137"/>
                      <a:pt x="79" y="137"/>
                    </a:cubicBezTo>
                    <a:cubicBezTo>
                      <a:pt x="16" y="137"/>
                      <a:pt x="16" y="137"/>
                      <a:pt x="16" y="137"/>
                    </a:cubicBezTo>
                    <a:cubicBezTo>
                      <a:pt x="6" y="137"/>
                      <a:pt x="0" y="131"/>
                      <a:pt x="0" y="122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6"/>
                      <a:pt x="6" y="0"/>
                      <a:pt x="16" y="0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88" y="0"/>
                      <a:pt x="93" y="5"/>
                      <a:pt x="93" y="14"/>
                    </a:cubicBezTo>
                    <a:cubicBezTo>
                      <a:pt x="93" y="22"/>
                      <a:pt x="88" y="27"/>
                      <a:pt x="79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74" y="54"/>
                      <a:pt x="80" y="59"/>
                      <a:pt x="80" y="68"/>
                    </a:cubicBezTo>
                    <a:cubicBezTo>
                      <a:pt x="80" y="76"/>
                      <a:pt x="74" y="82"/>
                      <a:pt x="65" y="82"/>
                    </a:cubicBezTo>
                    <a:cubicBezTo>
                      <a:pt x="31" y="82"/>
                      <a:pt x="31" y="82"/>
                      <a:pt x="31" y="82"/>
                    </a:cubicBezTo>
                    <a:cubicBezTo>
                      <a:pt x="31" y="110"/>
                      <a:pt x="31" y="110"/>
                      <a:pt x="31" y="110"/>
                    </a:cubicBezTo>
                    <a:lnTo>
                      <a:pt x="79" y="110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2351088" y="4265613"/>
                <a:ext cx="400050" cy="528638"/>
              </a:xfrm>
              <a:custGeom>
                <a:avLst/>
                <a:gdLst>
                  <a:gd name="T0" fmla="*/ 75 w 107"/>
                  <a:gd name="T1" fmla="*/ 100 h 141"/>
                  <a:gd name="T2" fmla="*/ 42 w 107"/>
                  <a:gd name="T3" fmla="*/ 82 h 141"/>
                  <a:gd name="T4" fmla="*/ 3 w 107"/>
                  <a:gd name="T5" fmla="*/ 40 h 141"/>
                  <a:gd name="T6" fmla="*/ 54 w 107"/>
                  <a:gd name="T7" fmla="*/ 0 h 141"/>
                  <a:gd name="T8" fmla="*/ 92 w 107"/>
                  <a:gd name="T9" fmla="*/ 9 h 141"/>
                  <a:gd name="T10" fmla="*/ 102 w 107"/>
                  <a:gd name="T11" fmla="*/ 26 h 141"/>
                  <a:gd name="T12" fmla="*/ 87 w 107"/>
                  <a:gd name="T13" fmla="*/ 41 h 141"/>
                  <a:gd name="T14" fmla="*/ 74 w 107"/>
                  <a:gd name="T15" fmla="*/ 37 h 141"/>
                  <a:gd name="T16" fmla="*/ 52 w 107"/>
                  <a:gd name="T17" fmla="*/ 30 h 141"/>
                  <a:gd name="T18" fmla="*/ 34 w 107"/>
                  <a:gd name="T19" fmla="*/ 40 h 141"/>
                  <a:gd name="T20" fmla="*/ 65 w 107"/>
                  <a:gd name="T21" fmla="*/ 57 h 141"/>
                  <a:gd name="T22" fmla="*/ 107 w 107"/>
                  <a:gd name="T23" fmla="*/ 99 h 141"/>
                  <a:gd name="T24" fmla="*/ 52 w 107"/>
                  <a:gd name="T25" fmla="*/ 141 h 141"/>
                  <a:gd name="T26" fmla="*/ 8 w 107"/>
                  <a:gd name="T27" fmla="*/ 129 h 141"/>
                  <a:gd name="T28" fmla="*/ 0 w 107"/>
                  <a:gd name="T29" fmla="*/ 114 h 141"/>
                  <a:gd name="T30" fmla="*/ 14 w 107"/>
                  <a:gd name="T31" fmla="*/ 98 h 141"/>
                  <a:gd name="T32" fmla="*/ 26 w 107"/>
                  <a:gd name="T33" fmla="*/ 102 h 141"/>
                  <a:gd name="T34" fmla="*/ 55 w 107"/>
                  <a:gd name="T35" fmla="*/ 111 h 141"/>
                  <a:gd name="T36" fmla="*/ 75 w 107"/>
                  <a:gd name="T37" fmla="*/ 10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7" h="141">
                    <a:moveTo>
                      <a:pt x="75" y="100"/>
                    </a:moveTo>
                    <a:cubicBezTo>
                      <a:pt x="75" y="93"/>
                      <a:pt x="68" y="88"/>
                      <a:pt x="42" y="82"/>
                    </a:cubicBezTo>
                    <a:cubicBezTo>
                      <a:pt x="18" y="75"/>
                      <a:pt x="3" y="65"/>
                      <a:pt x="3" y="40"/>
                    </a:cubicBezTo>
                    <a:cubicBezTo>
                      <a:pt x="3" y="14"/>
                      <a:pt x="26" y="0"/>
                      <a:pt x="54" y="0"/>
                    </a:cubicBezTo>
                    <a:cubicBezTo>
                      <a:pt x="70" y="0"/>
                      <a:pt x="81" y="2"/>
                      <a:pt x="92" y="9"/>
                    </a:cubicBezTo>
                    <a:cubicBezTo>
                      <a:pt x="99" y="14"/>
                      <a:pt x="102" y="20"/>
                      <a:pt x="102" y="26"/>
                    </a:cubicBezTo>
                    <a:cubicBezTo>
                      <a:pt x="102" y="37"/>
                      <a:pt x="93" y="41"/>
                      <a:pt x="87" y="41"/>
                    </a:cubicBezTo>
                    <a:cubicBezTo>
                      <a:pt x="82" y="41"/>
                      <a:pt x="78" y="39"/>
                      <a:pt x="74" y="37"/>
                    </a:cubicBezTo>
                    <a:cubicBezTo>
                      <a:pt x="68" y="34"/>
                      <a:pt x="64" y="30"/>
                      <a:pt x="52" y="30"/>
                    </a:cubicBezTo>
                    <a:cubicBezTo>
                      <a:pt x="39" y="30"/>
                      <a:pt x="34" y="36"/>
                      <a:pt x="34" y="40"/>
                    </a:cubicBezTo>
                    <a:cubicBezTo>
                      <a:pt x="34" y="47"/>
                      <a:pt x="41" y="51"/>
                      <a:pt x="65" y="57"/>
                    </a:cubicBezTo>
                    <a:cubicBezTo>
                      <a:pt x="86" y="63"/>
                      <a:pt x="107" y="71"/>
                      <a:pt x="107" y="99"/>
                    </a:cubicBezTo>
                    <a:cubicBezTo>
                      <a:pt x="107" y="122"/>
                      <a:pt x="89" y="141"/>
                      <a:pt x="52" y="141"/>
                    </a:cubicBezTo>
                    <a:cubicBezTo>
                      <a:pt x="32" y="141"/>
                      <a:pt x="18" y="137"/>
                      <a:pt x="8" y="129"/>
                    </a:cubicBezTo>
                    <a:cubicBezTo>
                      <a:pt x="4" y="125"/>
                      <a:pt x="0" y="120"/>
                      <a:pt x="0" y="114"/>
                    </a:cubicBezTo>
                    <a:cubicBezTo>
                      <a:pt x="0" y="102"/>
                      <a:pt x="10" y="98"/>
                      <a:pt x="14" y="98"/>
                    </a:cubicBezTo>
                    <a:cubicBezTo>
                      <a:pt x="18" y="98"/>
                      <a:pt x="22" y="100"/>
                      <a:pt x="26" y="102"/>
                    </a:cubicBezTo>
                    <a:cubicBezTo>
                      <a:pt x="34" y="108"/>
                      <a:pt x="42" y="111"/>
                      <a:pt x="55" y="111"/>
                    </a:cubicBezTo>
                    <a:cubicBezTo>
                      <a:pt x="65" y="111"/>
                      <a:pt x="75" y="109"/>
                      <a:pt x="75" y="100"/>
                    </a:cubicBez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0" name="Freeform 19"/>
              <p:cNvSpPr>
                <a:spLocks noEditPoints="1"/>
              </p:cNvSpPr>
              <p:nvPr/>
            </p:nvSpPr>
            <p:spPr bwMode="auto">
              <a:xfrm>
                <a:off x="2803525" y="4271963"/>
                <a:ext cx="473075" cy="514350"/>
              </a:xfrm>
              <a:custGeom>
                <a:avLst/>
                <a:gdLst>
                  <a:gd name="T0" fmla="*/ 89 w 126"/>
                  <a:gd name="T1" fmla="*/ 110 h 137"/>
                  <a:gd name="T2" fmla="*/ 36 w 126"/>
                  <a:gd name="T3" fmla="*/ 110 h 137"/>
                  <a:gd name="T4" fmla="*/ 29 w 126"/>
                  <a:gd name="T5" fmla="*/ 128 h 137"/>
                  <a:gd name="T6" fmla="*/ 15 w 126"/>
                  <a:gd name="T7" fmla="*/ 137 h 137"/>
                  <a:gd name="T8" fmla="*/ 0 w 126"/>
                  <a:gd name="T9" fmla="*/ 124 h 137"/>
                  <a:gd name="T10" fmla="*/ 1 w 126"/>
                  <a:gd name="T11" fmla="*/ 116 h 137"/>
                  <a:gd name="T12" fmla="*/ 46 w 126"/>
                  <a:gd name="T13" fmla="*/ 13 h 137"/>
                  <a:gd name="T14" fmla="*/ 63 w 126"/>
                  <a:gd name="T15" fmla="*/ 0 h 137"/>
                  <a:gd name="T16" fmla="*/ 81 w 126"/>
                  <a:gd name="T17" fmla="*/ 13 h 137"/>
                  <a:gd name="T18" fmla="*/ 125 w 126"/>
                  <a:gd name="T19" fmla="*/ 116 h 137"/>
                  <a:gd name="T20" fmla="*/ 126 w 126"/>
                  <a:gd name="T21" fmla="*/ 122 h 137"/>
                  <a:gd name="T22" fmla="*/ 110 w 126"/>
                  <a:gd name="T23" fmla="*/ 137 h 137"/>
                  <a:gd name="T24" fmla="*/ 96 w 126"/>
                  <a:gd name="T25" fmla="*/ 128 h 137"/>
                  <a:gd name="T26" fmla="*/ 89 w 126"/>
                  <a:gd name="T27" fmla="*/ 110 h 137"/>
                  <a:gd name="T28" fmla="*/ 46 w 126"/>
                  <a:gd name="T29" fmla="*/ 84 h 137"/>
                  <a:gd name="T30" fmla="*/ 79 w 126"/>
                  <a:gd name="T31" fmla="*/ 84 h 137"/>
                  <a:gd name="T32" fmla="*/ 62 w 126"/>
                  <a:gd name="T33" fmla="*/ 43 h 137"/>
                  <a:gd name="T34" fmla="*/ 46 w 126"/>
                  <a:gd name="T35" fmla="*/ 84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6" h="137">
                    <a:moveTo>
                      <a:pt x="89" y="110"/>
                    </a:moveTo>
                    <a:cubicBezTo>
                      <a:pt x="36" y="110"/>
                      <a:pt x="36" y="110"/>
                      <a:pt x="36" y="110"/>
                    </a:cubicBezTo>
                    <a:cubicBezTo>
                      <a:pt x="29" y="128"/>
                      <a:pt x="29" y="128"/>
                      <a:pt x="29" y="128"/>
                    </a:cubicBezTo>
                    <a:cubicBezTo>
                      <a:pt x="27" y="135"/>
                      <a:pt x="22" y="137"/>
                      <a:pt x="15" y="137"/>
                    </a:cubicBezTo>
                    <a:cubicBezTo>
                      <a:pt x="6" y="137"/>
                      <a:pt x="0" y="132"/>
                      <a:pt x="0" y="124"/>
                    </a:cubicBezTo>
                    <a:cubicBezTo>
                      <a:pt x="0" y="120"/>
                      <a:pt x="0" y="118"/>
                      <a:pt x="1" y="116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9" y="5"/>
                      <a:pt x="54" y="0"/>
                      <a:pt x="63" y="0"/>
                    </a:cubicBezTo>
                    <a:cubicBezTo>
                      <a:pt x="72" y="0"/>
                      <a:pt x="77" y="5"/>
                      <a:pt x="81" y="13"/>
                    </a:cubicBezTo>
                    <a:cubicBezTo>
                      <a:pt x="125" y="116"/>
                      <a:pt x="125" y="116"/>
                      <a:pt x="125" y="116"/>
                    </a:cubicBezTo>
                    <a:cubicBezTo>
                      <a:pt x="126" y="117"/>
                      <a:pt x="126" y="120"/>
                      <a:pt x="126" y="122"/>
                    </a:cubicBezTo>
                    <a:cubicBezTo>
                      <a:pt x="126" y="131"/>
                      <a:pt x="119" y="137"/>
                      <a:pt x="110" y="137"/>
                    </a:cubicBezTo>
                    <a:cubicBezTo>
                      <a:pt x="103" y="137"/>
                      <a:pt x="98" y="134"/>
                      <a:pt x="96" y="128"/>
                    </a:cubicBezTo>
                    <a:lnTo>
                      <a:pt x="89" y="110"/>
                    </a:lnTo>
                    <a:close/>
                    <a:moveTo>
                      <a:pt x="46" y="84"/>
                    </a:moveTo>
                    <a:cubicBezTo>
                      <a:pt x="79" y="84"/>
                      <a:pt x="79" y="84"/>
                      <a:pt x="79" y="84"/>
                    </a:cubicBezTo>
                    <a:cubicBezTo>
                      <a:pt x="62" y="43"/>
                      <a:pt x="62" y="43"/>
                      <a:pt x="62" y="43"/>
                    </a:cubicBezTo>
                    <a:lnTo>
                      <a:pt x="46" y="84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351213" y="4271963"/>
                <a:ext cx="415925" cy="514350"/>
              </a:xfrm>
              <a:custGeom>
                <a:avLst/>
                <a:gdLst>
                  <a:gd name="T0" fmla="*/ 80 w 111"/>
                  <a:gd name="T1" fmla="*/ 15 h 137"/>
                  <a:gd name="T2" fmla="*/ 95 w 111"/>
                  <a:gd name="T3" fmla="*/ 0 h 137"/>
                  <a:gd name="T4" fmla="*/ 111 w 111"/>
                  <a:gd name="T5" fmla="*/ 15 h 137"/>
                  <a:gd name="T6" fmla="*/ 111 w 111"/>
                  <a:gd name="T7" fmla="*/ 122 h 137"/>
                  <a:gd name="T8" fmla="*/ 96 w 111"/>
                  <a:gd name="T9" fmla="*/ 137 h 137"/>
                  <a:gd name="T10" fmla="*/ 82 w 111"/>
                  <a:gd name="T11" fmla="*/ 130 h 137"/>
                  <a:gd name="T12" fmla="*/ 31 w 111"/>
                  <a:gd name="T13" fmla="*/ 64 h 137"/>
                  <a:gd name="T14" fmla="*/ 31 w 111"/>
                  <a:gd name="T15" fmla="*/ 122 h 137"/>
                  <a:gd name="T16" fmla="*/ 16 w 111"/>
                  <a:gd name="T17" fmla="*/ 137 h 137"/>
                  <a:gd name="T18" fmla="*/ 0 w 111"/>
                  <a:gd name="T19" fmla="*/ 122 h 137"/>
                  <a:gd name="T20" fmla="*/ 0 w 111"/>
                  <a:gd name="T21" fmla="*/ 17 h 137"/>
                  <a:gd name="T22" fmla="*/ 16 w 111"/>
                  <a:gd name="T23" fmla="*/ 0 h 137"/>
                  <a:gd name="T24" fmla="*/ 29 w 111"/>
                  <a:gd name="T25" fmla="*/ 7 h 137"/>
                  <a:gd name="T26" fmla="*/ 80 w 111"/>
                  <a:gd name="T27" fmla="*/ 79 h 137"/>
                  <a:gd name="T28" fmla="*/ 80 w 111"/>
                  <a:gd name="T29" fmla="*/ 15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1" h="137">
                    <a:moveTo>
                      <a:pt x="80" y="15"/>
                    </a:moveTo>
                    <a:cubicBezTo>
                      <a:pt x="80" y="6"/>
                      <a:pt x="87" y="0"/>
                      <a:pt x="95" y="0"/>
                    </a:cubicBezTo>
                    <a:cubicBezTo>
                      <a:pt x="104" y="0"/>
                      <a:pt x="111" y="6"/>
                      <a:pt x="111" y="15"/>
                    </a:cubicBezTo>
                    <a:cubicBezTo>
                      <a:pt x="111" y="122"/>
                      <a:pt x="111" y="122"/>
                      <a:pt x="111" y="122"/>
                    </a:cubicBezTo>
                    <a:cubicBezTo>
                      <a:pt x="111" y="130"/>
                      <a:pt x="105" y="137"/>
                      <a:pt x="96" y="137"/>
                    </a:cubicBezTo>
                    <a:cubicBezTo>
                      <a:pt x="90" y="137"/>
                      <a:pt x="86" y="136"/>
                      <a:pt x="82" y="130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2"/>
                      <a:pt x="25" y="137"/>
                      <a:pt x="16" y="137"/>
                    </a:cubicBezTo>
                    <a:cubicBezTo>
                      <a:pt x="7" y="137"/>
                      <a:pt x="0" y="132"/>
                      <a:pt x="0" y="12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4" y="0"/>
                      <a:pt x="16" y="0"/>
                    </a:cubicBezTo>
                    <a:cubicBezTo>
                      <a:pt x="21" y="0"/>
                      <a:pt x="25" y="2"/>
                      <a:pt x="29" y="7"/>
                    </a:cubicBezTo>
                    <a:cubicBezTo>
                      <a:pt x="80" y="79"/>
                      <a:pt x="80" y="79"/>
                      <a:pt x="80" y="79"/>
                    </a:cubicBezTo>
                    <a:lnTo>
                      <a:pt x="80" y="15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3835400" y="4271963"/>
                <a:ext cx="446087" cy="514350"/>
              </a:xfrm>
              <a:custGeom>
                <a:avLst/>
                <a:gdLst>
                  <a:gd name="T0" fmla="*/ 103 w 119"/>
                  <a:gd name="T1" fmla="*/ 0 h 137"/>
                  <a:gd name="T2" fmla="*/ 119 w 119"/>
                  <a:gd name="T3" fmla="*/ 14 h 137"/>
                  <a:gd name="T4" fmla="*/ 103 w 119"/>
                  <a:gd name="T5" fmla="*/ 28 h 137"/>
                  <a:gd name="T6" fmla="*/ 75 w 119"/>
                  <a:gd name="T7" fmla="*/ 28 h 137"/>
                  <a:gd name="T8" fmla="*/ 75 w 119"/>
                  <a:gd name="T9" fmla="*/ 122 h 137"/>
                  <a:gd name="T10" fmla="*/ 59 w 119"/>
                  <a:gd name="T11" fmla="*/ 137 h 137"/>
                  <a:gd name="T12" fmla="*/ 44 w 119"/>
                  <a:gd name="T13" fmla="*/ 122 h 137"/>
                  <a:gd name="T14" fmla="*/ 44 w 119"/>
                  <a:gd name="T15" fmla="*/ 28 h 137"/>
                  <a:gd name="T16" fmla="*/ 15 w 119"/>
                  <a:gd name="T17" fmla="*/ 28 h 137"/>
                  <a:gd name="T18" fmla="*/ 0 w 119"/>
                  <a:gd name="T19" fmla="*/ 14 h 137"/>
                  <a:gd name="T20" fmla="*/ 15 w 119"/>
                  <a:gd name="T21" fmla="*/ 0 h 137"/>
                  <a:gd name="T22" fmla="*/ 103 w 119"/>
                  <a:gd name="T23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9" h="137">
                    <a:moveTo>
                      <a:pt x="103" y="0"/>
                    </a:moveTo>
                    <a:cubicBezTo>
                      <a:pt x="112" y="0"/>
                      <a:pt x="119" y="5"/>
                      <a:pt x="119" y="14"/>
                    </a:cubicBezTo>
                    <a:cubicBezTo>
                      <a:pt x="119" y="22"/>
                      <a:pt x="112" y="28"/>
                      <a:pt x="103" y="28"/>
                    </a:cubicBezTo>
                    <a:cubicBezTo>
                      <a:pt x="75" y="28"/>
                      <a:pt x="75" y="28"/>
                      <a:pt x="75" y="28"/>
                    </a:cubicBezTo>
                    <a:cubicBezTo>
                      <a:pt x="75" y="122"/>
                      <a:pt x="75" y="122"/>
                      <a:pt x="75" y="122"/>
                    </a:cubicBezTo>
                    <a:cubicBezTo>
                      <a:pt x="75" y="131"/>
                      <a:pt x="68" y="137"/>
                      <a:pt x="59" y="137"/>
                    </a:cubicBezTo>
                    <a:cubicBezTo>
                      <a:pt x="50" y="137"/>
                      <a:pt x="44" y="131"/>
                      <a:pt x="44" y="122"/>
                    </a:cubicBezTo>
                    <a:cubicBezTo>
                      <a:pt x="44" y="28"/>
                      <a:pt x="44" y="28"/>
                      <a:pt x="44" y="28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6" y="28"/>
                      <a:pt x="0" y="22"/>
                      <a:pt x="0" y="14"/>
                    </a:cubicBezTo>
                    <a:cubicBezTo>
                      <a:pt x="0" y="5"/>
                      <a:pt x="6" y="0"/>
                      <a:pt x="15" y="0"/>
                    </a:cubicBez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3" name="Freeform 22"/>
              <p:cNvSpPr>
                <a:spLocks noEditPoints="1"/>
              </p:cNvSpPr>
              <p:nvPr/>
            </p:nvSpPr>
            <p:spPr bwMode="auto">
              <a:xfrm>
                <a:off x="4344988" y="4076700"/>
                <a:ext cx="349250" cy="709613"/>
              </a:xfrm>
              <a:custGeom>
                <a:avLst/>
                <a:gdLst>
                  <a:gd name="T0" fmla="*/ 79 w 93"/>
                  <a:gd name="T1" fmla="*/ 162 h 189"/>
                  <a:gd name="T2" fmla="*/ 93 w 93"/>
                  <a:gd name="T3" fmla="*/ 176 h 189"/>
                  <a:gd name="T4" fmla="*/ 79 w 93"/>
                  <a:gd name="T5" fmla="*/ 189 h 189"/>
                  <a:gd name="T6" fmla="*/ 16 w 93"/>
                  <a:gd name="T7" fmla="*/ 189 h 189"/>
                  <a:gd name="T8" fmla="*/ 0 w 93"/>
                  <a:gd name="T9" fmla="*/ 174 h 189"/>
                  <a:gd name="T10" fmla="*/ 0 w 93"/>
                  <a:gd name="T11" fmla="*/ 68 h 189"/>
                  <a:gd name="T12" fmla="*/ 16 w 93"/>
                  <a:gd name="T13" fmla="*/ 52 h 189"/>
                  <a:gd name="T14" fmla="*/ 79 w 93"/>
                  <a:gd name="T15" fmla="*/ 52 h 189"/>
                  <a:gd name="T16" fmla="*/ 93 w 93"/>
                  <a:gd name="T17" fmla="*/ 66 h 189"/>
                  <a:gd name="T18" fmla="*/ 79 w 93"/>
                  <a:gd name="T19" fmla="*/ 80 h 189"/>
                  <a:gd name="T20" fmla="*/ 32 w 93"/>
                  <a:gd name="T21" fmla="*/ 80 h 189"/>
                  <a:gd name="T22" fmla="*/ 32 w 93"/>
                  <a:gd name="T23" fmla="*/ 106 h 189"/>
                  <a:gd name="T24" fmla="*/ 65 w 93"/>
                  <a:gd name="T25" fmla="*/ 106 h 189"/>
                  <a:gd name="T26" fmla="*/ 80 w 93"/>
                  <a:gd name="T27" fmla="*/ 120 h 189"/>
                  <a:gd name="T28" fmla="*/ 65 w 93"/>
                  <a:gd name="T29" fmla="*/ 134 h 189"/>
                  <a:gd name="T30" fmla="*/ 32 w 93"/>
                  <a:gd name="T31" fmla="*/ 134 h 189"/>
                  <a:gd name="T32" fmla="*/ 32 w 93"/>
                  <a:gd name="T33" fmla="*/ 162 h 189"/>
                  <a:gd name="T34" fmla="*/ 79 w 93"/>
                  <a:gd name="T35" fmla="*/ 162 h 189"/>
                  <a:gd name="T36" fmla="*/ 54 w 93"/>
                  <a:gd name="T37" fmla="*/ 3 h 189"/>
                  <a:gd name="T38" fmla="*/ 62 w 93"/>
                  <a:gd name="T39" fmla="*/ 0 h 189"/>
                  <a:gd name="T40" fmla="*/ 75 w 93"/>
                  <a:gd name="T41" fmla="*/ 12 h 189"/>
                  <a:gd name="T42" fmla="*/ 70 w 93"/>
                  <a:gd name="T43" fmla="*/ 22 h 189"/>
                  <a:gd name="T44" fmla="*/ 44 w 93"/>
                  <a:gd name="T45" fmla="*/ 39 h 189"/>
                  <a:gd name="T46" fmla="*/ 38 w 93"/>
                  <a:gd name="T47" fmla="*/ 42 h 189"/>
                  <a:gd name="T48" fmla="*/ 28 w 93"/>
                  <a:gd name="T49" fmla="*/ 32 h 189"/>
                  <a:gd name="T50" fmla="*/ 32 w 93"/>
                  <a:gd name="T51" fmla="*/ 24 h 189"/>
                  <a:gd name="T52" fmla="*/ 54 w 93"/>
                  <a:gd name="T53" fmla="*/ 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3" h="189">
                    <a:moveTo>
                      <a:pt x="79" y="162"/>
                    </a:moveTo>
                    <a:cubicBezTo>
                      <a:pt x="88" y="162"/>
                      <a:pt x="93" y="167"/>
                      <a:pt x="93" y="176"/>
                    </a:cubicBezTo>
                    <a:cubicBezTo>
                      <a:pt x="93" y="184"/>
                      <a:pt x="88" y="189"/>
                      <a:pt x="79" y="189"/>
                    </a:cubicBezTo>
                    <a:cubicBezTo>
                      <a:pt x="16" y="189"/>
                      <a:pt x="16" y="189"/>
                      <a:pt x="16" y="189"/>
                    </a:cubicBezTo>
                    <a:cubicBezTo>
                      <a:pt x="6" y="189"/>
                      <a:pt x="0" y="183"/>
                      <a:pt x="0" y="17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58"/>
                      <a:pt x="6" y="52"/>
                      <a:pt x="16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88" y="52"/>
                      <a:pt x="93" y="57"/>
                      <a:pt x="93" y="66"/>
                    </a:cubicBezTo>
                    <a:cubicBezTo>
                      <a:pt x="93" y="74"/>
                      <a:pt x="88" y="80"/>
                      <a:pt x="79" y="80"/>
                    </a:cubicBezTo>
                    <a:cubicBezTo>
                      <a:pt x="32" y="80"/>
                      <a:pt x="32" y="80"/>
                      <a:pt x="32" y="80"/>
                    </a:cubicBezTo>
                    <a:cubicBezTo>
                      <a:pt x="32" y="106"/>
                      <a:pt x="32" y="106"/>
                      <a:pt x="32" y="106"/>
                    </a:cubicBezTo>
                    <a:cubicBezTo>
                      <a:pt x="65" y="106"/>
                      <a:pt x="65" y="106"/>
                      <a:pt x="65" y="106"/>
                    </a:cubicBezTo>
                    <a:cubicBezTo>
                      <a:pt x="74" y="106"/>
                      <a:pt x="80" y="111"/>
                      <a:pt x="80" y="120"/>
                    </a:cubicBezTo>
                    <a:cubicBezTo>
                      <a:pt x="80" y="129"/>
                      <a:pt x="74" y="134"/>
                      <a:pt x="65" y="134"/>
                    </a:cubicBezTo>
                    <a:cubicBezTo>
                      <a:pt x="32" y="134"/>
                      <a:pt x="32" y="134"/>
                      <a:pt x="32" y="134"/>
                    </a:cubicBezTo>
                    <a:cubicBezTo>
                      <a:pt x="32" y="162"/>
                      <a:pt x="32" y="162"/>
                      <a:pt x="32" y="162"/>
                    </a:cubicBezTo>
                    <a:lnTo>
                      <a:pt x="79" y="162"/>
                    </a:lnTo>
                    <a:close/>
                    <a:moveTo>
                      <a:pt x="54" y="3"/>
                    </a:moveTo>
                    <a:cubicBezTo>
                      <a:pt x="56" y="1"/>
                      <a:pt x="59" y="0"/>
                      <a:pt x="62" y="0"/>
                    </a:cubicBezTo>
                    <a:cubicBezTo>
                      <a:pt x="69" y="0"/>
                      <a:pt x="75" y="6"/>
                      <a:pt x="75" y="12"/>
                    </a:cubicBezTo>
                    <a:cubicBezTo>
                      <a:pt x="75" y="16"/>
                      <a:pt x="74" y="20"/>
                      <a:pt x="70" y="22"/>
                    </a:cubicBezTo>
                    <a:cubicBezTo>
                      <a:pt x="44" y="39"/>
                      <a:pt x="44" y="39"/>
                      <a:pt x="44" y="39"/>
                    </a:cubicBezTo>
                    <a:cubicBezTo>
                      <a:pt x="41" y="41"/>
                      <a:pt x="39" y="42"/>
                      <a:pt x="38" y="42"/>
                    </a:cubicBezTo>
                    <a:cubicBezTo>
                      <a:pt x="32" y="42"/>
                      <a:pt x="28" y="36"/>
                      <a:pt x="28" y="32"/>
                    </a:cubicBezTo>
                    <a:cubicBezTo>
                      <a:pt x="28" y="29"/>
                      <a:pt x="30" y="27"/>
                      <a:pt x="32" y="24"/>
                    </a:cubicBezTo>
                    <a:lnTo>
                      <a:pt x="54" y="3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4806950" y="4265613"/>
                <a:ext cx="300037" cy="520700"/>
              </a:xfrm>
              <a:custGeom>
                <a:avLst/>
                <a:gdLst>
                  <a:gd name="T0" fmla="*/ 42 w 80"/>
                  <a:gd name="T1" fmla="*/ 77 h 139"/>
                  <a:gd name="T2" fmla="*/ 66 w 80"/>
                  <a:gd name="T3" fmla="*/ 32 h 139"/>
                  <a:gd name="T4" fmla="*/ 41 w 80"/>
                  <a:gd name="T5" fmla="*/ 10 h 139"/>
                  <a:gd name="T6" fmla="*/ 14 w 80"/>
                  <a:gd name="T7" fmla="*/ 25 h 139"/>
                  <a:gd name="T8" fmla="*/ 9 w 80"/>
                  <a:gd name="T9" fmla="*/ 29 h 139"/>
                  <a:gd name="T10" fmla="*/ 4 w 80"/>
                  <a:gd name="T11" fmla="*/ 24 h 139"/>
                  <a:gd name="T12" fmla="*/ 41 w 80"/>
                  <a:gd name="T13" fmla="*/ 0 h 139"/>
                  <a:gd name="T14" fmla="*/ 77 w 80"/>
                  <a:gd name="T15" fmla="*/ 32 h 139"/>
                  <a:gd name="T16" fmla="*/ 52 w 80"/>
                  <a:gd name="T17" fmla="*/ 80 h 139"/>
                  <a:gd name="T18" fmla="*/ 14 w 80"/>
                  <a:gd name="T19" fmla="*/ 130 h 139"/>
                  <a:gd name="T20" fmla="*/ 74 w 80"/>
                  <a:gd name="T21" fmla="*/ 130 h 139"/>
                  <a:gd name="T22" fmla="*/ 80 w 80"/>
                  <a:gd name="T23" fmla="*/ 135 h 139"/>
                  <a:gd name="T24" fmla="*/ 74 w 80"/>
                  <a:gd name="T25" fmla="*/ 139 h 139"/>
                  <a:gd name="T26" fmla="*/ 5 w 80"/>
                  <a:gd name="T27" fmla="*/ 139 h 139"/>
                  <a:gd name="T28" fmla="*/ 0 w 80"/>
                  <a:gd name="T29" fmla="*/ 135 h 139"/>
                  <a:gd name="T30" fmla="*/ 3 w 80"/>
                  <a:gd name="T31" fmla="*/ 129 h 139"/>
                  <a:gd name="T32" fmla="*/ 42 w 80"/>
                  <a:gd name="T33" fmla="*/ 7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139">
                    <a:moveTo>
                      <a:pt x="42" y="77"/>
                    </a:moveTo>
                    <a:cubicBezTo>
                      <a:pt x="59" y="55"/>
                      <a:pt x="66" y="43"/>
                      <a:pt x="66" y="32"/>
                    </a:cubicBezTo>
                    <a:cubicBezTo>
                      <a:pt x="66" y="20"/>
                      <a:pt x="58" y="10"/>
                      <a:pt x="41" y="10"/>
                    </a:cubicBezTo>
                    <a:cubicBezTo>
                      <a:pt x="27" y="10"/>
                      <a:pt x="18" y="17"/>
                      <a:pt x="14" y="25"/>
                    </a:cubicBezTo>
                    <a:cubicBezTo>
                      <a:pt x="12" y="28"/>
                      <a:pt x="10" y="29"/>
                      <a:pt x="9" y="29"/>
                    </a:cubicBezTo>
                    <a:cubicBezTo>
                      <a:pt x="6" y="29"/>
                      <a:pt x="4" y="27"/>
                      <a:pt x="4" y="24"/>
                    </a:cubicBezTo>
                    <a:cubicBezTo>
                      <a:pt x="4" y="18"/>
                      <a:pt x="15" y="0"/>
                      <a:pt x="41" y="0"/>
                    </a:cubicBezTo>
                    <a:cubicBezTo>
                      <a:pt x="62" y="0"/>
                      <a:pt x="77" y="12"/>
                      <a:pt x="77" y="32"/>
                    </a:cubicBezTo>
                    <a:cubicBezTo>
                      <a:pt x="77" y="47"/>
                      <a:pt x="67" y="60"/>
                      <a:pt x="52" y="80"/>
                    </a:cubicBezTo>
                    <a:cubicBezTo>
                      <a:pt x="14" y="130"/>
                      <a:pt x="14" y="130"/>
                      <a:pt x="14" y="130"/>
                    </a:cubicBezTo>
                    <a:cubicBezTo>
                      <a:pt x="74" y="130"/>
                      <a:pt x="74" y="130"/>
                      <a:pt x="74" y="130"/>
                    </a:cubicBezTo>
                    <a:cubicBezTo>
                      <a:pt x="78" y="130"/>
                      <a:pt x="80" y="131"/>
                      <a:pt x="80" y="135"/>
                    </a:cubicBezTo>
                    <a:cubicBezTo>
                      <a:pt x="80" y="138"/>
                      <a:pt x="78" y="139"/>
                      <a:pt x="74" y="139"/>
                    </a:cubicBezTo>
                    <a:cubicBezTo>
                      <a:pt x="5" y="139"/>
                      <a:pt x="5" y="139"/>
                      <a:pt x="5" y="139"/>
                    </a:cubicBezTo>
                    <a:cubicBezTo>
                      <a:pt x="2" y="139"/>
                      <a:pt x="0" y="138"/>
                      <a:pt x="0" y="135"/>
                    </a:cubicBezTo>
                    <a:cubicBezTo>
                      <a:pt x="0" y="133"/>
                      <a:pt x="1" y="131"/>
                      <a:pt x="3" y="129"/>
                    </a:cubicBezTo>
                    <a:lnTo>
                      <a:pt x="42" y="77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5" name="Freeform 24"/>
              <p:cNvSpPr>
                <a:spLocks noEditPoints="1"/>
              </p:cNvSpPr>
              <p:nvPr/>
            </p:nvSpPr>
            <p:spPr bwMode="auto">
              <a:xfrm>
                <a:off x="5189538" y="4265613"/>
                <a:ext cx="352425" cy="531813"/>
              </a:xfrm>
              <a:custGeom>
                <a:avLst/>
                <a:gdLst>
                  <a:gd name="T0" fmla="*/ 94 w 94"/>
                  <a:gd name="T1" fmla="*/ 71 h 142"/>
                  <a:gd name="T2" fmla="*/ 47 w 94"/>
                  <a:gd name="T3" fmla="*/ 142 h 142"/>
                  <a:gd name="T4" fmla="*/ 0 w 94"/>
                  <a:gd name="T5" fmla="*/ 71 h 142"/>
                  <a:gd name="T6" fmla="*/ 47 w 94"/>
                  <a:gd name="T7" fmla="*/ 0 h 142"/>
                  <a:gd name="T8" fmla="*/ 94 w 94"/>
                  <a:gd name="T9" fmla="*/ 71 h 142"/>
                  <a:gd name="T10" fmla="*/ 11 w 94"/>
                  <a:gd name="T11" fmla="*/ 71 h 142"/>
                  <a:gd name="T12" fmla="*/ 47 w 94"/>
                  <a:gd name="T13" fmla="*/ 132 h 142"/>
                  <a:gd name="T14" fmla="*/ 84 w 94"/>
                  <a:gd name="T15" fmla="*/ 71 h 142"/>
                  <a:gd name="T16" fmla="*/ 47 w 94"/>
                  <a:gd name="T17" fmla="*/ 10 h 142"/>
                  <a:gd name="T18" fmla="*/ 11 w 94"/>
                  <a:gd name="T19" fmla="*/ 71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42">
                    <a:moveTo>
                      <a:pt x="94" y="71"/>
                    </a:moveTo>
                    <a:cubicBezTo>
                      <a:pt x="94" y="117"/>
                      <a:pt x="77" y="142"/>
                      <a:pt x="47" y="142"/>
                    </a:cubicBezTo>
                    <a:cubicBezTo>
                      <a:pt x="17" y="142"/>
                      <a:pt x="0" y="117"/>
                      <a:pt x="0" y="71"/>
                    </a:cubicBezTo>
                    <a:cubicBezTo>
                      <a:pt x="0" y="27"/>
                      <a:pt x="18" y="0"/>
                      <a:pt x="47" y="0"/>
                    </a:cubicBezTo>
                    <a:cubicBezTo>
                      <a:pt x="78" y="0"/>
                      <a:pt x="94" y="27"/>
                      <a:pt x="94" y="71"/>
                    </a:cubicBezTo>
                    <a:close/>
                    <a:moveTo>
                      <a:pt x="11" y="71"/>
                    </a:moveTo>
                    <a:cubicBezTo>
                      <a:pt x="11" y="109"/>
                      <a:pt x="24" y="132"/>
                      <a:pt x="47" y="132"/>
                    </a:cubicBezTo>
                    <a:cubicBezTo>
                      <a:pt x="71" y="132"/>
                      <a:pt x="84" y="109"/>
                      <a:pt x="84" y="71"/>
                    </a:cubicBezTo>
                    <a:cubicBezTo>
                      <a:pt x="84" y="35"/>
                      <a:pt x="71" y="10"/>
                      <a:pt x="47" y="10"/>
                    </a:cubicBezTo>
                    <a:cubicBezTo>
                      <a:pt x="24" y="10"/>
                      <a:pt x="11" y="35"/>
                      <a:pt x="11" y="71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5627688" y="4265613"/>
                <a:ext cx="300037" cy="520700"/>
              </a:xfrm>
              <a:custGeom>
                <a:avLst/>
                <a:gdLst>
                  <a:gd name="T0" fmla="*/ 43 w 80"/>
                  <a:gd name="T1" fmla="*/ 77 h 139"/>
                  <a:gd name="T2" fmla="*/ 67 w 80"/>
                  <a:gd name="T3" fmla="*/ 32 h 139"/>
                  <a:gd name="T4" fmla="*/ 41 w 80"/>
                  <a:gd name="T5" fmla="*/ 10 h 139"/>
                  <a:gd name="T6" fmla="*/ 14 w 80"/>
                  <a:gd name="T7" fmla="*/ 25 h 139"/>
                  <a:gd name="T8" fmla="*/ 9 w 80"/>
                  <a:gd name="T9" fmla="*/ 29 h 139"/>
                  <a:gd name="T10" fmla="*/ 4 w 80"/>
                  <a:gd name="T11" fmla="*/ 24 h 139"/>
                  <a:gd name="T12" fmla="*/ 41 w 80"/>
                  <a:gd name="T13" fmla="*/ 0 h 139"/>
                  <a:gd name="T14" fmla="*/ 77 w 80"/>
                  <a:gd name="T15" fmla="*/ 32 h 139"/>
                  <a:gd name="T16" fmla="*/ 52 w 80"/>
                  <a:gd name="T17" fmla="*/ 80 h 139"/>
                  <a:gd name="T18" fmla="*/ 15 w 80"/>
                  <a:gd name="T19" fmla="*/ 130 h 139"/>
                  <a:gd name="T20" fmla="*/ 74 w 80"/>
                  <a:gd name="T21" fmla="*/ 130 h 139"/>
                  <a:gd name="T22" fmla="*/ 80 w 80"/>
                  <a:gd name="T23" fmla="*/ 135 h 139"/>
                  <a:gd name="T24" fmla="*/ 74 w 80"/>
                  <a:gd name="T25" fmla="*/ 139 h 139"/>
                  <a:gd name="T26" fmla="*/ 6 w 80"/>
                  <a:gd name="T27" fmla="*/ 139 h 139"/>
                  <a:gd name="T28" fmla="*/ 0 w 80"/>
                  <a:gd name="T29" fmla="*/ 135 h 139"/>
                  <a:gd name="T30" fmla="*/ 3 w 80"/>
                  <a:gd name="T31" fmla="*/ 129 h 139"/>
                  <a:gd name="T32" fmla="*/ 43 w 80"/>
                  <a:gd name="T33" fmla="*/ 7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139">
                    <a:moveTo>
                      <a:pt x="43" y="77"/>
                    </a:moveTo>
                    <a:cubicBezTo>
                      <a:pt x="60" y="55"/>
                      <a:pt x="67" y="43"/>
                      <a:pt x="67" y="32"/>
                    </a:cubicBezTo>
                    <a:cubicBezTo>
                      <a:pt x="67" y="20"/>
                      <a:pt x="58" y="10"/>
                      <a:pt x="41" y="10"/>
                    </a:cubicBezTo>
                    <a:cubicBezTo>
                      <a:pt x="27" y="10"/>
                      <a:pt x="19" y="17"/>
                      <a:pt x="14" y="25"/>
                    </a:cubicBezTo>
                    <a:cubicBezTo>
                      <a:pt x="13" y="28"/>
                      <a:pt x="11" y="29"/>
                      <a:pt x="9" y="29"/>
                    </a:cubicBezTo>
                    <a:cubicBezTo>
                      <a:pt x="6" y="29"/>
                      <a:pt x="4" y="27"/>
                      <a:pt x="4" y="24"/>
                    </a:cubicBezTo>
                    <a:cubicBezTo>
                      <a:pt x="4" y="18"/>
                      <a:pt x="15" y="0"/>
                      <a:pt x="41" y="0"/>
                    </a:cubicBezTo>
                    <a:cubicBezTo>
                      <a:pt x="62" y="0"/>
                      <a:pt x="77" y="12"/>
                      <a:pt x="77" y="32"/>
                    </a:cubicBezTo>
                    <a:cubicBezTo>
                      <a:pt x="77" y="47"/>
                      <a:pt x="68" y="60"/>
                      <a:pt x="52" y="80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74" y="130"/>
                      <a:pt x="74" y="130"/>
                      <a:pt x="74" y="130"/>
                    </a:cubicBezTo>
                    <a:cubicBezTo>
                      <a:pt x="78" y="130"/>
                      <a:pt x="80" y="131"/>
                      <a:pt x="80" y="135"/>
                    </a:cubicBezTo>
                    <a:cubicBezTo>
                      <a:pt x="80" y="138"/>
                      <a:pt x="78" y="139"/>
                      <a:pt x="74" y="139"/>
                    </a:cubicBezTo>
                    <a:cubicBezTo>
                      <a:pt x="6" y="139"/>
                      <a:pt x="6" y="139"/>
                      <a:pt x="6" y="139"/>
                    </a:cubicBezTo>
                    <a:cubicBezTo>
                      <a:pt x="3" y="139"/>
                      <a:pt x="0" y="138"/>
                      <a:pt x="0" y="135"/>
                    </a:cubicBezTo>
                    <a:cubicBezTo>
                      <a:pt x="0" y="133"/>
                      <a:pt x="1" y="131"/>
                      <a:pt x="3" y="129"/>
                    </a:cubicBezTo>
                    <a:lnTo>
                      <a:pt x="43" y="77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6005513" y="4265613"/>
                <a:ext cx="300037" cy="520700"/>
              </a:xfrm>
              <a:custGeom>
                <a:avLst/>
                <a:gdLst>
                  <a:gd name="T0" fmla="*/ 43 w 80"/>
                  <a:gd name="T1" fmla="*/ 77 h 139"/>
                  <a:gd name="T2" fmla="*/ 67 w 80"/>
                  <a:gd name="T3" fmla="*/ 32 h 139"/>
                  <a:gd name="T4" fmla="*/ 41 w 80"/>
                  <a:gd name="T5" fmla="*/ 10 h 139"/>
                  <a:gd name="T6" fmla="*/ 14 w 80"/>
                  <a:gd name="T7" fmla="*/ 25 h 139"/>
                  <a:gd name="T8" fmla="*/ 9 w 80"/>
                  <a:gd name="T9" fmla="*/ 29 h 139"/>
                  <a:gd name="T10" fmla="*/ 4 w 80"/>
                  <a:gd name="T11" fmla="*/ 24 h 139"/>
                  <a:gd name="T12" fmla="*/ 41 w 80"/>
                  <a:gd name="T13" fmla="*/ 0 h 139"/>
                  <a:gd name="T14" fmla="*/ 77 w 80"/>
                  <a:gd name="T15" fmla="*/ 32 h 139"/>
                  <a:gd name="T16" fmla="*/ 52 w 80"/>
                  <a:gd name="T17" fmla="*/ 80 h 139"/>
                  <a:gd name="T18" fmla="*/ 15 w 80"/>
                  <a:gd name="T19" fmla="*/ 130 h 139"/>
                  <a:gd name="T20" fmla="*/ 74 w 80"/>
                  <a:gd name="T21" fmla="*/ 130 h 139"/>
                  <a:gd name="T22" fmla="*/ 80 w 80"/>
                  <a:gd name="T23" fmla="*/ 135 h 139"/>
                  <a:gd name="T24" fmla="*/ 74 w 80"/>
                  <a:gd name="T25" fmla="*/ 139 h 139"/>
                  <a:gd name="T26" fmla="*/ 5 w 80"/>
                  <a:gd name="T27" fmla="*/ 139 h 139"/>
                  <a:gd name="T28" fmla="*/ 0 w 80"/>
                  <a:gd name="T29" fmla="*/ 135 h 139"/>
                  <a:gd name="T30" fmla="*/ 3 w 80"/>
                  <a:gd name="T31" fmla="*/ 129 h 139"/>
                  <a:gd name="T32" fmla="*/ 43 w 80"/>
                  <a:gd name="T33" fmla="*/ 7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139">
                    <a:moveTo>
                      <a:pt x="43" y="77"/>
                    </a:moveTo>
                    <a:cubicBezTo>
                      <a:pt x="60" y="55"/>
                      <a:pt x="67" y="43"/>
                      <a:pt x="67" y="32"/>
                    </a:cubicBezTo>
                    <a:cubicBezTo>
                      <a:pt x="67" y="20"/>
                      <a:pt x="58" y="10"/>
                      <a:pt x="41" y="10"/>
                    </a:cubicBezTo>
                    <a:cubicBezTo>
                      <a:pt x="27" y="10"/>
                      <a:pt x="19" y="17"/>
                      <a:pt x="14" y="25"/>
                    </a:cubicBezTo>
                    <a:cubicBezTo>
                      <a:pt x="13" y="28"/>
                      <a:pt x="11" y="29"/>
                      <a:pt x="9" y="29"/>
                    </a:cubicBezTo>
                    <a:cubicBezTo>
                      <a:pt x="6" y="29"/>
                      <a:pt x="4" y="27"/>
                      <a:pt x="4" y="24"/>
                    </a:cubicBezTo>
                    <a:cubicBezTo>
                      <a:pt x="4" y="18"/>
                      <a:pt x="15" y="0"/>
                      <a:pt x="41" y="0"/>
                    </a:cubicBezTo>
                    <a:cubicBezTo>
                      <a:pt x="62" y="0"/>
                      <a:pt x="77" y="12"/>
                      <a:pt x="77" y="32"/>
                    </a:cubicBezTo>
                    <a:cubicBezTo>
                      <a:pt x="77" y="47"/>
                      <a:pt x="68" y="60"/>
                      <a:pt x="52" y="80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74" y="130"/>
                      <a:pt x="74" y="130"/>
                      <a:pt x="74" y="130"/>
                    </a:cubicBezTo>
                    <a:cubicBezTo>
                      <a:pt x="78" y="130"/>
                      <a:pt x="80" y="131"/>
                      <a:pt x="80" y="135"/>
                    </a:cubicBezTo>
                    <a:cubicBezTo>
                      <a:pt x="80" y="138"/>
                      <a:pt x="78" y="139"/>
                      <a:pt x="74" y="139"/>
                    </a:cubicBezTo>
                    <a:cubicBezTo>
                      <a:pt x="5" y="139"/>
                      <a:pt x="5" y="139"/>
                      <a:pt x="5" y="139"/>
                    </a:cubicBezTo>
                    <a:cubicBezTo>
                      <a:pt x="3" y="139"/>
                      <a:pt x="0" y="138"/>
                      <a:pt x="0" y="135"/>
                    </a:cubicBezTo>
                    <a:cubicBezTo>
                      <a:pt x="0" y="133"/>
                      <a:pt x="1" y="131"/>
                      <a:pt x="3" y="129"/>
                    </a:cubicBezTo>
                    <a:lnTo>
                      <a:pt x="43" y="77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</p:grpSp>
      </p:grpSp>
      <p:graphicFrame>
        <p:nvGraphicFramePr>
          <p:cNvPr id="32" name="Espace réservé du contenu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097930"/>
              </p:ext>
            </p:extLst>
          </p:nvPr>
        </p:nvGraphicFramePr>
        <p:xfrm>
          <a:off x="7997063" y="467153"/>
          <a:ext cx="3225800" cy="2533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617610"/>
              </p:ext>
            </p:extLst>
          </p:nvPr>
        </p:nvGraphicFramePr>
        <p:xfrm>
          <a:off x="8113075" y="3136029"/>
          <a:ext cx="3235035" cy="3119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450272" y="1976582"/>
            <a:ext cx="599671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Sur les lits : 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</a:t>
            </a:r>
            <a:r>
              <a:rPr lang="fr-FR" sz="2400" dirty="0"/>
              <a:t>U</a:t>
            </a:r>
            <a:r>
              <a:rPr lang="fr-FR" sz="2400" dirty="0" smtClean="0"/>
              <a:t>n établissement sur deux accueille souvent  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ou très souvent des patients en CSI par   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défaut de place</a:t>
            </a:r>
          </a:p>
          <a:p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Sur les moyens humains PM</a:t>
            </a:r>
          </a:p>
          <a:p>
            <a:pPr lvl="1"/>
            <a:r>
              <a:rPr lang="fr-FR" sz="2400" dirty="0" smtClean="0"/>
              <a:t>255 postes de psychiatres de plein exercice                                                                                                          sur 307 postes existants 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  soit </a:t>
            </a:r>
            <a:r>
              <a:rPr lang="fr-FR" sz="2400" b="1" dirty="0" smtClean="0"/>
              <a:t>17% de postes </a:t>
            </a:r>
            <a:r>
              <a:rPr lang="fr-FR" sz="2400" b="1" dirty="0" smtClean="0"/>
              <a:t>vacants</a:t>
            </a:r>
          </a:p>
          <a:p>
            <a:endParaRPr lang="fr-FR" sz="2400" b="1" dirty="0"/>
          </a:p>
          <a:p>
            <a:r>
              <a:rPr lang="fr-FR" sz="2400" b="1" dirty="0" smtClean="0"/>
              <a:t>Il manque la question sur PNM</a:t>
            </a:r>
            <a:endParaRPr lang="fr-FR" sz="2400" b="1" dirty="0" smtClean="0"/>
          </a:p>
          <a:p>
            <a:endParaRPr lang="fr-F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796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653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2"/>
                </a:solidFill>
              </a:rPr>
              <a:t>Un nombre de chambres iso disparate </a:t>
            </a:r>
            <a:endParaRPr lang="fr-FR" dirty="0">
              <a:solidFill>
                <a:schemeClr val="accent2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767485"/>
              </p:ext>
            </p:extLst>
          </p:nvPr>
        </p:nvGraphicFramePr>
        <p:xfrm>
          <a:off x="237392" y="1354975"/>
          <a:ext cx="8115300" cy="4505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463040" y="5403273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153207"/>
              </p:ext>
            </p:extLst>
          </p:nvPr>
        </p:nvGraphicFramePr>
        <p:xfrm>
          <a:off x="8862306" y="1971678"/>
          <a:ext cx="965200" cy="25633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1892614462"/>
                    </a:ext>
                  </a:extLst>
                </a:gridCol>
              </a:tblGrid>
              <a:tr h="10390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0,13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9721498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0,13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8422581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0,14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4716818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0,36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008232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0,24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6348391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0,21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6021444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0,24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2702242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0,17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2245544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0,92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9482647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0,48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686603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0,21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845941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0,29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9289926"/>
                  </a:ext>
                </a:extLst>
              </a:tr>
              <a:tr h="19885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0,55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2898318"/>
                  </a:ext>
                </a:extLst>
              </a:tr>
            </a:tbl>
          </a:graphicData>
        </a:graphic>
      </p:graphicFrame>
      <p:pic>
        <p:nvPicPr>
          <p:cNvPr id="33" name="Imag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0537" y="1959480"/>
            <a:ext cx="1017769" cy="2575575"/>
          </a:xfrm>
          <a:prstGeom prst="rect">
            <a:avLst/>
          </a:prstGeom>
        </p:spPr>
      </p:pic>
      <p:sp>
        <p:nvSpPr>
          <p:cNvPr id="34" name="ZoneTexte 33"/>
          <p:cNvSpPr txBox="1"/>
          <p:nvPr/>
        </p:nvSpPr>
        <p:spPr>
          <a:xfrm>
            <a:off x="8692324" y="1420646"/>
            <a:ext cx="2270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Ratio iso /10 000 </a:t>
            </a:r>
            <a:r>
              <a:rPr lang="fr-FR" b="1" dirty="0" err="1" smtClean="0"/>
              <a:t>hbts</a:t>
            </a:r>
            <a:endParaRPr lang="fr-FR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755332" y="5694346"/>
            <a:ext cx="9190328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Parfois en lien avec des missions spéciales : UMD, UHSA, urgences, parfois non, interrogeant </a:t>
            </a:r>
            <a:r>
              <a:rPr lang="fr-FR" dirty="0" smtClean="0"/>
              <a:t>sur le </a:t>
            </a:r>
            <a:r>
              <a:rPr lang="fr-FR" dirty="0" smtClean="0"/>
              <a:t>poids de l’histoire et/ou </a:t>
            </a:r>
            <a:r>
              <a:rPr lang="fr-FR" dirty="0" smtClean="0"/>
              <a:t>une disparité des</a:t>
            </a:r>
            <a:r>
              <a:rPr lang="fr-FR" dirty="0" smtClean="0"/>
              <a:t> </a:t>
            </a:r>
            <a:r>
              <a:rPr lang="fr-FR" dirty="0" smtClean="0"/>
              <a:t>pratiques ? </a:t>
            </a:r>
          </a:p>
        </p:txBody>
      </p:sp>
      <p:grpSp>
        <p:nvGrpSpPr>
          <p:cNvPr id="37" name="Groupe 36"/>
          <p:cNvGrpSpPr/>
          <p:nvPr/>
        </p:nvGrpSpPr>
        <p:grpSpPr>
          <a:xfrm>
            <a:off x="10696869" y="5955118"/>
            <a:ext cx="1313861" cy="713563"/>
            <a:chOff x="859963" y="1839912"/>
            <a:chExt cx="5445587" cy="2957514"/>
          </a:xfrm>
        </p:grpSpPr>
        <p:grpSp>
          <p:nvGrpSpPr>
            <p:cNvPr id="38" name="Groupe 37"/>
            <p:cNvGrpSpPr/>
            <p:nvPr/>
          </p:nvGrpSpPr>
          <p:grpSpPr>
            <a:xfrm>
              <a:off x="859963" y="1839912"/>
              <a:ext cx="2519363" cy="2238375"/>
              <a:chOff x="3309937" y="1473200"/>
              <a:chExt cx="2519363" cy="2238375"/>
            </a:xfrm>
          </p:grpSpPr>
          <p:sp>
            <p:nvSpPr>
              <p:cNvPr id="58" name="Freeform 24"/>
              <p:cNvSpPr>
                <a:spLocks/>
              </p:cNvSpPr>
              <p:nvPr/>
            </p:nvSpPr>
            <p:spPr bwMode="auto">
              <a:xfrm>
                <a:off x="3309937" y="2489200"/>
                <a:ext cx="1203325" cy="1222375"/>
              </a:xfrm>
              <a:custGeom>
                <a:avLst/>
                <a:gdLst>
                  <a:gd name="T0" fmla="*/ 304 w 321"/>
                  <a:gd name="T1" fmla="*/ 265 h 326"/>
                  <a:gd name="T2" fmla="*/ 216 w 321"/>
                  <a:gd name="T3" fmla="*/ 4 h 326"/>
                  <a:gd name="T4" fmla="*/ 196 w 321"/>
                  <a:gd name="T5" fmla="*/ 10 h 326"/>
                  <a:gd name="T6" fmla="*/ 170 w 321"/>
                  <a:gd name="T7" fmla="*/ 0 h 326"/>
                  <a:gd name="T8" fmla="*/ 40 w 321"/>
                  <a:gd name="T9" fmla="*/ 95 h 326"/>
                  <a:gd name="T10" fmla="*/ 42 w 321"/>
                  <a:gd name="T11" fmla="*/ 154 h 326"/>
                  <a:gd name="T12" fmla="*/ 242 w 321"/>
                  <a:gd name="T13" fmla="*/ 299 h 326"/>
                  <a:gd name="T14" fmla="*/ 304 w 321"/>
                  <a:gd name="T15" fmla="*/ 265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1" h="326">
                    <a:moveTo>
                      <a:pt x="304" y="265"/>
                    </a:moveTo>
                    <a:cubicBezTo>
                      <a:pt x="297" y="247"/>
                      <a:pt x="239" y="75"/>
                      <a:pt x="216" y="4"/>
                    </a:cubicBezTo>
                    <a:cubicBezTo>
                      <a:pt x="210" y="8"/>
                      <a:pt x="203" y="10"/>
                      <a:pt x="196" y="10"/>
                    </a:cubicBezTo>
                    <a:cubicBezTo>
                      <a:pt x="186" y="10"/>
                      <a:pt x="177" y="6"/>
                      <a:pt x="170" y="0"/>
                    </a:cubicBezTo>
                    <a:cubicBezTo>
                      <a:pt x="40" y="95"/>
                      <a:pt x="40" y="95"/>
                      <a:pt x="40" y="95"/>
                    </a:cubicBezTo>
                    <a:cubicBezTo>
                      <a:pt x="0" y="124"/>
                      <a:pt x="42" y="154"/>
                      <a:pt x="42" y="154"/>
                    </a:cubicBezTo>
                    <a:cubicBezTo>
                      <a:pt x="42" y="154"/>
                      <a:pt x="205" y="273"/>
                      <a:pt x="242" y="299"/>
                    </a:cubicBezTo>
                    <a:cubicBezTo>
                      <a:pt x="278" y="326"/>
                      <a:pt x="321" y="317"/>
                      <a:pt x="304" y="265"/>
                    </a:cubicBezTo>
                    <a:close/>
                  </a:path>
                </a:pathLst>
              </a:custGeom>
              <a:gradFill>
                <a:gsLst>
                  <a:gs pos="0">
                    <a:srgbClr val="E4087E"/>
                  </a:gs>
                  <a:gs pos="100000">
                    <a:srgbClr val="702A81"/>
                  </a:gs>
                </a:gsLst>
                <a:lin ang="15600000" scaled="0"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9" name="Freeform 25"/>
              <p:cNvSpPr>
                <a:spLocks/>
              </p:cNvSpPr>
              <p:nvPr/>
            </p:nvSpPr>
            <p:spPr bwMode="auto">
              <a:xfrm>
                <a:off x="3317875" y="1547813"/>
                <a:ext cx="1162050" cy="1516063"/>
              </a:xfrm>
              <a:custGeom>
                <a:avLst/>
                <a:gdLst>
                  <a:gd name="T0" fmla="*/ 296 w 310"/>
                  <a:gd name="T1" fmla="*/ 117 h 404"/>
                  <a:gd name="T2" fmla="*/ 299 w 310"/>
                  <a:gd name="T3" fmla="*/ 103 h 404"/>
                  <a:gd name="T4" fmla="*/ 168 w 310"/>
                  <a:gd name="T5" fmla="*/ 9 h 404"/>
                  <a:gd name="T6" fmla="*/ 144 w 310"/>
                  <a:gd name="T7" fmla="*/ 0 h 404"/>
                  <a:gd name="T8" fmla="*/ 112 w 310"/>
                  <a:gd name="T9" fmla="*/ 29 h 404"/>
                  <a:gd name="T10" fmla="*/ 16 w 310"/>
                  <a:gd name="T11" fmla="*/ 326 h 404"/>
                  <a:gd name="T12" fmla="*/ 39 w 310"/>
                  <a:gd name="T13" fmla="*/ 404 h 404"/>
                  <a:gd name="T14" fmla="*/ 47 w 310"/>
                  <a:gd name="T15" fmla="*/ 342 h 404"/>
                  <a:gd name="T16" fmla="*/ 169 w 310"/>
                  <a:gd name="T17" fmla="*/ 252 h 404"/>
                  <a:gd name="T18" fmla="*/ 154 w 310"/>
                  <a:gd name="T19" fmla="*/ 221 h 404"/>
                  <a:gd name="T20" fmla="*/ 194 w 310"/>
                  <a:gd name="T21" fmla="*/ 182 h 404"/>
                  <a:gd name="T22" fmla="*/ 230 w 310"/>
                  <a:gd name="T23" fmla="*/ 207 h 404"/>
                  <a:gd name="T24" fmla="*/ 310 w 310"/>
                  <a:gd name="T25" fmla="*/ 148 h 404"/>
                  <a:gd name="T26" fmla="*/ 296 w 310"/>
                  <a:gd name="T27" fmla="*/ 117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0" h="404">
                    <a:moveTo>
                      <a:pt x="296" y="117"/>
                    </a:moveTo>
                    <a:cubicBezTo>
                      <a:pt x="296" y="112"/>
                      <a:pt x="297" y="107"/>
                      <a:pt x="299" y="103"/>
                    </a:cubicBezTo>
                    <a:cubicBezTo>
                      <a:pt x="168" y="9"/>
                      <a:pt x="168" y="9"/>
                      <a:pt x="168" y="9"/>
                    </a:cubicBezTo>
                    <a:cubicBezTo>
                      <a:pt x="159" y="2"/>
                      <a:pt x="151" y="0"/>
                      <a:pt x="144" y="0"/>
                    </a:cubicBezTo>
                    <a:cubicBezTo>
                      <a:pt x="122" y="0"/>
                      <a:pt x="112" y="29"/>
                      <a:pt x="112" y="29"/>
                    </a:cubicBezTo>
                    <a:cubicBezTo>
                      <a:pt x="16" y="326"/>
                      <a:pt x="16" y="326"/>
                      <a:pt x="16" y="326"/>
                    </a:cubicBezTo>
                    <a:cubicBezTo>
                      <a:pt x="0" y="375"/>
                      <a:pt x="39" y="404"/>
                      <a:pt x="39" y="404"/>
                    </a:cubicBezTo>
                    <a:cubicBezTo>
                      <a:pt x="39" y="404"/>
                      <a:pt x="4" y="369"/>
                      <a:pt x="47" y="342"/>
                    </a:cubicBezTo>
                    <a:cubicBezTo>
                      <a:pt x="169" y="252"/>
                      <a:pt x="169" y="252"/>
                      <a:pt x="169" y="252"/>
                    </a:cubicBezTo>
                    <a:cubicBezTo>
                      <a:pt x="160" y="245"/>
                      <a:pt x="154" y="234"/>
                      <a:pt x="154" y="221"/>
                    </a:cubicBezTo>
                    <a:cubicBezTo>
                      <a:pt x="154" y="200"/>
                      <a:pt x="172" y="182"/>
                      <a:pt x="194" y="182"/>
                    </a:cubicBezTo>
                    <a:cubicBezTo>
                      <a:pt x="210" y="182"/>
                      <a:pt x="224" y="192"/>
                      <a:pt x="230" y="207"/>
                    </a:cubicBezTo>
                    <a:cubicBezTo>
                      <a:pt x="310" y="148"/>
                      <a:pt x="310" y="148"/>
                      <a:pt x="310" y="148"/>
                    </a:cubicBezTo>
                    <a:cubicBezTo>
                      <a:pt x="301" y="140"/>
                      <a:pt x="296" y="130"/>
                      <a:pt x="296" y="1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FB8D5"/>
                  </a:gs>
                  <a:gs pos="100000">
                    <a:srgbClr val="04519D"/>
                  </a:gs>
                </a:gsLst>
                <a:lin ang="15600000" scaled="0"/>
                <a:tileRect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60" name="Freeform 26"/>
              <p:cNvSpPr>
                <a:spLocks/>
              </p:cNvSpPr>
              <p:nvPr/>
            </p:nvSpPr>
            <p:spPr bwMode="auto">
              <a:xfrm>
                <a:off x="3740150" y="1473200"/>
                <a:ext cx="1616075" cy="836613"/>
              </a:xfrm>
              <a:custGeom>
                <a:avLst/>
                <a:gdLst>
                  <a:gd name="T0" fmla="*/ 380 w 431"/>
                  <a:gd name="T1" fmla="*/ 0 h 223"/>
                  <a:gd name="T2" fmla="*/ 67 w 431"/>
                  <a:gd name="T3" fmla="*/ 0 h 223"/>
                  <a:gd name="T4" fmla="*/ 0 w 431"/>
                  <a:gd name="T5" fmla="*/ 46 h 223"/>
                  <a:gd name="T6" fmla="*/ 62 w 431"/>
                  <a:gd name="T7" fmla="*/ 35 h 223"/>
                  <a:gd name="T8" fmla="*/ 186 w 431"/>
                  <a:gd name="T9" fmla="*/ 123 h 223"/>
                  <a:gd name="T10" fmla="*/ 222 w 431"/>
                  <a:gd name="T11" fmla="*/ 98 h 223"/>
                  <a:gd name="T12" fmla="*/ 262 w 431"/>
                  <a:gd name="T13" fmla="*/ 137 h 223"/>
                  <a:gd name="T14" fmla="*/ 248 w 431"/>
                  <a:gd name="T15" fmla="*/ 167 h 223"/>
                  <a:gd name="T16" fmla="*/ 326 w 431"/>
                  <a:gd name="T17" fmla="*/ 223 h 223"/>
                  <a:gd name="T18" fmla="*/ 361 w 431"/>
                  <a:gd name="T19" fmla="*/ 202 h 223"/>
                  <a:gd name="T20" fmla="*/ 365 w 431"/>
                  <a:gd name="T21" fmla="*/ 202 h 223"/>
                  <a:gd name="T22" fmla="*/ 416 w 431"/>
                  <a:gd name="T23" fmla="*/ 46 h 223"/>
                  <a:gd name="T24" fmla="*/ 380 w 431"/>
                  <a:gd name="T25" fmla="*/ 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1" h="223">
                    <a:moveTo>
                      <a:pt x="380" y="0"/>
                    </a:moveTo>
                    <a:cubicBezTo>
                      <a:pt x="67" y="0"/>
                      <a:pt x="67" y="0"/>
                      <a:pt x="67" y="0"/>
                    </a:cubicBezTo>
                    <a:cubicBezTo>
                      <a:pt x="15" y="0"/>
                      <a:pt x="0" y="46"/>
                      <a:pt x="0" y="46"/>
                    </a:cubicBezTo>
                    <a:cubicBezTo>
                      <a:pt x="0" y="46"/>
                      <a:pt x="22" y="2"/>
                      <a:pt x="62" y="35"/>
                    </a:cubicBezTo>
                    <a:cubicBezTo>
                      <a:pt x="186" y="123"/>
                      <a:pt x="186" y="123"/>
                      <a:pt x="186" y="123"/>
                    </a:cubicBezTo>
                    <a:cubicBezTo>
                      <a:pt x="191" y="108"/>
                      <a:pt x="206" y="98"/>
                      <a:pt x="222" y="98"/>
                    </a:cubicBezTo>
                    <a:cubicBezTo>
                      <a:pt x="244" y="98"/>
                      <a:pt x="262" y="116"/>
                      <a:pt x="262" y="137"/>
                    </a:cubicBezTo>
                    <a:cubicBezTo>
                      <a:pt x="262" y="149"/>
                      <a:pt x="256" y="160"/>
                      <a:pt x="248" y="167"/>
                    </a:cubicBezTo>
                    <a:cubicBezTo>
                      <a:pt x="326" y="223"/>
                      <a:pt x="326" y="223"/>
                      <a:pt x="326" y="223"/>
                    </a:cubicBezTo>
                    <a:cubicBezTo>
                      <a:pt x="333" y="210"/>
                      <a:pt x="346" y="202"/>
                      <a:pt x="361" y="202"/>
                    </a:cubicBezTo>
                    <a:cubicBezTo>
                      <a:pt x="362" y="202"/>
                      <a:pt x="364" y="202"/>
                      <a:pt x="365" y="202"/>
                    </a:cubicBezTo>
                    <a:cubicBezTo>
                      <a:pt x="416" y="46"/>
                      <a:pt x="416" y="46"/>
                      <a:pt x="416" y="46"/>
                    </a:cubicBezTo>
                    <a:cubicBezTo>
                      <a:pt x="431" y="0"/>
                      <a:pt x="380" y="0"/>
                      <a:pt x="38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D2D727"/>
                  </a:gs>
                  <a:gs pos="100000">
                    <a:srgbClr val="75B743"/>
                  </a:gs>
                </a:gsLst>
                <a:lin ang="10800000" scaled="1"/>
                <a:tileRect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61" name="Freeform 27"/>
              <p:cNvSpPr>
                <a:spLocks/>
              </p:cNvSpPr>
              <p:nvPr/>
            </p:nvSpPr>
            <p:spPr bwMode="auto">
              <a:xfrm>
                <a:off x="4876800" y="1473200"/>
                <a:ext cx="952500" cy="1485900"/>
              </a:xfrm>
              <a:custGeom>
                <a:avLst/>
                <a:gdLst>
                  <a:gd name="T0" fmla="*/ 238 w 254"/>
                  <a:gd name="T1" fmla="*/ 347 h 396"/>
                  <a:gd name="T2" fmla="*/ 141 w 254"/>
                  <a:gd name="T3" fmla="*/ 49 h 396"/>
                  <a:gd name="T4" fmla="*/ 76 w 254"/>
                  <a:gd name="T5" fmla="*/ 0 h 396"/>
                  <a:gd name="T6" fmla="*/ 106 w 254"/>
                  <a:gd name="T7" fmla="*/ 55 h 396"/>
                  <a:gd name="T8" fmla="*/ 60 w 254"/>
                  <a:gd name="T9" fmla="*/ 202 h 396"/>
                  <a:gd name="T10" fmla="*/ 97 w 254"/>
                  <a:gd name="T11" fmla="*/ 241 h 396"/>
                  <a:gd name="T12" fmla="*/ 58 w 254"/>
                  <a:gd name="T13" fmla="*/ 281 h 396"/>
                  <a:gd name="T14" fmla="*/ 37 w 254"/>
                  <a:gd name="T15" fmla="*/ 275 h 396"/>
                  <a:gd name="T16" fmla="*/ 0 w 254"/>
                  <a:gd name="T17" fmla="*/ 396 h 396"/>
                  <a:gd name="T18" fmla="*/ 205 w 254"/>
                  <a:gd name="T19" fmla="*/ 396 h 396"/>
                  <a:gd name="T20" fmla="*/ 238 w 254"/>
                  <a:gd name="T21" fmla="*/ 347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4" h="396">
                    <a:moveTo>
                      <a:pt x="238" y="347"/>
                    </a:moveTo>
                    <a:cubicBezTo>
                      <a:pt x="141" y="49"/>
                      <a:pt x="141" y="49"/>
                      <a:pt x="141" y="49"/>
                    </a:cubicBezTo>
                    <a:cubicBezTo>
                      <a:pt x="125" y="0"/>
                      <a:pt x="76" y="0"/>
                      <a:pt x="76" y="0"/>
                    </a:cubicBezTo>
                    <a:cubicBezTo>
                      <a:pt x="76" y="0"/>
                      <a:pt x="125" y="8"/>
                      <a:pt x="106" y="55"/>
                    </a:cubicBezTo>
                    <a:cubicBezTo>
                      <a:pt x="60" y="202"/>
                      <a:pt x="60" y="202"/>
                      <a:pt x="60" y="202"/>
                    </a:cubicBezTo>
                    <a:cubicBezTo>
                      <a:pt x="81" y="203"/>
                      <a:pt x="97" y="220"/>
                      <a:pt x="97" y="241"/>
                    </a:cubicBezTo>
                    <a:cubicBezTo>
                      <a:pt x="97" y="263"/>
                      <a:pt x="80" y="281"/>
                      <a:pt x="58" y="281"/>
                    </a:cubicBezTo>
                    <a:cubicBezTo>
                      <a:pt x="50" y="281"/>
                      <a:pt x="43" y="279"/>
                      <a:pt x="37" y="275"/>
                    </a:cubicBezTo>
                    <a:cubicBezTo>
                      <a:pt x="0" y="396"/>
                      <a:pt x="0" y="396"/>
                      <a:pt x="0" y="396"/>
                    </a:cubicBezTo>
                    <a:cubicBezTo>
                      <a:pt x="205" y="396"/>
                      <a:pt x="205" y="396"/>
                      <a:pt x="205" y="396"/>
                    </a:cubicBezTo>
                    <a:cubicBezTo>
                      <a:pt x="254" y="396"/>
                      <a:pt x="238" y="347"/>
                      <a:pt x="238" y="3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B916"/>
                  </a:gs>
                  <a:gs pos="100000">
                    <a:srgbClr val="E43625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</p:grpSp>
        <p:grpSp>
          <p:nvGrpSpPr>
            <p:cNvPr id="39" name="Groupe 38"/>
            <p:cNvGrpSpPr/>
            <p:nvPr/>
          </p:nvGrpSpPr>
          <p:grpSpPr>
            <a:xfrm>
              <a:off x="2351088" y="3517900"/>
              <a:ext cx="3954462" cy="1279526"/>
              <a:chOff x="2351088" y="3517900"/>
              <a:chExt cx="3954462" cy="1279526"/>
            </a:xfrm>
          </p:grpSpPr>
          <p:sp>
            <p:nvSpPr>
              <p:cNvPr id="40" name="Freeform 9"/>
              <p:cNvSpPr>
                <a:spLocks noEditPoints="1"/>
              </p:cNvSpPr>
              <p:nvPr/>
            </p:nvSpPr>
            <p:spPr bwMode="auto">
              <a:xfrm>
                <a:off x="2357438" y="3517900"/>
                <a:ext cx="492125" cy="530225"/>
              </a:xfrm>
              <a:custGeom>
                <a:avLst/>
                <a:gdLst>
                  <a:gd name="T0" fmla="*/ 131 w 131"/>
                  <a:gd name="T1" fmla="*/ 71 h 141"/>
                  <a:gd name="T2" fmla="*/ 65 w 131"/>
                  <a:gd name="T3" fmla="*/ 141 h 141"/>
                  <a:gd name="T4" fmla="*/ 0 w 131"/>
                  <a:gd name="T5" fmla="*/ 71 h 141"/>
                  <a:gd name="T6" fmla="*/ 65 w 131"/>
                  <a:gd name="T7" fmla="*/ 0 h 141"/>
                  <a:gd name="T8" fmla="*/ 131 w 131"/>
                  <a:gd name="T9" fmla="*/ 71 h 141"/>
                  <a:gd name="T10" fmla="*/ 31 w 131"/>
                  <a:gd name="T11" fmla="*/ 71 h 141"/>
                  <a:gd name="T12" fmla="*/ 65 w 131"/>
                  <a:gd name="T13" fmla="*/ 111 h 141"/>
                  <a:gd name="T14" fmla="*/ 99 w 131"/>
                  <a:gd name="T15" fmla="*/ 71 h 141"/>
                  <a:gd name="T16" fmla="*/ 65 w 131"/>
                  <a:gd name="T17" fmla="*/ 30 h 141"/>
                  <a:gd name="T18" fmla="*/ 31 w 131"/>
                  <a:gd name="T19" fmla="*/ 7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1" h="141">
                    <a:moveTo>
                      <a:pt x="131" y="71"/>
                    </a:moveTo>
                    <a:cubicBezTo>
                      <a:pt x="131" y="113"/>
                      <a:pt x="104" y="141"/>
                      <a:pt x="65" y="141"/>
                    </a:cubicBezTo>
                    <a:cubicBezTo>
                      <a:pt x="26" y="141"/>
                      <a:pt x="0" y="113"/>
                      <a:pt x="0" y="71"/>
                    </a:cubicBezTo>
                    <a:cubicBezTo>
                      <a:pt x="0" y="28"/>
                      <a:pt x="26" y="0"/>
                      <a:pt x="65" y="0"/>
                    </a:cubicBezTo>
                    <a:cubicBezTo>
                      <a:pt x="104" y="0"/>
                      <a:pt x="131" y="28"/>
                      <a:pt x="131" y="71"/>
                    </a:cubicBezTo>
                    <a:close/>
                    <a:moveTo>
                      <a:pt x="31" y="71"/>
                    </a:moveTo>
                    <a:cubicBezTo>
                      <a:pt x="31" y="96"/>
                      <a:pt x="45" y="111"/>
                      <a:pt x="65" y="111"/>
                    </a:cubicBezTo>
                    <a:cubicBezTo>
                      <a:pt x="86" y="111"/>
                      <a:pt x="99" y="96"/>
                      <a:pt x="99" y="71"/>
                    </a:cubicBezTo>
                    <a:cubicBezTo>
                      <a:pt x="99" y="46"/>
                      <a:pt x="86" y="30"/>
                      <a:pt x="65" y="30"/>
                    </a:cubicBezTo>
                    <a:cubicBezTo>
                      <a:pt x="45" y="30"/>
                      <a:pt x="31" y="46"/>
                      <a:pt x="31" y="71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1" name="Freeform 10"/>
              <p:cNvSpPr>
                <a:spLocks/>
              </p:cNvSpPr>
              <p:nvPr/>
            </p:nvSpPr>
            <p:spPr bwMode="auto">
              <a:xfrm>
                <a:off x="2932113" y="3517900"/>
                <a:ext cx="449262" cy="530225"/>
              </a:xfrm>
              <a:custGeom>
                <a:avLst/>
                <a:gdLst>
                  <a:gd name="T0" fmla="*/ 66 w 120"/>
                  <a:gd name="T1" fmla="*/ 30 h 141"/>
                  <a:gd name="T2" fmla="*/ 32 w 120"/>
                  <a:gd name="T3" fmla="*/ 72 h 141"/>
                  <a:gd name="T4" fmla="*/ 68 w 120"/>
                  <a:gd name="T5" fmla="*/ 111 h 141"/>
                  <a:gd name="T6" fmla="*/ 97 w 120"/>
                  <a:gd name="T7" fmla="*/ 97 h 141"/>
                  <a:gd name="T8" fmla="*/ 107 w 120"/>
                  <a:gd name="T9" fmla="*/ 93 h 141"/>
                  <a:gd name="T10" fmla="*/ 120 w 120"/>
                  <a:gd name="T11" fmla="*/ 107 h 141"/>
                  <a:gd name="T12" fmla="*/ 115 w 120"/>
                  <a:gd name="T13" fmla="*/ 120 h 141"/>
                  <a:gd name="T14" fmla="*/ 66 w 120"/>
                  <a:gd name="T15" fmla="*/ 141 h 141"/>
                  <a:gd name="T16" fmla="*/ 0 w 120"/>
                  <a:gd name="T17" fmla="*/ 71 h 141"/>
                  <a:gd name="T18" fmla="*/ 66 w 120"/>
                  <a:gd name="T19" fmla="*/ 0 h 141"/>
                  <a:gd name="T20" fmla="*/ 117 w 120"/>
                  <a:gd name="T21" fmla="*/ 24 h 141"/>
                  <a:gd name="T22" fmla="*/ 120 w 120"/>
                  <a:gd name="T23" fmla="*/ 35 h 141"/>
                  <a:gd name="T24" fmla="*/ 106 w 120"/>
                  <a:gd name="T25" fmla="*/ 50 h 141"/>
                  <a:gd name="T26" fmla="*/ 95 w 120"/>
                  <a:gd name="T27" fmla="*/ 46 h 141"/>
                  <a:gd name="T28" fmla="*/ 66 w 120"/>
                  <a:gd name="T29" fmla="*/ 3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0" h="141">
                    <a:moveTo>
                      <a:pt x="66" y="30"/>
                    </a:moveTo>
                    <a:cubicBezTo>
                      <a:pt x="45" y="30"/>
                      <a:pt x="32" y="46"/>
                      <a:pt x="32" y="72"/>
                    </a:cubicBezTo>
                    <a:cubicBezTo>
                      <a:pt x="32" y="96"/>
                      <a:pt x="45" y="111"/>
                      <a:pt x="68" y="111"/>
                    </a:cubicBezTo>
                    <a:cubicBezTo>
                      <a:pt x="81" y="111"/>
                      <a:pt x="88" y="106"/>
                      <a:pt x="97" y="97"/>
                    </a:cubicBezTo>
                    <a:cubicBezTo>
                      <a:pt x="100" y="94"/>
                      <a:pt x="103" y="93"/>
                      <a:pt x="107" y="93"/>
                    </a:cubicBezTo>
                    <a:cubicBezTo>
                      <a:pt x="115" y="93"/>
                      <a:pt x="120" y="101"/>
                      <a:pt x="120" y="107"/>
                    </a:cubicBezTo>
                    <a:cubicBezTo>
                      <a:pt x="120" y="111"/>
                      <a:pt x="119" y="115"/>
                      <a:pt x="115" y="120"/>
                    </a:cubicBezTo>
                    <a:cubicBezTo>
                      <a:pt x="107" y="129"/>
                      <a:pt x="91" y="141"/>
                      <a:pt x="66" y="141"/>
                    </a:cubicBezTo>
                    <a:cubicBezTo>
                      <a:pt x="26" y="141"/>
                      <a:pt x="0" y="114"/>
                      <a:pt x="0" y="71"/>
                    </a:cubicBezTo>
                    <a:cubicBezTo>
                      <a:pt x="0" y="29"/>
                      <a:pt x="26" y="0"/>
                      <a:pt x="66" y="0"/>
                    </a:cubicBezTo>
                    <a:cubicBezTo>
                      <a:pt x="97" y="0"/>
                      <a:pt x="113" y="18"/>
                      <a:pt x="117" y="24"/>
                    </a:cubicBezTo>
                    <a:cubicBezTo>
                      <a:pt x="119" y="28"/>
                      <a:pt x="120" y="32"/>
                      <a:pt x="120" y="35"/>
                    </a:cubicBezTo>
                    <a:cubicBezTo>
                      <a:pt x="120" y="45"/>
                      <a:pt x="112" y="50"/>
                      <a:pt x="106" y="50"/>
                    </a:cubicBezTo>
                    <a:cubicBezTo>
                      <a:pt x="102" y="50"/>
                      <a:pt x="98" y="49"/>
                      <a:pt x="95" y="46"/>
                    </a:cubicBezTo>
                    <a:cubicBezTo>
                      <a:pt x="85" y="36"/>
                      <a:pt x="80" y="30"/>
                      <a:pt x="66" y="30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2" name="Freeform 11"/>
              <p:cNvSpPr>
                <a:spLocks/>
              </p:cNvSpPr>
              <p:nvPr/>
            </p:nvSpPr>
            <p:spPr bwMode="auto">
              <a:xfrm>
                <a:off x="3460750" y="3517900"/>
                <a:ext cx="449262" cy="530225"/>
              </a:xfrm>
              <a:custGeom>
                <a:avLst/>
                <a:gdLst>
                  <a:gd name="T0" fmla="*/ 65 w 120"/>
                  <a:gd name="T1" fmla="*/ 30 h 141"/>
                  <a:gd name="T2" fmla="*/ 32 w 120"/>
                  <a:gd name="T3" fmla="*/ 72 h 141"/>
                  <a:gd name="T4" fmla="*/ 68 w 120"/>
                  <a:gd name="T5" fmla="*/ 111 h 141"/>
                  <a:gd name="T6" fmla="*/ 97 w 120"/>
                  <a:gd name="T7" fmla="*/ 97 h 141"/>
                  <a:gd name="T8" fmla="*/ 106 w 120"/>
                  <a:gd name="T9" fmla="*/ 93 h 141"/>
                  <a:gd name="T10" fmla="*/ 119 w 120"/>
                  <a:gd name="T11" fmla="*/ 107 h 141"/>
                  <a:gd name="T12" fmla="*/ 115 w 120"/>
                  <a:gd name="T13" fmla="*/ 120 h 141"/>
                  <a:gd name="T14" fmla="*/ 65 w 120"/>
                  <a:gd name="T15" fmla="*/ 141 h 141"/>
                  <a:gd name="T16" fmla="*/ 0 w 120"/>
                  <a:gd name="T17" fmla="*/ 71 h 141"/>
                  <a:gd name="T18" fmla="*/ 65 w 120"/>
                  <a:gd name="T19" fmla="*/ 0 h 141"/>
                  <a:gd name="T20" fmla="*/ 117 w 120"/>
                  <a:gd name="T21" fmla="*/ 24 h 141"/>
                  <a:gd name="T22" fmla="*/ 120 w 120"/>
                  <a:gd name="T23" fmla="*/ 35 h 141"/>
                  <a:gd name="T24" fmla="*/ 105 w 120"/>
                  <a:gd name="T25" fmla="*/ 50 h 141"/>
                  <a:gd name="T26" fmla="*/ 95 w 120"/>
                  <a:gd name="T27" fmla="*/ 46 h 141"/>
                  <a:gd name="T28" fmla="*/ 65 w 120"/>
                  <a:gd name="T29" fmla="*/ 3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0" h="141">
                    <a:moveTo>
                      <a:pt x="65" y="30"/>
                    </a:moveTo>
                    <a:cubicBezTo>
                      <a:pt x="45" y="30"/>
                      <a:pt x="32" y="46"/>
                      <a:pt x="32" y="72"/>
                    </a:cubicBezTo>
                    <a:cubicBezTo>
                      <a:pt x="32" y="96"/>
                      <a:pt x="45" y="111"/>
                      <a:pt x="68" y="111"/>
                    </a:cubicBezTo>
                    <a:cubicBezTo>
                      <a:pt x="81" y="111"/>
                      <a:pt x="87" y="106"/>
                      <a:pt x="97" y="97"/>
                    </a:cubicBezTo>
                    <a:cubicBezTo>
                      <a:pt x="99" y="94"/>
                      <a:pt x="103" y="93"/>
                      <a:pt x="106" y="93"/>
                    </a:cubicBezTo>
                    <a:cubicBezTo>
                      <a:pt x="114" y="93"/>
                      <a:pt x="119" y="101"/>
                      <a:pt x="119" y="107"/>
                    </a:cubicBezTo>
                    <a:cubicBezTo>
                      <a:pt x="119" y="111"/>
                      <a:pt x="118" y="115"/>
                      <a:pt x="115" y="120"/>
                    </a:cubicBezTo>
                    <a:cubicBezTo>
                      <a:pt x="107" y="129"/>
                      <a:pt x="91" y="141"/>
                      <a:pt x="65" y="141"/>
                    </a:cubicBezTo>
                    <a:cubicBezTo>
                      <a:pt x="26" y="141"/>
                      <a:pt x="0" y="114"/>
                      <a:pt x="0" y="71"/>
                    </a:cubicBezTo>
                    <a:cubicBezTo>
                      <a:pt x="0" y="29"/>
                      <a:pt x="26" y="0"/>
                      <a:pt x="65" y="0"/>
                    </a:cubicBezTo>
                    <a:cubicBezTo>
                      <a:pt x="97" y="0"/>
                      <a:pt x="113" y="18"/>
                      <a:pt x="117" y="24"/>
                    </a:cubicBezTo>
                    <a:cubicBezTo>
                      <a:pt x="119" y="28"/>
                      <a:pt x="120" y="32"/>
                      <a:pt x="120" y="35"/>
                    </a:cubicBezTo>
                    <a:cubicBezTo>
                      <a:pt x="120" y="45"/>
                      <a:pt x="111" y="50"/>
                      <a:pt x="105" y="50"/>
                    </a:cubicBezTo>
                    <a:cubicBezTo>
                      <a:pt x="102" y="50"/>
                      <a:pt x="98" y="49"/>
                      <a:pt x="95" y="46"/>
                    </a:cubicBezTo>
                    <a:cubicBezTo>
                      <a:pt x="85" y="36"/>
                      <a:pt x="80" y="30"/>
                      <a:pt x="65" y="30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3" name="Freeform 12"/>
              <p:cNvSpPr>
                <a:spLocks/>
              </p:cNvSpPr>
              <p:nvPr/>
            </p:nvSpPr>
            <p:spPr bwMode="auto">
              <a:xfrm>
                <a:off x="4008438" y="3525838"/>
                <a:ext cx="115887" cy="514350"/>
              </a:xfrm>
              <a:custGeom>
                <a:avLst/>
                <a:gdLst>
                  <a:gd name="T0" fmla="*/ 0 w 31"/>
                  <a:gd name="T1" fmla="*/ 16 h 137"/>
                  <a:gd name="T2" fmla="*/ 15 w 31"/>
                  <a:gd name="T3" fmla="*/ 0 h 137"/>
                  <a:gd name="T4" fmla="*/ 31 w 31"/>
                  <a:gd name="T5" fmla="*/ 16 h 137"/>
                  <a:gd name="T6" fmla="*/ 31 w 31"/>
                  <a:gd name="T7" fmla="*/ 122 h 137"/>
                  <a:gd name="T8" fmla="*/ 15 w 31"/>
                  <a:gd name="T9" fmla="*/ 137 h 137"/>
                  <a:gd name="T10" fmla="*/ 0 w 31"/>
                  <a:gd name="T11" fmla="*/ 122 h 137"/>
                  <a:gd name="T12" fmla="*/ 0 w 31"/>
                  <a:gd name="T13" fmla="*/ 16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137">
                    <a:moveTo>
                      <a:pt x="0" y="16"/>
                    </a:moveTo>
                    <a:cubicBezTo>
                      <a:pt x="0" y="6"/>
                      <a:pt x="6" y="0"/>
                      <a:pt x="15" y="0"/>
                    </a:cubicBezTo>
                    <a:cubicBezTo>
                      <a:pt x="24" y="0"/>
                      <a:pt x="31" y="6"/>
                      <a:pt x="31" y="16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1"/>
                      <a:pt x="24" y="137"/>
                      <a:pt x="15" y="137"/>
                    </a:cubicBezTo>
                    <a:cubicBezTo>
                      <a:pt x="6" y="137"/>
                      <a:pt x="0" y="131"/>
                      <a:pt x="0" y="122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4" name="Freeform 13"/>
              <p:cNvSpPr>
                <a:spLocks/>
              </p:cNvSpPr>
              <p:nvPr/>
            </p:nvSpPr>
            <p:spPr bwMode="auto">
              <a:xfrm>
                <a:off x="4206875" y="3525838"/>
                <a:ext cx="441325" cy="514350"/>
              </a:xfrm>
              <a:custGeom>
                <a:avLst/>
                <a:gdLst>
                  <a:gd name="T0" fmla="*/ 103 w 118"/>
                  <a:gd name="T1" fmla="*/ 0 h 137"/>
                  <a:gd name="T2" fmla="*/ 118 w 118"/>
                  <a:gd name="T3" fmla="*/ 14 h 137"/>
                  <a:gd name="T4" fmla="*/ 103 w 118"/>
                  <a:gd name="T5" fmla="*/ 27 h 137"/>
                  <a:gd name="T6" fmla="*/ 75 w 118"/>
                  <a:gd name="T7" fmla="*/ 27 h 137"/>
                  <a:gd name="T8" fmla="*/ 75 w 118"/>
                  <a:gd name="T9" fmla="*/ 122 h 137"/>
                  <a:gd name="T10" fmla="*/ 59 w 118"/>
                  <a:gd name="T11" fmla="*/ 137 h 137"/>
                  <a:gd name="T12" fmla="*/ 43 w 118"/>
                  <a:gd name="T13" fmla="*/ 122 h 137"/>
                  <a:gd name="T14" fmla="*/ 43 w 118"/>
                  <a:gd name="T15" fmla="*/ 27 h 137"/>
                  <a:gd name="T16" fmla="*/ 15 w 118"/>
                  <a:gd name="T17" fmla="*/ 27 h 137"/>
                  <a:gd name="T18" fmla="*/ 0 w 118"/>
                  <a:gd name="T19" fmla="*/ 14 h 137"/>
                  <a:gd name="T20" fmla="*/ 15 w 118"/>
                  <a:gd name="T21" fmla="*/ 0 h 137"/>
                  <a:gd name="T22" fmla="*/ 103 w 118"/>
                  <a:gd name="T23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8" h="137">
                    <a:moveTo>
                      <a:pt x="103" y="0"/>
                    </a:moveTo>
                    <a:cubicBezTo>
                      <a:pt x="112" y="0"/>
                      <a:pt x="118" y="5"/>
                      <a:pt x="118" y="14"/>
                    </a:cubicBezTo>
                    <a:cubicBezTo>
                      <a:pt x="118" y="22"/>
                      <a:pt x="112" y="27"/>
                      <a:pt x="103" y="27"/>
                    </a:cubicBezTo>
                    <a:cubicBezTo>
                      <a:pt x="75" y="27"/>
                      <a:pt x="75" y="27"/>
                      <a:pt x="75" y="27"/>
                    </a:cubicBezTo>
                    <a:cubicBezTo>
                      <a:pt x="75" y="122"/>
                      <a:pt x="75" y="122"/>
                      <a:pt x="75" y="122"/>
                    </a:cubicBezTo>
                    <a:cubicBezTo>
                      <a:pt x="75" y="131"/>
                      <a:pt x="68" y="137"/>
                      <a:pt x="59" y="137"/>
                    </a:cubicBezTo>
                    <a:cubicBezTo>
                      <a:pt x="50" y="137"/>
                      <a:pt x="43" y="131"/>
                      <a:pt x="43" y="12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6" y="27"/>
                      <a:pt x="0" y="22"/>
                      <a:pt x="0" y="14"/>
                    </a:cubicBezTo>
                    <a:cubicBezTo>
                      <a:pt x="0" y="5"/>
                      <a:pt x="6" y="0"/>
                      <a:pt x="15" y="0"/>
                    </a:cubicBez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5" name="Freeform 14"/>
              <p:cNvSpPr>
                <a:spLocks noEditPoints="1"/>
              </p:cNvSpPr>
              <p:nvPr/>
            </p:nvSpPr>
            <p:spPr bwMode="auto">
              <a:xfrm>
                <a:off x="4625975" y="3525838"/>
                <a:ext cx="476250" cy="514350"/>
              </a:xfrm>
              <a:custGeom>
                <a:avLst/>
                <a:gdLst>
                  <a:gd name="T0" fmla="*/ 89 w 127"/>
                  <a:gd name="T1" fmla="*/ 110 h 137"/>
                  <a:gd name="T2" fmla="*/ 37 w 127"/>
                  <a:gd name="T3" fmla="*/ 110 h 137"/>
                  <a:gd name="T4" fmla="*/ 30 w 127"/>
                  <a:gd name="T5" fmla="*/ 128 h 137"/>
                  <a:gd name="T6" fmla="*/ 16 w 127"/>
                  <a:gd name="T7" fmla="*/ 137 h 137"/>
                  <a:gd name="T8" fmla="*/ 0 w 127"/>
                  <a:gd name="T9" fmla="*/ 124 h 137"/>
                  <a:gd name="T10" fmla="*/ 2 w 127"/>
                  <a:gd name="T11" fmla="*/ 116 h 137"/>
                  <a:gd name="T12" fmla="*/ 46 w 127"/>
                  <a:gd name="T13" fmla="*/ 13 h 137"/>
                  <a:gd name="T14" fmla="*/ 64 w 127"/>
                  <a:gd name="T15" fmla="*/ 0 h 137"/>
                  <a:gd name="T16" fmla="*/ 81 w 127"/>
                  <a:gd name="T17" fmla="*/ 13 h 137"/>
                  <a:gd name="T18" fmla="*/ 126 w 127"/>
                  <a:gd name="T19" fmla="*/ 116 h 137"/>
                  <a:gd name="T20" fmla="*/ 127 w 127"/>
                  <a:gd name="T21" fmla="*/ 122 h 137"/>
                  <a:gd name="T22" fmla="*/ 111 w 127"/>
                  <a:gd name="T23" fmla="*/ 137 h 137"/>
                  <a:gd name="T24" fmla="*/ 97 w 127"/>
                  <a:gd name="T25" fmla="*/ 128 h 137"/>
                  <a:gd name="T26" fmla="*/ 89 w 127"/>
                  <a:gd name="T27" fmla="*/ 110 h 137"/>
                  <a:gd name="T28" fmla="*/ 47 w 127"/>
                  <a:gd name="T29" fmla="*/ 84 h 137"/>
                  <a:gd name="T30" fmla="*/ 79 w 127"/>
                  <a:gd name="T31" fmla="*/ 84 h 137"/>
                  <a:gd name="T32" fmla="*/ 63 w 127"/>
                  <a:gd name="T33" fmla="*/ 43 h 137"/>
                  <a:gd name="T34" fmla="*/ 47 w 127"/>
                  <a:gd name="T35" fmla="*/ 84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7" h="137">
                    <a:moveTo>
                      <a:pt x="89" y="110"/>
                    </a:moveTo>
                    <a:cubicBezTo>
                      <a:pt x="37" y="110"/>
                      <a:pt x="37" y="110"/>
                      <a:pt x="37" y="110"/>
                    </a:cubicBezTo>
                    <a:cubicBezTo>
                      <a:pt x="30" y="128"/>
                      <a:pt x="30" y="128"/>
                      <a:pt x="30" y="128"/>
                    </a:cubicBezTo>
                    <a:cubicBezTo>
                      <a:pt x="27" y="135"/>
                      <a:pt x="23" y="137"/>
                      <a:pt x="16" y="137"/>
                    </a:cubicBezTo>
                    <a:cubicBezTo>
                      <a:pt x="7" y="137"/>
                      <a:pt x="0" y="132"/>
                      <a:pt x="0" y="124"/>
                    </a:cubicBezTo>
                    <a:cubicBezTo>
                      <a:pt x="0" y="120"/>
                      <a:pt x="1" y="118"/>
                      <a:pt x="2" y="116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50" y="5"/>
                      <a:pt x="55" y="0"/>
                      <a:pt x="64" y="0"/>
                    </a:cubicBezTo>
                    <a:cubicBezTo>
                      <a:pt x="72" y="0"/>
                      <a:pt x="78" y="5"/>
                      <a:pt x="81" y="13"/>
                    </a:cubicBezTo>
                    <a:cubicBezTo>
                      <a:pt x="126" y="116"/>
                      <a:pt x="126" y="116"/>
                      <a:pt x="126" y="116"/>
                    </a:cubicBezTo>
                    <a:cubicBezTo>
                      <a:pt x="126" y="117"/>
                      <a:pt x="127" y="120"/>
                      <a:pt x="127" y="122"/>
                    </a:cubicBezTo>
                    <a:cubicBezTo>
                      <a:pt x="127" y="131"/>
                      <a:pt x="120" y="137"/>
                      <a:pt x="111" y="137"/>
                    </a:cubicBezTo>
                    <a:cubicBezTo>
                      <a:pt x="103" y="137"/>
                      <a:pt x="99" y="134"/>
                      <a:pt x="97" y="128"/>
                    </a:cubicBezTo>
                    <a:lnTo>
                      <a:pt x="89" y="110"/>
                    </a:lnTo>
                    <a:close/>
                    <a:moveTo>
                      <a:pt x="47" y="84"/>
                    </a:moveTo>
                    <a:cubicBezTo>
                      <a:pt x="79" y="84"/>
                      <a:pt x="79" y="84"/>
                      <a:pt x="79" y="84"/>
                    </a:cubicBezTo>
                    <a:cubicBezTo>
                      <a:pt x="63" y="43"/>
                      <a:pt x="63" y="43"/>
                      <a:pt x="63" y="43"/>
                    </a:cubicBezTo>
                    <a:lnTo>
                      <a:pt x="47" y="84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6" name="Freeform 15"/>
              <p:cNvSpPr>
                <a:spLocks/>
              </p:cNvSpPr>
              <p:nvPr/>
            </p:nvSpPr>
            <p:spPr bwMode="auto">
              <a:xfrm>
                <a:off x="5176838" y="3525838"/>
                <a:ext cx="417512" cy="514350"/>
              </a:xfrm>
              <a:custGeom>
                <a:avLst/>
                <a:gdLst>
                  <a:gd name="T0" fmla="*/ 80 w 111"/>
                  <a:gd name="T1" fmla="*/ 15 h 137"/>
                  <a:gd name="T2" fmla="*/ 95 w 111"/>
                  <a:gd name="T3" fmla="*/ 0 h 137"/>
                  <a:gd name="T4" fmla="*/ 111 w 111"/>
                  <a:gd name="T5" fmla="*/ 15 h 137"/>
                  <a:gd name="T6" fmla="*/ 111 w 111"/>
                  <a:gd name="T7" fmla="*/ 122 h 137"/>
                  <a:gd name="T8" fmla="*/ 96 w 111"/>
                  <a:gd name="T9" fmla="*/ 137 h 137"/>
                  <a:gd name="T10" fmla="*/ 82 w 111"/>
                  <a:gd name="T11" fmla="*/ 130 h 137"/>
                  <a:gd name="T12" fmla="*/ 31 w 111"/>
                  <a:gd name="T13" fmla="*/ 64 h 137"/>
                  <a:gd name="T14" fmla="*/ 31 w 111"/>
                  <a:gd name="T15" fmla="*/ 122 h 137"/>
                  <a:gd name="T16" fmla="*/ 15 w 111"/>
                  <a:gd name="T17" fmla="*/ 137 h 137"/>
                  <a:gd name="T18" fmla="*/ 0 w 111"/>
                  <a:gd name="T19" fmla="*/ 122 h 137"/>
                  <a:gd name="T20" fmla="*/ 0 w 111"/>
                  <a:gd name="T21" fmla="*/ 17 h 137"/>
                  <a:gd name="T22" fmla="*/ 15 w 111"/>
                  <a:gd name="T23" fmla="*/ 0 h 137"/>
                  <a:gd name="T24" fmla="*/ 28 w 111"/>
                  <a:gd name="T25" fmla="*/ 7 h 137"/>
                  <a:gd name="T26" fmla="*/ 80 w 111"/>
                  <a:gd name="T27" fmla="*/ 79 h 137"/>
                  <a:gd name="T28" fmla="*/ 80 w 111"/>
                  <a:gd name="T29" fmla="*/ 15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1" h="137">
                    <a:moveTo>
                      <a:pt x="80" y="15"/>
                    </a:moveTo>
                    <a:cubicBezTo>
                      <a:pt x="80" y="6"/>
                      <a:pt x="86" y="0"/>
                      <a:pt x="95" y="0"/>
                    </a:cubicBezTo>
                    <a:cubicBezTo>
                      <a:pt x="104" y="0"/>
                      <a:pt x="111" y="6"/>
                      <a:pt x="111" y="15"/>
                    </a:cubicBezTo>
                    <a:cubicBezTo>
                      <a:pt x="111" y="122"/>
                      <a:pt x="111" y="122"/>
                      <a:pt x="111" y="122"/>
                    </a:cubicBezTo>
                    <a:cubicBezTo>
                      <a:pt x="111" y="130"/>
                      <a:pt x="105" y="137"/>
                      <a:pt x="96" y="137"/>
                    </a:cubicBezTo>
                    <a:cubicBezTo>
                      <a:pt x="90" y="137"/>
                      <a:pt x="86" y="136"/>
                      <a:pt x="82" y="130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2"/>
                      <a:pt x="24" y="137"/>
                      <a:pt x="15" y="137"/>
                    </a:cubicBezTo>
                    <a:cubicBezTo>
                      <a:pt x="7" y="137"/>
                      <a:pt x="0" y="132"/>
                      <a:pt x="0" y="12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4" y="0"/>
                      <a:pt x="15" y="0"/>
                    </a:cubicBezTo>
                    <a:cubicBezTo>
                      <a:pt x="20" y="0"/>
                      <a:pt x="25" y="2"/>
                      <a:pt x="28" y="7"/>
                    </a:cubicBezTo>
                    <a:cubicBezTo>
                      <a:pt x="80" y="79"/>
                      <a:pt x="80" y="79"/>
                      <a:pt x="80" y="79"/>
                    </a:cubicBezTo>
                    <a:lnTo>
                      <a:pt x="80" y="15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7" name="Freeform 16"/>
              <p:cNvSpPr>
                <a:spLocks/>
              </p:cNvSpPr>
              <p:nvPr/>
            </p:nvSpPr>
            <p:spPr bwMode="auto">
              <a:xfrm>
                <a:off x="5710238" y="3525838"/>
                <a:ext cx="115887" cy="514350"/>
              </a:xfrm>
              <a:custGeom>
                <a:avLst/>
                <a:gdLst>
                  <a:gd name="T0" fmla="*/ 0 w 31"/>
                  <a:gd name="T1" fmla="*/ 16 h 137"/>
                  <a:gd name="T2" fmla="*/ 16 w 31"/>
                  <a:gd name="T3" fmla="*/ 0 h 137"/>
                  <a:gd name="T4" fmla="*/ 31 w 31"/>
                  <a:gd name="T5" fmla="*/ 16 h 137"/>
                  <a:gd name="T6" fmla="*/ 31 w 31"/>
                  <a:gd name="T7" fmla="*/ 122 h 137"/>
                  <a:gd name="T8" fmla="*/ 16 w 31"/>
                  <a:gd name="T9" fmla="*/ 137 h 137"/>
                  <a:gd name="T10" fmla="*/ 0 w 31"/>
                  <a:gd name="T11" fmla="*/ 122 h 137"/>
                  <a:gd name="T12" fmla="*/ 0 w 31"/>
                  <a:gd name="T13" fmla="*/ 16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137">
                    <a:moveTo>
                      <a:pt x="0" y="16"/>
                    </a:moveTo>
                    <a:cubicBezTo>
                      <a:pt x="0" y="6"/>
                      <a:pt x="7" y="0"/>
                      <a:pt x="16" y="0"/>
                    </a:cubicBezTo>
                    <a:cubicBezTo>
                      <a:pt x="25" y="0"/>
                      <a:pt x="31" y="6"/>
                      <a:pt x="31" y="16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1"/>
                      <a:pt x="25" y="137"/>
                      <a:pt x="16" y="137"/>
                    </a:cubicBezTo>
                    <a:cubicBezTo>
                      <a:pt x="7" y="137"/>
                      <a:pt x="0" y="131"/>
                      <a:pt x="0" y="122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8" name="Freeform 17"/>
              <p:cNvSpPr>
                <a:spLocks/>
              </p:cNvSpPr>
              <p:nvPr/>
            </p:nvSpPr>
            <p:spPr bwMode="auto">
              <a:xfrm>
                <a:off x="5946775" y="3525838"/>
                <a:ext cx="347662" cy="514350"/>
              </a:xfrm>
              <a:custGeom>
                <a:avLst/>
                <a:gdLst>
                  <a:gd name="T0" fmla="*/ 79 w 93"/>
                  <a:gd name="T1" fmla="*/ 110 h 137"/>
                  <a:gd name="T2" fmla="*/ 93 w 93"/>
                  <a:gd name="T3" fmla="*/ 124 h 137"/>
                  <a:gd name="T4" fmla="*/ 79 w 93"/>
                  <a:gd name="T5" fmla="*/ 137 h 137"/>
                  <a:gd name="T6" fmla="*/ 16 w 93"/>
                  <a:gd name="T7" fmla="*/ 137 h 137"/>
                  <a:gd name="T8" fmla="*/ 0 w 93"/>
                  <a:gd name="T9" fmla="*/ 122 h 137"/>
                  <a:gd name="T10" fmla="*/ 0 w 93"/>
                  <a:gd name="T11" fmla="*/ 16 h 137"/>
                  <a:gd name="T12" fmla="*/ 16 w 93"/>
                  <a:gd name="T13" fmla="*/ 0 h 137"/>
                  <a:gd name="T14" fmla="*/ 79 w 93"/>
                  <a:gd name="T15" fmla="*/ 0 h 137"/>
                  <a:gd name="T16" fmla="*/ 93 w 93"/>
                  <a:gd name="T17" fmla="*/ 14 h 137"/>
                  <a:gd name="T18" fmla="*/ 79 w 93"/>
                  <a:gd name="T19" fmla="*/ 27 h 137"/>
                  <a:gd name="T20" fmla="*/ 31 w 93"/>
                  <a:gd name="T21" fmla="*/ 27 h 137"/>
                  <a:gd name="T22" fmla="*/ 31 w 93"/>
                  <a:gd name="T23" fmla="*/ 54 h 137"/>
                  <a:gd name="T24" fmla="*/ 65 w 93"/>
                  <a:gd name="T25" fmla="*/ 54 h 137"/>
                  <a:gd name="T26" fmla="*/ 80 w 93"/>
                  <a:gd name="T27" fmla="*/ 68 h 137"/>
                  <a:gd name="T28" fmla="*/ 65 w 93"/>
                  <a:gd name="T29" fmla="*/ 82 h 137"/>
                  <a:gd name="T30" fmla="*/ 31 w 93"/>
                  <a:gd name="T31" fmla="*/ 82 h 137"/>
                  <a:gd name="T32" fmla="*/ 31 w 93"/>
                  <a:gd name="T33" fmla="*/ 110 h 137"/>
                  <a:gd name="T34" fmla="*/ 79 w 93"/>
                  <a:gd name="T35" fmla="*/ 11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3" h="137">
                    <a:moveTo>
                      <a:pt x="79" y="110"/>
                    </a:moveTo>
                    <a:cubicBezTo>
                      <a:pt x="88" y="110"/>
                      <a:pt x="93" y="115"/>
                      <a:pt x="93" y="124"/>
                    </a:cubicBezTo>
                    <a:cubicBezTo>
                      <a:pt x="93" y="132"/>
                      <a:pt x="88" y="137"/>
                      <a:pt x="79" y="137"/>
                    </a:cubicBezTo>
                    <a:cubicBezTo>
                      <a:pt x="16" y="137"/>
                      <a:pt x="16" y="137"/>
                      <a:pt x="16" y="137"/>
                    </a:cubicBezTo>
                    <a:cubicBezTo>
                      <a:pt x="6" y="137"/>
                      <a:pt x="0" y="131"/>
                      <a:pt x="0" y="122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6"/>
                      <a:pt x="6" y="0"/>
                      <a:pt x="16" y="0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88" y="0"/>
                      <a:pt x="93" y="5"/>
                      <a:pt x="93" y="14"/>
                    </a:cubicBezTo>
                    <a:cubicBezTo>
                      <a:pt x="93" y="22"/>
                      <a:pt x="88" y="27"/>
                      <a:pt x="79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74" y="54"/>
                      <a:pt x="80" y="59"/>
                      <a:pt x="80" y="68"/>
                    </a:cubicBezTo>
                    <a:cubicBezTo>
                      <a:pt x="80" y="76"/>
                      <a:pt x="74" y="82"/>
                      <a:pt x="65" y="82"/>
                    </a:cubicBezTo>
                    <a:cubicBezTo>
                      <a:pt x="31" y="82"/>
                      <a:pt x="31" y="82"/>
                      <a:pt x="31" y="82"/>
                    </a:cubicBezTo>
                    <a:cubicBezTo>
                      <a:pt x="31" y="110"/>
                      <a:pt x="31" y="110"/>
                      <a:pt x="31" y="110"/>
                    </a:cubicBezTo>
                    <a:lnTo>
                      <a:pt x="79" y="110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9" name="Freeform 18"/>
              <p:cNvSpPr>
                <a:spLocks/>
              </p:cNvSpPr>
              <p:nvPr/>
            </p:nvSpPr>
            <p:spPr bwMode="auto">
              <a:xfrm>
                <a:off x="2351088" y="4265613"/>
                <a:ext cx="400050" cy="528638"/>
              </a:xfrm>
              <a:custGeom>
                <a:avLst/>
                <a:gdLst>
                  <a:gd name="T0" fmla="*/ 75 w 107"/>
                  <a:gd name="T1" fmla="*/ 100 h 141"/>
                  <a:gd name="T2" fmla="*/ 42 w 107"/>
                  <a:gd name="T3" fmla="*/ 82 h 141"/>
                  <a:gd name="T4" fmla="*/ 3 w 107"/>
                  <a:gd name="T5" fmla="*/ 40 h 141"/>
                  <a:gd name="T6" fmla="*/ 54 w 107"/>
                  <a:gd name="T7" fmla="*/ 0 h 141"/>
                  <a:gd name="T8" fmla="*/ 92 w 107"/>
                  <a:gd name="T9" fmla="*/ 9 h 141"/>
                  <a:gd name="T10" fmla="*/ 102 w 107"/>
                  <a:gd name="T11" fmla="*/ 26 h 141"/>
                  <a:gd name="T12" fmla="*/ 87 w 107"/>
                  <a:gd name="T13" fmla="*/ 41 h 141"/>
                  <a:gd name="T14" fmla="*/ 74 w 107"/>
                  <a:gd name="T15" fmla="*/ 37 h 141"/>
                  <a:gd name="T16" fmla="*/ 52 w 107"/>
                  <a:gd name="T17" fmla="*/ 30 h 141"/>
                  <a:gd name="T18" fmla="*/ 34 w 107"/>
                  <a:gd name="T19" fmla="*/ 40 h 141"/>
                  <a:gd name="T20" fmla="*/ 65 w 107"/>
                  <a:gd name="T21" fmla="*/ 57 h 141"/>
                  <a:gd name="T22" fmla="*/ 107 w 107"/>
                  <a:gd name="T23" fmla="*/ 99 h 141"/>
                  <a:gd name="T24" fmla="*/ 52 w 107"/>
                  <a:gd name="T25" fmla="*/ 141 h 141"/>
                  <a:gd name="T26" fmla="*/ 8 w 107"/>
                  <a:gd name="T27" fmla="*/ 129 h 141"/>
                  <a:gd name="T28" fmla="*/ 0 w 107"/>
                  <a:gd name="T29" fmla="*/ 114 h 141"/>
                  <a:gd name="T30" fmla="*/ 14 w 107"/>
                  <a:gd name="T31" fmla="*/ 98 h 141"/>
                  <a:gd name="T32" fmla="*/ 26 w 107"/>
                  <a:gd name="T33" fmla="*/ 102 h 141"/>
                  <a:gd name="T34" fmla="*/ 55 w 107"/>
                  <a:gd name="T35" fmla="*/ 111 h 141"/>
                  <a:gd name="T36" fmla="*/ 75 w 107"/>
                  <a:gd name="T37" fmla="*/ 10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7" h="141">
                    <a:moveTo>
                      <a:pt x="75" y="100"/>
                    </a:moveTo>
                    <a:cubicBezTo>
                      <a:pt x="75" y="93"/>
                      <a:pt x="68" y="88"/>
                      <a:pt x="42" y="82"/>
                    </a:cubicBezTo>
                    <a:cubicBezTo>
                      <a:pt x="18" y="75"/>
                      <a:pt x="3" y="65"/>
                      <a:pt x="3" y="40"/>
                    </a:cubicBezTo>
                    <a:cubicBezTo>
                      <a:pt x="3" y="14"/>
                      <a:pt x="26" y="0"/>
                      <a:pt x="54" y="0"/>
                    </a:cubicBezTo>
                    <a:cubicBezTo>
                      <a:pt x="70" y="0"/>
                      <a:pt x="81" y="2"/>
                      <a:pt x="92" y="9"/>
                    </a:cubicBezTo>
                    <a:cubicBezTo>
                      <a:pt x="99" y="14"/>
                      <a:pt x="102" y="20"/>
                      <a:pt x="102" y="26"/>
                    </a:cubicBezTo>
                    <a:cubicBezTo>
                      <a:pt x="102" y="37"/>
                      <a:pt x="93" y="41"/>
                      <a:pt x="87" y="41"/>
                    </a:cubicBezTo>
                    <a:cubicBezTo>
                      <a:pt x="82" y="41"/>
                      <a:pt x="78" y="39"/>
                      <a:pt x="74" y="37"/>
                    </a:cubicBezTo>
                    <a:cubicBezTo>
                      <a:pt x="68" y="34"/>
                      <a:pt x="64" y="30"/>
                      <a:pt x="52" y="30"/>
                    </a:cubicBezTo>
                    <a:cubicBezTo>
                      <a:pt x="39" y="30"/>
                      <a:pt x="34" y="36"/>
                      <a:pt x="34" y="40"/>
                    </a:cubicBezTo>
                    <a:cubicBezTo>
                      <a:pt x="34" y="47"/>
                      <a:pt x="41" y="51"/>
                      <a:pt x="65" y="57"/>
                    </a:cubicBezTo>
                    <a:cubicBezTo>
                      <a:pt x="86" y="63"/>
                      <a:pt x="107" y="71"/>
                      <a:pt x="107" y="99"/>
                    </a:cubicBezTo>
                    <a:cubicBezTo>
                      <a:pt x="107" y="122"/>
                      <a:pt x="89" y="141"/>
                      <a:pt x="52" y="141"/>
                    </a:cubicBezTo>
                    <a:cubicBezTo>
                      <a:pt x="32" y="141"/>
                      <a:pt x="18" y="137"/>
                      <a:pt x="8" y="129"/>
                    </a:cubicBezTo>
                    <a:cubicBezTo>
                      <a:pt x="4" y="125"/>
                      <a:pt x="0" y="120"/>
                      <a:pt x="0" y="114"/>
                    </a:cubicBezTo>
                    <a:cubicBezTo>
                      <a:pt x="0" y="102"/>
                      <a:pt x="10" y="98"/>
                      <a:pt x="14" y="98"/>
                    </a:cubicBezTo>
                    <a:cubicBezTo>
                      <a:pt x="18" y="98"/>
                      <a:pt x="22" y="100"/>
                      <a:pt x="26" y="102"/>
                    </a:cubicBezTo>
                    <a:cubicBezTo>
                      <a:pt x="34" y="108"/>
                      <a:pt x="42" y="111"/>
                      <a:pt x="55" y="111"/>
                    </a:cubicBezTo>
                    <a:cubicBezTo>
                      <a:pt x="65" y="111"/>
                      <a:pt x="75" y="109"/>
                      <a:pt x="75" y="100"/>
                    </a:cubicBez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0" name="Freeform 19"/>
              <p:cNvSpPr>
                <a:spLocks noEditPoints="1"/>
              </p:cNvSpPr>
              <p:nvPr/>
            </p:nvSpPr>
            <p:spPr bwMode="auto">
              <a:xfrm>
                <a:off x="2803525" y="4271963"/>
                <a:ext cx="473075" cy="514350"/>
              </a:xfrm>
              <a:custGeom>
                <a:avLst/>
                <a:gdLst>
                  <a:gd name="T0" fmla="*/ 89 w 126"/>
                  <a:gd name="T1" fmla="*/ 110 h 137"/>
                  <a:gd name="T2" fmla="*/ 36 w 126"/>
                  <a:gd name="T3" fmla="*/ 110 h 137"/>
                  <a:gd name="T4" fmla="*/ 29 w 126"/>
                  <a:gd name="T5" fmla="*/ 128 h 137"/>
                  <a:gd name="T6" fmla="*/ 15 w 126"/>
                  <a:gd name="T7" fmla="*/ 137 h 137"/>
                  <a:gd name="T8" fmla="*/ 0 w 126"/>
                  <a:gd name="T9" fmla="*/ 124 h 137"/>
                  <a:gd name="T10" fmla="*/ 1 w 126"/>
                  <a:gd name="T11" fmla="*/ 116 h 137"/>
                  <a:gd name="T12" fmla="*/ 46 w 126"/>
                  <a:gd name="T13" fmla="*/ 13 h 137"/>
                  <a:gd name="T14" fmla="*/ 63 w 126"/>
                  <a:gd name="T15" fmla="*/ 0 h 137"/>
                  <a:gd name="T16" fmla="*/ 81 w 126"/>
                  <a:gd name="T17" fmla="*/ 13 h 137"/>
                  <a:gd name="T18" fmla="*/ 125 w 126"/>
                  <a:gd name="T19" fmla="*/ 116 h 137"/>
                  <a:gd name="T20" fmla="*/ 126 w 126"/>
                  <a:gd name="T21" fmla="*/ 122 h 137"/>
                  <a:gd name="T22" fmla="*/ 110 w 126"/>
                  <a:gd name="T23" fmla="*/ 137 h 137"/>
                  <a:gd name="T24" fmla="*/ 96 w 126"/>
                  <a:gd name="T25" fmla="*/ 128 h 137"/>
                  <a:gd name="T26" fmla="*/ 89 w 126"/>
                  <a:gd name="T27" fmla="*/ 110 h 137"/>
                  <a:gd name="T28" fmla="*/ 46 w 126"/>
                  <a:gd name="T29" fmla="*/ 84 h 137"/>
                  <a:gd name="T30" fmla="*/ 79 w 126"/>
                  <a:gd name="T31" fmla="*/ 84 h 137"/>
                  <a:gd name="T32" fmla="*/ 62 w 126"/>
                  <a:gd name="T33" fmla="*/ 43 h 137"/>
                  <a:gd name="T34" fmla="*/ 46 w 126"/>
                  <a:gd name="T35" fmla="*/ 84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6" h="137">
                    <a:moveTo>
                      <a:pt x="89" y="110"/>
                    </a:moveTo>
                    <a:cubicBezTo>
                      <a:pt x="36" y="110"/>
                      <a:pt x="36" y="110"/>
                      <a:pt x="36" y="110"/>
                    </a:cubicBezTo>
                    <a:cubicBezTo>
                      <a:pt x="29" y="128"/>
                      <a:pt x="29" y="128"/>
                      <a:pt x="29" y="128"/>
                    </a:cubicBezTo>
                    <a:cubicBezTo>
                      <a:pt x="27" y="135"/>
                      <a:pt x="22" y="137"/>
                      <a:pt x="15" y="137"/>
                    </a:cubicBezTo>
                    <a:cubicBezTo>
                      <a:pt x="6" y="137"/>
                      <a:pt x="0" y="132"/>
                      <a:pt x="0" y="124"/>
                    </a:cubicBezTo>
                    <a:cubicBezTo>
                      <a:pt x="0" y="120"/>
                      <a:pt x="0" y="118"/>
                      <a:pt x="1" y="116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9" y="5"/>
                      <a:pt x="54" y="0"/>
                      <a:pt x="63" y="0"/>
                    </a:cubicBezTo>
                    <a:cubicBezTo>
                      <a:pt x="72" y="0"/>
                      <a:pt x="77" y="5"/>
                      <a:pt x="81" y="13"/>
                    </a:cubicBezTo>
                    <a:cubicBezTo>
                      <a:pt x="125" y="116"/>
                      <a:pt x="125" y="116"/>
                      <a:pt x="125" y="116"/>
                    </a:cubicBezTo>
                    <a:cubicBezTo>
                      <a:pt x="126" y="117"/>
                      <a:pt x="126" y="120"/>
                      <a:pt x="126" y="122"/>
                    </a:cubicBezTo>
                    <a:cubicBezTo>
                      <a:pt x="126" y="131"/>
                      <a:pt x="119" y="137"/>
                      <a:pt x="110" y="137"/>
                    </a:cubicBezTo>
                    <a:cubicBezTo>
                      <a:pt x="103" y="137"/>
                      <a:pt x="98" y="134"/>
                      <a:pt x="96" y="128"/>
                    </a:cubicBezTo>
                    <a:lnTo>
                      <a:pt x="89" y="110"/>
                    </a:lnTo>
                    <a:close/>
                    <a:moveTo>
                      <a:pt x="46" y="84"/>
                    </a:moveTo>
                    <a:cubicBezTo>
                      <a:pt x="79" y="84"/>
                      <a:pt x="79" y="84"/>
                      <a:pt x="79" y="84"/>
                    </a:cubicBezTo>
                    <a:cubicBezTo>
                      <a:pt x="62" y="43"/>
                      <a:pt x="62" y="43"/>
                      <a:pt x="62" y="43"/>
                    </a:cubicBezTo>
                    <a:lnTo>
                      <a:pt x="46" y="84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1" name="Freeform 20"/>
              <p:cNvSpPr>
                <a:spLocks/>
              </p:cNvSpPr>
              <p:nvPr/>
            </p:nvSpPr>
            <p:spPr bwMode="auto">
              <a:xfrm>
                <a:off x="3351213" y="4271963"/>
                <a:ext cx="415925" cy="514350"/>
              </a:xfrm>
              <a:custGeom>
                <a:avLst/>
                <a:gdLst>
                  <a:gd name="T0" fmla="*/ 80 w 111"/>
                  <a:gd name="T1" fmla="*/ 15 h 137"/>
                  <a:gd name="T2" fmla="*/ 95 w 111"/>
                  <a:gd name="T3" fmla="*/ 0 h 137"/>
                  <a:gd name="T4" fmla="*/ 111 w 111"/>
                  <a:gd name="T5" fmla="*/ 15 h 137"/>
                  <a:gd name="T6" fmla="*/ 111 w 111"/>
                  <a:gd name="T7" fmla="*/ 122 h 137"/>
                  <a:gd name="T8" fmla="*/ 96 w 111"/>
                  <a:gd name="T9" fmla="*/ 137 h 137"/>
                  <a:gd name="T10" fmla="*/ 82 w 111"/>
                  <a:gd name="T11" fmla="*/ 130 h 137"/>
                  <a:gd name="T12" fmla="*/ 31 w 111"/>
                  <a:gd name="T13" fmla="*/ 64 h 137"/>
                  <a:gd name="T14" fmla="*/ 31 w 111"/>
                  <a:gd name="T15" fmla="*/ 122 h 137"/>
                  <a:gd name="T16" fmla="*/ 16 w 111"/>
                  <a:gd name="T17" fmla="*/ 137 h 137"/>
                  <a:gd name="T18" fmla="*/ 0 w 111"/>
                  <a:gd name="T19" fmla="*/ 122 h 137"/>
                  <a:gd name="T20" fmla="*/ 0 w 111"/>
                  <a:gd name="T21" fmla="*/ 17 h 137"/>
                  <a:gd name="T22" fmla="*/ 16 w 111"/>
                  <a:gd name="T23" fmla="*/ 0 h 137"/>
                  <a:gd name="T24" fmla="*/ 29 w 111"/>
                  <a:gd name="T25" fmla="*/ 7 h 137"/>
                  <a:gd name="T26" fmla="*/ 80 w 111"/>
                  <a:gd name="T27" fmla="*/ 79 h 137"/>
                  <a:gd name="T28" fmla="*/ 80 w 111"/>
                  <a:gd name="T29" fmla="*/ 15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1" h="137">
                    <a:moveTo>
                      <a:pt x="80" y="15"/>
                    </a:moveTo>
                    <a:cubicBezTo>
                      <a:pt x="80" y="6"/>
                      <a:pt x="87" y="0"/>
                      <a:pt x="95" y="0"/>
                    </a:cubicBezTo>
                    <a:cubicBezTo>
                      <a:pt x="104" y="0"/>
                      <a:pt x="111" y="6"/>
                      <a:pt x="111" y="15"/>
                    </a:cubicBezTo>
                    <a:cubicBezTo>
                      <a:pt x="111" y="122"/>
                      <a:pt x="111" y="122"/>
                      <a:pt x="111" y="122"/>
                    </a:cubicBezTo>
                    <a:cubicBezTo>
                      <a:pt x="111" y="130"/>
                      <a:pt x="105" y="137"/>
                      <a:pt x="96" y="137"/>
                    </a:cubicBezTo>
                    <a:cubicBezTo>
                      <a:pt x="90" y="137"/>
                      <a:pt x="86" y="136"/>
                      <a:pt x="82" y="130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2"/>
                      <a:pt x="25" y="137"/>
                      <a:pt x="16" y="137"/>
                    </a:cubicBezTo>
                    <a:cubicBezTo>
                      <a:pt x="7" y="137"/>
                      <a:pt x="0" y="132"/>
                      <a:pt x="0" y="12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4" y="0"/>
                      <a:pt x="16" y="0"/>
                    </a:cubicBezTo>
                    <a:cubicBezTo>
                      <a:pt x="21" y="0"/>
                      <a:pt x="25" y="2"/>
                      <a:pt x="29" y="7"/>
                    </a:cubicBezTo>
                    <a:cubicBezTo>
                      <a:pt x="80" y="79"/>
                      <a:pt x="80" y="79"/>
                      <a:pt x="80" y="79"/>
                    </a:cubicBezTo>
                    <a:lnTo>
                      <a:pt x="80" y="15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2" name="Freeform 21"/>
              <p:cNvSpPr>
                <a:spLocks/>
              </p:cNvSpPr>
              <p:nvPr/>
            </p:nvSpPr>
            <p:spPr bwMode="auto">
              <a:xfrm>
                <a:off x="3835400" y="4271963"/>
                <a:ext cx="446087" cy="514350"/>
              </a:xfrm>
              <a:custGeom>
                <a:avLst/>
                <a:gdLst>
                  <a:gd name="T0" fmla="*/ 103 w 119"/>
                  <a:gd name="T1" fmla="*/ 0 h 137"/>
                  <a:gd name="T2" fmla="*/ 119 w 119"/>
                  <a:gd name="T3" fmla="*/ 14 h 137"/>
                  <a:gd name="T4" fmla="*/ 103 w 119"/>
                  <a:gd name="T5" fmla="*/ 28 h 137"/>
                  <a:gd name="T6" fmla="*/ 75 w 119"/>
                  <a:gd name="T7" fmla="*/ 28 h 137"/>
                  <a:gd name="T8" fmla="*/ 75 w 119"/>
                  <a:gd name="T9" fmla="*/ 122 h 137"/>
                  <a:gd name="T10" fmla="*/ 59 w 119"/>
                  <a:gd name="T11" fmla="*/ 137 h 137"/>
                  <a:gd name="T12" fmla="*/ 44 w 119"/>
                  <a:gd name="T13" fmla="*/ 122 h 137"/>
                  <a:gd name="T14" fmla="*/ 44 w 119"/>
                  <a:gd name="T15" fmla="*/ 28 h 137"/>
                  <a:gd name="T16" fmla="*/ 15 w 119"/>
                  <a:gd name="T17" fmla="*/ 28 h 137"/>
                  <a:gd name="T18" fmla="*/ 0 w 119"/>
                  <a:gd name="T19" fmla="*/ 14 h 137"/>
                  <a:gd name="T20" fmla="*/ 15 w 119"/>
                  <a:gd name="T21" fmla="*/ 0 h 137"/>
                  <a:gd name="T22" fmla="*/ 103 w 119"/>
                  <a:gd name="T23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9" h="137">
                    <a:moveTo>
                      <a:pt x="103" y="0"/>
                    </a:moveTo>
                    <a:cubicBezTo>
                      <a:pt x="112" y="0"/>
                      <a:pt x="119" y="5"/>
                      <a:pt x="119" y="14"/>
                    </a:cubicBezTo>
                    <a:cubicBezTo>
                      <a:pt x="119" y="22"/>
                      <a:pt x="112" y="28"/>
                      <a:pt x="103" y="28"/>
                    </a:cubicBezTo>
                    <a:cubicBezTo>
                      <a:pt x="75" y="28"/>
                      <a:pt x="75" y="28"/>
                      <a:pt x="75" y="28"/>
                    </a:cubicBezTo>
                    <a:cubicBezTo>
                      <a:pt x="75" y="122"/>
                      <a:pt x="75" y="122"/>
                      <a:pt x="75" y="122"/>
                    </a:cubicBezTo>
                    <a:cubicBezTo>
                      <a:pt x="75" y="131"/>
                      <a:pt x="68" y="137"/>
                      <a:pt x="59" y="137"/>
                    </a:cubicBezTo>
                    <a:cubicBezTo>
                      <a:pt x="50" y="137"/>
                      <a:pt x="44" y="131"/>
                      <a:pt x="44" y="122"/>
                    </a:cubicBezTo>
                    <a:cubicBezTo>
                      <a:pt x="44" y="28"/>
                      <a:pt x="44" y="28"/>
                      <a:pt x="44" y="28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6" y="28"/>
                      <a:pt x="0" y="22"/>
                      <a:pt x="0" y="14"/>
                    </a:cubicBezTo>
                    <a:cubicBezTo>
                      <a:pt x="0" y="5"/>
                      <a:pt x="6" y="0"/>
                      <a:pt x="15" y="0"/>
                    </a:cubicBez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3" name="Freeform 22"/>
              <p:cNvSpPr>
                <a:spLocks noEditPoints="1"/>
              </p:cNvSpPr>
              <p:nvPr/>
            </p:nvSpPr>
            <p:spPr bwMode="auto">
              <a:xfrm>
                <a:off x="4344988" y="4076700"/>
                <a:ext cx="349250" cy="709613"/>
              </a:xfrm>
              <a:custGeom>
                <a:avLst/>
                <a:gdLst>
                  <a:gd name="T0" fmla="*/ 79 w 93"/>
                  <a:gd name="T1" fmla="*/ 162 h 189"/>
                  <a:gd name="T2" fmla="*/ 93 w 93"/>
                  <a:gd name="T3" fmla="*/ 176 h 189"/>
                  <a:gd name="T4" fmla="*/ 79 w 93"/>
                  <a:gd name="T5" fmla="*/ 189 h 189"/>
                  <a:gd name="T6" fmla="*/ 16 w 93"/>
                  <a:gd name="T7" fmla="*/ 189 h 189"/>
                  <a:gd name="T8" fmla="*/ 0 w 93"/>
                  <a:gd name="T9" fmla="*/ 174 h 189"/>
                  <a:gd name="T10" fmla="*/ 0 w 93"/>
                  <a:gd name="T11" fmla="*/ 68 h 189"/>
                  <a:gd name="T12" fmla="*/ 16 w 93"/>
                  <a:gd name="T13" fmla="*/ 52 h 189"/>
                  <a:gd name="T14" fmla="*/ 79 w 93"/>
                  <a:gd name="T15" fmla="*/ 52 h 189"/>
                  <a:gd name="T16" fmla="*/ 93 w 93"/>
                  <a:gd name="T17" fmla="*/ 66 h 189"/>
                  <a:gd name="T18" fmla="*/ 79 w 93"/>
                  <a:gd name="T19" fmla="*/ 80 h 189"/>
                  <a:gd name="T20" fmla="*/ 32 w 93"/>
                  <a:gd name="T21" fmla="*/ 80 h 189"/>
                  <a:gd name="T22" fmla="*/ 32 w 93"/>
                  <a:gd name="T23" fmla="*/ 106 h 189"/>
                  <a:gd name="T24" fmla="*/ 65 w 93"/>
                  <a:gd name="T25" fmla="*/ 106 h 189"/>
                  <a:gd name="T26" fmla="*/ 80 w 93"/>
                  <a:gd name="T27" fmla="*/ 120 h 189"/>
                  <a:gd name="T28" fmla="*/ 65 w 93"/>
                  <a:gd name="T29" fmla="*/ 134 h 189"/>
                  <a:gd name="T30" fmla="*/ 32 w 93"/>
                  <a:gd name="T31" fmla="*/ 134 h 189"/>
                  <a:gd name="T32" fmla="*/ 32 w 93"/>
                  <a:gd name="T33" fmla="*/ 162 h 189"/>
                  <a:gd name="T34" fmla="*/ 79 w 93"/>
                  <a:gd name="T35" fmla="*/ 162 h 189"/>
                  <a:gd name="T36" fmla="*/ 54 w 93"/>
                  <a:gd name="T37" fmla="*/ 3 h 189"/>
                  <a:gd name="T38" fmla="*/ 62 w 93"/>
                  <a:gd name="T39" fmla="*/ 0 h 189"/>
                  <a:gd name="T40" fmla="*/ 75 w 93"/>
                  <a:gd name="T41" fmla="*/ 12 h 189"/>
                  <a:gd name="T42" fmla="*/ 70 w 93"/>
                  <a:gd name="T43" fmla="*/ 22 h 189"/>
                  <a:gd name="T44" fmla="*/ 44 w 93"/>
                  <a:gd name="T45" fmla="*/ 39 h 189"/>
                  <a:gd name="T46" fmla="*/ 38 w 93"/>
                  <a:gd name="T47" fmla="*/ 42 h 189"/>
                  <a:gd name="T48" fmla="*/ 28 w 93"/>
                  <a:gd name="T49" fmla="*/ 32 h 189"/>
                  <a:gd name="T50" fmla="*/ 32 w 93"/>
                  <a:gd name="T51" fmla="*/ 24 h 189"/>
                  <a:gd name="T52" fmla="*/ 54 w 93"/>
                  <a:gd name="T53" fmla="*/ 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3" h="189">
                    <a:moveTo>
                      <a:pt x="79" y="162"/>
                    </a:moveTo>
                    <a:cubicBezTo>
                      <a:pt x="88" y="162"/>
                      <a:pt x="93" y="167"/>
                      <a:pt x="93" y="176"/>
                    </a:cubicBezTo>
                    <a:cubicBezTo>
                      <a:pt x="93" y="184"/>
                      <a:pt x="88" y="189"/>
                      <a:pt x="79" y="189"/>
                    </a:cubicBezTo>
                    <a:cubicBezTo>
                      <a:pt x="16" y="189"/>
                      <a:pt x="16" y="189"/>
                      <a:pt x="16" y="189"/>
                    </a:cubicBezTo>
                    <a:cubicBezTo>
                      <a:pt x="6" y="189"/>
                      <a:pt x="0" y="183"/>
                      <a:pt x="0" y="17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58"/>
                      <a:pt x="6" y="52"/>
                      <a:pt x="16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88" y="52"/>
                      <a:pt x="93" y="57"/>
                      <a:pt x="93" y="66"/>
                    </a:cubicBezTo>
                    <a:cubicBezTo>
                      <a:pt x="93" y="74"/>
                      <a:pt x="88" y="80"/>
                      <a:pt x="79" y="80"/>
                    </a:cubicBezTo>
                    <a:cubicBezTo>
                      <a:pt x="32" y="80"/>
                      <a:pt x="32" y="80"/>
                      <a:pt x="32" y="80"/>
                    </a:cubicBezTo>
                    <a:cubicBezTo>
                      <a:pt x="32" y="106"/>
                      <a:pt x="32" y="106"/>
                      <a:pt x="32" y="106"/>
                    </a:cubicBezTo>
                    <a:cubicBezTo>
                      <a:pt x="65" y="106"/>
                      <a:pt x="65" y="106"/>
                      <a:pt x="65" y="106"/>
                    </a:cubicBezTo>
                    <a:cubicBezTo>
                      <a:pt x="74" y="106"/>
                      <a:pt x="80" y="111"/>
                      <a:pt x="80" y="120"/>
                    </a:cubicBezTo>
                    <a:cubicBezTo>
                      <a:pt x="80" y="129"/>
                      <a:pt x="74" y="134"/>
                      <a:pt x="65" y="134"/>
                    </a:cubicBezTo>
                    <a:cubicBezTo>
                      <a:pt x="32" y="134"/>
                      <a:pt x="32" y="134"/>
                      <a:pt x="32" y="134"/>
                    </a:cubicBezTo>
                    <a:cubicBezTo>
                      <a:pt x="32" y="162"/>
                      <a:pt x="32" y="162"/>
                      <a:pt x="32" y="162"/>
                    </a:cubicBezTo>
                    <a:lnTo>
                      <a:pt x="79" y="162"/>
                    </a:lnTo>
                    <a:close/>
                    <a:moveTo>
                      <a:pt x="54" y="3"/>
                    </a:moveTo>
                    <a:cubicBezTo>
                      <a:pt x="56" y="1"/>
                      <a:pt x="59" y="0"/>
                      <a:pt x="62" y="0"/>
                    </a:cubicBezTo>
                    <a:cubicBezTo>
                      <a:pt x="69" y="0"/>
                      <a:pt x="75" y="6"/>
                      <a:pt x="75" y="12"/>
                    </a:cubicBezTo>
                    <a:cubicBezTo>
                      <a:pt x="75" y="16"/>
                      <a:pt x="74" y="20"/>
                      <a:pt x="70" y="22"/>
                    </a:cubicBezTo>
                    <a:cubicBezTo>
                      <a:pt x="44" y="39"/>
                      <a:pt x="44" y="39"/>
                      <a:pt x="44" y="39"/>
                    </a:cubicBezTo>
                    <a:cubicBezTo>
                      <a:pt x="41" y="41"/>
                      <a:pt x="39" y="42"/>
                      <a:pt x="38" y="42"/>
                    </a:cubicBezTo>
                    <a:cubicBezTo>
                      <a:pt x="32" y="42"/>
                      <a:pt x="28" y="36"/>
                      <a:pt x="28" y="32"/>
                    </a:cubicBezTo>
                    <a:cubicBezTo>
                      <a:pt x="28" y="29"/>
                      <a:pt x="30" y="27"/>
                      <a:pt x="32" y="24"/>
                    </a:cubicBezTo>
                    <a:lnTo>
                      <a:pt x="54" y="3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4" name="Freeform 23"/>
              <p:cNvSpPr>
                <a:spLocks/>
              </p:cNvSpPr>
              <p:nvPr/>
            </p:nvSpPr>
            <p:spPr bwMode="auto">
              <a:xfrm>
                <a:off x="4806950" y="4265613"/>
                <a:ext cx="300037" cy="520700"/>
              </a:xfrm>
              <a:custGeom>
                <a:avLst/>
                <a:gdLst>
                  <a:gd name="T0" fmla="*/ 42 w 80"/>
                  <a:gd name="T1" fmla="*/ 77 h 139"/>
                  <a:gd name="T2" fmla="*/ 66 w 80"/>
                  <a:gd name="T3" fmla="*/ 32 h 139"/>
                  <a:gd name="T4" fmla="*/ 41 w 80"/>
                  <a:gd name="T5" fmla="*/ 10 h 139"/>
                  <a:gd name="T6" fmla="*/ 14 w 80"/>
                  <a:gd name="T7" fmla="*/ 25 h 139"/>
                  <a:gd name="T8" fmla="*/ 9 w 80"/>
                  <a:gd name="T9" fmla="*/ 29 h 139"/>
                  <a:gd name="T10" fmla="*/ 4 w 80"/>
                  <a:gd name="T11" fmla="*/ 24 h 139"/>
                  <a:gd name="T12" fmla="*/ 41 w 80"/>
                  <a:gd name="T13" fmla="*/ 0 h 139"/>
                  <a:gd name="T14" fmla="*/ 77 w 80"/>
                  <a:gd name="T15" fmla="*/ 32 h 139"/>
                  <a:gd name="T16" fmla="*/ 52 w 80"/>
                  <a:gd name="T17" fmla="*/ 80 h 139"/>
                  <a:gd name="T18" fmla="*/ 14 w 80"/>
                  <a:gd name="T19" fmla="*/ 130 h 139"/>
                  <a:gd name="T20" fmla="*/ 74 w 80"/>
                  <a:gd name="T21" fmla="*/ 130 h 139"/>
                  <a:gd name="T22" fmla="*/ 80 w 80"/>
                  <a:gd name="T23" fmla="*/ 135 h 139"/>
                  <a:gd name="T24" fmla="*/ 74 w 80"/>
                  <a:gd name="T25" fmla="*/ 139 h 139"/>
                  <a:gd name="T26" fmla="*/ 5 w 80"/>
                  <a:gd name="T27" fmla="*/ 139 h 139"/>
                  <a:gd name="T28" fmla="*/ 0 w 80"/>
                  <a:gd name="T29" fmla="*/ 135 h 139"/>
                  <a:gd name="T30" fmla="*/ 3 w 80"/>
                  <a:gd name="T31" fmla="*/ 129 h 139"/>
                  <a:gd name="T32" fmla="*/ 42 w 80"/>
                  <a:gd name="T33" fmla="*/ 7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139">
                    <a:moveTo>
                      <a:pt x="42" y="77"/>
                    </a:moveTo>
                    <a:cubicBezTo>
                      <a:pt x="59" y="55"/>
                      <a:pt x="66" y="43"/>
                      <a:pt x="66" y="32"/>
                    </a:cubicBezTo>
                    <a:cubicBezTo>
                      <a:pt x="66" y="20"/>
                      <a:pt x="58" y="10"/>
                      <a:pt x="41" y="10"/>
                    </a:cubicBezTo>
                    <a:cubicBezTo>
                      <a:pt x="27" y="10"/>
                      <a:pt x="18" y="17"/>
                      <a:pt x="14" y="25"/>
                    </a:cubicBezTo>
                    <a:cubicBezTo>
                      <a:pt x="12" y="28"/>
                      <a:pt x="10" y="29"/>
                      <a:pt x="9" y="29"/>
                    </a:cubicBezTo>
                    <a:cubicBezTo>
                      <a:pt x="6" y="29"/>
                      <a:pt x="4" y="27"/>
                      <a:pt x="4" y="24"/>
                    </a:cubicBezTo>
                    <a:cubicBezTo>
                      <a:pt x="4" y="18"/>
                      <a:pt x="15" y="0"/>
                      <a:pt x="41" y="0"/>
                    </a:cubicBezTo>
                    <a:cubicBezTo>
                      <a:pt x="62" y="0"/>
                      <a:pt x="77" y="12"/>
                      <a:pt x="77" y="32"/>
                    </a:cubicBezTo>
                    <a:cubicBezTo>
                      <a:pt x="77" y="47"/>
                      <a:pt x="67" y="60"/>
                      <a:pt x="52" y="80"/>
                    </a:cubicBezTo>
                    <a:cubicBezTo>
                      <a:pt x="14" y="130"/>
                      <a:pt x="14" y="130"/>
                      <a:pt x="14" y="130"/>
                    </a:cubicBezTo>
                    <a:cubicBezTo>
                      <a:pt x="74" y="130"/>
                      <a:pt x="74" y="130"/>
                      <a:pt x="74" y="130"/>
                    </a:cubicBezTo>
                    <a:cubicBezTo>
                      <a:pt x="78" y="130"/>
                      <a:pt x="80" y="131"/>
                      <a:pt x="80" y="135"/>
                    </a:cubicBezTo>
                    <a:cubicBezTo>
                      <a:pt x="80" y="138"/>
                      <a:pt x="78" y="139"/>
                      <a:pt x="74" y="139"/>
                    </a:cubicBezTo>
                    <a:cubicBezTo>
                      <a:pt x="5" y="139"/>
                      <a:pt x="5" y="139"/>
                      <a:pt x="5" y="139"/>
                    </a:cubicBezTo>
                    <a:cubicBezTo>
                      <a:pt x="2" y="139"/>
                      <a:pt x="0" y="138"/>
                      <a:pt x="0" y="135"/>
                    </a:cubicBezTo>
                    <a:cubicBezTo>
                      <a:pt x="0" y="133"/>
                      <a:pt x="1" y="131"/>
                      <a:pt x="3" y="129"/>
                    </a:cubicBezTo>
                    <a:lnTo>
                      <a:pt x="42" y="77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5" name="Freeform 24"/>
              <p:cNvSpPr>
                <a:spLocks noEditPoints="1"/>
              </p:cNvSpPr>
              <p:nvPr/>
            </p:nvSpPr>
            <p:spPr bwMode="auto">
              <a:xfrm>
                <a:off x="5189538" y="4265613"/>
                <a:ext cx="352425" cy="531813"/>
              </a:xfrm>
              <a:custGeom>
                <a:avLst/>
                <a:gdLst>
                  <a:gd name="T0" fmla="*/ 94 w 94"/>
                  <a:gd name="T1" fmla="*/ 71 h 142"/>
                  <a:gd name="T2" fmla="*/ 47 w 94"/>
                  <a:gd name="T3" fmla="*/ 142 h 142"/>
                  <a:gd name="T4" fmla="*/ 0 w 94"/>
                  <a:gd name="T5" fmla="*/ 71 h 142"/>
                  <a:gd name="T6" fmla="*/ 47 w 94"/>
                  <a:gd name="T7" fmla="*/ 0 h 142"/>
                  <a:gd name="T8" fmla="*/ 94 w 94"/>
                  <a:gd name="T9" fmla="*/ 71 h 142"/>
                  <a:gd name="T10" fmla="*/ 11 w 94"/>
                  <a:gd name="T11" fmla="*/ 71 h 142"/>
                  <a:gd name="T12" fmla="*/ 47 w 94"/>
                  <a:gd name="T13" fmla="*/ 132 h 142"/>
                  <a:gd name="T14" fmla="*/ 84 w 94"/>
                  <a:gd name="T15" fmla="*/ 71 h 142"/>
                  <a:gd name="T16" fmla="*/ 47 w 94"/>
                  <a:gd name="T17" fmla="*/ 10 h 142"/>
                  <a:gd name="T18" fmla="*/ 11 w 94"/>
                  <a:gd name="T19" fmla="*/ 71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42">
                    <a:moveTo>
                      <a:pt x="94" y="71"/>
                    </a:moveTo>
                    <a:cubicBezTo>
                      <a:pt x="94" y="117"/>
                      <a:pt x="77" y="142"/>
                      <a:pt x="47" y="142"/>
                    </a:cubicBezTo>
                    <a:cubicBezTo>
                      <a:pt x="17" y="142"/>
                      <a:pt x="0" y="117"/>
                      <a:pt x="0" y="71"/>
                    </a:cubicBezTo>
                    <a:cubicBezTo>
                      <a:pt x="0" y="27"/>
                      <a:pt x="18" y="0"/>
                      <a:pt x="47" y="0"/>
                    </a:cubicBezTo>
                    <a:cubicBezTo>
                      <a:pt x="78" y="0"/>
                      <a:pt x="94" y="27"/>
                      <a:pt x="94" y="71"/>
                    </a:cubicBezTo>
                    <a:close/>
                    <a:moveTo>
                      <a:pt x="11" y="71"/>
                    </a:moveTo>
                    <a:cubicBezTo>
                      <a:pt x="11" y="109"/>
                      <a:pt x="24" y="132"/>
                      <a:pt x="47" y="132"/>
                    </a:cubicBezTo>
                    <a:cubicBezTo>
                      <a:pt x="71" y="132"/>
                      <a:pt x="84" y="109"/>
                      <a:pt x="84" y="71"/>
                    </a:cubicBezTo>
                    <a:cubicBezTo>
                      <a:pt x="84" y="35"/>
                      <a:pt x="71" y="10"/>
                      <a:pt x="47" y="10"/>
                    </a:cubicBezTo>
                    <a:cubicBezTo>
                      <a:pt x="24" y="10"/>
                      <a:pt x="11" y="35"/>
                      <a:pt x="11" y="71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6" name="Freeform 25"/>
              <p:cNvSpPr>
                <a:spLocks/>
              </p:cNvSpPr>
              <p:nvPr/>
            </p:nvSpPr>
            <p:spPr bwMode="auto">
              <a:xfrm>
                <a:off x="5627688" y="4265613"/>
                <a:ext cx="300037" cy="520700"/>
              </a:xfrm>
              <a:custGeom>
                <a:avLst/>
                <a:gdLst>
                  <a:gd name="T0" fmla="*/ 43 w 80"/>
                  <a:gd name="T1" fmla="*/ 77 h 139"/>
                  <a:gd name="T2" fmla="*/ 67 w 80"/>
                  <a:gd name="T3" fmla="*/ 32 h 139"/>
                  <a:gd name="T4" fmla="*/ 41 w 80"/>
                  <a:gd name="T5" fmla="*/ 10 h 139"/>
                  <a:gd name="T6" fmla="*/ 14 w 80"/>
                  <a:gd name="T7" fmla="*/ 25 h 139"/>
                  <a:gd name="T8" fmla="*/ 9 w 80"/>
                  <a:gd name="T9" fmla="*/ 29 h 139"/>
                  <a:gd name="T10" fmla="*/ 4 w 80"/>
                  <a:gd name="T11" fmla="*/ 24 h 139"/>
                  <a:gd name="T12" fmla="*/ 41 w 80"/>
                  <a:gd name="T13" fmla="*/ 0 h 139"/>
                  <a:gd name="T14" fmla="*/ 77 w 80"/>
                  <a:gd name="T15" fmla="*/ 32 h 139"/>
                  <a:gd name="T16" fmla="*/ 52 w 80"/>
                  <a:gd name="T17" fmla="*/ 80 h 139"/>
                  <a:gd name="T18" fmla="*/ 15 w 80"/>
                  <a:gd name="T19" fmla="*/ 130 h 139"/>
                  <a:gd name="T20" fmla="*/ 74 w 80"/>
                  <a:gd name="T21" fmla="*/ 130 h 139"/>
                  <a:gd name="T22" fmla="*/ 80 w 80"/>
                  <a:gd name="T23" fmla="*/ 135 h 139"/>
                  <a:gd name="T24" fmla="*/ 74 w 80"/>
                  <a:gd name="T25" fmla="*/ 139 h 139"/>
                  <a:gd name="T26" fmla="*/ 6 w 80"/>
                  <a:gd name="T27" fmla="*/ 139 h 139"/>
                  <a:gd name="T28" fmla="*/ 0 w 80"/>
                  <a:gd name="T29" fmla="*/ 135 h 139"/>
                  <a:gd name="T30" fmla="*/ 3 w 80"/>
                  <a:gd name="T31" fmla="*/ 129 h 139"/>
                  <a:gd name="T32" fmla="*/ 43 w 80"/>
                  <a:gd name="T33" fmla="*/ 7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139">
                    <a:moveTo>
                      <a:pt x="43" y="77"/>
                    </a:moveTo>
                    <a:cubicBezTo>
                      <a:pt x="60" y="55"/>
                      <a:pt x="67" y="43"/>
                      <a:pt x="67" y="32"/>
                    </a:cubicBezTo>
                    <a:cubicBezTo>
                      <a:pt x="67" y="20"/>
                      <a:pt x="58" y="10"/>
                      <a:pt x="41" y="10"/>
                    </a:cubicBezTo>
                    <a:cubicBezTo>
                      <a:pt x="27" y="10"/>
                      <a:pt x="19" y="17"/>
                      <a:pt x="14" y="25"/>
                    </a:cubicBezTo>
                    <a:cubicBezTo>
                      <a:pt x="13" y="28"/>
                      <a:pt x="11" y="29"/>
                      <a:pt x="9" y="29"/>
                    </a:cubicBezTo>
                    <a:cubicBezTo>
                      <a:pt x="6" y="29"/>
                      <a:pt x="4" y="27"/>
                      <a:pt x="4" y="24"/>
                    </a:cubicBezTo>
                    <a:cubicBezTo>
                      <a:pt x="4" y="18"/>
                      <a:pt x="15" y="0"/>
                      <a:pt x="41" y="0"/>
                    </a:cubicBezTo>
                    <a:cubicBezTo>
                      <a:pt x="62" y="0"/>
                      <a:pt x="77" y="12"/>
                      <a:pt x="77" y="32"/>
                    </a:cubicBezTo>
                    <a:cubicBezTo>
                      <a:pt x="77" y="47"/>
                      <a:pt x="68" y="60"/>
                      <a:pt x="52" y="80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74" y="130"/>
                      <a:pt x="74" y="130"/>
                      <a:pt x="74" y="130"/>
                    </a:cubicBezTo>
                    <a:cubicBezTo>
                      <a:pt x="78" y="130"/>
                      <a:pt x="80" y="131"/>
                      <a:pt x="80" y="135"/>
                    </a:cubicBezTo>
                    <a:cubicBezTo>
                      <a:pt x="80" y="138"/>
                      <a:pt x="78" y="139"/>
                      <a:pt x="74" y="139"/>
                    </a:cubicBezTo>
                    <a:cubicBezTo>
                      <a:pt x="6" y="139"/>
                      <a:pt x="6" y="139"/>
                      <a:pt x="6" y="139"/>
                    </a:cubicBezTo>
                    <a:cubicBezTo>
                      <a:pt x="3" y="139"/>
                      <a:pt x="0" y="138"/>
                      <a:pt x="0" y="135"/>
                    </a:cubicBezTo>
                    <a:cubicBezTo>
                      <a:pt x="0" y="133"/>
                      <a:pt x="1" y="131"/>
                      <a:pt x="3" y="129"/>
                    </a:cubicBezTo>
                    <a:lnTo>
                      <a:pt x="43" y="77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7" name="Freeform 26"/>
              <p:cNvSpPr>
                <a:spLocks/>
              </p:cNvSpPr>
              <p:nvPr/>
            </p:nvSpPr>
            <p:spPr bwMode="auto">
              <a:xfrm>
                <a:off x="6005513" y="4265613"/>
                <a:ext cx="300037" cy="520700"/>
              </a:xfrm>
              <a:custGeom>
                <a:avLst/>
                <a:gdLst>
                  <a:gd name="T0" fmla="*/ 43 w 80"/>
                  <a:gd name="T1" fmla="*/ 77 h 139"/>
                  <a:gd name="T2" fmla="*/ 67 w 80"/>
                  <a:gd name="T3" fmla="*/ 32 h 139"/>
                  <a:gd name="T4" fmla="*/ 41 w 80"/>
                  <a:gd name="T5" fmla="*/ 10 h 139"/>
                  <a:gd name="T6" fmla="*/ 14 w 80"/>
                  <a:gd name="T7" fmla="*/ 25 h 139"/>
                  <a:gd name="T8" fmla="*/ 9 w 80"/>
                  <a:gd name="T9" fmla="*/ 29 h 139"/>
                  <a:gd name="T10" fmla="*/ 4 w 80"/>
                  <a:gd name="T11" fmla="*/ 24 h 139"/>
                  <a:gd name="T12" fmla="*/ 41 w 80"/>
                  <a:gd name="T13" fmla="*/ 0 h 139"/>
                  <a:gd name="T14" fmla="*/ 77 w 80"/>
                  <a:gd name="T15" fmla="*/ 32 h 139"/>
                  <a:gd name="T16" fmla="*/ 52 w 80"/>
                  <a:gd name="T17" fmla="*/ 80 h 139"/>
                  <a:gd name="T18" fmla="*/ 15 w 80"/>
                  <a:gd name="T19" fmla="*/ 130 h 139"/>
                  <a:gd name="T20" fmla="*/ 74 w 80"/>
                  <a:gd name="T21" fmla="*/ 130 h 139"/>
                  <a:gd name="T22" fmla="*/ 80 w 80"/>
                  <a:gd name="T23" fmla="*/ 135 h 139"/>
                  <a:gd name="T24" fmla="*/ 74 w 80"/>
                  <a:gd name="T25" fmla="*/ 139 h 139"/>
                  <a:gd name="T26" fmla="*/ 5 w 80"/>
                  <a:gd name="T27" fmla="*/ 139 h 139"/>
                  <a:gd name="T28" fmla="*/ 0 w 80"/>
                  <a:gd name="T29" fmla="*/ 135 h 139"/>
                  <a:gd name="T30" fmla="*/ 3 w 80"/>
                  <a:gd name="T31" fmla="*/ 129 h 139"/>
                  <a:gd name="T32" fmla="*/ 43 w 80"/>
                  <a:gd name="T33" fmla="*/ 7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139">
                    <a:moveTo>
                      <a:pt x="43" y="77"/>
                    </a:moveTo>
                    <a:cubicBezTo>
                      <a:pt x="60" y="55"/>
                      <a:pt x="67" y="43"/>
                      <a:pt x="67" y="32"/>
                    </a:cubicBezTo>
                    <a:cubicBezTo>
                      <a:pt x="67" y="20"/>
                      <a:pt x="58" y="10"/>
                      <a:pt x="41" y="10"/>
                    </a:cubicBezTo>
                    <a:cubicBezTo>
                      <a:pt x="27" y="10"/>
                      <a:pt x="19" y="17"/>
                      <a:pt x="14" y="25"/>
                    </a:cubicBezTo>
                    <a:cubicBezTo>
                      <a:pt x="13" y="28"/>
                      <a:pt x="11" y="29"/>
                      <a:pt x="9" y="29"/>
                    </a:cubicBezTo>
                    <a:cubicBezTo>
                      <a:pt x="6" y="29"/>
                      <a:pt x="4" y="27"/>
                      <a:pt x="4" y="24"/>
                    </a:cubicBezTo>
                    <a:cubicBezTo>
                      <a:pt x="4" y="18"/>
                      <a:pt x="15" y="0"/>
                      <a:pt x="41" y="0"/>
                    </a:cubicBezTo>
                    <a:cubicBezTo>
                      <a:pt x="62" y="0"/>
                      <a:pt x="77" y="12"/>
                      <a:pt x="77" y="32"/>
                    </a:cubicBezTo>
                    <a:cubicBezTo>
                      <a:pt x="77" y="47"/>
                      <a:pt x="68" y="60"/>
                      <a:pt x="52" y="80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74" y="130"/>
                      <a:pt x="74" y="130"/>
                      <a:pt x="74" y="130"/>
                    </a:cubicBezTo>
                    <a:cubicBezTo>
                      <a:pt x="78" y="130"/>
                      <a:pt x="80" y="131"/>
                      <a:pt x="80" y="135"/>
                    </a:cubicBezTo>
                    <a:cubicBezTo>
                      <a:pt x="80" y="138"/>
                      <a:pt x="78" y="139"/>
                      <a:pt x="74" y="139"/>
                    </a:cubicBezTo>
                    <a:cubicBezTo>
                      <a:pt x="5" y="139"/>
                      <a:pt x="5" y="139"/>
                      <a:pt x="5" y="139"/>
                    </a:cubicBezTo>
                    <a:cubicBezTo>
                      <a:pt x="3" y="139"/>
                      <a:pt x="0" y="138"/>
                      <a:pt x="0" y="135"/>
                    </a:cubicBezTo>
                    <a:cubicBezTo>
                      <a:pt x="0" y="133"/>
                      <a:pt x="1" y="131"/>
                      <a:pt x="3" y="129"/>
                    </a:cubicBezTo>
                    <a:lnTo>
                      <a:pt x="43" y="77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</p:grpSp>
      </p:grpSp>
      <p:sp>
        <p:nvSpPr>
          <p:cNvPr id="3" name="ZoneTexte 2"/>
          <p:cNvSpPr txBox="1"/>
          <p:nvPr/>
        </p:nvSpPr>
        <p:spPr>
          <a:xfrm>
            <a:off x="8942794" y="4821348"/>
            <a:ext cx="1817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0,31 en moyenne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00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008" y="365126"/>
            <a:ext cx="11068792" cy="953036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chemeClr val="accent2"/>
                </a:solidFill>
              </a:rPr>
              <a:t>Tous les aspects de l’enquête montrent une grande disparité</a:t>
            </a:r>
            <a:endParaRPr lang="fr-FR" sz="3200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008" y="1521162"/>
            <a:ext cx="11068792" cy="4655801"/>
          </a:xfrm>
        </p:spPr>
        <p:txBody>
          <a:bodyPr/>
          <a:lstStyle/>
          <a:p>
            <a:r>
              <a:rPr lang="fr-FR" dirty="0" smtClean="0"/>
              <a:t>Liens avec les JLD</a:t>
            </a:r>
          </a:p>
          <a:p>
            <a:r>
              <a:rPr lang="fr-FR" dirty="0" smtClean="0"/>
              <a:t>DPI</a:t>
            </a:r>
          </a:p>
          <a:p>
            <a:r>
              <a:rPr lang="fr-FR" dirty="0" smtClean="0"/>
              <a:t>Organisation de la PDS</a:t>
            </a:r>
          </a:p>
          <a:p>
            <a:r>
              <a:rPr lang="fr-FR" dirty="0" smtClean="0"/>
              <a:t>Niveau de mise en œuvre de la réforme et transmissions JLD/proches</a:t>
            </a:r>
          </a:p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442555"/>
              </p:ext>
            </p:extLst>
          </p:nvPr>
        </p:nvGraphicFramePr>
        <p:xfrm>
          <a:off x="1084974" y="3895107"/>
          <a:ext cx="10137889" cy="793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e 4"/>
          <p:cNvGrpSpPr/>
          <p:nvPr/>
        </p:nvGrpSpPr>
        <p:grpSpPr>
          <a:xfrm>
            <a:off x="10696869" y="5955118"/>
            <a:ext cx="1313861" cy="713563"/>
            <a:chOff x="859963" y="1839912"/>
            <a:chExt cx="5445587" cy="2957514"/>
          </a:xfrm>
        </p:grpSpPr>
        <p:grpSp>
          <p:nvGrpSpPr>
            <p:cNvPr id="6" name="Groupe 5"/>
            <p:cNvGrpSpPr/>
            <p:nvPr/>
          </p:nvGrpSpPr>
          <p:grpSpPr>
            <a:xfrm>
              <a:off x="859963" y="1839912"/>
              <a:ext cx="2519363" cy="2238375"/>
              <a:chOff x="3309937" y="1473200"/>
              <a:chExt cx="2519363" cy="2238375"/>
            </a:xfrm>
          </p:grpSpPr>
          <p:sp>
            <p:nvSpPr>
              <p:cNvPr id="26" name="Freeform 24"/>
              <p:cNvSpPr>
                <a:spLocks/>
              </p:cNvSpPr>
              <p:nvPr/>
            </p:nvSpPr>
            <p:spPr bwMode="auto">
              <a:xfrm>
                <a:off x="3309937" y="2489200"/>
                <a:ext cx="1203325" cy="1222375"/>
              </a:xfrm>
              <a:custGeom>
                <a:avLst/>
                <a:gdLst>
                  <a:gd name="T0" fmla="*/ 304 w 321"/>
                  <a:gd name="T1" fmla="*/ 265 h 326"/>
                  <a:gd name="T2" fmla="*/ 216 w 321"/>
                  <a:gd name="T3" fmla="*/ 4 h 326"/>
                  <a:gd name="T4" fmla="*/ 196 w 321"/>
                  <a:gd name="T5" fmla="*/ 10 h 326"/>
                  <a:gd name="T6" fmla="*/ 170 w 321"/>
                  <a:gd name="T7" fmla="*/ 0 h 326"/>
                  <a:gd name="T8" fmla="*/ 40 w 321"/>
                  <a:gd name="T9" fmla="*/ 95 h 326"/>
                  <a:gd name="T10" fmla="*/ 42 w 321"/>
                  <a:gd name="T11" fmla="*/ 154 h 326"/>
                  <a:gd name="T12" fmla="*/ 242 w 321"/>
                  <a:gd name="T13" fmla="*/ 299 h 326"/>
                  <a:gd name="T14" fmla="*/ 304 w 321"/>
                  <a:gd name="T15" fmla="*/ 265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1" h="326">
                    <a:moveTo>
                      <a:pt x="304" y="265"/>
                    </a:moveTo>
                    <a:cubicBezTo>
                      <a:pt x="297" y="247"/>
                      <a:pt x="239" y="75"/>
                      <a:pt x="216" y="4"/>
                    </a:cubicBezTo>
                    <a:cubicBezTo>
                      <a:pt x="210" y="8"/>
                      <a:pt x="203" y="10"/>
                      <a:pt x="196" y="10"/>
                    </a:cubicBezTo>
                    <a:cubicBezTo>
                      <a:pt x="186" y="10"/>
                      <a:pt x="177" y="6"/>
                      <a:pt x="170" y="0"/>
                    </a:cubicBezTo>
                    <a:cubicBezTo>
                      <a:pt x="40" y="95"/>
                      <a:pt x="40" y="95"/>
                      <a:pt x="40" y="95"/>
                    </a:cubicBezTo>
                    <a:cubicBezTo>
                      <a:pt x="0" y="124"/>
                      <a:pt x="42" y="154"/>
                      <a:pt x="42" y="154"/>
                    </a:cubicBezTo>
                    <a:cubicBezTo>
                      <a:pt x="42" y="154"/>
                      <a:pt x="205" y="273"/>
                      <a:pt x="242" y="299"/>
                    </a:cubicBezTo>
                    <a:cubicBezTo>
                      <a:pt x="278" y="326"/>
                      <a:pt x="321" y="317"/>
                      <a:pt x="304" y="265"/>
                    </a:cubicBezTo>
                    <a:close/>
                  </a:path>
                </a:pathLst>
              </a:custGeom>
              <a:gradFill>
                <a:gsLst>
                  <a:gs pos="0">
                    <a:srgbClr val="E4087E"/>
                  </a:gs>
                  <a:gs pos="100000">
                    <a:srgbClr val="702A81"/>
                  </a:gs>
                </a:gsLst>
                <a:lin ang="15600000" scaled="0"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auto">
              <a:xfrm>
                <a:off x="3317875" y="1547813"/>
                <a:ext cx="1162050" cy="1516063"/>
              </a:xfrm>
              <a:custGeom>
                <a:avLst/>
                <a:gdLst>
                  <a:gd name="T0" fmla="*/ 296 w 310"/>
                  <a:gd name="T1" fmla="*/ 117 h 404"/>
                  <a:gd name="T2" fmla="*/ 299 w 310"/>
                  <a:gd name="T3" fmla="*/ 103 h 404"/>
                  <a:gd name="T4" fmla="*/ 168 w 310"/>
                  <a:gd name="T5" fmla="*/ 9 h 404"/>
                  <a:gd name="T6" fmla="*/ 144 w 310"/>
                  <a:gd name="T7" fmla="*/ 0 h 404"/>
                  <a:gd name="T8" fmla="*/ 112 w 310"/>
                  <a:gd name="T9" fmla="*/ 29 h 404"/>
                  <a:gd name="T10" fmla="*/ 16 w 310"/>
                  <a:gd name="T11" fmla="*/ 326 h 404"/>
                  <a:gd name="T12" fmla="*/ 39 w 310"/>
                  <a:gd name="T13" fmla="*/ 404 h 404"/>
                  <a:gd name="T14" fmla="*/ 47 w 310"/>
                  <a:gd name="T15" fmla="*/ 342 h 404"/>
                  <a:gd name="T16" fmla="*/ 169 w 310"/>
                  <a:gd name="T17" fmla="*/ 252 h 404"/>
                  <a:gd name="T18" fmla="*/ 154 w 310"/>
                  <a:gd name="T19" fmla="*/ 221 h 404"/>
                  <a:gd name="T20" fmla="*/ 194 w 310"/>
                  <a:gd name="T21" fmla="*/ 182 h 404"/>
                  <a:gd name="T22" fmla="*/ 230 w 310"/>
                  <a:gd name="T23" fmla="*/ 207 h 404"/>
                  <a:gd name="T24" fmla="*/ 310 w 310"/>
                  <a:gd name="T25" fmla="*/ 148 h 404"/>
                  <a:gd name="T26" fmla="*/ 296 w 310"/>
                  <a:gd name="T27" fmla="*/ 117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0" h="404">
                    <a:moveTo>
                      <a:pt x="296" y="117"/>
                    </a:moveTo>
                    <a:cubicBezTo>
                      <a:pt x="296" y="112"/>
                      <a:pt x="297" y="107"/>
                      <a:pt x="299" y="103"/>
                    </a:cubicBezTo>
                    <a:cubicBezTo>
                      <a:pt x="168" y="9"/>
                      <a:pt x="168" y="9"/>
                      <a:pt x="168" y="9"/>
                    </a:cubicBezTo>
                    <a:cubicBezTo>
                      <a:pt x="159" y="2"/>
                      <a:pt x="151" y="0"/>
                      <a:pt x="144" y="0"/>
                    </a:cubicBezTo>
                    <a:cubicBezTo>
                      <a:pt x="122" y="0"/>
                      <a:pt x="112" y="29"/>
                      <a:pt x="112" y="29"/>
                    </a:cubicBezTo>
                    <a:cubicBezTo>
                      <a:pt x="16" y="326"/>
                      <a:pt x="16" y="326"/>
                      <a:pt x="16" y="326"/>
                    </a:cubicBezTo>
                    <a:cubicBezTo>
                      <a:pt x="0" y="375"/>
                      <a:pt x="39" y="404"/>
                      <a:pt x="39" y="404"/>
                    </a:cubicBezTo>
                    <a:cubicBezTo>
                      <a:pt x="39" y="404"/>
                      <a:pt x="4" y="369"/>
                      <a:pt x="47" y="342"/>
                    </a:cubicBezTo>
                    <a:cubicBezTo>
                      <a:pt x="169" y="252"/>
                      <a:pt x="169" y="252"/>
                      <a:pt x="169" y="252"/>
                    </a:cubicBezTo>
                    <a:cubicBezTo>
                      <a:pt x="160" y="245"/>
                      <a:pt x="154" y="234"/>
                      <a:pt x="154" y="221"/>
                    </a:cubicBezTo>
                    <a:cubicBezTo>
                      <a:pt x="154" y="200"/>
                      <a:pt x="172" y="182"/>
                      <a:pt x="194" y="182"/>
                    </a:cubicBezTo>
                    <a:cubicBezTo>
                      <a:pt x="210" y="182"/>
                      <a:pt x="224" y="192"/>
                      <a:pt x="230" y="207"/>
                    </a:cubicBezTo>
                    <a:cubicBezTo>
                      <a:pt x="310" y="148"/>
                      <a:pt x="310" y="148"/>
                      <a:pt x="310" y="148"/>
                    </a:cubicBezTo>
                    <a:cubicBezTo>
                      <a:pt x="301" y="140"/>
                      <a:pt x="296" y="130"/>
                      <a:pt x="296" y="1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FB8D5"/>
                  </a:gs>
                  <a:gs pos="100000">
                    <a:srgbClr val="04519D"/>
                  </a:gs>
                </a:gsLst>
                <a:lin ang="15600000" scaled="0"/>
                <a:tileRect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auto">
              <a:xfrm>
                <a:off x="3740150" y="1473200"/>
                <a:ext cx="1616075" cy="836613"/>
              </a:xfrm>
              <a:custGeom>
                <a:avLst/>
                <a:gdLst>
                  <a:gd name="T0" fmla="*/ 380 w 431"/>
                  <a:gd name="T1" fmla="*/ 0 h 223"/>
                  <a:gd name="T2" fmla="*/ 67 w 431"/>
                  <a:gd name="T3" fmla="*/ 0 h 223"/>
                  <a:gd name="T4" fmla="*/ 0 w 431"/>
                  <a:gd name="T5" fmla="*/ 46 h 223"/>
                  <a:gd name="T6" fmla="*/ 62 w 431"/>
                  <a:gd name="T7" fmla="*/ 35 h 223"/>
                  <a:gd name="T8" fmla="*/ 186 w 431"/>
                  <a:gd name="T9" fmla="*/ 123 h 223"/>
                  <a:gd name="T10" fmla="*/ 222 w 431"/>
                  <a:gd name="T11" fmla="*/ 98 h 223"/>
                  <a:gd name="T12" fmla="*/ 262 w 431"/>
                  <a:gd name="T13" fmla="*/ 137 h 223"/>
                  <a:gd name="T14" fmla="*/ 248 w 431"/>
                  <a:gd name="T15" fmla="*/ 167 h 223"/>
                  <a:gd name="T16" fmla="*/ 326 w 431"/>
                  <a:gd name="T17" fmla="*/ 223 h 223"/>
                  <a:gd name="T18" fmla="*/ 361 w 431"/>
                  <a:gd name="T19" fmla="*/ 202 h 223"/>
                  <a:gd name="T20" fmla="*/ 365 w 431"/>
                  <a:gd name="T21" fmla="*/ 202 h 223"/>
                  <a:gd name="T22" fmla="*/ 416 w 431"/>
                  <a:gd name="T23" fmla="*/ 46 h 223"/>
                  <a:gd name="T24" fmla="*/ 380 w 431"/>
                  <a:gd name="T25" fmla="*/ 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1" h="223">
                    <a:moveTo>
                      <a:pt x="380" y="0"/>
                    </a:moveTo>
                    <a:cubicBezTo>
                      <a:pt x="67" y="0"/>
                      <a:pt x="67" y="0"/>
                      <a:pt x="67" y="0"/>
                    </a:cubicBezTo>
                    <a:cubicBezTo>
                      <a:pt x="15" y="0"/>
                      <a:pt x="0" y="46"/>
                      <a:pt x="0" y="46"/>
                    </a:cubicBezTo>
                    <a:cubicBezTo>
                      <a:pt x="0" y="46"/>
                      <a:pt x="22" y="2"/>
                      <a:pt x="62" y="35"/>
                    </a:cubicBezTo>
                    <a:cubicBezTo>
                      <a:pt x="186" y="123"/>
                      <a:pt x="186" y="123"/>
                      <a:pt x="186" y="123"/>
                    </a:cubicBezTo>
                    <a:cubicBezTo>
                      <a:pt x="191" y="108"/>
                      <a:pt x="206" y="98"/>
                      <a:pt x="222" y="98"/>
                    </a:cubicBezTo>
                    <a:cubicBezTo>
                      <a:pt x="244" y="98"/>
                      <a:pt x="262" y="116"/>
                      <a:pt x="262" y="137"/>
                    </a:cubicBezTo>
                    <a:cubicBezTo>
                      <a:pt x="262" y="149"/>
                      <a:pt x="256" y="160"/>
                      <a:pt x="248" y="167"/>
                    </a:cubicBezTo>
                    <a:cubicBezTo>
                      <a:pt x="326" y="223"/>
                      <a:pt x="326" y="223"/>
                      <a:pt x="326" y="223"/>
                    </a:cubicBezTo>
                    <a:cubicBezTo>
                      <a:pt x="333" y="210"/>
                      <a:pt x="346" y="202"/>
                      <a:pt x="361" y="202"/>
                    </a:cubicBezTo>
                    <a:cubicBezTo>
                      <a:pt x="362" y="202"/>
                      <a:pt x="364" y="202"/>
                      <a:pt x="365" y="202"/>
                    </a:cubicBezTo>
                    <a:cubicBezTo>
                      <a:pt x="416" y="46"/>
                      <a:pt x="416" y="46"/>
                      <a:pt x="416" y="46"/>
                    </a:cubicBezTo>
                    <a:cubicBezTo>
                      <a:pt x="431" y="0"/>
                      <a:pt x="380" y="0"/>
                      <a:pt x="38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D2D727"/>
                  </a:gs>
                  <a:gs pos="100000">
                    <a:srgbClr val="75B743"/>
                  </a:gs>
                </a:gsLst>
                <a:lin ang="10800000" scaled="1"/>
                <a:tileRect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auto">
              <a:xfrm>
                <a:off x="4876800" y="1473200"/>
                <a:ext cx="952500" cy="1485900"/>
              </a:xfrm>
              <a:custGeom>
                <a:avLst/>
                <a:gdLst>
                  <a:gd name="T0" fmla="*/ 238 w 254"/>
                  <a:gd name="T1" fmla="*/ 347 h 396"/>
                  <a:gd name="T2" fmla="*/ 141 w 254"/>
                  <a:gd name="T3" fmla="*/ 49 h 396"/>
                  <a:gd name="T4" fmla="*/ 76 w 254"/>
                  <a:gd name="T5" fmla="*/ 0 h 396"/>
                  <a:gd name="T6" fmla="*/ 106 w 254"/>
                  <a:gd name="T7" fmla="*/ 55 h 396"/>
                  <a:gd name="T8" fmla="*/ 60 w 254"/>
                  <a:gd name="T9" fmla="*/ 202 h 396"/>
                  <a:gd name="T10" fmla="*/ 97 w 254"/>
                  <a:gd name="T11" fmla="*/ 241 h 396"/>
                  <a:gd name="T12" fmla="*/ 58 w 254"/>
                  <a:gd name="T13" fmla="*/ 281 h 396"/>
                  <a:gd name="T14" fmla="*/ 37 w 254"/>
                  <a:gd name="T15" fmla="*/ 275 h 396"/>
                  <a:gd name="T16" fmla="*/ 0 w 254"/>
                  <a:gd name="T17" fmla="*/ 396 h 396"/>
                  <a:gd name="T18" fmla="*/ 205 w 254"/>
                  <a:gd name="T19" fmla="*/ 396 h 396"/>
                  <a:gd name="T20" fmla="*/ 238 w 254"/>
                  <a:gd name="T21" fmla="*/ 347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4" h="396">
                    <a:moveTo>
                      <a:pt x="238" y="347"/>
                    </a:moveTo>
                    <a:cubicBezTo>
                      <a:pt x="141" y="49"/>
                      <a:pt x="141" y="49"/>
                      <a:pt x="141" y="49"/>
                    </a:cubicBezTo>
                    <a:cubicBezTo>
                      <a:pt x="125" y="0"/>
                      <a:pt x="76" y="0"/>
                      <a:pt x="76" y="0"/>
                    </a:cubicBezTo>
                    <a:cubicBezTo>
                      <a:pt x="76" y="0"/>
                      <a:pt x="125" y="8"/>
                      <a:pt x="106" y="55"/>
                    </a:cubicBezTo>
                    <a:cubicBezTo>
                      <a:pt x="60" y="202"/>
                      <a:pt x="60" y="202"/>
                      <a:pt x="60" y="202"/>
                    </a:cubicBezTo>
                    <a:cubicBezTo>
                      <a:pt x="81" y="203"/>
                      <a:pt x="97" y="220"/>
                      <a:pt x="97" y="241"/>
                    </a:cubicBezTo>
                    <a:cubicBezTo>
                      <a:pt x="97" y="263"/>
                      <a:pt x="80" y="281"/>
                      <a:pt x="58" y="281"/>
                    </a:cubicBezTo>
                    <a:cubicBezTo>
                      <a:pt x="50" y="281"/>
                      <a:pt x="43" y="279"/>
                      <a:pt x="37" y="275"/>
                    </a:cubicBezTo>
                    <a:cubicBezTo>
                      <a:pt x="0" y="396"/>
                      <a:pt x="0" y="396"/>
                      <a:pt x="0" y="396"/>
                    </a:cubicBezTo>
                    <a:cubicBezTo>
                      <a:pt x="205" y="396"/>
                      <a:pt x="205" y="396"/>
                      <a:pt x="205" y="396"/>
                    </a:cubicBezTo>
                    <a:cubicBezTo>
                      <a:pt x="254" y="396"/>
                      <a:pt x="238" y="347"/>
                      <a:pt x="238" y="3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B916"/>
                  </a:gs>
                  <a:gs pos="100000">
                    <a:srgbClr val="E43625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</p:grpSp>
        <p:grpSp>
          <p:nvGrpSpPr>
            <p:cNvPr id="7" name="Groupe 6"/>
            <p:cNvGrpSpPr/>
            <p:nvPr/>
          </p:nvGrpSpPr>
          <p:grpSpPr>
            <a:xfrm>
              <a:off x="2351088" y="3517900"/>
              <a:ext cx="3954462" cy="1279526"/>
              <a:chOff x="2351088" y="3517900"/>
              <a:chExt cx="3954462" cy="1279526"/>
            </a:xfrm>
          </p:grpSpPr>
          <p:sp>
            <p:nvSpPr>
              <p:cNvPr id="8" name="Freeform 9"/>
              <p:cNvSpPr>
                <a:spLocks noEditPoints="1"/>
              </p:cNvSpPr>
              <p:nvPr/>
            </p:nvSpPr>
            <p:spPr bwMode="auto">
              <a:xfrm>
                <a:off x="2357438" y="3517900"/>
                <a:ext cx="492125" cy="530225"/>
              </a:xfrm>
              <a:custGeom>
                <a:avLst/>
                <a:gdLst>
                  <a:gd name="T0" fmla="*/ 131 w 131"/>
                  <a:gd name="T1" fmla="*/ 71 h 141"/>
                  <a:gd name="T2" fmla="*/ 65 w 131"/>
                  <a:gd name="T3" fmla="*/ 141 h 141"/>
                  <a:gd name="T4" fmla="*/ 0 w 131"/>
                  <a:gd name="T5" fmla="*/ 71 h 141"/>
                  <a:gd name="T6" fmla="*/ 65 w 131"/>
                  <a:gd name="T7" fmla="*/ 0 h 141"/>
                  <a:gd name="T8" fmla="*/ 131 w 131"/>
                  <a:gd name="T9" fmla="*/ 71 h 141"/>
                  <a:gd name="T10" fmla="*/ 31 w 131"/>
                  <a:gd name="T11" fmla="*/ 71 h 141"/>
                  <a:gd name="T12" fmla="*/ 65 w 131"/>
                  <a:gd name="T13" fmla="*/ 111 h 141"/>
                  <a:gd name="T14" fmla="*/ 99 w 131"/>
                  <a:gd name="T15" fmla="*/ 71 h 141"/>
                  <a:gd name="T16" fmla="*/ 65 w 131"/>
                  <a:gd name="T17" fmla="*/ 30 h 141"/>
                  <a:gd name="T18" fmla="*/ 31 w 131"/>
                  <a:gd name="T19" fmla="*/ 7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1" h="141">
                    <a:moveTo>
                      <a:pt x="131" y="71"/>
                    </a:moveTo>
                    <a:cubicBezTo>
                      <a:pt x="131" y="113"/>
                      <a:pt x="104" y="141"/>
                      <a:pt x="65" y="141"/>
                    </a:cubicBezTo>
                    <a:cubicBezTo>
                      <a:pt x="26" y="141"/>
                      <a:pt x="0" y="113"/>
                      <a:pt x="0" y="71"/>
                    </a:cubicBezTo>
                    <a:cubicBezTo>
                      <a:pt x="0" y="28"/>
                      <a:pt x="26" y="0"/>
                      <a:pt x="65" y="0"/>
                    </a:cubicBezTo>
                    <a:cubicBezTo>
                      <a:pt x="104" y="0"/>
                      <a:pt x="131" y="28"/>
                      <a:pt x="131" y="71"/>
                    </a:cubicBezTo>
                    <a:close/>
                    <a:moveTo>
                      <a:pt x="31" y="71"/>
                    </a:moveTo>
                    <a:cubicBezTo>
                      <a:pt x="31" y="96"/>
                      <a:pt x="45" y="111"/>
                      <a:pt x="65" y="111"/>
                    </a:cubicBezTo>
                    <a:cubicBezTo>
                      <a:pt x="86" y="111"/>
                      <a:pt x="99" y="96"/>
                      <a:pt x="99" y="71"/>
                    </a:cubicBezTo>
                    <a:cubicBezTo>
                      <a:pt x="99" y="46"/>
                      <a:pt x="86" y="30"/>
                      <a:pt x="65" y="30"/>
                    </a:cubicBezTo>
                    <a:cubicBezTo>
                      <a:pt x="45" y="30"/>
                      <a:pt x="31" y="46"/>
                      <a:pt x="31" y="71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9" name="Freeform 10"/>
              <p:cNvSpPr>
                <a:spLocks/>
              </p:cNvSpPr>
              <p:nvPr/>
            </p:nvSpPr>
            <p:spPr bwMode="auto">
              <a:xfrm>
                <a:off x="2932113" y="3517900"/>
                <a:ext cx="449262" cy="530225"/>
              </a:xfrm>
              <a:custGeom>
                <a:avLst/>
                <a:gdLst>
                  <a:gd name="T0" fmla="*/ 66 w 120"/>
                  <a:gd name="T1" fmla="*/ 30 h 141"/>
                  <a:gd name="T2" fmla="*/ 32 w 120"/>
                  <a:gd name="T3" fmla="*/ 72 h 141"/>
                  <a:gd name="T4" fmla="*/ 68 w 120"/>
                  <a:gd name="T5" fmla="*/ 111 h 141"/>
                  <a:gd name="T6" fmla="*/ 97 w 120"/>
                  <a:gd name="T7" fmla="*/ 97 h 141"/>
                  <a:gd name="T8" fmla="*/ 107 w 120"/>
                  <a:gd name="T9" fmla="*/ 93 h 141"/>
                  <a:gd name="T10" fmla="*/ 120 w 120"/>
                  <a:gd name="T11" fmla="*/ 107 h 141"/>
                  <a:gd name="T12" fmla="*/ 115 w 120"/>
                  <a:gd name="T13" fmla="*/ 120 h 141"/>
                  <a:gd name="T14" fmla="*/ 66 w 120"/>
                  <a:gd name="T15" fmla="*/ 141 h 141"/>
                  <a:gd name="T16" fmla="*/ 0 w 120"/>
                  <a:gd name="T17" fmla="*/ 71 h 141"/>
                  <a:gd name="T18" fmla="*/ 66 w 120"/>
                  <a:gd name="T19" fmla="*/ 0 h 141"/>
                  <a:gd name="T20" fmla="*/ 117 w 120"/>
                  <a:gd name="T21" fmla="*/ 24 h 141"/>
                  <a:gd name="T22" fmla="*/ 120 w 120"/>
                  <a:gd name="T23" fmla="*/ 35 h 141"/>
                  <a:gd name="T24" fmla="*/ 106 w 120"/>
                  <a:gd name="T25" fmla="*/ 50 h 141"/>
                  <a:gd name="T26" fmla="*/ 95 w 120"/>
                  <a:gd name="T27" fmla="*/ 46 h 141"/>
                  <a:gd name="T28" fmla="*/ 66 w 120"/>
                  <a:gd name="T29" fmla="*/ 3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0" h="141">
                    <a:moveTo>
                      <a:pt x="66" y="30"/>
                    </a:moveTo>
                    <a:cubicBezTo>
                      <a:pt x="45" y="30"/>
                      <a:pt x="32" y="46"/>
                      <a:pt x="32" y="72"/>
                    </a:cubicBezTo>
                    <a:cubicBezTo>
                      <a:pt x="32" y="96"/>
                      <a:pt x="45" y="111"/>
                      <a:pt x="68" y="111"/>
                    </a:cubicBezTo>
                    <a:cubicBezTo>
                      <a:pt x="81" y="111"/>
                      <a:pt x="88" y="106"/>
                      <a:pt x="97" y="97"/>
                    </a:cubicBezTo>
                    <a:cubicBezTo>
                      <a:pt x="100" y="94"/>
                      <a:pt x="103" y="93"/>
                      <a:pt x="107" y="93"/>
                    </a:cubicBezTo>
                    <a:cubicBezTo>
                      <a:pt x="115" y="93"/>
                      <a:pt x="120" y="101"/>
                      <a:pt x="120" y="107"/>
                    </a:cubicBezTo>
                    <a:cubicBezTo>
                      <a:pt x="120" y="111"/>
                      <a:pt x="119" y="115"/>
                      <a:pt x="115" y="120"/>
                    </a:cubicBezTo>
                    <a:cubicBezTo>
                      <a:pt x="107" y="129"/>
                      <a:pt x="91" y="141"/>
                      <a:pt x="66" y="141"/>
                    </a:cubicBezTo>
                    <a:cubicBezTo>
                      <a:pt x="26" y="141"/>
                      <a:pt x="0" y="114"/>
                      <a:pt x="0" y="71"/>
                    </a:cubicBezTo>
                    <a:cubicBezTo>
                      <a:pt x="0" y="29"/>
                      <a:pt x="26" y="0"/>
                      <a:pt x="66" y="0"/>
                    </a:cubicBezTo>
                    <a:cubicBezTo>
                      <a:pt x="97" y="0"/>
                      <a:pt x="113" y="18"/>
                      <a:pt x="117" y="24"/>
                    </a:cubicBezTo>
                    <a:cubicBezTo>
                      <a:pt x="119" y="28"/>
                      <a:pt x="120" y="32"/>
                      <a:pt x="120" y="35"/>
                    </a:cubicBezTo>
                    <a:cubicBezTo>
                      <a:pt x="120" y="45"/>
                      <a:pt x="112" y="50"/>
                      <a:pt x="106" y="50"/>
                    </a:cubicBezTo>
                    <a:cubicBezTo>
                      <a:pt x="102" y="50"/>
                      <a:pt x="98" y="49"/>
                      <a:pt x="95" y="46"/>
                    </a:cubicBezTo>
                    <a:cubicBezTo>
                      <a:pt x="85" y="36"/>
                      <a:pt x="80" y="30"/>
                      <a:pt x="66" y="30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0" name="Freeform 11"/>
              <p:cNvSpPr>
                <a:spLocks/>
              </p:cNvSpPr>
              <p:nvPr/>
            </p:nvSpPr>
            <p:spPr bwMode="auto">
              <a:xfrm>
                <a:off x="3460750" y="3517900"/>
                <a:ext cx="449262" cy="530225"/>
              </a:xfrm>
              <a:custGeom>
                <a:avLst/>
                <a:gdLst>
                  <a:gd name="T0" fmla="*/ 65 w 120"/>
                  <a:gd name="T1" fmla="*/ 30 h 141"/>
                  <a:gd name="T2" fmla="*/ 32 w 120"/>
                  <a:gd name="T3" fmla="*/ 72 h 141"/>
                  <a:gd name="T4" fmla="*/ 68 w 120"/>
                  <a:gd name="T5" fmla="*/ 111 h 141"/>
                  <a:gd name="T6" fmla="*/ 97 w 120"/>
                  <a:gd name="T7" fmla="*/ 97 h 141"/>
                  <a:gd name="T8" fmla="*/ 106 w 120"/>
                  <a:gd name="T9" fmla="*/ 93 h 141"/>
                  <a:gd name="T10" fmla="*/ 119 w 120"/>
                  <a:gd name="T11" fmla="*/ 107 h 141"/>
                  <a:gd name="T12" fmla="*/ 115 w 120"/>
                  <a:gd name="T13" fmla="*/ 120 h 141"/>
                  <a:gd name="T14" fmla="*/ 65 w 120"/>
                  <a:gd name="T15" fmla="*/ 141 h 141"/>
                  <a:gd name="T16" fmla="*/ 0 w 120"/>
                  <a:gd name="T17" fmla="*/ 71 h 141"/>
                  <a:gd name="T18" fmla="*/ 65 w 120"/>
                  <a:gd name="T19" fmla="*/ 0 h 141"/>
                  <a:gd name="T20" fmla="*/ 117 w 120"/>
                  <a:gd name="T21" fmla="*/ 24 h 141"/>
                  <a:gd name="T22" fmla="*/ 120 w 120"/>
                  <a:gd name="T23" fmla="*/ 35 h 141"/>
                  <a:gd name="T24" fmla="*/ 105 w 120"/>
                  <a:gd name="T25" fmla="*/ 50 h 141"/>
                  <a:gd name="T26" fmla="*/ 95 w 120"/>
                  <a:gd name="T27" fmla="*/ 46 h 141"/>
                  <a:gd name="T28" fmla="*/ 65 w 120"/>
                  <a:gd name="T29" fmla="*/ 3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0" h="141">
                    <a:moveTo>
                      <a:pt x="65" y="30"/>
                    </a:moveTo>
                    <a:cubicBezTo>
                      <a:pt x="45" y="30"/>
                      <a:pt x="32" y="46"/>
                      <a:pt x="32" y="72"/>
                    </a:cubicBezTo>
                    <a:cubicBezTo>
                      <a:pt x="32" y="96"/>
                      <a:pt x="45" y="111"/>
                      <a:pt x="68" y="111"/>
                    </a:cubicBezTo>
                    <a:cubicBezTo>
                      <a:pt x="81" y="111"/>
                      <a:pt x="87" y="106"/>
                      <a:pt x="97" y="97"/>
                    </a:cubicBezTo>
                    <a:cubicBezTo>
                      <a:pt x="99" y="94"/>
                      <a:pt x="103" y="93"/>
                      <a:pt x="106" y="93"/>
                    </a:cubicBezTo>
                    <a:cubicBezTo>
                      <a:pt x="114" y="93"/>
                      <a:pt x="119" y="101"/>
                      <a:pt x="119" y="107"/>
                    </a:cubicBezTo>
                    <a:cubicBezTo>
                      <a:pt x="119" y="111"/>
                      <a:pt x="118" y="115"/>
                      <a:pt x="115" y="120"/>
                    </a:cubicBezTo>
                    <a:cubicBezTo>
                      <a:pt x="107" y="129"/>
                      <a:pt x="91" y="141"/>
                      <a:pt x="65" y="141"/>
                    </a:cubicBezTo>
                    <a:cubicBezTo>
                      <a:pt x="26" y="141"/>
                      <a:pt x="0" y="114"/>
                      <a:pt x="0" y="71"/>
                    </a:cubicBezTo>
                    <a:cubicBezTo>
                      <a:pt x="0" y="29"/>
                      <a:pt x="26" y="0"/>
                      <a:pt x="65" y="0"/>
                    </a:cubicBezTo>
                    <a:cubicBezTo>
                      <a:pt x="97" y="0"/>
                      <a:pt x="113" y="18"/>
                      <a:pt x="117" y="24"/>
                    </a:cubicBezTo>
                    <a:cubicBezTo>
                      <a:pt x="119" y="28"/>
                      <a:pt x="120" y="32"/>
                      <a:pt x="120" y="35"/>
                    </a:cubicBezTo>
                    <a:cubicBezTo>
                      <a:pt x="120" y="45"/>
                      <a:pt x="111" y="50"/>
                      <a:pt x="105" y="50"/>
                    </a:cubicBezTo>
                    <a:cubicBezTo>
                      <a:pt x="102" y="50"/>
                      <a:pt x="98" y="49"/>
                      <a:pt x="95" y="46"/>
                    </a:cubicBezTo>
                    <a:cubicBezTo>
                      <a:pt x="85" y="36"/>
                      <a:pt x="80" y="30"/>
                      <a:pt x="65" y="30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1" name="Freeform 12"/>
              <p:cNvSpPr>
                <a:spLocks/>
              </p:cNvSpPr>
              <p:nvPr/>
            </p:nvSpPr>
            <p:spPr bwMode="auto">
              <a:xfrm>
                <a:off x="4008438" y="3525838"/>
                <a:ext cx="115887" cy="514350"/>
              </a:xfrm>
              <a:custGeom>
                <a:avLst/>
                <a:gdLst>
                  <a:gd name="T0" fmla="*/ 0 w 31"/>
                  <a:gd name="T1" fmla="*/ 16 h 137"/>
                  <a:gd name="T2" fmla="*/ 15 w 31"/>
                  <a:gd name="T3" fmla="*/ 0 h 137"/>
                  <a:gd name="T4" fmla="*/ 31 w 31"/>
                  <a:gd name="T5" fmla="*/ 16 h 137"/>
                  <a:gd name="T6" fmla="*/ 31 w 31"/>
                  <a:gd name="T7" fmla="*/ 122 h 137"/>
                  <a:gd name="T8" fmla="*/ 15 w 31"/>
                  <a:gd name="T9" fmla="*/ 137 h 137"/>
                  <a:gd name="T10" fmla="*/ 0 w 31"/>
                  <a:gd name="T11" fmla="*/ 122 h 137"/>
                  <a:gd name="T12" fmla="*/ 0 w 31"/>
                  <a:gd name="T13" fmla="*/ 16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137">
                    <a:moveTo>
                      <a:pt x="0" y="16"/>
                    </a:moveTo>
                    <a:cubicBezTo>
                      <a:pt x="0" y="6"/>
                      <a:pt x="6" y="0"/>
                      <a:pt x="15" y="0"/>
                    </a:cubicBezTo>
                    <a:cubicBezTo>
                      <a:pt x="24" y="0"/>
                      <a:pt x="31" y="6"/>
                      <a:pt x="31" y="16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1"/>
                      <a:pt x="24" y="137"/>
                      <a:pt x="15" y="137"/>
                    </a:cubicBezTo>
                    <a:cubicBezTo>
                      <a:pt x="6" y="137"/>
                      <a:pt x="0" y="131"/>
                      <a:pt x="0" y="122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2" name="Freeform 13"/>
              <p:cNvSpPr>
                <a:spLocks/>
              </p:cNvSpPr>
              <p:nvPr/>
            </p:nvSpPr>
            <p:spPr bwMode="auto">
              <a:xfrm>
                <a:off x="4206875" y="3525838"/>
                <a:ext cx="441325" cy="514350"/>
              </a:xfrm>
              <a:custGeom>
                <a:avLst/>
                <a:gdLst>
                  <a:gd name="T0" fmla="*/ 103 w 118"/>
                  <a:gd name="T1" fmla="*/ 0 h 137"/>
                  <a:gd name="T2" fmla="*/ 118 w 118"/>
                  <a:gd name="T3" fmla="*/ 14 h 137"/>
                  <a:gd name="T4" fmla="*/ 103 w 118"/>
                  <a:gd name="T5" fmla="*/ 27 h 137"/>
                  <a:gd name="T6" fmla="*/ 75 w 118"/>
                  <a:gd name="T7" fmla="*/ 27 h 137"/>
                  <a:gd name="T8" fmla="*/ 75 w 118"/>
                  <a:gd name="T9" fmla="*/ 122 h 137"/>
                  <a:gd name="T10" fmla="*/ 59 w 118"/>
                  <a:gd name="T11" fmla="*/ 137 h 137"/>
                  <a:gd name="T12" fmla="*/ 43 w 118"/>
                  <a:gd name="T13" fmla="*/ 122 h 137"/>
                  <a:gd name="T14" fmla="*/ 43 w 118"/>
                  <a:gd name="T15" fmla="*/ 27 h 137"/>
                  <a:gd name="T16" fmla="*/ 15 w 118"/>
                  <a:gd name="T17" fmla="*/ 27 h 137"/>
                  <a:gd name="T18" fmla="*/ 0 w 118"/>
                  <a:gd name="T19" fmla="*/ 14 h 137"/>
                  <a:gd name="T20" fmla="*/ 15 w 118"/>
                  <a:gd name="T21" fmla="*/ 0 h 137"/>
                  <a:gd name="T22" fmla="*/ 103 w 118"/>
                  <a:gd name="T23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8" h="137">
                    <a:moveTo>
                      <a:pt x="103" y="0"/>
                    </a:moveTo>
                    <a:cubicBezTo>
                      <a:pt x="112" y="0"/>
                      <a:pt x="118" y="5"/>
                      <a:pt x="118" y="14"/>
                    </a:cubicBezTo>
                    <a:cubicBezTo>
                      <a:pt x="118" y="22"/>
                      <a:pt x="112" y="27"/>
                      <a:pt x="103" y="27"/>
                    </a:cubicBezTo>
                    <a:cubicBezTo>
                      <a:pt x="75" y="27"/>
                      <a:pt x="75" y="27"/>
                      <a:pt x="75" y="27"/>
                    </a:cubicBezTo>
                    <a:cubicBezTo>
                      <a:pt x="75" y="122"/>
                      <a:pt x="75" y="122"/>
                      <a:pt x="75" y="122"/>
                    </a:cubicBezTo>
                    <a:cubicBezTo>
                      <a:pt x="75" y="131"/>
                      <a:pt x="68" y="137"/>
                      <a:pt x="59" y="137"/>
                    </a:cubicBezTo>
                    <a:cubicBezTo>
                      <a:pt x="50" y="137"/>
                      <a:pt x="43" y="131"/>
                      <a:pt x="43" y="12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6" y="27"/>
                      <a:pt x="0" y="22"/>
                      <a:pt x="0" y="14"/>
                    </a:cubicBezTo>
                    <a:cubicBezTo>
                      <a:pt x="0" y="5"/>
                      <a:pt x="6" y="0"/>
                      <a:pt x="15" y="0"/>
                    </a:cubicBez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3" name="Freeform 14"/>
              <p:cNvSpPr>
                <a:spLocks noEditPoints="1"/>
              </p:cNvSpPr>
              <p:nvPr/>
            </p:nvSpPr>
            <p:spPr bwMode="auto">
              <a:xfrm>
                <a:off x="4625975" y="3525838"/>
                <a:ext cx="476250" cy="514350"/>
              </a:xfrm>
              <a:custGeom>
                <a:avLst/>
                <a:gdLst>
                  <a:gd name="T0" fmla="*/ 89 w 127"/>
                  <a:gd name="T1" fmla="*/ 110 h 137"/>
                  <a:gd name="T2" fmla="*/ 37 w 127"/>
                  <a:gd name="T3" fmla="*/ 110 h 137"/>
                  <a:gd name="T4" fmla="*/ 30 w 127"/>
                  <a:gd name="T5" fmla="*/ 128 h 137"/>
                  <a:gd name="T6" fmla="*/ 16 w 127"/>
                  <a:gd name="T7" fmla="*/ 137 h 137"/>
                  <a:gd name="T8" fmla="*/ 0 w 127"/>
                  <a:gd name="T9" fmla="*/ 124 h 137"/>
                  <a:gd name="T10" fmla="*/ 2 w 127"/>
                  <a:gd name="T11" fmla="*/ 116 h 137"/>
                  <a:gd name="T12" fmla="*/ 46 w 127"/>
                  <a:gd name="T13" fmla="*/ 13 h 137"/>
                  <a:gd name="T14" fmla="*/ 64 w 127"/>
                  <a:gd name="T15" fmla="*/ 0 h 137"/>
                  <a:gd name="T16" fmla="*/ 81 w 127"/>
                  <a:gd name="T17" fmla="*/ 13 h 137"/>
                  <a:gd name="T18" fmla="*/ 126 w 127"/>
                  <a:gd name="T19" fmla="*/ 116 h 137"/>
                  <a:gd name="T20" fmla="*/ 127 w 127"/>
                  <a:gd name="T21" fmla="*/ 122 h 137"/>
                  <a:gd name="T22" fmla="*/ 111 w 127"/>
                  <a:gd name="T23" fmla="*/ 137 h 137"/>
                  <a:gd name="T24" fmla="*/ 97 w 127"/>
                  <a:gd name="T25" fmla="*/ 128 h 137"/>
                  <a:gd name="T26" fmla="*/ 89 w 127"/>
                  <a:gd name="T27" fmla="*/ 110 h 137"/>
                  <a:gd name="T28" fmla="*/ 47 w 127"/>
                  <a:gd name="T29" fmla="*/ 84 h 137"/>
                  <a:gd name="T30" fmla="*/ 79 w 127"/>
                  <a:gd name="T31" fmla="*/ 84 h 137"/>
                  <a:gd name="T32" fmla="*/ 63 w 127"/>
                  <a:gd name="T33" fmla="*/ 43 h 137"/>
                  <a:gd name="T34" fmla="*/ 47 w 127"/>
                  <a:gd name="T35" fmla="*/ 84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7" h="137">
                    <a:moveTo>
                      <a:pt x="89" y="110"/>
                    </a:moveTo>
                    <a:cubicBezTo>
                      <a:pt x="37" y="110"/>
                      <a:pt x="37" y="110"/>
                      <a:pt x="37" y="110"/>
                    </a:cubicBezTo>
                    <a:cubicBezTo>
                      <a:pt x="30" y="128"/>
                      <a:pt x="30" y="128"/>
                      <a:pt x="30" y="128"/>
                    </a:cubicBezTo>
                    <a:cubicBezTo>
                      <a:pt x="27" y="135"/>
                      <a:pt x="23" y="137"/>
                      <a:pt x="16" y="137"/>
                    </a:cubicBezTo>
                    <a:cubicBezTo>
                      <a:pt x="7" y="137"/>
                      <a:pt x="0" y="132"/>
                      <a:pt x="0" y="124"/>
                    </a:cubicBezTo>
                    <a:cubicBezTo>
                      <a:pt x="0" y="120"/>
                      <a:pt x="1" y="118"/>
                      <a:pt x="2" y="116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50" y="5"/>
                      <a:pt x="55" y="0"/>
                      <a:pt x="64" y="0"/>
                    </a:cubicBezTo>
                    <a:cubicBezTo>
                      <a:pt x="72" y="0"/>
                      <a:pt x="78" y="5"/>
                      <a:pt x="81" y="13"/>
                    </a:cubicBezTo>
                    <a:cubicBezTo>
                      <a:pt x="126" y="116"/>
                      <a:pt x="126" y="116"/>
                      <a:pt x="126" y="116"/>
                    </a:cubicBezTo>
                    <a:cubicBezTo>
                      <a:pt x="126" y="117"/>
                      <a:pt x="127" y="120"/>
                      <a:pt x="127" y="122"/>
                    </a:cubicBezTo>
                    <a:cubicBezTo>
                      <a:pt x="127" y="131"/>
                      <a:pt x="120" y="137"/>
                      <a:pt x="111" y="137"/>
                    </a:cubicBezTo>
                    <a:cubicBezTo>
                      <a:pt x="103" y="137"/>
                      <a:pt x="99" y="134"/>
                      <a:pt x="97" y="128"/>
                    </a:cubicBezTo>
                    <a:lnTo>
                      <a:pt x="89" y="110"/>
                    </a:lnTo>
                    <a:close/>
                    <a:moveTo>
                      <a:pt x="47" y="84"/>
                    </a:moveTo>
                    <a:cubicBezTo>
                      <a:pt x="79" y="84"/>
                      <a:pt x="79" y="84"/>
                      <a:pt x="79" y="84"/>
                    </a:cubicBezTo>
                    <a:cubicBezTo>
                      <a:pt x="63" y="43"/>
                      <a:pt x="63" y="43"/>
                      <a:pt x="63" y="43"/>
                    </a:cubicBezTo>
                    <a:lnTo>
                      <a:pt x="47" y="84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4" name="Freeform 15"/>
              <p:cNvSpPr>
                <a:spLocks/>
              </p:cNvSpPr>
              <p:nvPr/>
            </p:nvSpPr>
            <p:spPr bwMode="auto">
              <a:xfrm>
                <a:off x="5176838" y="3525838"/>
                <a:ext cx="417512" cy="514350"/>
              </a:xfrm>
              <a:custGeom>
                <a:avLst/>
                <a:gdLst>
                  <a:gd name="T0" fmla="*/ 80 w 111"/>
                  <a:gd name="T1" fmla="*/ 15 h 137"/>
                  <a:gd name="T2" fmla="*/ 95 w 111"/>
                  <a:gd name="T3" fmla="*/ 0 h 137"/>
                  <a:gd name="T4" fmla="*/ 111 w 111"/>
                  <a:gd name="T5" fmla="*/ 15 h 137"/>
                  <a:gd name="T6" fmla="*/ 111 w 111"/>
                  <a:gd name="T7" fmla="*/ 122 h 137"/>
                  <a:gd name="T8" fmla="*/ 96 w 111"/>
                  <a:gd name="T9" fmla="*/ 137 h 137"/>
                  <a:gd name="T10" fmla="*/ 82 w 111"/>
                  <a:gd name="T11" fmla="*/ 130 h 137"/>
                  <a:gd name="T12" fmla="*/ 31 w 111"/>
                  <a:gd name="T13" fmla="*/ 64 h 137"/>
                  <a:gd name="T14" fmla="*/ 31 w 111"/>
                  <a:gd name="T15" fmla="*/ 122 h 137"/>
                  <a:gd name="T16" fmla="*/ 15 w 111"/>
                  <a:gd name="T17" fmla="*/ 137 h 137"/>
                  <a:gd name="T18" fmla="*/ 0 w 111"/>
                  <a:gd name="T19" fmla="*/ 122 h 137"/>
                  <a:gd name="T20" fmla="*/ 0 w 111"/>
                  <a:gd name="T21" fmla="*/ 17 h 137"/>
                  <a:gd name="T22" fmla="*/ 15 w 111"/>
                  <a:gd name="T23" fmla="*/ 0 h 137"/>
                  <a:gd name="T24" fmla="*/ 28 w 111"/>
                  <a:gd name="T25" fmla="*/ 7 h 137"/>
                  <a:gd name="T26" fmla="*/ 80 w 111"/>
                  <a:gd name="T27" fmla="*/ 79 h 137"/>
                  <a:gd name="T28" fmla="*/ 80 w 111"/>
                  <a:gd name="T29" fmla="*/ 15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1" h="137">
                    <a:moveTo>
                      <a:pt x="80" y="15"/>
                    </a:moveTo>
                    <a:cubicBezTo>
                      <a:pt x="80" y="6"/>
                      <a:pt x="86" y="0"/>
                      <a:pt x="95" y="0"/>
                    </a:cubicBezTo>
                    <a:cubicBezTo>
                      <a:pt x="104" y="0"/>
                      <a:pt x="111" y="6"/>
                      <a:pt x="111" y="15"/>
                    </a:cubicBezTo>
                    <a:cubicBezTo>
                      <a:pt x="111" y="122"/>
                      <a:pt x="111" y="122"/>
                      <a:pt x="111" y="122"/>
                    </a:cubicBezTo>
                    <a:cubicBezTo>
                      <a:pt x="111" y="130"/>
                      <a:pt x="105" y="137"/>
                      <a:pt x="96" y="137"/>
                    </a:cubicBezTo>
                    <a:cubicBezTo>
                      <a:pt x="90" y="137"/>
                      <a:pt x="86" y="136"/>
                      <a:pt x="82" y="130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2"/>
                      <a:pt x="24" y="137"/>
                      <a:pt x="15" y="137"/>
                    </a:cubicBezTo>
                    <a:cubicBezTo>
                      <a:pt x="7" y="137"/>
                      <a:pt x="0" y="132"/>
                      <a:pt x="0" y="12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4" y="0"/>
                      <a:pt x="15" y="0"/>
                    </a:cubicBezTo>
                    <a:cubicBezTo>
                      <a:pt x="20" y="0"/>
                      <a:pt x="25" y="2"/>
                      <a:pt x="28" y="7"/>
                    </a:cubicBezTo>
                    <a:cubicBezTo>
                      <a:pt x="80" y="79"/>
                      <a:pt x="80" y="79"/>
                      <a:pt x="80" y="79"/>
                    </a:cubicBezTo>
                    <a:lnTo>
                      <a:pt x="80" y="15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5" name="Freeform 16"/>
              <p:cNvSpPr>
                <a:spLocks/>
              </p:cNvSpPr>
              <p:nvPr/>
            </p:nvSpPr>
            <p:spPr bwMode="auto">
              <a:xfrm>
                <a:off x="5710238" y="3525838"/>
                <a:ext cx="115887" cy="514350"/>
              </a:xfrm>
              <a:custGeom>
                <a:avLst/>
                <a:gdLst>
                  <a:gd name="T0" fmla="*/ 0 w 31"/>
                  <a:gd name="T1" fmla="*/ 16 h 137"/>
                  <a:gd name="T2" fmla="*/ 16 w 31"/>
                  <a:gd name="T3" fmla="*/ 0 h 137"/>
                  <a:gd name="T4" fmla="*/ 31 w 31"/>
                  <a:gd name="T5" fmla="*/ 16 h 137"/>
                  <a:gd name="T6" fmla="*/ 31 w 31"/>
                  <a:gd name="T7" fmla="*/ 122 h 137"/>
                  <a:gd name="T8" fmla="*/ 16 w 31"/>
                  <a:gd name="T9" fmla="*/ 137 h 137"/>
                  <a:gd name="T10" fmla="*/ 0 w 31"/>
                  <a:gd name="T11" fmla="*/ 122 h 137"/>
                  <a:gd name="T12" fmla="*/ 0 w 31"/>
                  <a:gd name="T13" fmla="*/ 16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137">
                    <a:moveTo>
                      <a:pt x="0" y="16"/>
                    </a:moveTo>
                    <a:cubicBezTo>
                      <a:pt x="0" y="6"/>
                      <a:pt x="7" y="0"/>
                      <a:pt x="16" y="0"/>
                    </a:cubicBezTo>
                    <a:cubicBezTo>
                      <a:pt x="25" y="0"/>
                      <a:pt x="31" y="6"/>
                      <a:pt x="31" y="16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1"/>
                      <a:pt x="25" y="137"/>
                      <a:pt x="16" y="137"/>
                    </a:cubicBezTo>
                    <a:cubicBezTo>
                      <a:pt x="7" y="137"/>
                      <a:pt x="0" y="131"/>
                      <a:pt x="0" y="122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5946775" y="3525838"/>
                <a:ext cx="347662" cy="514350"/>
              </a:xfrm>
              <a:custGeom>
                <a:avLst/>
                <a:gdLst>
                  <a:gd name="T0" fmla="*/ 79 w 93"/>
                  <a:gd name="T1" fmla="*/ 110 h 137"/>
                  <a:gd name="T2" fmla="*/ 93 w 93"/>
                  <a:gd name="T3" fmla="*/ 124 h 137"/>
                  <a:gd name="T4" fmla="*/ 79 w 93"/>
                  <a:gd name="T5" fmla="*/ 137 h 137"/>
                  <a:gd name="T6" fmla="*/ 16 w 93"/>
                  <a:gd name="T7" fmla="*/ 137 h 137"/>
                  <a:gd name="T8" fmla="*/ 0 w 93"/>
                  <a:gd name="T9" fmla="*/ 122 h 137"/>
                  <a:gd name="T10" fmla="*/ 0 w 93"/>
                  <a:gd name="T11" fmla="*/ 16 h 137"/>
                  <a:gd name="T12" fmla="*/ 16 w 93"/>
                  <a:gd name="T13" fmla="*/ 0 h 137"/>
                  <a:gd name="T14" fmla="*/ 79 w 93"/>
                  <a:gd name="T15" fmla="*/ 0 h 137"/>
                  <a:gd name="T16" fmla="*/ 93 w 93"/>
                  <a:gd name="T17" fmla="*/ 14 h 137"/>
                  <a:gd name="T18" fmla="*/ 79 w 93"/>
                  <a:gd name="T19" fmla="*/ 27 h 137"/>
                  <a:gd name="T20" fmla="*/ 31 w 93"/>
                  <a:gd name="T21" fmla="*/ 27 h 137"/>
                  <a:gd name="T22" fmla="*/ 31 w 93"/>
                  <a:gd name="T23" fmla="*/ 54 h 137"/>
                  <a:gd name="T24" fmla="*/ 65 w 93"/>
                  <a:gd name="T25" fmla="*/ 54 h 137"/>
                  <a:gd name="T26" fmla="*/ 80 w 93"/>
                  <a:gd name="T27" fmla="*/ 68 h 137"/>
                  <a:gd name="T28" fmla="*/ 65 w 93"/>
                  <a:gd name="T29" fmla="*/ 82 h 137"/>
                  <a:gd name="T30" fmla="*/ 31 w 93"/>
                  <a:gd name="T31" fmla="*/ 82 h 137"/>
                  <a:gd name="T32" fmla="*/ 31 w 93"/>
                  <a:gd name="T33" fmla="*/ 110 h 137"/>
                  <a:gd name="T34" fmla="*/ 79 w 93"/>
                  <a:gd name="T35" fmla="*/ 11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3" h="137">
                    <a:moveTo>
                      <a:pt x="79" y="110"/>
                    </a:moveTo>
                    <a:cubicBezTo>
                      <a:pt x="88" y="110"/>
                      <a:pt x="93" y="115"/>
                      <a:pt x="93" y="124"/>
                    </a:cubicBezTo>
                    <a:cubicBezTo>
                      <a:pt x="93" y="132"/>
                      <a:pt x="88" y="137"/>
                      <a:pt x="79" y="137"/>
                    </a:cubicBezTo>
                    <a:cubicBezTo>
                      <a:pt x="16" y="137"/>
                      <a:pt x="16" y="137"/>
                      <a:pt x="16" y="137"/>
                    </a:cubicBezTo>
                    <a:cubicBezTo>
                      <a:pt x="6" y="137"/>
                      <a:pt x="0" y="131"/>
                      <a:pt x="0" y="122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6"/>
                      <a:pt x="6" y="0"/>
                      <a:pt x="16" y="0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88" y="0"/>
                      <a:pt x="93" y="5"/>
                      <a:pt x="93" y="14"/>
                    </a:cubicBezTo>
                    <a:cubicBezTo>
                      <a:pt x="93" y="22"/>
                      <a:pt x="88" y="27"/>
                      <a:pt x="79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74" y="54"/>
                      <a:pt x="80" y="59"/>
                      <a:pt x="80" y="68"/>
                    </a:cubicBezTo>
                    <a:cubicBezTo>
                      <a:pt x="80" y="76"/>
                      <a:pt x="74" y="82"/>
                      <a:pt x="65" y="82"/>
                    </a:cubicBezTo>
                    <a:cubicBezTo>
                      <a:pt x="31" y="82"/>
                      <a:pt x="31" y="82"/>
                      <a:pt x="31" y="82"/>
                    </a:cubicBezTo>
                    <a:cubicBezTo>
                      <a:pt x="31" y="110"/>
                      <a:pt x="31" y="110"/>
                      <a:pt x="31" y="110"/>
                    </a:cubicBezTo>
                    <a:lnTo>
                      <a:pt x="79" y="110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7" name="Freeform 18"/>
              <p:cNvSpPr>
                <a:spLocks/>
              </p:cNvSpPr>
              <p:nvPr/>
            </p:nvSpPr>
            <p:spPr bwMode="auto">
              <a:xfrm>
                <a:off x="2351088" y="4265613"/>
                <a:ext cx="400050" cy="528638"/>
              </a:xfrm>
              <a:custGeom>
                <a:avLst/>
                <a:gdLst>
                  <a:gd name="T0" fmla="*/ 75 w 107"/>
                  <a:gd name="T1" fmla="*/ 100 h 141"/>
                  <a:gd name="T2" fmla="*/ 42 w 107"/>
                  <a:gd name="T3" fmla="*/ 82 h 141"/>
                  <a:gd name="T4" fmla="*/ 3 w 107"/>
                  <a:gd name="T5" fmla="*/ 40 h 141"/>
                  <a:gd name="T6" fmla="*/ 54 w 107"/>
                  <a:gd name="T7" fmla="*/ 0 h 141"/>
                  <a:gd name="T8" fmla="*/ 92 w 107"/>
                  <a:gd name="T9" fmla="*/ 9 h 141"/>
                  <a:gd name="T10" fmla="*/ 102 w 107"/>
                  <a:gd name="T11" fmla="*/ 26 h 141"/>
                  <a:gd name="T12" fmla="*/ 87 w 107"/>
                  <a:gd name="T13" fmla="*/ 41 h 141"/>
                  <a:gd name="T14" fmla="*/ 74 w 107"/>
                  <a:gd name="T15" fmla="*/ 37 h 141"/>
                  <a:gd name="T16" fmla="*/ 52 w 107"/>
                  <a:gd name="T17" fmla="*/ 30 h 141"/>
                  <a:gd name="T18" fmla="*/ 34 w 107"/>
                  <a:gd name="T19" fmla="*/ 40 h 141"/>
                  <a:gd name="T20" fmla="*/ 65 w 107"/>
                  <a:gd name="T21" fmla="*/ 57 h 141"/>
                  <a:gd name="T22" fmla="*/ 107 w 107"/>
                  <a:gd name="T23" fmla="*/ 99 h 141"/>
                  <a:gd name="T24" fmla="*/ 52 w 107"/>
                  <a:gd name="T25" fmla="*/ 141 h 141"/>
                  <a:gd name="T26" fmla="*/ 8 w 107"/>
                  <a:gd name="T27" fmla="*/ 129 h 141"/>
                  <a:gd name="T28" fmla="*/ 0 w 107"/>
                  <a:gd name="T29" fmla="*/ 114 h 141"/>
                  <a:gd name="T30" fmla="*/ 14 w 107"/>
                  <a:gd name="T31" fmla="*/ 98 h 141"/>
                  <a:gd name="T32" fmla="*/ 26 w 107"/>
                  <a:gd name="T33" fmla="*/ 102 h 141"/>
                  <a:gd name="T34" fmla="*/ 55 w 107"/>
                  <a:gd name="T35" fmla="*/ 111 h 141"/>
                  <a:gd name="T36" fmla="*/ 75 w 107"/>
                  <a:gd name="T37" fmla="*/ 10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7" h="141">
                    <a:moveTo>
                      <a:pt x="75" y="100"/>
                    </a:moveTo>
                    <a:cubicBezTo>
                      <a:pt x="75" y="93"/>
                      <a:pt x="68" y="88"/>
                      <a:pt x="42" y="82"/>
                    </a:cubicBezTo>
                    <a:cubicBezTo>
                      <a:pt x="18" y="75"/>
                      <a:pt x="3" y="65"/>
                      <a:pt x="3" y="40"/>
                    </a:cubicBezTo>
                    <a:cubicBezTo>
                      <a:pt x="3" y="14"/>
                      <a:pt x="26" y="0"/>
                      <a:pt x="54" y="0"/>
                    </a:cubicBezTo>
                    <a:cubicBezTo>
                      <a:pt x="70" y="0"/>
                      <a:pt x="81" y="2"/>
                      <a:pt x="92" y="9"/>
                    </a:cubicBezTo>
                    <a:cubicBezTo>
                      <a:pt x="99" y="14"/>
                      <a:pt x="102" y="20"/>
                      <a:pt x="102" y="26"/>
                    </a:cubicBezTo>
                    <a:cubicBezTo>
                      <a:pt x="102" y="37"/>
                      <a:pt x="93" y="41"/>
                      <a:pt x="87" y="41"/>
                    </a:cubicBezTo>
                    <a:cubicBezTo>
                      <a:pt x="82" y="41"/>
                      <a:pt x="78" y="39"/>
                      <a:pt x="74" y="37"/>
                    </a:cubicBezTo>
                    <a:cubicBezTo>
                      <a:pt x="68" y="34"/>
                      <a:pt x="64" y="30"/>
                      <a:pt x="52" y="30"/>
                    </a:cubicBezTo>
                    <a:cubicBezTo>
                      <a:pt x="39" y="30"/>
                      <a:pt x="34" y="36"/>
                      <a:pt x="34" y="40"/>
                    </a:cubicBezTo>
                    <a:cubicBezTo>
                      <a:pt x="34" y="47"/>
                      <a:pt x="41" y="51"/>
                      <a:pt x="65" y="57"/>
                    </a:cubicBezTo>
                    <a:cubicBezTo>
                      <a:pt x="86" y="63"/>
                      <a:pt x="107" y="71"/>
                      <a:pt x="107" y="99"/>
                    </a:cubicBezTo>
                    <a:cubicBezTo>
                      <a:pt x="107" y="122"/>
                      <a:pt x="89" y="141"/>
                      <a:pt x="52" y="141"/>
                    </a:cubicBezTo>
                    <a:cubicBezTo>
                      <a:pt x="32" y="141"/>
                      <a:pt x="18" y="137"/>
                      <a:pt x="8" y="129"/>
                    </a:cubicBezTo>
                    <a:cubicBezTo>
                      <a:pt x="4" y="125"/>
                      <a:pt x="0" y="120"/>
                      <a:pt x="0" y="114"/>
                    </a:cubicBezTo>
                    <a:cubicBezTo>
                      <a:pt x="0" y="102"/>
                      <a:pt x="10" y="98"/>
                      <a:pt x="14" y="98"/>
                    </a:cubicBezTo>
                    <a:cubicBezTo>
                      <a:pt x="18" y="98"/>
                      <a:pt x="22" y="100"/>
                      <a:pt x="26" y="102"/>
                    </a:cubicBezTo>
                    <a:cubicBezTo>
                      <a:pt x="34" y="108"/>
                      <a:pt x="42" y="111"/>
                      <a:pt x="55" y="111"/>
                    </a:cubicBezTo>
                    <a:cubicBezTo>
                      <a:pt x="65" y="111"/>
                      <a:pt x="75" y="109"/>
                      <a:pt x="75" y="100"/>
                    </a:cubicBez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8" name="Freeform 19"/>
              <p:cNvSpPr>
                <a:spLocks noEditPoints="1"/>
              </p:cNvSpPr>
              <p:nvPr/>
            </p:nvSpPr>
            <p:spPr bwMode="auto">
              <a:xfrm>
                <a:off x="2803525" y="4271963"/>
                <a:ext cx="473075" cy="514350"/>
              </a:xfrm>
              <a:custGeom>
                <a:avLst/>
                <a:gdLst>
                  <a:gd name="T0" fmla="*/ 89 w 126"/>
                  <a:gd name="T1" fmla="*/ 110 h 137"/>
                  <a:gd name="T2" fmla="*/ 36 w 126"/>
                  <a:gd name="T3" fmla="*/ 110 h 137"/>
                  <a:gd name="T4" fmla="*/ 29 w 126"/>
                  <a:gd name="T5" fmla="*/ 128 h 137"/>
                  <a:gd name="T6" fmla="*/ 15 w 126"/>
                  <a:gd name="T7" fmla="*/ 137 h 137"/>
                  <a:gd name="T8" fmla="*/ 0 w 126"/>
                  <a:gd name="T9" fmla="*/ 124 h 137"/>
                  <a:gd name="T10" fmla="*/ 1 w 126"/>
                  <a:gd name="T11" fmla="*/ 116 h 137"/>
                  <a:gd name="T12" fmla="*/ 46 w 126"/>
                  <a:gd name="T13" fmla="*/ 13 h 137"/>
                  <a:gd name="T14" fmla="*/ 63 w 126"/>
                  <a:gd name="T15" fmla="*/ 0 h 137"/>
                  <a:gd name="T16" fmla="*/ 81 w 126"/>
                  <a:gd name="T17" fmla="*/ 13 h 137"/>
                  <a:gd name="T18" fmla="*/ 125 w 126"/>
                  <a:gd name="T19" fmla="*/ 116 h 137"/>
                  <a:gd name="T20" fmla="*/ 126 w 126"/>
                  <a:gd name="T21" fmla="*/ 122 h 137"/>
                  <a:gd name="T22" fmla="*/ 110 w 126"/>
                  <a:gd name="T23" fmla="*/ 137 h 137"/>
                  <a:gd name="T24" fmla="*/ 96 w 126"/>
                  <a:gd name="T25" fmla="*/ 128 h 137"/>
                  <a:gd name="T26" fmla="*/ 89 w 126"/>
                  <a:gd name="T27" fmla="*/ 110 h 137"/>
                  <a:gd name="T28" fmla="*/ 46 w 126"/>
                  <a:gd name="T29" fmla="*/ 84 h 137"/>
                  <a:gd name="T30" fmla="*/ 79 w 126"/>
                  <a:gd name="T31" fmla="*/ 84 h 137"/>
                  <a:gd name="T32" fmla="*/ 62 w 126"/>
                  <a:gd name="T33" fmla="*/ 43 h 137"/>
                  <a:gd name="T34" fmla="*/ 46 w 126"/>
                  <a:gd name="T35" fmla="*/ 84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6" h="137">
                    <a:moveTo>
                      <a:pt x="89" y="110"/>
                    </a:moveTo>
                    <a:cubicBezTo>
                      <a:pt x="36" y="110"/>
                      <a:pt x="36" y="110"/>
                      <a:pt x="36" y="110"/>
                    </a:cubicBezTo>
                    <a:cubicBezTo>
                      <a:pt x="29" y="128"/>
                      <a:pt x="29" y="128"/>
                      <a:pt x="29" y="128"/>
                    </a:cubicBezTo>
                    <a:cubicBezTo>
                      <a:pt x="27" y="135"/>
                      <a:pt x="22" y="137"/>
                      <a:pt x="15" y="137"/>
                    </a:cubicBezTo>
                    <a:cubicBezTo>
                      <a:pt x="6" y="137"/>
                      <a:pt x="0" y="132"/>
                      <a:pt x="0" y="124"/>
                    </a:cubicBezTo>
                    <a:cubicBezTo>
                      <a:pt x="0" y="120"/>
                      <a:pt x="0" y="118"/>
                      <a:pt x="1" y="116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9" y="5"/>
                      <a:pt x="54" y="0"/>
                      <a:pt x="63" y="0"/>
                    </a:cubicBezTo>
                    <a:cubicBezTo>
                      <a:pt x="72" y="0"/>
                      <a:pt x="77" y="5"/>
                      <a:pt x="81" y="13"/>
                    </a:cubicBezTo>
                    <a:cubicBezTo>
                      <a:pt x="125" y="116"/>
                      <a:pt x="125" y="116"/>
                      <a:pt x="125" y="116"/>
                    </a:cubicBezTo>
                    <a:cubicBezTo>
                      <a:pt x="126" y="117"/>
                      <a:pt x="126" y="120"/>
                      <a:pt x="126" y="122"/>
                    </a:cubicBezTo>
                    <a:cubicBezTo>
                      <a:pt x="126" y="131"/>
                      <a:pt x="119" y="137"/>
                      <a:pt x="110" y="137"/>
                    </a:cubicBezTo>
                    <a:cubicBezTo>
                      <a:pt x="103" y="137"/>
                      <a:pt x="98" y="134"/>
                      <a:pt x="96" y="128"/>
                    </a:cubicBezTo>
                    <a:lnTo>
                      <a:pt x="89" y="110"/>
                    </a:lnTo>
                    <a:close/>
                    <a:moveTo>
                      <a:pt x="46" y="84"/>
                    </a:moveTo>
                    <a:cubicBezTo>
                      <a:pt x="79" y="84"/>
                      <a:pt x="79" y="84"/>
                      <a:pt x="79" y="84"/>
                    </a:cubicBezTo>
                    <a:cubicBezTo>
                      <a:pt x="62" y="43"/>
                      <a:pt x="62" y="43"/>
                      <a:pt x="62" y="43"/>
                    </a:cubicBezTo>
                    <a:lnTo>
                      <a:pt x="46" y="84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9" name="Freeform 20"/>
              <p:cNvSpPr>
                <a:spLocks/>
              </p:cNvSpPr>
              <p:nvPr/>
            </p:nvSpPr>
            <p:spPr bwMode="auto">
              <a:xfrm>
                <a:off x="3351213" y="4271963"/>
                <a:ext cx="415925" cy="514350"/>
              </a:xfrm>
              <a:custGeom>
                <a:avLst/>
                <a:gdLst>
                  <a:gd name="T0" fmla="*/ 80 w 111"/>
                  <a:gd name="T1" fmla="*/ 15 h 137"/>
                  <a:gd name="T2" fmla="*/ 95 w 111"/>
                  <a:gd name="T3" fmla="*/ 0 h 137"/>
                  <a:gd name="T4" fmla="*/ 111 w 111"/>
                  <a:gd name="T5" fmla="*/ 15 h 137"/>
                  <a:gd name="T6" fmla="*/ 111 w 111"/>
                  <a:gd name="T7" fmla="*/ 122 h 137"/>
                  <a:gd name="T8" fmla="*/ 96 w 111"/>
                  <a:gd name="T9" fmla="*/ 137 h 137"/>
                  <a:gd name="T10" fmla="*/ 82 w 111"/>
                  <a:gd name="T11" fmla="*/ 130 h 137"/>
                  <a:gd name="T12" fmla="*/ 31 w 111"/>
                  <a:gd name="T13" fmla="*/ 64 h 137"/>
                  <a:gd name="T14" fmla="*/ 31 w 111"/>
                  <a:gd name="T15" fmla="*/ 122 h 137"/>
                  <a:gd name="T16" fmla="*/ 16 w 111"/>
                  <a:gd name="T17" fmla="*/ 137 h 137"/>
                  <a:gd name="T18" fmla="*/ 0 w 111"/>
                  <a:gd name="T19" fmla="*/ 122 h 137"/>
                  <a:gd name="T20" fmla="*/ 0 w 111"/>
                  <a:gd name="T21" fmla="*/ 17 h 137"/>
                  <a:gd name="T22" fmla="*/ 16 w 111"/>
                  <a:gd name="T23" fmla="*/ 0 h 137"/>
                  <a:gd name="T24" fmla="*/ 29 w 111"/>
                  <a:gd name="T25" fmla="*/ 7 h 137"/>
                  <a:gd name="T26" fmla="*/ 80 w 111"/>
                  <a:gd name="T27" fmla="*/ 79 h 137"/>
                  <a:gd name="T28" fmla="*/ 80 w 111"/>
                  <a:gd name="T29" fmla="*/ 15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1" h="137">
                    <a:moveTo>
                      <a:pt x="80" y="15"/>
                    </a:moveTo>
                    <a:cubicBezTo>
                      <a:pt x="80" y="6"/>
                      <a:pt x="87" y="0"/>
                      <a:pt x="95" y="0"/>
                    </a:cubicBezTo>
                    <a:cubicBezTo>
                      <a:pt x="104" y="0"/>
                      <a:pt x="111" y="6"/>
                      <a:pt x="111" y="15"/>
                    </a:cubicBezTo>
                    <a:cubicBezTo>
                      <a:pt x="111" y="122"/>
                      <a:pt x="111" y="122"/>
                      <a:pt x="111" y="122"/>
                    </a:cubicBezTo>
                    <a:cubicBezTo>
                      <a:pt x="111" y="130"/>
                      <a:pt x="105" y="137"/>
                      <a:pt x="96" y="137"/>
                    </a:cubicBezTo>
                    <a:cubicBezTo>
                      <a:pt x="90" y="137"/>
                      <a:pt x="86" y="136"/>
                      <a:pt x="82" y="130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2"/>
                      <a:pt x="25" y="137"/>
                      <a:pt x="16" y="137"/>
                    </a:cubicBezTo>
                    <a:cubicBezTo>
                      <a:pt x="7" y="137"/>
                      <a:pt x="0" y="132"/>
                      <a:pt x="0" y="12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4" y="0"/>
                      <a:pt x="16" y="0"/>
                    </a:cubicBezTo>
                    <a:cubicBezTo>
                      <a:pt x="21" y="0"/>
                      <a:pt x="25" y="2"/>
                      <a:pt x="29" y="7"/>
                    </a:cubicBezTo>
                    <a:cubicBezTo>
                      <a:pt x="80" y="79"/>
                      <a:pt x="80" y="79"/>
                      <a:pt x="80" y="79"/>
                    </a:cubicBezTo>
                    <a:lnTo>
                      <a:pt x="80" y="15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0" name="Freeform 21"/>
              <p:cNvSpPr>
                <a:spLocks/>
              </p:cNvSpPr>
              <p:nvPr/>
            </p:nvSpPr>
            <p:spPr bwMode="auto">
              <a:xfrm>
                <a:off x="3835400" y="4271963"/>
                <a:ext cx="446087" cy="514350"/>
              </a:xfrm>
              <a:custGeom>
                <a:avLst/>
                <a:gdLst>
                  <a:gd name="T0" fmla="*/ 103 w 119"/>
                  <a:gd name="T1" fmla="*/ 0 h 137"/>
                  <a:gd name="T2" fmla="*/ 119 w 119"/>
                  <a:gd name="T3" fmla="*/ 14 h 137"/>
                  <a:gd name="T4" fmla="*/ 103 w 119"/>
                  <a:gd name="T5" fmla="*/ 28 h 137"/>
                  <a:gd name="T6" fmla="*/ 75 w 119"/>
                  <a:gd name="T7" fmla="*/ 28 h 137"/>
                  <a:gd name="T8" fmla="*/ 75 w 119"/>
                  <a:gd name="T9" fmla="*/ 122 h 137"/>
                  <a:gd name="T10" fmla="*/ 59 w 119"/>
                  <a:gd name="T11" fmla="*/ 137 h 137"/>
                  <a:gd name="T12" fmla="*/ 44 w 119"/>
                  <a:gd name="T13" fmla="*/ 122 h 137"/>
                  <a:gd name="T14" fmla="*/ 44 w 119"/>
                  <a:gd name="T15" fmla="*/ 28 h 137"/>
                  <a:gd name="T16" fmla="*/ 15 w 119"/>
                  <a:gd name="T17" fmla="*/ 28 h 137"/>
                  <a:gd name="T18" fmla="*/ 0 w 119"/>
                  <a:gd name="T19" fmla="*/ 14 h 137"/>
                  <a:gd name="T20" fmla="*/ 15 w 119"/>
                  <a:gd name="T21" fmla="*/ 0 h 137"/>
                  <a:gd name="T22" fmla="*/ 103 w 119"/>
                  <a:gd name="T23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9" h="137">
                    <a:moveTo>
                      <a:pt x="103" y="0"/>
                    </a:moveTo>
                    <a:cubicBezTo>
                      <a:pt x="112" y="0"/>
                      <a:pt x="119" y="5"/>
                      <a:pt x="119" y="14"/>
                    </a:cubicBezTo>
                    <a:cubicBezTo>
                      <a:pt x="119" y="22"/>
                      <a:pt x="112" y="28"/>
                      <a:pt x="103" y="28"/>
                    </a:cubicBezTo>
                    <a:cubicBezTo>
                      <a:pt x="75" y="28"/>
                      <a:pt x="75" y="28"/>
                      <a:pt x="75" y="28"/>
                    </a:cubicBezTo>
                    <a:cubicBezTo>
                      <a:pt x="75" y="122"/>
                      <a:pt x="75" y="122"/>
                      <a:pt x="75" y="122"/>
                    </a:cubicBezTo>
                    <a:cubicBezTo>
                      <a:pt x="75" y="131"/>
                      <a:pt x="68" y="137"/>
                      <a:pt x="59" y="137"/>
                    </a:cubicBezTo>
                    <a:cubicBezTo>
                      <a:pt x="50" y="137"/>
                      <a:pt x="44" y="131"/>
                      <a:pt x="44" y="122"/>
                    </a:cubicBezTo>
                    <a:cubicBezTo>
                      <a:pt x="44" y="28"/>
                      <a:pt x="44" y="28"/>
                      <a:pt x="44" y="28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6" y="28"/>
                      <a:pt x="0" y="22"/>
                      <a:pt x="0" y="14"/>
                    </a:cubicBezTo>
                    <a:cubicBezTo>
                      <a:pt x="0" y="5"/>
                      <a:pt x="6" y="0"/>
                      <a:pt x="15" y="0"/>
                    </a:cubicBez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1" name="Freeform 22"/>
              <p:cNvSpPr>
                <a:spLocks noEditPoints="1"/>
              </p:cNvSpPr>
              <p:nvPr/>
            </p:nvSpPr>
            <p:spPr bwMode="auto">
              <a:xfrm>
                <a:off x="4344988" y="4076700"/>
                <a:ext cx="349250" cy="709613"/>
              </a:xfrm>
              <a:custGeom>
                <a:avLst/>
                <a:gdLst>
                  <a:gd name="T0" fmla="*/ 79 w 93"/>
                  <a:gd name="T1" fmla="*/ 162 h 189"/>
                  <a:gd name="T2" fmla="*/ 93 w 93"/>
                  <a:gd name="T3" fmla="*/ 176 h 189"/>
                  <a:gd name="T4" fmla="*/ 79 w 93"/>
                  <a:gd name="T5" fmla="*/ 189 h 189"/>
                  <a:gd name="T6" fmla="*/ 16 w 93"/>
                  <a:gd name="T7" fmla="*/ 189 h 189"/>
                  <a:gd name="T8" fmla="*/ 0 w 93"/>
                  <a:gd name="T9" fmla="*/ 174 h 189"/>
                  <a:gd name="T10" fmla="*/ 0 w 93"/>
                  <a:gd name="T11" fmla="*/ 68 h 189"/>
                  <a:gd name="T12" fmla="*/ 16 w 93"/>
                  <a:gd name="T13" fmla="*/ 52 h 189"/>
                  <a:gd name="T14" fmla="*/ 79 w 93"/>
                  <a:gd name="T15" fmla="*/ 52 h 189"/>
                  <a:gd name="T16" fmla="*/ 93 w 93"/>
                  <a:gd name="T17" fmla="*/ 66 h 189"/>
                  <a:gd name="T18" fmla="*/ 79 w 93"/>
                  <a:gd name="T19" fmla="*/ 80 h 189"/>
                  <a:gd name="T20" fmla="*/ 32 w 93"/>
                  <a:gd name="T21" fmla="*/ 80 h 189"/>
                  <a:gd name="T22" fmla="*/ 32 w 93"/>
                  <a:gd name="T23" fmla="*/ 106 h 189"/>
                  <a:gd name="T24" fmla="*/ 65 w 93"/>
                  <a:gd name="T25" fmla="*/ 106 h 189"/>
                  <a:gd name="T26" fmla="*/ 80 w 93"/>
                  <a:gd name="T27" fmla="*/ 120 h 189"/>
                  <a:gd name="T28" fmla="*/ 65 w 93"/>
                  <a:gd name="T29" fmla="*/ 134 h 189"/>
                  <a:gd name="T30" fmla="*/ 32 w 93"/>
                  <a:gd name="T31" fmla="*/ 134 h 189"/>
                  <a:gd name="T32" fmla="*/ 32 w 93"/>
                  <a:gd name="T33" fmla="*/ 162 h 189"/>
                  <a:gd name="T34" fmla="*/ 79 w 93"/>
                  <a:gd name="T35" fmla="*/ 162 h 189"/>
                  <a:gd name="T36" fmla="*/ 54 w 93"/>
                  <a:gd name="T37" fmla="*/ 3 h 189"/>
                  <a:gd name="T38" fmla="*/ 62 w 93"/>
                  <a:gd name="T39" fmla="*/ 0 h 189"/>
                  <a:gd name="T40" fmla="*/ 75 w 93"/>
                  <a:gd name="T41" fmla="*/ 12 h 189"/>
                  <a:gd name="T42" fmla="*/ 70 w 93"/>
                  <a:gd name="T43" fmla="*/ 22 h 189"/>
                  <a:gd name="T44" fmla="*/ 44 w 93"/>
                  <a:gd name="T45" fmla="*/ 39 h 189"/>
                  <a:gd name="T46" fmla="*/ 38 w 93"/>
                  <a:gd name="T47" fmla="*/ 42 h 189"/>
                  <a:gd name="T48" fmla="*/ 28 w 93"/>
                  <a:gd name="T49" fmla="*/ 32 h 189"/>
                  <a:gd name="T50" fmla="*/ 32 w 93"/>
                  <a:gd name="T51" fmla="*/ 24 h 189"/>
                  <a:gd name="T52" fmla="*/ 54 w 93"/>
                  <a:gd name="T53" fmla="*/ 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3" h="189">
                    <a:moveTo>
                      <a:pt x="79" y="162"/>
                    </a:moveTo>
                    <a:cubicBezTo>
                      <a:pt x="88" y="162"/>
                      <a:pt x="93" y="167"/>
                      <a:pt x="93" y="176"/>
                    </a:cubicBezTo>
                    <a:cubicBezTo>
                      <a:pt x="93" y="184"/>
                      <a:pt x="88" y="189"/>
                      <a:pt x="79" y="189"/>
                    </a:cubicBezTo>
                    <a:cubicBezTo>
                      <a:pt x="16" y="189"/>
                      <a:pt x="16" y="189"/>
                      <a:pt x="16" y="189"/>
                    </a:cubicBezTo>
                    <a:cubicBezTo>
                      <a:pt x="6" y="189"/>
                      <a:pt x="0" y="183"/>
                      <a:pt x="0" y="17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58"/>
                      <a:pt x="6" y="52"/>
                      <a:pt x="16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88" y="52"/>
                      <a:pt x="93" y="57"/>
                      <a:pt x="93" y="66"/>
                    </a:cubicBezTo>
                    <a:cubicBezTo>
                      <a:pt x="93" y="74"/>
                      <a:pt x="88" y="80"/>
                      <a:pt x="79" y="80"/>
                    </a:cubicBezTo>
                    <a:cubicBezTo>
                      <a:pt x="32" y="80"/>
                      <a:pt x="32" y="80"/>
                      <a:pt x="32" y="80"/>
                    </a:cubicBezTo>
                    <a:cubicBezTo>
                      <a:pt x="32" y="106"/>
                      <a:pt x="32" y="106"/>
                      <a:pt x="32" y="106"/>
                    </a:cubicBezTo>
                    <a:cubicBezTo>
                      <a:pt x="65" y="106"/>
                      <a:pt x="65" y="106"/>
                      <a:pt x="65" y="106"/>
                    </a:cubicBezTo>
                    <a:cubicBezTo>
                      <a:pt x="74" y="106"/>
                      <a:pt x="80" y="111"/>
                      <a:pt x="80" y="120"/>
                    </a:cubicBezTo>
                    <a:cubicBezTo>
                      <a:pt x="80" y="129"/>
                      <a:pt x="74" y="134"/>
                      <a:pt x="65" y="134"/>
                    </a:cubicBezTo>
                    <a:cubicBezTo>
                      <a:pt x="32" y="134"/>
                      <a:pt x="32" y="134"/>
                      <a:pt x="32" y="134"/>
                    </a:cubicBezTo>
                    <a:cubicBezTo>
                      <a:pt x="32" y="162"/>
                      <a:pt x="32" y="162"/>
                      <a:pt x="32" y="162"/>
                    </a:cubicBezTo>
                    <a:lnTo>
                      <a:pt x="79" y="162"/>
                    </a:lnTo>
                    <a:close/>
                    <a:moveTo>
                      <a:pt x="54" y="3"/>
                    </a:moveTo>
                    <a:cubicBezTo>
                      <a:pt x="56" y="1"/>
                      <a:pt x="59" y="0"/>
                      <a:pt x="62" y="0"/>
                    </a:cubicBezTo>
                    <a:cubicBezTo>
                      <a:pt x="69" y="0"/>
                      <a:pt x="75" y="6"/>
                      <a:pt x="75" y="12"/>
                    </a:cubicBezTo>
                    <a:cubicBezTo>
                      <a:pt x="75" y="16"/>
                      <a:pt x="74" y="20"/>
                      <a:pt x="70" y="22"/>
                    </a:cubicBezTo>
                    <a:cubicBezTo>
                      <a:pt x="44" y="39"/>
                      <a:pt x="44" y="39"/>
                      <a:pt x="44" y="39"/>
                    </a:cubicBezTo>
                    <a:cubicBezTo>
                      <a:pt x="41" y="41"/>
                      <a:pt x="39" y="42"/>
                      <a:pt x="38" y="42"/>
                    </a:cubicBezTo>
                    <a:cubicBezTo>
                      <a:pt x="32" y="42"/>
                      <a:pt x="28" y="36"/>
                      <a:pt x="28" y="32"/>
                    </a:cubicBezTo>
                    <a:cubicBezTo>
                      <a:pt x="28" y="29"/>
                      <a:pt x="30" y="27"/>
                      <a:pt x="32" y="24"/>
                    </a:cubicBezTo>
                    <a:lnTo>
                      <a:pt x="54" y="3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2" name="Freeform 23"/>
              <p:cNvSpPr>
                <a:spLocks/>
              </p:cNvSpPr>
              <p:nvPr/>
            </p:nvSpPr>
            <p:spPr bwMode="auto">
              <a:xfrm>
                <a:off x="4806950" y="4265613"/>
                <a:ext cx="300037" cy="520700"/>
              </a:xfrm>
              <a:custGeom>
                <a:avLst/>
                <a:gdLst>
                  <a:gd name="T0" fmla="*/ 42 w 80"/>
                  <a:gd name="T1" fmla="*/ 77 h 139"/>
                  <a:gd name="T2" fmla="*/ 66 w 80"/>
                  <a:gd name="T3" fmla="*/ 32 h 139"/>
                  <a:gd name="T4" fmla="*/ 41 w 80"/>
                  <a:gd name="T5" fmla="*/ 10 h 139"/>
                  <a:gd name="T6" fmla="*/ 14 w 80"/>
                  <a:gd name="T7" fmla="*/ 25 h 139"/>
                  <a:gd name="T8" fmla="*/ 9 w 80"/>
                  <a:gd name="T9" fmla="*/ 29 h 139"/>
                  <a:gd name="T10" fmla="*/ 4 w 80"/>
                  <a:gd name="T11" fmla="*/ 24 h 139"/>
                  <a:gd name="T12" fmla="*/ 41 w 80"/>
                  <a:gd name="T13" fmla="*/ 0 h 139"/>
                  <a:gd name="T14" fmla="*/ 77 w 80"/>
                  <a:gd name="T15" fmla="*/ 32 h 139"/>
                  <a:gd name="T16" fmla="*/ 52 w 80"/>
                  <a:gd name="T17" fmla="*/ 80 h 139"/>
                  <a:gd name="T18" fmla="*/ 14 w 80"/>
                  <a:gd name="T19" fmla="*/ 130 h 139"/>
                  <a:gd name="T20" fmla="*/ 74 w 80"/>
                  <a:gd name="T21" fmla="*/ 130 h 139"/>
                  <a:gd name="T22" fmla="*/ 80 w 80"/>
                  <a:gd name="T23" fmla="*/ 135 h 139"/>
                  <a:gd name="T24" fmla="*/ 74 w 80"/>
                  <a:gd name="T25" fmla="*/ 139 h 139"/>
                  <a:gd name="T26" fmla="*/ 5 w 80"/>
                  <a:gd name="T27" fmla="*/ 139 h 139"/>
                  <a:gd name="T28" fmla="*/ 0 w 80"/>
                  <a:gd name="T29" fmla="*/ 135 h 139"/>
                  <a:gd name="T30" fmla="*/ 3 w 80"/>
                  <a:gd name="T31" fmla="*/ 129 h 139"/>
                  <a:gd name="T32" fmla="*/ 42 w 80"/>
                  <a:gd name="T33" fmla="*/ 7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139">
                    <a:moveTo>
                      <a:pt x="42" y="77"/>
                    </a:moveTo>
                    <a:cubicBezTo>
                      <a:pt x="59" y="55"/>
                      <a:pt x="66" y="43"/>
                      <a:pt x="66" y="32"/>
                    </a:cubicBezTo>
                    <a:cubicBezTo>
                      <a:pt x="66" y="20"/>
                      <a:pt x="58" y="10"/>
                      <a:pt x="41" y="10"/>
                    </a:cubicBezTo>
                    <a:cubicBezTo>
                      <a:pt x="27" y="10"/>
                      <a:pt x="18" y="17"/>
                      <a:pt x="14" y="25"/>
                    </a:cubicBezTo>
                    <a:cubicBezTo>
                      <a:pt x="12" y="28"/>
                      <a:pt x="10" y="29"/>
                      <a:pt x="9" y="29"/>
                    </a:cubicBezTo>
                    <a:cubicBezTo>
                      <a:pt x="6" y="29"/>
                      <a:pt x="4" y="27"/>
                      <a:pt x="4" y="24"/>
                    </a:cubicBezTo>
                    <a:cubicBezTo>
                      <a:pt x="4" y="18"/>
                      <a:pt x="15" y="0"/>
                      <a:pt x="41" y="0"/>
                    </a:cubicBezTo>
                    <a:cubicBezTo>
                      <a:pt x="62" y="0"/>
                      <a:pt x="77" y="12"/>
                      <a:pt x="77" y="32"/>
                    </a:cubicBezTo>
                    <a:cubicBezTo>
                      <a:pt x="77" y="47"/>
                      <a:pt x="67" y="60"/>
                      <a:pt x="52" y="80"/>
                    </a:cubicBezTo>
                    <a:cubicBezTo>
                      <a:pt x="14" y="130"/>
                      <a:pt x="14" y="130"/>
                      <a:pt x="14" y="130"/>
                    </a:cubicBezTo>
                    <a:cubicBezTo>
                      <a:pt x="74" y="130"/>
                      <a:pt x="74" y="130"/>
                      <a:pt x="74" y="130"/>
                    </a:cubicBezTo>
                    <a:cubicBezTo>
                      <a:pt x="78" y="130"/>
                      <a:pt x="80" y="131"/>
                      <a:pt x="80" y="135"/>
                    </a:cubicBezTo>
                    <a:cubicBezTo>
                      <a:pt x="80" y="138"/>
                      <a:pt x="78" y="139"/>
                      <a:pt x="74" y="139"/>
                    </a:cubicBezTo>
                    <a:cubicBezTo>
                      <a:pt x="5" y="139"/>
                      <a:pt x="5" y="139"/>
                      <a:pt x="5" y="139"/>
                    </a:cubicBezTo>
                    <a:cubicBezTo>
                      <a:pt x="2" y="139"/>
                      <a:pt x="0" y="138"/>
                      <a:pt x="0" y="135"/>
                    </a:cubicBezTo>
                    <a:cubicBezTo>
                      <a:pt x="0" y="133"/>
                      <a:pt x="1" y="131"/>
                      <a:pt x="3" y="129"/>
                    </a:cubicBezTo>
                    <a:lnTo>
                      <a:pt x="42" y="77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3" name="Freeform 24"/>
              <p:cNvSpPr>
                <a:spLocks noEditPoints="1"/>
              </p:cNvSpPr>
              <p:nvPr/>
            </p:nvSpPr>
            <p:spPr bwMode="auto">
              <a:xfrm>
                <a:off x="5189538" y="4265613"/>
                <a:ext cx="352425" cy="531813"/>
              </a:xfrm>
              <a:custGeom>
                <a:avLst/>
                <a:gdLst>
                  <a:gd name="T0" fmla="*/ 94 w 94"/>
                  <a:gd name="T1" fmla="*/ 71 h 142"/>
                  <a:gd name="T2" fmla="*/ 47 w 94"/>
                  <a:gd name="T3" fmla="*/ 142 h 142"/>
                  <a:gd name="T4" fmla="*/ 0 w 94"/>
                  <a:gd name="T5" fmla="*/ 71 h 142"/>
                  <a:gd name="T6" fmla="*/ 47 w 94"/>
                  <a:gd name="T7" fmla="*/ 0 h 142"/>
                  <a:gd name="T8" fmla="*/ 94 w 94"/>
                  <a:gd name="T9" fmla="*/ 71 h 142"/>
                  <a:gd name="T10" fmla="*/ 11 w 94"/>
                  <a:gd name="T11" fmla="*/ 71 h 142"/>
                  <a:gd name="T12" fmla="*/ 47 w 94"/>
                  <a:gd name="T13" fmla="*/ 132 h 142"/>
                  <a:gd name="T14" fmla="*/ 84 w 94"/>
                  <a:gd name="T15" fmla="*/ 71 h 142"/>
                  <a:gd name="T16" fmla="*/ 47 w 94"/>
                  <a:gd name="T17" fmla="*/ 10 h 142"/>
                  <a:gd name="T18" fmla="*/ 11 w 94"/>
                  <a:gd name="T19" fmla="*/ 71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42">
                    <a:moveTo>
                      <a:pt x="94" y="71"/>
                    </a:moveTo>
                    <a:cubicBezTo>
                      <a:pt x="94" y="117"/>
                      <a:pt x="77" y="142"/>
                      <a:pt x="47" y="142"/>
                    </a:cubicBezTo>
                    <a:cubicBezTo>
                      <a:pt x="17" y="142"/>
                      <a:pt x="0" y="117"/>
                      <a:pt x="0" y="71"/>
                    </a:cubicBezTo>
                    <a:cubicBezTo>
                      <a:pt x="0" y="27"/>
                      <a:pt x="18" y="0"/>
                      <a:pt x="47" y="0"/>
                    </a:cubicBezTo>
                    <a:cubicBezTo>
                      <a:pt x="78" y="0"/>
                      <a:pt x="94" y="27"/>
                      <a:pt x="94" y="71"/>
                    </a:cubicBezTo>
                    <a:close/>
                    <a:moveTo>
                      <a:pt x="11" y="71"/>
                    </a:moveTo>
                    <a:cubicBezTo>
                      <a:pt x="11" y="109"/>
                      <a:pt x="24" y="132"/>
                      <a:pt x="47" y="132"/>
                    </a:cubicBezTo>
                    <a:cubicBezTo>
                      <a:pt x="71" y="132"/>
                      <a:pt x="84" y="109"/>
                      <a:pt x="84" y="71"/>
                    </a:cubicBezTo>
                    <a:cubicBezTo>
                      <a:pt x="84" y="35"/>
                      <a:pt x="71" y="10"/>
                      <a:pt x="47" y="10"/>
                    </a:cubicBezTo>
                    <a:cubicBezTo>
                      <a:pt x="24" y="10"/>
                      <a:pt x="11" y="35"/>
                      <a:pt x="11" y="71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4" name="Freeform 25"/>
              <p:cNvSpPr>
                <a:spLocks/>
              </p:cNvSpPr>
              <p:nvPr/>
            </p:nvSpPr>
            <p:spPr bwMode="auto">
              <a:xfrm>
                <a:off x="5627688" y="4265613"/>
                <a:ext cx="300037" cy="520700"/>
              </a:xfrm>
              <a:custGeom>
                <a:avLst/>
                <a:gdLst>
                  <a:gd name="T0" fmla="*/ 43 w 80"/>
                  <a:gd name="T1" fmla="*/ 77 h 139"/>
                  <a:gd name="T2" fmla="*/ 67 w 80"/>
                  <a:gd name="T3" fmla="*/ 32 h 139"/>
                  <a:gd name="T4" fmla="*/ 41 w 80"/>
                  <a:gd name="T5" fmla="*/ 10 h 139"/>
                  <a:gd name="T6" fmla="*/ 14 w 80"/>
                  <a:gd name="T7" fmla="*/ 25 h 139"/>
                  <a:gd name="T8" fmla="*/ 9 w 80"/>
                  <a:gd name="T9" fmla="*/ 29 h 139"/>
                  <a:gd name="T10" fmla="*/ 4 w 80"/>
                  <a:gd name="T11" fmla="*/ 24 h 139"/>
                  <a:gd name="T12" fmla="*/ 41 w 80"/>
                  <a:gd name="T13" fmla="*/ 0 h 139"/>
                  <a:gd name="T14" fmla="*/ 77 w 80"/>
                  <a:gd name="T15" fmla="*/ 32 h 139"/>
                  <a:gd name="T16" fmla="*/ 52 w 80"/>
                  <a:gd name="T17" fmla="*/ 80 h 139"/>
                  <a:gd name="T18" fmla="*/ 15 w 80"/>
                  <a:gd name="T19" fmla="*/ 130 h 139"/>
                  <a:gd name="T20" fmla="*/ 74 w 80"/>
                  <a:gd name="T21" fmla="*/ 130 h 139"/>
                  <a:gd name="T22" fmla="*/ 80 w 80"/>
                  <a:gd name="T23" fmla="*/ 135 h 139"/>
                  <a:gd name="T24" fmla="*/ 74 w 80"/>
                  <a:gd name="T25" fmla="*/ 139 h 139"/>
                  <a:gd name="T26" fmla="*/ 6 w 80"/>
                  <a:gd name="T27" fmla="*/ 139 h 139"/>
                  <a:gd name="T28" fmla="*/ 0 w 80"/>
                  <a:gd name="T29" fmla="*/ 135 h 139"/>
                  <a:gd name="T30" fmla="*/ 3 w 80"/>
                  <a:gd name="T31" fmla="*/ 129 h 139"/>
                  <a:gd name="T32" fmla="*/ 43 w 80"/>
                  <a:gd name="T33" fmla="*/ 7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139">
                    <a:moveTo>
                      <a:pt x="43" y="77"/>
                    </a:moveTo>
                    <a:cubicBezTo>
                      <a:pt x="60" y="55"/>
                      <a:pt x="67" y="43"/>
                      <a:pt x="67" y="32"/>
                    </a:cubicBezTo>
                    <a:cubicBezTo>
                      <a:pt x="67" y="20"/>
                      <a:pt x="58" y="10"/>
                      <a:pt x="41" y="10"/>
                    </a:cubicBezTo>
                    <a:cubicBezTo>
                      <a:pt x="27" y="10"/>
                      <a:pt x="19" y="17"/>
                      <a:pt x="14" y="25"/>
                    </a:cubicBezTo>
                    <a:cubicBezTo>
                      <a:pt x="13" y="28"/>
                      <a:pt x="11" y="29"/>
                      <a:pt x="9" y="29"/>
                    </a:cubicBezTo>
                    <a:cubicBezTo>
                      <a:pt x="6" y="29"/>
                      <a:pt x="4" y="27"/>
                      <a:pt x="4" y="24"/>
                    </a:cubicBezTo>
                    <a:cubicBezTo>
                      <a:pt x="4" y="18"/>
                      <a:pt x="15" y="0"/>
                      <a:pt x="41" y="0"/>
                    </a:cubicBezTo>
                    <a:cubicBezTo>
                      <a:pt x="62" y="0"/>
                      <a:pt x="77" y="12"/>
                      <a:pt x="77" y="32"/>
                    </a:cubicBezTo>
                    <a:cubicBezTo>
                      <a:pt x="77" y="47"/>
                      <a:pt x="68" y="60"/>
                      <a:pt x="52" y="80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74" y="130"/>
                      <a:pt x="74" y="130"/>
                      <a:pt x="74" y="130"/>
                    </a:cubicBezTo>
                    <a:cubicBezTo>
                      <a:pt x="78" y="130"/>
                      <a:pt x="80" y="131"/>
                      <a:pt x="80" y="135"/>
                    </a:cubicBezTo>
                    <a:cubicBezTo>
                      <a:pt x="80" y="138"/>
                      <a:pt x="78" y="139"/>
                      <a:pt x="74" y="139"/>
                    </a:cubicBezTo>
                    <a:cubicBezTo>
                      <a:pt x="6" y="139"/>
                      <a:pt x="6" y="139"/>
                      <a:pt x="6" y="139"/>
                    </a:cubicBezTo>
                    <a:cubicBezTo>
                      <a:pt x="3" y="139"/>
                      <a:pt x="0" y="138"/>
                      <a:pt x="0" y="135"/>
                    </a:cubicBezTo>
                    <a:cubicBezTo>
                      <a:pt x="0" y="133"/>
                      <a:pt x="1" y="131"/>
                      <a:pt x="3" y="129"/>
                    </a:cubicBezTo>
                    <a:lnTo>
                      <a:pt x="43" y="77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5" name="Freeform 26"/>
              <p:cNvSpPr>
                <a:spLocks/>
              </p:cNvSpPr>
              <p:nvPr/>
            </p:nvSpPr>
            <p:spPr bwMode="auto">
              <a:xfrm>
                <a:off x="6005513" y="4265613"/>
                <a:ext cx="300037" cy="520700"/>
              </a:xfrm>
              <a:custGeom>
                <a:avLst/>
                <a:gdLst>
                  <a:gd name="T0" fmla="*/ 43 w 80"/>
                  <a:gd name="T1" fmla="*/ 77 h 139"/>
                  <a:gd name="T2" fmla="*/ 67 w 80"/>
                  <a:gd name="T3" fmla="*/ 32 h 139"/>
                  <a:gd name="T4" fmla="*/ 41 w 80"/>
                  <a:gd name="T5" fmla="*/ 10 h 139"/>
                  <a:gd name="T6" fmla="*/ 14 w 80"/>
                  <a:gd name="T7" fmla="*/ 25 h 139"/>
                  <a:gd name="T8" fmla="*/ 9 w 80"/>
                  <a:gd name="T9" fmla="*/ 29 h 139"/>
                  <a:gd name="T10" fmla="*/ 4 w 80"/>
                  <a:gd name="T11" fmla="*/ 24 h 139"/>
                  <a:gd name="T12" fmla="*/ 41 w 80"/>
                  <a:gd name="T13" fmla="*/ 0 h 139"/>
                  <a:gd name="T14" fmla="*/ 77 w 80"/>
                  <a:gd name="T15" fmla="*/ 32 h 139"/>
                  <a:gd name="T16" fmla="*/ 52 w 80"/>
                  <a:gd name="T17" fmla="*/ 80 h 139"/>
                  <a:gd name="T18" fmla="*/ 15 w 80"/>
                  <a:gd name="T19" fmla="*/ 130 h 139"/>
                  <a:gd name="T20" fmla="*/ 74 w 80"/>
                  <a:gd name="T21" fmla="*/ 130 h 139"/>
                  <a:gd name="T22" fmla="*/ 80 w 80"/>
                  <a:gd name="T23" fmla="*/ 135 h 139"/>
                  <a:gd name="T24" fmla="*/ 74 w 80"/>
                  <a:gd name="T25" fmla="*/ 139 h 139"/>
                  <a:gd name="T26" fmla="*/ 5 w 80"/>
                  <a:gd name="T27" fmla="*/ 139 h 139"/>
                  <a:gd name="T28" fmla="*/ 0 w 80"/>
                  <a:gd name="T29" fmla="*/ 135 h 139"/>
                  <a:gd name="T30" fmla="*/ 3 w 80"/>
                  <a:gd name="T31" fmla="*/ 129 h 139"/>
                  <a:gd name="T32" fmla="*/ 43 w 80"/>
                  <a:gd name="T33" fmla="*/ 7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139">
                    <a:moveTo>
                      <a:pt x="43" y="77"/>
                    </a:moveTo>
                    <a:cubicBezTo>
                      <a:pt x="60" y="55"/>
                      <a:pt x="67" y="43"/>
                      <a:pt x="67" y="32"/>
                    </a:cubicBezTo>
                    <a:cubicBezTo>
                      <a:pt x="67" y="20"/>
                      <a:pt x="58" y="10"/>
                      <a:pt x="41" y="10"/>
                    </a:cubicBezTo>
                    <a:cubicBezTo>
                      <a:pt x="27" y="10"/>
                      <a:pt x="19" y="17"/>
                      <a:pt x="14" y="25"/>
                    </a:cubicBezTo>
                    <a:cubicBezTo>
                      <a:pt x="13" y="28"/>
                      <a:pt x="11" y="29"/>
                      <a:pt x="9" y="29"/>
                    </a:cubicBezTo>
                    <a:cubicBezTo>
                      <a:pt x="6" y="29"/>
                      <a:pt x="4" y="27"/>
                      <a:pt x="4" y="24"/>
                    </a:cubicBezTo>
                    <a:cubicBezTo>
                      <a:pt x="4" y="18"/>
                      <a:pt x="15" y="0"/>
                      <a:pt x="41" y="0"/>
                    </a:cubicBezTo>
                    <a:cubicBezTo>
                      <a:pt x="62" y="0"/>
                      <a:pt x="77" y="12"/>
                      <a:pt x="77" y="32"/>
                    </a:cubicBezTo>
                    <a:cubicBezTo>
                      <a:pt x="77" y="47"/>
                      <a:pt x="68" y="60"/>
                      <a:pt x="52" y="80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74" y="130"/>
                      <a:pt x="74" y="130"/>
                      <a:pt x="74" y="130"/>
                    </a:cubicBezTo>
                    <a:cubicBezTo>
                      <a:pt x="78" y="130"/>
                      <a:pt x="80" y="131"/>
                      <a:pt x="80" y="135"/>
                    </a:cubicBezTo>
                    <a:cubicBezTo>
                      <a:pt x="80" y="138"/>
                      <a:pt x="78" y="139"/>
                      <a:pt x="74" y="139"/>
                    </a:cubicBezTo>
                    <a:cubicBezTo>
                      <a:pt x="5" y="139"/>
                      <a:pt x="5" y="139"/>
                      <a:pt x="5" y="139"/>
                    </a:cubicBezTo>
                    <a:cubicBezTo>
                      <a:pt x="3" y="139"/>
                      <a:pt x="0" y="138"/>
                      <a:pt x="0" y="135"/>
                    </a:cubicBezTo>
                    <a:cubicBezTo>
                      <a:pt x="0" y="133"/>
                      <a:pt x="1" y="131"/>
                      <a:pt x="3" y="129"/>
                    </a:cubicBezTo>
                    <a:lnTo>
                      <a:pt x="43" y="77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1936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/>
                </a:solidFill>
              </a:rPr>
              <a:t>Les points communs ressortent de nos échanges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0639" y="1825624"/>
            <a:ext cx="11234057" cy="4788931"/>
          </a:xfrm>
        </p:spPr>
        <p:txBody>
          <a:bodyPr/>
          <a:lstStyle/>
          <a:p>
            <a:r>
              <a:rPr lang="fr-FR" dirty="0" smtClean="0"/>
              <a:t>Inquiétude et impact +++ sur attractivité médicale, PNM et administrative</a:t>
            </a:r>
          </a:p>
          <a:p>
            <a:r>
              <a:rPr lang="fr-FR" dirty="0" smtClean="0"/>
              <a:t>Inconfort sur cadre instable de la loi</a:t>
            </a:r>
          </a:p>
          <a:p>
            <a:r>
              <a:rPr lang="fr-FR" dirty="0" smtClean="0"/>
              <a:t>Freins à la modification architecturale : espace et/ou coût</a:t>
            </a:r>
          </a:p>
          <a:p>
            <a:endParaRPr lang="fr-FR" dirty="0"/>
          </a:p>
          <a:p>
            <a:r>
              <a:rPr lang="fr-FR" dirty="0" smtClean="0"/>
              <a:t>Efforts doivent porter sur mesures limitant les recours iso contention plus que sur adaptation aux exigences légales :</a:t>
            </a:r>
          </a:p>
          <a:p>
            <a:pPr lvl="1"/>
            <a:r>
              <a:rPr lang="fr-FR" dirty="0" smtClean="0"/>
              <a:t>=&gt; afin de rester ou redevenir attractif</a:t>
            </a:r>
          </a:p>
          <a:p>
            <a:pPr lvl="1"/>
            <a:r>
              <a:rPr lang="fr-FR" dirty="0" smtClean="0"/>
              <a:t>Ce qui implique renfort en personnel et formations</a:t>
            </a:r>
          </a:p>
          <a:p>
            <a:pPr lvl="1"/>
            <a:endParaRPr lang="fr-FR" dirty="0"/>
          </a:p>
          <a:p>
            <a:r>
              <a:rPr lang="fr-FR" dirty="0" smtClean="0"/>
              <a:t>Groupes de travail régionaux : sur les protocoles de coopération </a:t>
            </a:r>
          </a:p>
          <a:p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10339422" y="235962"/>
            <a:ext cx="1313861" cy="713563"/>
            <a:chOff x="859963" y="1839912"/>
            <a:chExt cx="5445587" cy="2957514"/>
          </a:xfrm>
        </p:grpSpPr>
        <p:grpSp>
          <p:nvGrpSpPr>
            <p:cNvPr id="5" name="Groupe 4"/>
            <p:cNvGrpSpPr/>
            <p:nvPr/>
          </p:nvGrpSpPr>
          <p:grpSpPr>
            <a:xfrm>
              <a:off x="859963" y="1839912"/>
              <a:ext cx="2519363" cy="2238375"/>
              <a:chOff x="3309937" y="1473200"/>
              <a:chExt cx="2519363" cy="2238375"/>
            </a:xfrm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3309937" y="2489200"/>
                <a:ext cx="1203325" cy="1222375"/>
              </a:xfrm>
              <a:custGeom>
                <a:avLst/>
                <a:gdLst>
                  <a:gd name="T0" fmla="*/ 304 w 321"/>
                  <a:gd name="T1" fmla="*/ 265 h 326"/>
                  <a:gd name="T2" fmla="*/ 216 w 321"/>
                  <a:gd name="T3" fmla="*/ 4 h 326"/>
                  <a:gd name="T4" fmla="*/ 196 w 321"/>
                  <a:gd name="T5" fmla="*/ 10 h 326"/>
                  <a:gd name="T6" fmla="*/ 170 w 321"/>
                  <a:gd name="T7" fmla="*/ 0 h 326"/>
                  <a:gd name="T8" fmla="*/ 40 w 321"/>
                  <a:gd name="T9" fmla="*/ 95 h 326"/>
                  <a:gd name="T10" fmla="*/ 42 w 321"/>
                  <a:gd name="T11" fmla="*/ 154 h 326"/>
                  <a:gd name="T12" fmla="*/ 242 w 321"/>
                  <a:gd name="T13" fmla="*/ 299 h 326"/>
                  <a:gd name="T14" fmla="*/ 304 w 321"/>
                  <a:gd name="T15" fmla="*/ 265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1" h="326">
                    <a:moveTo>
                      <a:pt x="304" y="265"/>
                    </a:moveTo>
                    <a:cubicBezTo>
                      <a:pt x="297" y="247"/>
                      <a:pt x="239" y="75"/>
                      <a:pt x="216" y="4"/>
                    </a:cubicBezTo>
                    <a:cubicBezTo>
                      <a:pt x="210" y="8"/>
                      <a:pt x="203" y="10"/>
                      <a:pt x="196" y="10"/>
                    </a:cubicBezTo>
                    <a:cubicBezTo>
                      <a:pt x="186" y="10"/>
                      <a:pt x="177" y="6"/>
                      <a:pt x="170" y="0"/>
                    </a:cubicBezTo>
                    <a:cubicBezTo>
                      <a:pt x="40" y="95"/>
                      <a:pt x="40" y="95"/>
                      <a:pt x="40" y="95"/>
                    </a:cubicBezTo>
                    <a:cubicBezTo>
                      <a:pt x="0" y="124"/>
                      <a:pt x="42" y="154"/>
                      <a:pt x="42" y="154"/>
                    </a:cubicBezTo>
                    <a:cubicBezTo>
                      <a:pt x="42" y="154"/>
                      <a:pt x="205" y="273"/>
                      <a:pt x="242" y="299"/>
                    </a:cubicBezTo>
                    <a:cubicBezTo>
                      <a:pt x="278" y="326"/>
                      <a:pt x="321" y="317"/>
                      <a:pt x="304" y="265"/>
                    </a:cubicBezTo>
                    <a:close/>
                  </a:path>
                </a:pathLst>
              </a:custGeom>
              <a:gradFill>
                <a:gsLst>
                  <a:gs pos="0">
                    <a:srgbClr val="E4087E"/>
                  </a:gs>
                  <a:gs pos="100000">
                    <a:srgbClr val="702A81"/>
                  </a:gs>
                </a:gsLst>
                <a:lin ang="15600000" scaled="0"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3317875" y="1547813"/>
                <a:ext cx="1162050" cy="1516063"/>
              </a:xfrm>
              <a:custGeom>
                <a:avLst/>
                <a:gdLst>
                  <a:gd name="T0" fmla="*/ 296 w 310"/>
                  <a:gd name="T1" fmla="*/ 117 h 404"/>
                  <a:gd name="T2" fmla="*/ 299 w 310"/>
                  <a:gd name="T3" fmla="*/ 103 h 404"/>
                  <a:gd name="T4" fmla="*/ 168 w 310"/>
                  <a:gd name="T5" fmla="*/ 9 h 404"/>
                  <a:gd name="T6" fmla="*/ 144 w 310"/>
                  <a:gd name="T7" fmla="*/ 0 h 404"/>
                  <a:gd name="T8" fmla="*/ 112 w 310"/>
                  <a:gd name="T9" fmla="*/ 29 h 404"/>
                  <a:gd name="T10" fmla="*/ 16 w 310"/>
                  <a:gd name="T11" fmla="*/ 326 h 404"/>
                  <a:gd name="T12" fmla="*/ 39 w 310"/>
                  <a:gd name="T13" fmla="*/ 404 h 404"/>
                  <a:gd name="T14" fmla="*/ 47 w 310"/>
                  <a:gd name="T15" fmla="*/ 342 h 404"/>
                  <a:gd name="T16" fmla="*/ 169 w 310"/>
                  <a:gd name="T17" fmla="*/ 252 h 404"/>
                  <a:gd name="T18" fmla="*/ 154 w 310"/>
                  <a:gd name="T19" fmla="*/ 221 h 404"/>
                  <a:gd name="T20" fmla="*/ 194 w 310"/>
                  <a:gd name="T21" fmla="*/ 182 h 404"/>
                  <a:gd name="T22" fmla="*/ 230 w 310"/>
                  <a:gd name="T23" fmla="*/ 207 h 404"/>
                  <a:gd name="T24" fmla="*/ 310 w 310"/>
                  <a:gd name="T25" fmla="*/ 148 h 404"/>
                  <a:gd name="T26" fmla="*/ 296 w 310"/>
                  <a:gd name="T27" fmla="*/ 117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0" h="404">
                    <a:moveTo>
                      <a:pt x="296" y="117"/>
                    </a:moveTo>
                    <a:cubicBezTo>
                      <a:pt x="296" y="112"/>
                      <a:pt x="297" y="107"/>
                      <a:pt x="299" y="103"/>
                    </a:cubicBezTo>
                    <a:cubicBezTo>
                      <a:pt x="168" y="9"/>
                      <a:pt x="168" y="9"/>
                      <a:pt x="168" y="9"/>
                    </a:cubicBezTo>
                    <a:cubicBezTo>
                      <a:pt x="159" y="2"/>
                      <a:pt x="151" y="0"/>
                      <a:pt x="144" y="0"/>
                    </a:cubicBezTo>
                    <a:cubicBezTo>
                      <a:pt x="122" y="0"/>
                      <a:pt x="112" y="29"/>
                      <a:pt x="112" y="29"/>
                    </a:cubicBezTo>
                    <a:cubicBezTo>
                      <a:pt x="16" y="326"/>
                      <a:pt x="16" y="326"/>
                      <a:pt x="16" y="326"/>
                    </a:cubicBezTo>
                    <a:cubicBezTo>
                      <a:pt x="0" y="375"/>
                      <a:pt x="39" y="404"/>
                      <a:pt x="39" y="404"/>
                    </a:cubicBezTo>
                    <a:cubicBezTo>
                      <a:pt x="39" y="404"/>
                      <a:pt x="4" y="369"/>
                      <a:pt x="47" y="342"/>
                    </a:cubicBezTo>
                    <a:cubicBezTo>
                      <a:pt x="169" y="252"/>
                      <a:pt x="169" y="252"/>
                      <a:pt x="169" y="252"/>
                    </a:cubicBezTo>
                    <a:cubicBezTo>
                      <a:pt x="160" y="245"/>
                      <a:pt x="154" y="234"/>
                      <a:pt x="154" y="221"/>
                    </a:cubicBezTo>
                    <a:cubicBezTo>
                      <a:pt x="154" y="200"/>
                      <a:pt x="172" y="182"/>
                      <a:pt x="194" y="182"/>
                    </a:cubicBezTo>
                    <a:cubicBezTo>
                      <a:pt x="210" y="182"/>
                      <a:pt x="224" y="192"/>
                      <a:pt x="230" y="207"/>
                    </a:cubicBezTo>
                    <a:cubicBezTo>
                      <a:pt x="310" y="148"/>
                      <a:pt x="310" y="148"/>
                      <a:pt x="310" y="148"/>
                    </a:cubicBezTo>
                    <a:cubicBezTo>
                      <a:pt x="301" y="140"/>
                      <a:pt x="296" y="130"/>
                      <a:pt x="296" y="1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FB8D5"/>
                  </a:gs>
                  <a:gs pos="100000">
                    <a:srgbClr val="04519D"/>
                  </a:gs>
                </a:gsLst>
                <a:lin ang="15600000" scaled="0"/>
                <a:tileRect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3740150" y="1473200"/>
                <a:ext cx="1616075" cy="836613"/>
              </a:xfrm>
              <a:custGeom>
                <a:avLst/>
                <a:gdLst>
                  <a:gd name="T0" fmla="*/ 380 w 431"/>
                  <a:gd name="T1" fmla="*/ 0 h 223"/>
                  <a:gd name="T2" fmla="*/ 67 w 431"/>
                  <a:gd name="T3" fmla="*/ 0 h 223"/>
                  <a:gd name="T4" fmla="*/ 0 w 431"/>
                  <a:gd name="T5" fmla="*/ 46 h 223"/>
                  <a:gd name="T6" fmla="*/ 62 w 431"/>
                  <a:gd name="T7" fmla="*/ 35 h 223"/>
                  <a:gd name="T8" fmla="*/ 186 w 431"/>
                  <a:gd name="T9" fmla="*/ 123 h 223"/>
                  <a:gd name="T10" fmla="*/ 222 w 431"/>
                  <a:gd name="T11" fmla="*/ 98 h 223"/>
                  <a:gd name="T12" fmla="*/ 262 w 431"/>
                  <a:gd name="T13" fmla="*/ 137 h 223"/>
                  <a:gd name="T14" fmla="*/ 248 w 431"/>
                  <a:gd name="T15" fmla="*/ 167 h 223"/>
                  <a:gd name="T16" fmla="*/ 326 w 431"/>
                  <a:gd name="T17" fmla="*/ 223 h 223"/>
                  <a:gd name="T18" fmla="*/ 361 w 431"/>
                  <a:gd name="T19" fmla="*/ 202 h 223"/>
                  <a:gd name="T20" fmla="*/ 365 w 431"/>
                  <a:gd name="T21" fmla="*/ 202 h 223"/>
                  <a:gd name="T22" fmla="*/ 416 w 431"/>
                  <a:gd name="T23" fmla="*/ 46 h 223"/>
                  <a:gd name="T24" fmla="*/ 380 w 431"/>
                  <a:gd name="T25" fmla="*/ 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1" h="223">
                    <a:moveTo>
                      <a:pt x="380" y="0"/>
                    </a:moveTo>
                    <a:cubicBezTo>
                      <a:pt x="67" y="0"/>
                      <a:pt x="67" y="0"/>
                      <a:pt x="67" y="0"/>
                    </a:cubicBezTo>
                    <a:cubicBezTo>
                      <a:pt x="15" y="0"/>
                      <a:pt x="0" y="46"/>
                      <a:pt x="0" y="46"/>
                    </a:cubicBezTo>
                    <a:cubicBezTo>
                      <a:pt x="0" y="46"/>
                      <a:pt x="22" y="2"/>
                      <a:pt x="62" y="35"/>
                    </a:cubicBezTo>
                    <a:cubicBezTo>
                      <a:pt x="186" y="123"/>
                      <a:pt x="186" y="123"/>
                      <a:pt x="186" y="123"/>
                    </a:cubicBezTo>
                    <a:cubicBezTo>
                      <a:pt x="191" y="108"/>
                      <a:pt x="206" y="98"/>
                      <a:pt x="222" y="98"/>
                    </a:cubicBezTo>
                    <a:cubicBezTo>
                      <a:pt x="244" y="98"/>
                      <a:pt x="262" y="116"/>
                      <a:pt x="262" y="137"/>
                    </a:cubicBezTo>
                    <a:cubicBezTo>
                      <a:pt x="262" y="149"/>
                      <a:pt x="256" y="160"/>
                      <a:pt x="248" y="167"/>
                    </a:cubicBezTo>
                    <a:cubicBezTo>
                      <a:pt x="326" y="223"/>
                      <a:pt x="326" y="223"/>
                      <a:pt x="326" y="223"/>
                    </a:cubicBezTo>
                    <a:cubicBezTo>
                      <a:pt x="333" y="210"/>
                      <a:pt x="346" y="202"/>
                      <a:pt x="361" y="202"/>
                    </a:cubicBezTo>
                    <a:cubicBezTo>
                      <a:pt x="362" y="202"/>
                      <a:pt x="364" y="202"/>
                      <a:pt x="365" y="202"/>
                    </a:cubicBezTo>
                    <a:cubicBezTo>
                      <a:pt x="416" y="46"/>
                      <a:pt x="416" y="46"/>
                      <a:pt x="416" y="46"/>
                    </a:cubicBezTo>
                    <a:cubicBezTo>
                      <a:pt x="431" y="0"/>
                      <a:pt x="380" y="0"/>
                      <a:pt x="38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D2D727"/>
                  </a:gs>
                  <a:gs pos="100000">
                    <a:srgbClr val="75B743"/>
                  </a:gs>
                </a:gsLst>
                <a:lin ang="10800000" scaled="1"/>
                <a:tileRect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4876800" y="1473200"/>
                <a:ext cx="952500" cy="1485900"/>
              </a:xfrm>
              <a:custGeom>
                <a:avLst/>
                <a:gdLst>
                  <a:gd name="T0" fmla="*/ 238 w 254"/>
                  <a:gd name="T1" fmla="*/ 347 h 396"/>
                  <a:gd name="T2" fmla="*/ 141 w 254"/>
                  <a:gd name="T3" fmla="*/ 49 h 396"/>
                  <a:gd name="T4" fmla="*/ 76 w 254"/>
                  <a:gd name="T5" fmla="*/ 0 h 396"/>
                  <a:gd name="T6" fmla="*/ 106 w 254"/>
                  <a:gd name="T7" fmla="*/ 55 h 396"/>
                  <a:gd name="T8" fmla="*/ 60 w 254"/>
                  <a:gd name="T9" fmla="*/ 202 h 396"/>
                  <a:gd name="T10" fmla="*/ 97 w 254"/>
                  <a:gd name="T11" fmla="*/ 241 h 396"/>
                  <a:gd name="T12" fmla="*/ 58 w 254"/>
                  <a:gd name="T13" fmla="*/ 281 h 396"/>
                  <a:gd name="T14" fmla="*/ 37 w 254"/>
                  <a:gd name="T15" fmla="*/ 275 h 396"/>
                  <a:gd name="T16" fmla="*/ 0 w 254"/>
                  <a:gd name="T17" fmla="*/ 396 h 396"/>
                  <a:gd name="T18" fmla="*/ 205 w 254"/>
                  <a:gd name="T19" fmla="*/ 396 h 396"/>
                  <a:gd name="T20" fmla="*/ 238 w 254"/>
                  <a:gd name="T21" fmla="*/ 347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4" h="396">
                    <a:moveTo>
                      <a:pt x="238" y="347"/>
                    </a:moveTo>
                    <a:cubicBezTo>
                      <a:pt x="141" y="49"/>
                      <a:pt x="141" y="49"/>
                      <a:pt x="141" y="49"/>
                    </a:cubicBezTo>
                    <a:cubicBezTo>
                      <a:pt x="125" y="0"/>
                      <a:pt x="76" y="0"/>
                      <a:pt x="76" y="0"/>
                    </a:cubicBezTo>
                    <a:cubicBezTo>
                      <a:pt x="76" y="0"/>
                      <a:pt x="125" y="8"/>
                      <a:pt x="106" y="55"/>
                    </a:cubicBezTo>
                    <a:cubicBezTo>
                      <a:pt x="60" y="202"/>
                      <a:pt x="60" y="202"/>
                      <a:pt x="60" y="202"/>
                    </a:cubicBezTo>
                    <a:cubicBezTo>
                      <a:pt x="81" y="203"/>
                      <a:pt x="97" y="220"/>
                      <a:pt x="97" y="241"/>
                    </a:cubicBezTo>
                    <a:cubicBezTo>
                      <a:pt x="97" y="263"/>
                      <a:pt x="80" y="281"/>
                      <a:pt x="58" y="281"/>
                    </a:cubicBezTo>
                    <a:cubicBezTo>
                      <a:pt x="50" y="281"/>
                      <a:pt x="43" y="279"/>
                      <a:pt x="37" y="275"/>
                    </a:cubicBezTo>
                    <a:cubicBezTo>
                      <a:pt x="0" y="396"/>
                      <a:pt x="0" y="396"/>
                      <a:pt x="0" y="396"/>
                    </a:cubicBezTo>
                    <a:cubicBezTo>
                      <a:pt x="205" y="396"/>
                      <a:pt x="205" y="396"/>
                      <a:pt x="205" y="396"/>
                    </a:cubicBezTo>
                    <a:cubicBezTo>
                      <a:pt x="254" y="396"/>
                      <a:pt x="238" y="347"/>
                      <a:pt x="238" y="3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B916"/>
                  </a:gs>
                  <a:gs pos="100000">
                    <a:srgbClr val="E43625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</p:grpSp>
        <p:grpSp>
          <p:nvGrpSpPr>
            <p:cNvPr id="6" name="Groupe 5"/>
            <p:cNvGrpSpPr/>
            <p:nvPr/>
          </p:nvGrpSpPr>
          <p:grpSpPr>
            <a:xfrm>
              <a:off x="2351088" y="3517900"/>
              <a:ext cx="3954462" cy="1279526"/>
              <a:chOff x="2351088" y="3517900"/>
              <a:chExt cx="3954462" cy="1279526"/>
            </a:xfrm>
          </p:grpSpPr>
          <p:sp>
            <p:nvSpPr>
              <p:cNvPr id="7" name="Freeform 9"/>
              <p:cNvSpPr>
                <a:spLocks noEditPoints="1"/>
              </p:cNvSpPr>
              <p:nvPr/>
            </p:nvSpPr>
            <p:spPr bwMode="auto">
              <a:xfrm>
                <a:off x="2357438" y="3517900"/>
                <a:ext cx="492125" cy="530225"/>
              </a:xfrm>
              <a:custGeom>
                <a:avLst/>
                <a:gdLst>
                  <a:gd name="T0" fmla="*/ 131 w 131"/>
                  <a:gd name="T1" fmla="*/ 71 h 141"/>
                  <a:gd name="T2" fmla="*/ 65 w 131"/>
                  <a:gd name="T3" fmla="*/ 141 h 141"/>
                  <a:gd name="T4" fmla="*/ 0 w 131"/>
                  <a:gd name="T5" fmla="*/ 71 h 141"/>
                  <a:gd name="T6" fmla="*/ 65 w 131"/>
                  <a:gd name="T7" fmla="*/ 0 h 141"/>
                  <a:gd name="T8" fmla="*/ 131 w 131"/>
                  <a:gd name="T9" fmla="*/ 71 h 141"/>
                  <a:gd name="T10" fmla="*/ 31 w 131"/>
                  <a:gd name="T11" fmla="*/ 71 h 141"/>
                  <a:gd name="T12" fmla="*/ 65 w 131"/>
                  <a:gd name="T13" fmla="*/ 111 h 141"/>
                  <a:gd name="T14" fmla="*/ 99 w 131"/>
                  <a:gd name="T15" fmla="*/ 71 h 141"/>
                  <a:gd name="T16" fmla="*/ 65 w 131"/>
                  <a:gd name="T17" fmla="*/ 30 h 141"/>
                  <a:gd name="T18" fmla="*/ 31 w 131"/>
                  <a:gd name="T19" fmla="*/ 7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1" h="141">
                    <a:moveTo>
                      <a:pt x="131" y="71"/>
                    </a:moveTo>
                    <a:cubicBezTo>
                      <a:pt x="131" y="113"/>
                      <a:pt x="104" y="141"/>
                      <a:pt x="65" y="141"/>
                    </a:cubicBezTo>
                    <a:cubicBezTo>
                      <a:pt x="26" y="141"/>
                      <a:pt x="0" y="113"/>
                      <a:pt x="0" y="71"/>
                    </a:cubicBezTo>
                    <a:cubicBezTo>
                      <a:pt x="0" y="28"/>
                      <a:pt x="26" y="0"/>
                      <a:pt x="65" y="0"/>
                    </a:cubicBezTo>
                    <a:cubicBezTo>
                      <a:pt x="104" y="0"/>
                      <a:pt x="131" y="28"/>
                      <a:pt x="131" y="71"/>
                    </a:cubicBezTo>
                    <a:close/>
                    <a:moveTo>
                      <a:pt x="31" y="71"/>
                    </a:moveTo>
                    <a:cubicBezTo>
                      <a:pt x="31" y="96"/>
                      <a:pt x="45" y="111"/>
                      <a:pt x="65" y="111"/>
                    </a:cubicBezTo>
                    <a:cubicBezTo>
                      <a:pt x="86" y="111"/>
                      <a:pt x="99" y="96"/>
                      <a:pt x="99" y="71"/>
                    </a:cubicBezTo>
                    <a:cubicBezTo>
                      <a:pt x="99" y="46"/>
                      <a:pt x="86" y="30"/>
                      <a:pt x="65" y="30"/>
                    </a:cubicBezTo>
                    <a:cubicBezTo>
                      <a:pt x="45" y="30"/>
                      <a:pt x="31" y="46"/>
                      <a:pt x="31" y="71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8" name="Freeform 10"/>
              <p:cNvSpPr>
                <a:spLocks/>
              </p:cNvSpPr>
              <p:nvPr/>
            </p:nvSpPr>
            <p:spPr bwMode="auto">
              <a:xfrm>
                <a:off x="2932113" y="3517900"/>
                <a:ext cx="449262" cy="530225"/>
              </a:xfrm>
              <a:custGeom>
                <a:avLst/>
                <a:gdLst>
                  <a:gd name="T0" fmla="*/ 66 w 120"/>
                  <a:gd name="T1" fmla="*/ 30 h 141"/>
                  <a:gd name="T2" fmla="*/ 32 w 120"/>
                  <a:gd name="T3" fmla="*/ 72 h 141"/>
                  <a:gd name="T4" fmla="*/ 68 w 120"/>
                  <a:gd name="T5" fmla="*/ 111 h 141"/>
                  <a:gd name="T6" fmla="*/ 97 w 120"/>
                  <a:gd name="T7" fmla="*/ 97 h 141"/>
                  <a:gd name="T8" fmla="*/ 107 w 120"/>
                  <a:gd name="T9" fmla="*/ 93 h 141"/>
                  <a:gd name="T10" fmla="*/ 120 w 120"/>
                  <a:gd name="T11" fmla="*/ 107 h 141"/>
                  <a:gd name="T12" fmla="*/ 115 w 120"/>
                  <a:gd name="T13" fmla="*/ 120 h 141"/>
                  <a:gd name="T14" fmla="*/ 66 w 120"/>
                  <a:gd name="T15" fmla="*/ 141 h 141"/>
                  <a:gd name="T16" fmla="*/ 0 w 120"/>
                  <a:gd name="T17" fmla="*/ 71 h 141"/>
                  <a:gd name="T18" fmla="*/ 66 w 120"/>
                  <a:gd name="T19" fmla="*/ 0 h 141"/>
                  <a:gd name="T20" fmla="*/ 117 w 120"/>
                  <a:gd name="T21" fmla="*/ 24 h 141"/>
                  <a:gd name="T22" fmla="*/ 120 w 120"/>
                  <a:gd name="T23" fmla="*/ 35 h 141"/>
                  <a:gd name="T24" fmla="*/ 106 w 120"/>
                  <a:gd name="T25" fmla="*/ 50 h 141"/>
                  <a:gd name="T26" fmla="*/ 95 w 120"/>
                  <a:gd name="T27" fmla="*/ 46 h 141"/>
                  <a:gd name="T28" fmla="*/ 66 w 120"/>
                  <a:gd name="T29" fmla="*/ 3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0" h="141">
                    <a:moveTo>
                      <a:pt x="66" y="30"/>
                    </a:moveTo>
                    <a:cubicBezTo>
                      <a:pt x="45" y="30"/>
                      <a:pt x="32" y="46"/>
                      <a:pt x="32" y="72"/>
                    </a:cubicBezTo>
                    <a:cubicBezTo>
                      <a:pt x="32" y="96"/>
                      <a:pt x="45" y="111"/>
                      <a:pt x="68" y="111"/>
                    </a:cubicBezTo>
                    <a:cubicBezTo>
                      <a:pt x="81" y="111"/>
                      <a:pt x="88" y="106"/>
                      <a:pt x="97" y="97"/>
                    </a:cubicBezTo>
                    <a:cubicBezTo>
                      <a:pt x="100" y="94"/>
                      <a:pt x="103" y="93"/>
                      <a:pt x="107" y="93"/>
                    </a:cubicBezTo>
                    <a:cubicBezTo>
                      <a:pt x="115" y="93"/>
                      <a:pt x="120" y="101"/>
                      <a:pt x="120" y="107"/>
                    </a:cubicBezTo>
                    <a:cubicBezTo>
                      <a:pt x="120" y="111"/>
                      <a:pt x="119" y="115"/>
                      <a:pt x="115" y="120"/>
                    </a:cubicBezTo>
                    <a:cubicBezTo>
                      <a:pt x="107" y="129"/>
                      <a:pt x="91" y="141"/>
                      <a:pt x="66" y="141"/>
                    </a:cubicBezTo>
                    <a:cubicBezTo>
                      <a:pt x="26" y="141"/>
                      <a:pt x="0" y="114"/>
                      <a:pt x="0" y="71"/>
                    </a:cubicBezTo>
                    <a:cubicBezTo>
                      <a:pt x="0" y="29"/>
                      <a:pt x="26" y="0"/>
                      <a:pt x="66" y="0"/>
                    </a:cubicBezTo>
                    <a:cubicBezTo>
                      <a:pt x="97" y="0"/>
                      <a:pt x="113" y="18"/>
                      <a:pt x="117" y="24"/>
                    </a:cubicBezTo>
                    <a:cubicBezTo>
                      <a:pt x="119" y="28"/>
                      <a:pt x="120" y="32"/>
                      <a:pt x="120" y="35"/>
                    </a:cubicBezTo>
                    <a:cubicBezTo>
                      <a:pt x="120" y="45"/>
                      <a:pt x="112" y="50"/>
                      <a:pt x="106" y="50"/>
                    </a:cubicBezTo>
                    <a:cubicBezTo>
                      <a:pt x="102" y="50"/>
                      <a:pt x="98" y="49"/>
                      <a:pt x="95" y="46"/>
                    </a:cubicBezTo>
                    <a:cubicBezTo>
                      <a:pt x="85" y="36"/>
                      <a:pt x="80" y="30"/>
                      <a:pt x="66" y="30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9" name="Freeform 11"/>
              <p:cNvSpPr>
                <a:spLocks/>
              </p:cNvSpPr>
              <p:nvPr/>
            </p:nvSpPr>
            <p:spPr bwMode="auto">
              <a:xfrm>
                <a:off x="3460750" y="3517900"/>
                <a:ext cx="449262" cy="530225"/>
              </a:xfrm>
              <a:custGeom>
                <a:avLst/>
                <a:gdLst>
                  <a:gd name="T0" fmla="*/ 65 w 120"/>
                  <a:gd name="T1" fmla="*/ 30 h 141"/>
                  <a:gd name="T2" fmla="*/ 32 w 120"/>
                  <a:gd name="T3" fmla="*/ 72 h 141"/>
                  <a:gd name="T4" fmla="*/ 68 w 120"/>
                  <a:gd name="T5" fmla="*/ 111 h 141"/>
                  <a:gd name="T6" fmla="*/ 97 w 120"/>
                  <a:gd name="T7" fmla="*/ 97 h 141"/>
                  <a:gd name="T8" fmla="*/ 106 w 120"/>
                  <a:gd name="T9" fmla="*/ 93 h 141"/>
                  <a:gd name="T10" fmla="*/ 119 w 120"/>
                  <a:gd name="T11" fmla="*/ 107 h 141"/>
                  <a:gd name="T12" fmla="*/ 115 w 120"/>
                  <a:gd name="T13" fmla="*/ 120 h 141"/>
                  <a:gd name="T14" fmla="*/ 65 w 120"/>
                  <a:gd name="T15" fmla="*/ 141 h 141"/>
                  <a:gd name="T16" fmla="*/ 0 w 120"/>
                  <a:gd name="T17" fmla="*/ 71 h 141"/>
                  <a:gd name="T18" fmla="*/ 65 w 120"/>
                  <a:gd name="T19" fmla="*/ 0 h 141"/>
                  <a:gd name="T20" fmla="*/ 117 w 120"/>
                  <a:gd name="T21" fmla="*/ 24 h 141"/>
                  <a:gd name="T22" fmla="*/ 120 w 120"/>
                  <a:gd name="T23" fmla="*/ 35 h 141"/>
                  <a:gd name="T24" fmla="*/ 105 w 120"/>
                  <a:gd name="T25" fmla="*/ 50 h 141"/>
                  <a:gd name="T26" fmla="*/ 95 w 120"/>
                  <a:gd name="T27" fmla="*/ 46 h 141"/>
                  <a:gd name="T28" fmla="*/ 65 w 120"/>
                  <a:gd name="T29" fmla="*/ 3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0" h="141">
                    <a:moveTo>
                      <a:pt x="65" y="30"/>
                    </a:moveTo>
                    <a:cubicBezTo>
                      <a:pt x="45" y="30"/>
                      <a:pt x="32" y="46"/>
                      <a:pt x="32" y="72"/>
                    </a:cubicBezTo>
                    <a:cubicBezTo>
                      <a:pt x="32" y="96"/>
                      <a:pt x="45" y="111"/>
                      <a:pt x="68" y="111"/>
                    </a:cubicBezTo>
                    <a:cubicBezTo>
                      <a:pt x="81" y="111"/>
                      <a:pt x="87" y="106"/>
                      <a:pt x="97" y="97"/>
                    </a:cubicBezTo>
                    <a:cubicBezTo>
                      <a:pt x="99" y="94"/>
                      <a:pt x="103" y="93"/>
                      <a:pt x="106" y="93"/>
                    </a:cubicBezTo>
                    <a:cubicBezTo>
                      <a:pt x="114" y="93"/>
                      <a:pt x="119" y="101"/>
                      <a:pt x="119" y="107"/>
                    </a:cubicBezTo>
                    <a:cubicBezTo>
                      <a:pt x="119" y="111"/>
                      <a:pt x="118" y="115"/>
                      <a:pt x="115" y="120"/>
                    </a:cubicBezTo>
                    <a:cubicBezTo>
                      <a:pt x="107" y="129"/>
                      <a:pt x="91" y="141"/>
                      <a:pt x="65" y="141"/>
                    </a:cubicBezTo>
                    <a:cubicBezTo>
                      <a:pt x="26" y="141"/>
                      <a:pt x="0" y="114"/>
                      <a:pt x="0" y="71"/>
                    </a:cubicBezTo>
                    <a:cubicBezTo>
                      <a:pt x="0" y="29"/>
                      <a:pt x="26" y="0"/>
                      <a:pt x="65" y="0"/>
                    </a:cubicBezTo>
                    <a:cubicBezTo>
                      <a:pt x="97" y="0"/>
                      <a:pt x="113" y="18"/>
                      <a:pt x="117" y="24"/>
                    </a:cubicBezTo>
                    <a:cubicBezTo>
                      <a:pt x="119" y="28"/>
                      <a:pt x="120" y="32"/>
                      <a:pt x="120" y="35"/>
                    </a:cubicBezTo>
                    <a:cubicBezTo>
                      <a:pt x="120" y="45"/>
                      <a:pt x="111" y="50"/>
                      <a:pt x="105" y="50"/>
                    </a:cubicBezTo>
                    <a:cubicBezTo>
                      <a:pt x="102" y="50"/>
                      <a:pt x="98" y="49"/>
                      <a:pt x="95" y="46"/>
                    </a:cubicBezTo>
                    <a:cubicBezTo>
                      <a:pt x="85" y="36"/>
                      <a:pt x="80" y="30"/>
                      <a:pt x="65" y="30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0" name="Freeform 12"/>
              <p:cNvSpPr>
                <a:spLocks/>
              </p:cNvSpPr>
              <p:nvPr/>
            </p:nvSpPr>
            <p:spPr bwMode="auto">
              <a:xfrm>
                <a:off x="4008438" y="3525838"/>
                <a:ext cx="115887" cy="514350"/>
              </a:xfrm>
              <a:custGeom>
                <a:avLst/>
                <a:gdLst>
                  <a:gd name="T0" fmla="*/ 0 w 31"/>
                  <a:gd name="T1" fmla="*/ 16 h 137"/>
                  <a:gd name="T2" fmla="*/ 15 w 31"/>
                  <a:gd name="T3" fmla="*/ 0 h 137"/>
                  <a:gd name="T4" fmla="*/ 31 w 31"/>
                  <a:gd name="T5" fmla="*/ 16 h 137"/>
                  <a:gd name="T6" fmla="*/ 31 w 31"/>
                  <a:gd name="T7" fmla="*/ 122 h 137"/>
                  <a:gd name="T8" fmla="*/ 15 w 31"/>
                  <a:gd name="T9" fmla="*/ 137 h 137"/>
                  <a:gd name="T10" fmla="*/ 0 w 31"/>
                  <a:gd name="T11" fmla="*/ 122 h 137"/>
                  <a:gd name="T12" fmla="*/ 0 w 31"/>
                  <a:gd name="T13" fmla="*/ 16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137">
                    <a:moveTo>
                      <a:pt x="0" y="16"/>
                    </a:moveTo>
                    <a:cubicBezTo>
                      <a:pt x="0" y="6"/>
                      <a:pt x="6" y="0"/>
                      <a:pt x="15" y="0"/>
                    </a:cubicBezTo>
                    <a:cubicBezTo>
                      <a:pt x="24" y="0"/>
                      <a:pt x="31" y="6"/>
                      <a:pt x="31" y="16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1"/>
                      <a:pt x="24" y="137"/>
                      <a:pt x="15" y="137"/>
                    </a:cubicBezTo>
                    <a:cubicBezTo>
                      <a:pt x="6" y="137"/>
                      <a:pt x="0" y="131"/>
                      <a:pt x="0" y="122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1" name="Freeform 13"/>
              <p:cNvSpPr>
                <a:spLocks/>
              </p:cNvSpPr>
              <p:nvPr/>
            </p:nvSpPr>
            <p:spPr bwMode="auto">
              <a:xfrm>
                <a:off x="4206875" y="3525838"/>
                <a:ext cx="441325" cy="514350"/>
              </a:xfrm>
              <a:custGeom>
                <a:avLst/>
                <a:gdLst>
                  <a:gd name="T0" fmla="*/ 103 w 118"/>
                  <a:gd name="T1" fmla="*/ 0 h 137"/>
                  <a:gd name="T2" fmla="*/ 118 w 118"/>
                  <a:gd name="T3" fmla="*/ 14 h 137"/>
                  <a:gd name="T4" fmla="*/ 103 w 118"/>
                  <a:gd name="T5" fmla="*/ 27 h 137"/>
                  <a:gd name="T6" fmla="*/ 75 w 118"/>
                  <a:gd name="T7" fmla="*/ 27 h 137"/>
                  <a:gd name="T8" fmla="*/ 75 w 118"/>
                  <a:gd name="T9" fmla="*/ 122 h 137"/>
                  <a:gd name="T10" fmla="*/ 59 w 118"/>
                  <a:gd name="T11" fmla="*/ 137 h 137"/>
                  <a:gd name="T12" fmla="*/ 43 w 118"/>
                  <a:gd name="T13" fmla="*/ 122 h 137"/>
                  <a:gd name="T14" fmla="*/ 43 w 118"/>
                  <a:gd name="T15" fmla="*/ 27 h 137"/>
                  <a:gd name="T16" fmla="*/ 15 w 118"/>
                  <a:gd name="T17" fmla="*/ 27 h 137"/>
                  <a:gd name="T18" fmla="*/ 0 w 118"/>
                  <a:gd name="T19" fmla="*/ 14 h 137"/>
                  <a:gd name="T20" fmla="*/ 15 w 118"/>
                  <a:gd name="T21" fmla="*/ 0 h 137"/>
                  <a:gd name="T22" fmla="*/ 103 w 118"/>
                  <a:gd name="T23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8" h="137">
                    <a:moveTo>
                      <a:pt x="103" y="0"/>
                    </a:moveTo>
                    <a:cubicBezTo>
                      <a:pt x="112" y="0"/>
                      <a:pt x="118" y="5"/>
                      <a:pt x="118" y="14"/>
                    </a:cubicBezTo>
                    <a:cubicBezTo>
                      <a:pt x="118" y="22"/>
                      <a:pt x="112" y="27"/>
                      <a:pt x="103" y="27"/>
                    </a:cubicBezTo>
                    <a:cubicBezTo>
                      <a:pt x="75" y="27"/>
                      <a:pt x="75" y="27"/>
                      <a:pt x="75" y="27"/>
                    </a:cubicBezTo>
                    <a:cubicBezTo>
                      <a:pt x="75" y="122"/>
                      <a:pt x="75" y="122"/>
                      <a:pt x="75" y="122"/>
                    </a:cubicBezTo>
                    <a:cubicBezTo>
                      <a:pt x="75" y="131"/>
                      <a:pt x="68" y="137"/>
                      <a:pt x="59" y="137"/>
                    </a:cubicBezTo>
                    <a:cubicBezTo>
                      <a:pt x="50" y="137"/>
                      <a:pt x="43" y="131"/>
                      <a:pt x="43" y="12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6" y="27"/>
                      <a:pt x="0" y="22"/>
                      <a:pt x="0" y="14"/>
                    </a:cubicBezTo>
                    <a:cubicBezTo>
                      <a:pt x="0" y="5"/>
                      <a:pt x="6" y="0"/>
                      <a:pt x="15" y="0"/>
                    </a:cubicBez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2" name="Freeform 14"/>
              <p:cNvSpPr>
                <a:spLocks noEditPoints="1"/>
              </p:cNvSpPr>
              <p:nvPr/>
            </p:nvSpPr>
            <p:spPr bwMode="auto">
              <a:xfrm>
                <a:off x="4625975" y="3525838"/>
                <a:ext cx="476250" cy="514350"/>
              </a:xfrm>
              <a:custGeom>
                <a:avLst/>
                <a:gdLst>
                  <a:gd name="T0" fmla="*/ 89 w 127"/>
                  <a:gd name="T1" fmla="*/ 110 h 137"/>
                  <a:gd name="T2" fmla="*/ 37 w 127"/>
                  <a:gd name="T3" fmla="*/ 110 h 137"/>
                  <a:gd name="T4" fmla="*/ 30 w 127"/>
                  <a:gd name="T5" fmla="*/ 128 h 137"/>
                  <a:gd name="T6" fmla="*/ 16 w 127"/>
                  <a:gd name="T7" fmla="*/ 137 h 137"/>
                  <a:gd name="T8" fmla="*/ 0 w 127"/>
                  <a:gd name="T9" fmla="*/ 124 h 137"/>
                  <a:gd name="T10" fmla="*/ 2 w 127"/>
                  <a:gd name="T11" fmla="*/ 116 h 137"/>
                  <a:gd name="T12" fmla="*/ 46 w 127"/>
                  <a:gd name="T13" fmla="*/ 13 h 137"/>
                  <a:gd name="T14" fmla="*/ 64 w 127"/>
                  <a:gd name="T15" fmla="*/ 0 h 137"/>
                  <a:gd name="T16" fmla="*/ 81 w 127"/>
                  <a:gd name="T17" fmla="*/ 13 h 137"/>
                  <a:gd name="T18" fmla="*/ 126 w 127"/>
                  <a:gd name="T19" fmla="*/ 116 h 137"/>
                  <a:gd name="T20" fmla="*/ 127 w 127"/>
                  <a:gd name="T21" fmla="*/ 122 h 137"/>
                  <a:gd name="T22" fmla="*/ 111 w 127"/>
                  <a:gd name="T23" fmla="*/ 137 h 137"/>
                  <a:gd name="T24" fmla="*/ 97 w 127"/>
                  <a:gd name="T25" fmla="*/ 128 h 137"/>
                  <a:gd name="T26" fmla="*/ 89 w 127"/>
                  <a:gd name="T27" fmla="*/ 110 h 137"/>
                  <a:gd name="T28" fmla="*/ 47 w 127"/>
                  <a:gd name="T29" fmla="*/ 84 h 137"/>
                  <a:gd name="T30" fmla="*/ 79 w 127"/>
                  <a:gd name="T31" fmla="*/ 84 h 137"/>
                  <a:gd name="T32" fmla="*/ 63 w 127"/>
                  <a:gd name="T33" fmla="*/ 43 h 137"/>
                  <a:gd name="T34" fmla="*/ 47 w 127"/>
                  <a:gd name="T35" fmla="*/ 84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7" h="137">
                    <a:moveTo>
                      <a:pt x="89" y="110"/>
                    </a:moveTo>
                    <a:cubicBezTo>
                      <a:pt x="37" y="110"/>
                      <a:pt x="37" y="110"/>
                      <a:pt x="37" y="110"/>
                    </a:cubicBezTo>
                    <a:cubicBezTo>
                      <a:pt x="30" y="128"/>
                      <a:pt x="30" y="128"/>
                      <a:pt x="30" y="128"/>
                    </a:cubicBezTo>
                    <a:cubicBezTo>
                      <a:pt x="27" y="135"/>
                      <a:pt x="23" y="137"/>
                      <a:pt x="16" y="137"/>
                    </a:cubicBezTo>
                    <a:cubicBezTo>
                      <a:pt x="7" y="137"/>
                      <a:pt x="0" y="132"/>
                      <a:pt x="0" y="124"/>
                    </a:cubicBezTo>
                    <a:cubicBezTo>
                      <a:pt x="0" y="120"/>
                      <a:pt x="1" y="118"/>
                      <a:pt x="2" y="116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50" y="5"/>
                      <a:pt x="55" y="0"/>
                      <a:pt x="64" y="0"/>
                    </a:cubicBezTo>
                    <a:cubicBezTo>
                      <a:pt x="72" y="0"/>
                      <a:pt x="78" y="5"/>
                      <a:pt x="81" y="13"/>
                    </a:cubicBezTo>
                    <a:cubicBezTo>
                      <a:pt x="126" y="116"/>
                      <a:pt x="126" y="116"/>
                      <a:pt x="126" y="116"/>
                    </a:cubicBezTo>
                    <a:cubicBezTo>
                      <a:pt x="126" y="117"/>
                      <a:pt x="127" y="120"/>
                      <a:pt x="127" y="122"/>
                    </a:cubicBezTo>
                    <a:cubicBezTo>
                      <a:pt x="127" y="131"/>
                      <a:pt x="120" y="137"/>
                      <a:pt x="111" y="137"/>
                    </a:cubicBezTo>
                    <a:cubicBezTo>
                      <a:pt x="103" y="137"/>
                      <a:pt x="99" y="134"/>
                      <a:pt x="97" y="128"/>
                    </a:cubicBezTo>
                    <a:lnTo>
                      <a:pt x="89" y="110"/>
                    </a:lnTo>
                    <a:close/>
                    <a:moveTo>
                      <a:pt x="47" y="84"/>
                    </a:moveTo>
                    <a:cubicBezTo>
                      <a:pt x="79" y="84"/>
                      <a:pt x="79" y="84"/>
                      <a:pt x="79" y="84"/>
                    </a:cubicBezTo>
                    <a:cubicBezTo>
                      <a:pt x="63" y="43"/>
                      <a:pt x="63" y="43"/>
                      <a:pt x="63" y="43"/>
                    </a:cubicBezTo>
                    <a:lnTo>
                      <a:pt x="47" y="84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3" name="Freeform 15"/>
              <p:cNvSpPr>
                <a:spLocks/>
              </p:cNvSpPr>
              <p:nvPr/>
            </p:nvSpPr>
            <p:spPr bwMode="auto">
              <a:xfrm>
                <a:off x="5176838" y="3525838"/>
                <a:ext cx="417512" cy="514350"/>
              </a:xfrm>
              <a:custGeom>
                <a:avLst/>
                <a:gdLst>
                  <a:gd name="T0" fmla="*/ 80 w 111"/>
                  <a:gd name="T1" fmla="*/ 15 h 137"/>
                  <a:gd name="T2" fmla="*/ 95 w 111"/>
                  <a:gd name="T3" fmla="*/ 0 h 137"/>
                  <a:gd name="T4" fmla="*/ 111 w 111"/>
                  <a:gd name="T5" fmla="*/ 15 h 137"/>
                  <a:gd name="T6" fmla="*/ 111 w 111"/>
                  <a:gd name="T7" fmla="*/ 122 h 137"/>
                  <a:gd name="T8" fmla="*/ 96 w 111"/>
                  <a:gd name="T9" fmla="*/ 137 h 137"/>
                  <a:gd name="T10" fmla="*/ 82 w 111"/>
                  <a:gd name="T11" fmla="*/ 130 h 137"/>
                  <a:gd name="T12" fmla="*/ 31 w 111"/>
                  <a:gd name="T13" fmla="*/ 64 h 137"/>
                  <a:gd name="T14" fmla="*/ 31 w 111"/>
                  <a:gd name="T15" fmla="*/ 122 h 137"/>
                  <a:gd name="T16" fmla="*/ 15 w 111"/>
                  <a:gd name="T17" fmla="*/ 137 h 137"/>
                  <a:gd name="T18" fmla="*/ 0 w 111"/>
                  <a:gd name="T19" fmla="*/ 122 h 137"/>
                  <a:gd name="T20" fmla="*/ 0 w 111"/>
                  <a:gd name="T21" fmla="*/ 17 h 137"/>
                  <a:gd name="T22" fmla="*/ 15 w 111"/>
                  <a:gd name="T23" fmla="*/ 0 h 137"/>
                  <a:gd name="T24" fmla="*/ 28 w 111"/>
                  <a:gd name="T25" fmla="*/ 7 h 137"/>
                  <a:gd name="T26" fmla="*/ 80 w 111"/>
                  <a:gd name="T27" fmla="*/ 79 h 137"/>
                  <a:gd name="T28" fmla="*/ 80 w 111"/>
                  <a:gd name="T29" fmla="*/ 15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1" h="137">
                    <a:moveTo>
                      <a:pt x="80" y="15"/>
                    </a:moveTo>
                    <a:cubicBezTo>
                      <a:pt x="80" y="6"/>
                      <a:pt x="86" y="0"/>
                      <a:pt x="95" y="0"/>
                    </a:cubicBezTo>
                    <a:cubicBezTo>
                      <a:pt x="104" y="0"/>
                      <a:pt x="111" y="6"/>
                      <a:pt x="111" y="15"/>
                    </a:cubicBezTo>
                    <a:cubicBezTo>
                      <a:pt x="111" y="122"/>
                      <a:pt x="111" y="122"/>
                      <a:pt x="111" y="122"/>
                    </a:cubicBezTo>
                    <a:cubicBezTo>
                      <a:pt x="111" y="130"/>
                      <a:pt x="105" y="137"/>
                      <a:pt x="96" y="137"/>
                    </a:cubicBezTo>
                    <a:cubicBezTo>
                      <a:pt x="90" y="137"/>
                      <a:pt x="86" y="136"/>
                      <a:pt x="82" y="130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2"/>
                      <a:pt x="24" y="137"/>
                      <a:pt x="15" y="137"/>
                    </a:cubicBezTo>
                    <a:cubicBezTo>
                      <a:pt x="7" y="137"/>
                      <a:pt x="0" y="132"/>
                      <a:pt x="0" y="12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4" y="0"/>
                      <a:pt x="15" y="0"/>
                    </a:cubicBezTo>
                    <a:cubicBezTo>
                      <a:pt x="20" y="0"/>
                      <a:pt x="25" y="2"/>
                      <a:pt x="28" y="7"/>
                    </a:cubicBezTo>
                    <a:cubicBezTo>
                      <a:pt x="80" y="79"/>
                      <a:pt x="80" y="79"/>
                      <a:pt x="80" y="79"/>
                    </a:cubicBezTo>
                    <a:lnTo>
                      <a:pt x="80" y="15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4" name="Freeform 16"/>
              <p:cNvSpPr>
                <a:spLocks/>
              </p:cNvSpPr>
              <p:nvPr/>
            </p:nvSpPr>
            <p:spPr bwMode="auto">
              <a:xfrm>
                <a:off x="5710238" y="3525838"/>
                <a:ext cx="115887" cy="514350"/>
              </a:xfrm>
              <a:custGeom>
                <a:avLst/>
                <a:gdLst>
                  <a:gd name="T0" fmla="*/ 0 w 31"/>
                  <a:gd name="T1" fmla="*/ 16 h 137"/>
                  <a:gd name="T2" fmla="*/ 16 w 31"/>
                  <a:gd name="T3" fmla="*/ 0 h 137"/>
                  <a:gd name="T4" fmla="*/ 31 w 31"/>
                  <a:gd name="T5" fmla="*/ 16 h 137"/>
                  <a:gd name="T6" fmla="*/ 31 w 31"/>
                  <a:gd name="T7" fmla="*/ 122 h 137"/>
                  <a:gd name="T8" fmla="*/ 16 w 31"/>
                  <a:gd name="T9" fmla="*/ 137 h 137"/>
                  <a:gd name="T10" fmla="*/ 0 w 31"/>
                  <a:gd name="T11" fmla="*/ 122 h 137"/>
                  <a:gd name="T12" fmla="*/ 0 w 31"/>
                  <a:gd name="T13" fmla="*/ 16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137">
                    <a:moveTo>
                      <a:pt x="0" y="16"/>
                    </a:moveTo>
                    <a:cubicBezTo>
                      <a:pt x="0" y="6"/>
                      <a:pt x="7" y="0"/>
                      <a:pt x="16" y="0"/>
                    </a:cubicBezTo>
                    <a:cubicBezTo>
                      <a:pt x="25" y="0"/>
                      <a:pt x="31" y="6"/>
                      <a:pt x="31" y="16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1"/>
                      <a:pt x="25" y="137"/>
                      <a:pt x="16" y="137"/>
                    </a:cubicBezTo>
                    <a:cubicBezTo>
                      <a:pt x="7" y="137"/>
                      <a:pt x="0" y="131"/>
                      <a:pt x="0" y="122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5" name="Freeform 17"/>
              <p:cNvSpPr>
                <a:spLocks/>
              </p:cNvSpPr>
              <p:nvPr/>
            </p:nvSpPr>
            <p:spPr bwMode="auto">
              <a:xfrm>
                <a:off x="5946775" y="3525838"/>
                <a:ext cx="347662" cy="514350"/>
              </a:xfrm>
              <a:custGeom>
                <a:avLst/>
                <a:gdLst>
                  <a:gd name="T0" fmla="*/ 79 w 93"/>
                  <a:gd name="T1" fmla="*/ 110 h 137"/>
                  <a:gd name="T2" fmla="*/ 93 w 93"/>
                  <a:gd name="T3" fmla="*/ 124 h 137"/>
                  <a:gd name="T4" fmla="*/ 79 w 93"/>
                  <a:gd name="T5" fmla="*/ 137 h 137"/>
                  <a:gd name="T6" fmla="*/ 16 w 93"/>
                  <a:gd name="T7" fmla="*/ 137 h 137"/>
                  <a:gd name="T8" fmla="*/ 0 w 93"/>
                  <a:gd name="T9" fmla="*/ 122 h 137"/>
                  <a:gd name="T10" fmla="*/ 0 w 93"/>
                  <a:gd name="T11" fmla="*/ 16 h 137"/>
                  <a:gd name="T12" fmla="*/ 16 w 93"/>
                  <a:gd name="T13" fmla="*/ 0 h 137"/>
                  <a:gd name="T14" fmla="*/ 79 w 93"/>
                  <a:gd name="T15" fmla="*/ 0 h 137"/>
                  <a:gd name="T16" fmla="*/ 93 w 93"/>
                  <a:gd name="T17" fmla="*/ 14 h 137"/>
                  <a:gd name="T18" fmla="*/ 79 w 93"/>
                  <a:gd name="T19" fmla="*/ 27 h 137"/>
                  <a:gd name="T20" fmla="*/ 31 w 93"/>
                  <a:gd name="T21" fmla="*/ 27 h 137"/>
                  <a:gd name="T22" fmla="*/ 31 w 93"/>
                  <a:gd name="T23" fmla="*/ 54 h 137"/>
                  <a:gd name="T24" fmla="*/ 65 w 93"/>
                  <a:gd name="T25" fmla="*/ 54 h 137"/>
                  <a:gd name="T26" fmla="*/ 80 w 93"/>
                  <a:gd name="T27" fmla="*/ 68 h 137"/>
                  <a:gd name="T28" fmla="*/ 65 w 93"/>
                  <a:gd name="T29" fmla="*/ 82 h 137"/>
                  <a:gd name="T30" fmla="*/ 31 w 93"/>
                  <a:gd name="T31" fmla="*/ 82 h 137"/>
                  <a:gd name="T32" fmla="*/ 31 w 93"/>
                  <a:gd name="T33" fmla="*/ 110 h 137"/>
                  <a:gd name="T34" fmla="*/ 79 w 93"/>
                  <a:gd name="T35" fmla="*/ 11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3" h="137">
                    <a:moveTo>
                      <a:pt x="79" y="110"/>
                    </a:moveTo>
                    <a:cubicBezTo>
                      <a:pt x="88" y="110"/>
                      <a:pt x="93" y="115"/>
                      <a:pt x="93" y="124"/>
                    </a:cubicBezTo>
                    <a:cubicBezTo>
                      <a:pt x="93" y="132"/>
                      <a:pt x="88" y="137"/>
                      <a:pt x="79" y="137"/>
                    </a:cubicBezTo>
                    <a:cubicBezTo>
                      <a:pt x="16" y="137"/>
                      <a:pt x="16" y="137"/>
                      <a:pt x="16" y="137"/>
                    </a:cubicBezTo>
                    <a:cubicBezTo>
                      <a:pt x="6" y="137"/>
                      <a:pt x="0" y="131"/>
                      <a:pt x="0" y="122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6"/>
                      <a:pt x="6" y="0"/>
                      <a:pt x="16" y="0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88" y="0"/>
                      <a:pt x="93" y="5"/>
                      <a:pt x="93" y="14"/>
                    </a:cubicBezTo>
                    <a:cubicBezTo>
                      <a:pt x="93" y="22"/>
                      <a:pt x="88" y="27"/>
                      <a:pt x="79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74" y="54"/>
                      <a:pt x="80" y="59"/>
                      <a:pt x="80" y="68"/>
                    </a:cubicBezTo>
                    <a:cubicBezTo>
                      <a:pt x="80" y="76"/>
                      <a:pt x="74" y="82"/>
                      <a:pt x="65" y="82"/>
                    </a:cubicBezTo>
                    <a:cubicBezTo>
                      <a:pt x="31" y="82"/>
                      <a:pt x="31" y="82"/>
                      <a:pt x="31" y="82"/>
                    </a:cubicBezTo>
                    <a:cubicBezTo>
                      <a:pt x="31" y="110"/>
                      <a:pt x="31" y="110"/>
                      <a:pt x="31" y="110"/>
                    </a:cubicBezTo>
                    <a:lnTo>
                      <a:pt x="79" y="110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6" name="Freeform 18"/>
              <p:cNvSpPr>
                <a:spLocks/>
              </p:cNvSpPr>
              <p:nvPr/>
            </p:nvSpPr>
            <p:spPr bwMode="auto">
              <a:xfrm>
                <a:off x="2351088" y="4265613"/>
                <a:ext cx="400050" cy="528638"/>
              </a:xfrm>
              <a:custGeom>
                <a:avLst/>
                <a:gdLst>
                  <a:gd name="T0" fmla="*/ 75 w 107"/>
                  <a:gd name="T1" fmla="*/ 100 h 141"/>
                  <a:gd name="T2" fmla="*/ 42 w 107"/>
                  <a:gd name="T3" fmla="*/ 82 h 141"/>
                  <a:gd name="T4" fmla="*/ 3 w 107"/>
                  <a:gd name="T5" fmla="*/ 40 h 141"/>
                  <a:gd name="T6" fmla="*/ 54 w 107"/>
                  <a:gd name="T7" fmla="*/ 0 h 141"/>
                  <a:gd name="T8" fmla="*/ 92 w 107"/>
                  <a:gd name="T9" fmla="*/ 9 h 141"/>
                  <a:gd name="T10" fmla="*/ 102 w 107"/>
                  <a:gd name="T11" fmla="*/ 26 h 141"/>
                  <a:gd name="T12" fmla="*/ 87 w 107"/>
                  <a:gd name="T13" fmla="*/ 41 h 141"/>
                  <a:gd name="T14" fmla="*/ 74 w 107"/>
                  <a:gd name="T15" fmla="*/ 37 h 141"/>
                  <a:gd name="T16" fmla="*/ 52 w 107"/>
                  <a:gd name="T17" fmla="*/ 30 h 141"/>
                  <a:gd name="T18" fmla="*/ 34 w 107"/>
                  <a:gd name="T19" fmla="*/ 40 h 141"/>
                  <a:gd name="T20" fmla="*/ 65 w 107"/>
                  <a:gd name="T21" fmla="*/ 57 h 141"/>
                  <a:gd name="T22" fmla="*/ 107 w 107"/>
                  <a:gd name="T23" fmla="*/ 99 h 141"/>
                  <a:gd name="T24" fmla="*/ 52 w 107"/>
                  <a:gd name="T25" fmla="*/ 141 h 141"/>
                  <a:gd name="T26" fmla="*/ 8 w 107"/>
                  <a:gd name="T27" fmla="*/ 129 h 141"/>
                  <a:gd name="T28" fmla="*/ 0 w 107"/>
                  <a:gd name="T29" fmla="*/ 114 h 141"/>
                  <a:gd name="T30" fmla="*/ 14 w 107"/>
                  <a:gd name="T31" fmla="*/ 98 h 141"/>
                  <a:gd name="T32" fmla="*/ 26 w 107"/>
                  <a:gd name="T33" fmla="*/ 102 h 141"/>
                  <a:gd name="T34" fmla="*/ 55 w 107"/>
                  <a:gd name="T35" fmla="*/ 111 h 141"/>
                  <a:gd name="T36" fmla="*/ 75 w 107"/>
                  <a:gd name="T37" fmla="*/ 10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7" h="141">
                    <a:moveTo>
                      <a:pt x="75" y="100"/>
                    </a:moveTo>
                    <a:cubicBezTo>
                      <a:pt x="75" y="93"/>
                      <a:pt x="68" y="88"/>
                      <a:pt x="42" y="82"/>
                    </a:cubicBezTo>
                    <a:cubicBezTo>
                      <a:pt x="18" y="75"/>
                      <a:pt x="3" y="65"/>
                      <a:pt x="3" y="40"/>
                    </a:cubicBezTo>
                    <a:cubicBezTo>
                      <a:pt x="3" y="14"/>
                      <a:pt x="26" y="0"/>
                      <a:pt x="54" y="0"/>
                    </a:cubicBezTo>
                    <a:cubicBezTo>
                      <a:pt x="70" y="0"/>
                      <a:pt x="81" y="2"/>
                      <a:pt x="92" y="9"/>
                    </a:cubicBezTo>
                    <a:cubicBezTo>
                      <a:pt x="99" y="14"/>
                      <a:pt x="102" y="20"/>
                      <a:pt x="102" y="26"/>
                    </a:cubicBezTo>
                    <a:cubicBezTo>
                      <a:pt x="102" y="37"/>
                      <a:pt x="93" y="41"/>
                      <a:pt x="87" y="41"/>
                    </a:cubicBezTo>
                    <a:cubicBezTo>
                      <a:pt x="82" y="41"/>
                      <a:pt x="78" y="39"/>
                      <a:pt x="74" y="37"/>
                    </a:cubicBezTo>
                    <a:cubicBezTo>
                      <a:pt x="68" y="34"/>
                      <a:pt x="64" y="30"/>
                      <a:pt x="52" y="30"/>
                    </a:cubicBezTo>
                    <a:cubicBezTo>
                      <a:pt x="39" y="30"/>
                      <a:pt x="34" y="36"/>
                      <a:pt x="34" y="40"/>
                    </a:cubicBezTo>
                    <a:cubicBezTo>
                      <a:pt x="34" y="47"/>
                      <a:pt x="41" y="51"/>
                      <a:pt x="65" y="57"/>
                    </a:cubicBezTo>
                    <a:cubicBezTo>
                      <a:pt x="86" y="63"/>
                      <a:pt x="107" y="71"/>
                      <a:pt x="107" y="99"/>
                    </a:cubicBezTo>
                    <a:cubicBezTo>
                      <a:pt x="107" y="122"/>
                      <a:pt x="89" y="141"/>
                      <a:pt x="52" y="141"/>
                    </a:cubicBezTo>
                    <a:cubicBezTo>
                      <a:pt x="32" y="141"/>
                      <a:pt x="18" y="137"/>
                      <a:pt x="8" y="129"/>
                    </a:cubicBezTo>
                    <a:cubicBezTo>
                      <a:pt x="4" y="125"/>
                      <a:pt x="0" y="120"/>
                      <a:pt x="0" y="114"/>
                    </a:cubicBezTo>
                    <a:cubicBezTo>
                      <a:pt x="0" y="102"/>
                      <a:pt x="10" y="98"/>
                      <a:pt x="14" y="98"/>
                    </a:cubicBezTo>
                    <a:cubicBezTo>
                      <a:pt x="18" y="98"/>
                      <a:pt x="22" y="100"/>
                      <a:pt x="26" y="102"/>
                    </a:cubicBezTo>
                    <a:cubicBezTo>
                      <a:pt x="34" y="108"/>
                      <a:pt x="42" y="111"/>
                      <a:pt x="55" y="111"/>
                    </a:cubicBezTo>
                    <a:cubicBezTo>
                      <a:pt x="65" y="111"/>
                      <a:pt x="75" y="109"/>
                      <a:pt x="75" y="100"/>
                    </a:cubicBez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7" name="Freeform 19"/>
              <p:cNvSpPr>
                <a:spLocks noEditPoints="1"/>
              </p:cNvSpPr>
              <p:nvPr/>
            </p:nvSpPr>
            <p:spPr bwMode="auto">
              <a:xfrm>
                <a:off x="2803525" y="4271963"/>
                <a:ext cx="473075" cy="514350"/>
              </a:xfrm>
              <a:custGeom>
                <a:avLst/>
                <a:gdLst>
                  <a:gd name="T0" fmla="*/ 89 w 126"/>
                  <a:gd name="T1" fmla="*/ 110 h 137"/>
                  <a:gd name="T2" fmla="*/ 36 w 126"/>
                  <a:gd name="T3" fmla="*/ 110 h 137"/>
                  <a:gd name="T4" fmla="*/ 29 w 126"/>
                  <a:gd name="T5" fmla="*/ 128 h 137"/>
                  <a:gd name="T6" fmla="*/ 15 w 126"/>
                  <a:gd name="T7" fmla="*/ 137 h 137"/>
                  <a:gd name="T8" fmla="*/ 0 w 126"/>
                  <a:gd name="T9" fmla="*/ 124 h 137"/>
                  <a:gd name="T10" fmla="*/ 1 w 126"/>
                  <a:gd name="T11" fmla="*/ 116 h 137"/>
                  <a:gd name="T12" fmla="*/ 46 w 126"/>
                  <a:gd name="T13" fmla="*/ 13 h 137"/>
                  <a:gd name="T14" fmla="*/ 63 w 126"/>
                  <a:gd name="T15" fmla="*/ 0 h 137"/>
                  <a:gd name="T16" fmla="*/ 81 w 126"/>
                  <a:gd name="T17" fmla="*/ 13 h 137"/>
                  <a:gd name="T18" fmla="*/ 125 w 126"/>
                  <a:gd name="T19" fmla="*/ 116 h 137"/>
                  <a:gd name="T20" fmla="*/ 126 w 126"/>
                  <a:gd name="T21" fmla="*/ 122 h 137"/>
                  <a:gd name="T22" fmla="*/ 110 w 126"/>
                  <a:gd name="T23" fmla="*/ 137 h 137"/>
                  <a:gd name="T24" fmla="*/ 96 w 126"/>
                  <a:gd name="T25" fmla="*/ 128 h 137"/>
                  <a:gd name="T26" fmla="*/ 89 w 126"/>
                  <a:gd name="T27" fmla="*/ 110 h 137"/>
                  <a:gd name="T28" fmla="*/ 46 w 126"/>
                  <a:gd name="T29" fmla="*/ 84 h 137"/>
                  <a:gd name="T30" fmla="*/ 79 w 126"/>
                  <a:gd name="T31" fmla="*/ 84 h 137"/>
                  <a:gd name="T32" fmla="*/ 62 w 126"/>
                  <a:gd name="T33" fmla="*/ 43 h 137"/>
                  <a:gd name="T34" fmla="*/ 46 w 126"/>
                  <a:gd name="T35" fmla="*/ 84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6" h="137">
                    <a:moveTo>
                      <a:pt x="89" y="110"/>
                    </a:moveTo>
                    <a:cubicBezTo>
                      <a:pt x="36" y="110"/>
                      <a:pt x="36" y="110"/>
                      <a:pt x="36" y="110"/>
                    </a:cubicBezTo>
                    <a:cubicBezTo>
                      <a:pt x="29" y="128"/>
                      <a:pt x="29" y="128"/>
                      <a:pt x="29" y="128"/>
                    </a:cubicBezTo>
                    <a:cubicBezTo>
                      <a:pt x="27" y="135"/>
                      <a:pt x="22" y="137"/>
                      <a:pt x="15" y="137"/>
                    </a:cubicBezTo>
                    <a:cubicBezTo>
                      <a:pt x="6" y="137"/>
                      <a:pt x="0" y="132"/>
                      <a:pt x="0" y="124"/>
                    </a:cubicBezTo>
                    <a:cubicBezTo>
                      <a:pt x="0" y="120"/>
                      <a:pt x="0" y="118"/>
                      <a:pt x="1" y="116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9" y="5"/>
                      <a:pt x="54" y="0"/>
                      <a:pt x="63" y="0"/>
                    </a:cubicBezTo>
                    <a:cubicBezTo>
                      <a:pt x="72" y="0"/>
                      <a:pt x="77" y="5"/>
                      <a:pt x="81" y="13"/>
                    </a:cubicBezTo>
                    <a:cubicBezTo>
                      <a:pt x="125" y="116"/>
                      <a:pt x="125" y="116"/>
                      <a:pt x="125" y="116"/>
                    </a:cubicBezTo>
                    <a:cubicBezTo>
                      <a:pt x="126" y="117"/>
                      <a:pt x="126" y="120"/>
                      <a:pt x="126" y="122"/>
                    </a:cubicBezTo>
                    <a:cubicBezTo>
                      <a:pt x="126" y="131"/>
                      <a:pt x="119" y="137"/>
                      <a:pt x="110" y="137"/>
                    </a:cubicBezTo>
                    <a:cubicBezTo>
                      <a:pt x="103" y="137"/>
                      <a:pt x="98" y="134"/>
                      <a:pt x="96" y="128"/>
                    </a:cubicBezTo>
                    <a:lnTo>
                      <a:pt x="89" y="110"/>
                    </a:lnTo>
                    <a:close/>
                    <a:moveTo>
                      <a:pt x="46" y="84"/>
                    </a:moveTo>
                    <a:cubicBezTo>
                      <a:pt x="79" y="84"/>
                      <a:pt x="79" y="84"/>
                      <a:pt x="79" y="84"/>
                    </a:cubicBezTo>
                    <a:cubicBezTo>
                      <a:pt x="62" y="43"/>
                      <a:pt x="62" y="43"/>
                      <a:pt x="62" y="43"/>
                    </a:cubicBezTo>
                    <a:lnTo>
                      <a:pt x="46" y="84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8" name="Freeform 20"/>
              <p:cNvSpPr>
                <a:spLocks/>
              </p:cNvSpPr>
              <p:nvPr/>
            </p:nvSpPr>
            <p:spPr bwMode="auto">
              <a:xfrm>
                <a:off x="3351213" y="4271963"/>
                <a:ext cx="415925" cy="514350"/>
              </a:xfrm>
              <a:custGeom>
                <a:avLst/>
                <a:gdLst>
                  <a:gd name="T0" fmla="*/ 80 w 111"/>
                  <a:gd name="T1" fmla="*/ 15 h 137"/>
                  <a:gd name="T2" fmla="*/ 95 w 111"/>
                  <a:gd name="T3" fmla="*/ 0 h 137"/>
                  <a:gd name="T4" fmla="*/ 111 w 111"/>
                  <a:gd name="T5" fmla="*/ 15 h 137"/>
                  <a:gd name="T6" fmla="*/ 111 w 111"/>
                  <a:gd name="T7" fmla="*/ 122 h 137"/>
                  <a:gd name="T8" fmla="*/ 96 w 111"/>
                  <a:gd name="T9" fmla="*/ 137 h 137"/>
                  <a:gd name="T10" fmla="*/ 82 w 111"/>
                  <a:gd name="T11" fmla="*/ 130 h 137"/>
                  <a:gd name="T12" fmla="*/ 31 w 111"/>
                  <a:gd name="T13" fmla="*/ 64 h 137"/>
                  <a:gd name="T14" fmla="*/ 31 w 111"/>
                  <a:gd name="T15" fmla="*/ 122 h 137"/>
                  <a:gd name="T16" fmla="*/ 16 w 111"/>
                  <a:gd name="T17" fmla="*/ 137 h 137"/>
                  <a:gd name="T18" fmla="*/ 0 w 111"/>
                  <a:gd name="T19" fmla="*/ 122 h 137"/>
                  <a:gd name="T20" fmla="*/ 0 w 111"/>
                  <a:gd name="T21" fmla="*/ 17 h 137"/>
                  <a:gd name="T22" fmla="*/ 16 w 111"/>
                  <a:gd name="T23" fmla="*/ 0 h 137"/>
                  <a:gd name="T24" fmla="*/ 29 w 111"/>
                  <a:gd name="T25" fmla="*/ 7 h 137"/>
                  <a:gd name="T26" fmla="*/ 80 w 111"/>
                  <a:gd name="T27" fmla="*/ 79 h 137"/>
                  <a:gd name="T28" fmla="*/ 80 w 111"/>
                  <a:gd name="T29" fmla="*/ 15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1" h="137">
                    <a:moveTo>
                      <a:pt x="80" y="15"/>
                    </a:moveTo>
                    <a:cubicBezTo>
                      <a:pt x="80" y="6"/>
                      <a:pt x="87" y="0"/>
                      <a:pt x="95" y="0"/>
                    </a:cubicBezTo>
                    <a:cubicBezTo>
                      <a:pt x="104" y="0"/>
                      <a:pt x="111" y="6"/>
                      <a:pt x="111" y="15"/>
                    </a:cubicBezTo>
                    <a:cubicBezTo>
                      <a:pt x="111" y="122"/>
                      <a:pt x="111" y="122"/>
                      <a:pt x="111" y="122"/>
                    </a:cubicBezTo>
                    <a:cubicBezTo>
                      <a:pt x="111" y="130"/>
                      <a:pt x="105" y="137"/>
                      <a:pt x="96" y="137"/>
                    </a:cubicBezTo>
                    <a:cubicBezTo>
                      <a:pt x="90" y="137"/>
                      <a:pt x="86" y="136"/>
                      <a:pt x="82" y="130"/>
                    </a:cubicBezTo>
                    <a:cubicBezTo>
                      <a:pt x="31" y="64"/>
                      <a:pt x="31" y="64"/>
                      <a:pt x="31" y="64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32"/>
                      <a:pt x="25" y="137"/>
                      <a:pt x="16" y="137"/>
                    </a:cubicBezTo>
                    <a:cubicBezTo>
                      <a:pt x="7" y="137"/>
                      <a:pt x="0" y="132"/>
                      <a:pt x="0" y="12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4" y="0"/>
                      <a:pt x="16" y="0"/>
                    </a:cubicBezTo>
                    <a:cubicBezTo>
                      <a:pt x="21" y="0"/>
                      <a:pt x="25" y="2"/>
                      <a:pt x="29" y="7"/>
                    </a:cubicBezTo>
                    <a:cubicBezTo>
                      <a:pt x="80" y="79"/>
                      <a:pt x="80" y="79"/>
                      <a:pt x="80" y="79"/>
                    </a:cubicBezTo>
                    <a:lnTo>
                      <a:pt x="80" y="15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9" name="Freeform 21"/>
              <p:cNvSpPr>
                <a:spLocks/>
              </p:cNvSpPr>
              <p:nvPr/>
            </p:nvSpPr>
            <p:spPr bwMode="auto">
              <a:xfrm>
                <a:off x="3835400" y="4271963"/>
                <a:ext cx="446087" cy="514350"/>
              </a:xfrm>
              <a:custGeom>
                <a:avLst/>
                <a:gdLst>
                  <a:gd name="T0" fmla="*/ 103 w 119"/>
                  <a:gd name="T1" fmla="*/ 0 h 137"/>
                  <a:gd name="T2" fmla="*/ 119 w 119"/>
                  <a:gd name="T3" fmla="*/ 14 h 137"/>
                  <a:gd name="T4" fmla="*/ 103 w 119"/>
                  <a:gd name="T5" fmla="*/ 28 h 137"/>
                  <a:gd name="T6" fmla="*/ 75 w 119"/>
                  <a:gd name="T7" fmla="*/ 28 h 137"/>
                  <a:gd name="T8" fmla="*/ 75 w 119"/>
                  <a:gd name="T9" fmla="*/ 122 h 137"/>
                  <a:gd name="T10" fmla="*/ 59 w 119"/>
                  <a:gd name="T11" fmla="*/ 137 h 137"/>
                  <a:gd name="T12" fmla="*/ 44 w 119"/>
                  <a:gd name="T13" fmla="*/ 122 h 137"/>
                  <a:gd name="T14" fmla="*/ 44 w 119"/>
                  <a:gd name="T15" fmla="*/ 28 h 137"/>
                  <a:gd name="T16" fmla="*/ 15 w 119"/>
                  <a:gd name="T17" fmla="*/ 28 h 137"/>
                  <a:gd name="T18" fmla="*/ 0 w 119"/>
                  <a:gd name="T19" fmla="*/ 14 h 137"/>
                  <a:gd name="T20" fmla="*/ 15 w 119"/>
                  <a:gd name="T21" fmla="*/ 0 h 137"/>
                  <a:gd name="T22" fmla="*/ 103 w 119"/>
                  <a:gd name="T23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9" h="137">
                    <a:moveTo>
                      <a:pt x="103" y="0"/>
                    </a:moveTo>
                    <a:cubicBezTo>
                      <a:pt x="112" y="0"/>
                      <a:pt x="119" y="5"/>
                      <a:pt x="119" y="14"/>
                    </a:cubicBezTo>
                    <a:cubicBezTo>
                      <a:pt x="119" y="22"/>
                      <a:pt x="112" y="28"/>
                      <a:pt x="103" y="28"/>
                    </a:cubicBezTo>
                    <a:cubicBezTo>
                      <a:pt x="75" y="28"/>
                      <a:pt x="75" y="28"/>
                      <a:pt x="75" y="28"/>
                    </a:cubicBezTo>
                    <a:cubicBezTo>
                      <a:pt x="75" y="122"/>
                      <a:pt x="75" y="122"/>
                      <a:pt x="75" y="122"/>
                    </a:cubicBezTo>
                    <a:cubicBezTo>
                      <a:pt x="75" y="131"/>
                      <a:pt x="68" y="137"/>
                      <a:pt x="59" y="137"/>
                    </a:cubicBezTo>
                    <a:cubicBezTo>
                      <a:pt x="50" y="137"/>
                      <a:pt x="44" y="131"/>
                      <a:pt x="44" y="122"/>
                    </a:cubicBezTo>
                    <a:cubicBezTo>
                      <a:pt x="44" y="28"/>
                      <a:pt x="44" y="28"/>
                      <a:pt x="44" y="28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6" y="28"/>
                      <a:pt x="0" y="22"/>
                      <a:pt x="0" y="14"/>
                    </a:cubicBezTo>
                    <a:cubicBezTo>
                      <a:pt x="0" y="5"/>
                      <a:pt x="6" y="0"/>
                      <a:pt x="15" y="0"/>
                    </a:cubicBez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0" name="Freeform 22"/>
              <p:cNvSpPr>
                <a:spLocks noEditPoints="1"/>
              </p:cNvSpPr>
              <p:nvPr/>
            </p:nvSpPr>
            <p:spPr bwMode="auto">
              <a:xfrm>
                <a:off x="4344988" y="4076700"/>
                <a:ext cx="349250" cy="709613"/>
              </a:xfrm>
              <a:custGeom>
                <a:avLst/>
                <a:gdLst>
                  <a:gd name="T0" fmla="*/ 79 w 93"/>
                  <a:gd name="T1" fmla="*/ 162 h 189"/>
                  <a:gd name="T2" fmla="*/ 93 w 93"/>
                  <a:gd name="T3" fmla="*/ 176 h 189"/>
                  <a:gd name="T4" fmla="*/ 79 w 93"/>
                  <a:gd name="T5" fmla="*/ 189 h 189"/>
                  <a:gd name="T6" fmla="*/ 16 w 93"/>
                  <a:gd name="T7" fmla="*/ 189 h 189"/>
                  <a:gd name="T8" fmla="*/ 0 w 93"/>
                  <a:gd name="T9" fmla="*/ 174 h 189"/>
                  <a:gd name="T10" fmla="*/ 0 w 93"/>
                  <a:gd name="T11" fmla="*/ 68 h 189"/>
                  <a:gd name="T12" fmla="*/ 16 w 93"/>
                  <a:gd name="T13" fmla="*/ 52 h 189"/>
                  <a:gd name="T14" fmla="*/ 79 w 93"/>
                  <a:gd name="T15" fmla="*/ 52 h 189"/>
                  <a:gd name="T16" fmla="*/ 93 w 93"/>
                  <a:gd name="T17" fmla="*/ 66 h 189"/>
                  <a:gd name="T18" fmla="*/ 79 w 93"/>
                  <a:gd name="T19" fmla="*/ 80 h 189"/>
                  <a:gd name="T20" fmla="*/ 32 w 93"/>
                  <a:gd name="T21" fmla="*/ 80 h 189"/>
                  <a:gd name="T22" fmla="*/ 32 w 93"/>
                  <a:gd name="T23" fmla="*/ 106 h 189"/>
                  <a:gd name="T24" fmla="*/ 65 w 93"/>
                  <a:gd name="T25" fmla="*/ 106 h 189"/>
                  <a:gd name="T26" fmla="*/ 80 w 93"/>
                  <a:gd name="T27" fmla="*/ 120 h 189"/>
                  <a:gd name="T28" fmla="*/ 65 w 93"/>
                  <a:gd name="T29" fmla="*/ 134 h 189"/>
                  <a:gd name="T30" fmla="*/ 32 w 93"/>
                  <a:gd name="T31" fmla="*/ 134 h 189"/>
                  <a:gd name="T32" fmla="*/ 32 w 93"/>
                  <a:gd name="T33" fmla="*/ 162 h 189"/>
                  <a:gd name="T34" fmla="*/ 79 w 93"/>
                  <a:gd name="T35" fmla="*/ 162 h 189"/>
                  <a:gd name="T36" fmla="*/ 54 w 93"/>
                  <a:gd name="T37" fmla="*/ 3 h 189"/>
                  <a:gd name="T38" fmla="*/ 62 w 93"/>
                  <a:gd name="T39" fmla="*/ 0 h 189"/>
                  <a:gd name="T40" fmla="*/ 75 w 93"/>
                  <a:gd name="T41" fmla="*/ 12 h 189"/>
                  <a:gd name="T42" fmla="*/ 70 w 93"/>
                  <a:gd name="T43" fmla="*/ 22 h 189"/>
                  <a:gd name="T44" fmla="*/ 44 w 93"/>
                  <a:gd name="T45" fmla="*/ 39 h 189"/>
                  <a:gd name="T46" fmla="*/ 38 w 93"/>
                  <a:gd name="T47" fmla="*/ 42 h 189"/>
                  <a:gd name="T48" fmla="*/ 28 w 93"/>
                  <a:gd name="T49" fmla="*/ 32 h 189"/>
                  <a:gd name="T50" fmla="*/ 32 w 93"/>
                  <a:gd name="T51" fmla="*/ 24 h 189"/>
                  <a:gd name="T52" fmla="*/ 54 w 93"/>
                  <a:gd name="T53" fmla="*/ 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3" h="189">
                    <a:moveTo>
                      <a:pt x="79" y="162"/>
                    </a:moveTo>
                    <a:cubicBezTo>
                      <a:pt x="88" y="162"/>
                      <a:pt x="93" y="167"/>
                      <a:pt x="93" y="176"/>
                    </a:cubicBezTo>
                    <a:cubicBezTo>
                      <a:pt x="93" y="184"/>
                      <a:pt x="88" y="189"/>
                      <a:pt x="79" y="189"/>
                    </a:cubicBezTo>
                    <a:cubicBezTo>
                      <a:pt x="16" y="189"/>
                      <a:pt x="16" y="189"/>
                      <a:pt x="16" y="189"/>
                    </a:cubicBezTo>
                    <a:cubicBezTo>
                      <a:pt x="6" y="189"/>
                      <a:pt x="0" y="183"/>
                      <a:pt x="0" y="17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58"/>
                      <a:pt x="6" y="52"/>
                      <a:pt x="16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88" y="52"/>
                      <a:pt x="93" y="57"/>
                      <a:pt x="93" y="66"/>
                    </a:cubicBezTo>
                    <a:cubicBezTo>
                      <a:pt x="93" y="74"/>
                      <a:pt x="88" y="80"/>
                      <a:pt x="79" y="80"/>
                    </a:cubicBezTo>
                    <a:cubicBezTo>
                      <a:pt x="32" y="80"/>
                      <a:pt x="32" y="80"/>
                      <a:pt x="32" y="80"/>
                    </a:cubicBezTo>
                    <a:cubicBezTo>
                      <a:pt x="32" y="106"/>
                      <a:pt x="32" y="106"/>
                      <a:pt x="32" y="106"/>
                    </a:cubicBezTo>
                    <a:cubicBezTo>
                      <a:pt x="65" y="106"/>
                      <a:pt x="65" y="106"/>
                      <a:pt x="65" y="106"/>
                    </a:cubicBezTo>
                    <a:cubicBezTo>
                      <a:pt x="74" y="106"/>
                      <a:pt x="80" y="111"/>
                      <a:pt x="80" y="120"/>
                    </a:cubicBezTo>
                    <a:cubicBezTo>
                      <a:pt x="80" y="129"/>
                      <a:pt x="74" y="134"/>
                      <a:pt x="65" y="134"/>
                    </a:cubicBezTo>
                    <a:cubicBezTo>
                      <a:pt x="32" y="134"/>
                      <a:pt x="32" y="134"/>
                      <a:pt x="32" y="134"/>
                    </a:cubicBezTo>
                    <a:cubicBezTo>
                      <a:pt x="32" y="162"/>
                      <a:pt x="32" y="162"/>
                      <a:pt x="32" y="162"/>
                    </a:cubicBezTo>
                    <a:lnTo>
                      <a:pt x="79" y="162"/>
                    </a:lnTo>
                    <a:close/>
                    <a:moveTo>
                      <a:pt x="54" y="3"/>
                    </a:moveTo>
                    <a:cubicBezTo>
                      <a:pt x="56" y="1"/>
                      <a:pt x="59" y="0"/>
                      <a:pt x="62" y="0"/>
                    </a:cubicBezTo>
                    <a:cubicBezTo>
                      <a:pt x="69" y="0"/>
                      <a:pt x="75" y="6"/>
                      <a:pt x="75" y="12"/>
                    </a:cubicBezTo>
                    <a:cubicBezTo>
                      <a:pt x="75" y="16"/>
                      <a:pt x="74" y="20"/>
                      <a:pt x="70" y="22"/>
                    </a:cubicBezTo>
                    <a:cubicBezTo>
                      <a:pt x="44" y="39"/>
                      <a:pt x="44" y="39"/>
                      <a:pt x="44" y="39"/>
                    </a:cubicBezTo>
                    <a:cubicBezTo>
                      <a:pt x="41" y="41"/>
                      <a:pt x="39" y="42"/>
                      <a:pt x="38" y="42"/>
                    </a:cubicBezTo>
                    <a:cubicBezTo>
                      <a:pt x="32" y="42"/>
                      <a:pt x="28" y="36"/>
                      <a:pt x="28" y="32"/>
                    </a:cubicBezTo>
                    <a:cubicBezTo>
                      <a:pt x="28" y="29"/>
                      <a:pt x="30" y="27"/>
                      <a:pt x="32" y="24"/>
                    </a:cubicBezTo>
                    <a:lnTo>
                      <a:pt x="54" y="3"/>
                    </a:lnTo>
                    <a:close/>
                  </a:path>
                </a:pathLst>
              </a:custGeom>
              <a:solidFill>
                <a:srgbClr val="A6CE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1" name="Freeform 23"/>
              <p:cNvSpPr>
                <a:spLocks/>
              </p:cNvSpPr>
              <p:nvPr/>
            </p:nvSpPr>
            <p:spPr bwMode="auto">
              <a:xfrm>
                <a:off x="4806950" y="4265613"/>
                <a:ext cx="300037" cy="520700"/>
              </a:xfrm>
              <a:custGeom>
                <a:avLst/>
                <a:gdLst>
                  <a:gd name="T0" fmla="*/ 42 w 80"/>
                  <a:gd name="T1" fmla="*/ 77 h 139"/>
                  <a:gd name="T2" fmla="*/ 66 w 80"/>
                  <a:gd name="T3" fmla="*/ 32 h 139"/>
                  <a:gd name="T4" fmla="*/ 41 w 80"/>
                  <a:gd name="T5" fmla="*/ 10 h 139"/>
                  <a:gd name="T6" fmla="*/ 14 w 80"/>
                  <a:gd name="T7" fmla="*/ 25 h 139"/>
                  <a:gd name="T8" fmla="*/ 9 w 80"/>
                  <a:gd name="T9" fmla="*/ 29 h 139"/>
                  <a:gd name="T10" fmla="*/ 4 w 80"/>
                  <a:gd name="T11" fmla="*/ 24 h 139"/>
                  <a:gd name="T12" fmla="*/ 41 w 80"/>
                  <a:gd name="T13" fmla="*/ 0 h 139"/>
                  <a:gd name="T14" fmla="*/ 77 w 80"/>
                  <a:gd name="T15" fmla="*/ 32 h 139"/>
                  <a:gd name="T16" fmla="*/ 52 w 80"/>
                  <a:gd name="T17" fmla="*/ 80 h 139"/>
                  <a:gd name="T18" fmla="*/ 14 w 80"/>
                  <a:gd name="T19" fmla="*/ 130 h 139"/>
                  <a:gd name="T20" fmla="*/ 74 w 80"/>
                  <a:gd name="T21" fmla="*/ 130 h 139"/>
                  <a:gd name="T22" fmla="*/ 80 w 80"/>
                  <a:gd name="T23" fmla="*/ 135 h 139"/>
                  <a:gd name="T24" fmla="*/ 74 w 80"/>
                  <a:gd name="T25" fmla="*/ 139 h 139"/>
                  <a:gd name="T26" fmla="*/ 5 w 80"/>
                  <a:gd name="T27" fmla="*/ 139 h 139"/>
                  <a:gd name="T28" fmla="*/ 0 w 80"/>
                  <a:gd name="T29" fmla="*/ 135 h 139"/>
                  <a:gd name="T30" fmla="*/ 3 w 80"/>
                  <a:gd name="T31" fmla="*/ 129 h 139"/>
                  <a:gd name="T32" fmla="*/ 42 w 80"/>
                  <a:gd name="T33" fmla="*/ 7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139">
                    <a:moveTo>
                      <a:pt x="42" y="77"/>
                    </a:moveTo>
                    <a:cubicBezTo>
                      <a:pt x="59" y="55"/>
                      <a:pt x="66" y="43"/>
                      <a:pt x="66" y="32"/>
                    </a:cubicBezTo>
                    <a:cubicBezTo>
                      <a:pt x="66" y="20"/>
                      <a:pt x="58" y="10"/>
                      <a:pt x="41" y="10"/>
                    </a:cubicBezTo>
                    <a:cubicBezTo>
                      <a:pt x="27" y="10"/>
                      <a:pt x="18" y="17"/>
                      <a:pt x="14" y="25"/>
                    </a:cubicBezTo>
                    <a:cubicBezTo>
                      <a:pt x="12" y="28"/>
                      <a:pt x="10" y="29"/>
                      <a:pt x="9" y="29"/>
                    </a:cubicBezTo>
                    <a:cubicBezTo>
                      <a:pt x="6" y="29"/>
                      <a:pt x="4" y="27"/>
                      <a:pt x="4" y="24"/>
                    </a:cubicBezTo>
                    <a:cubicBezTo>
                      <a:pt x="4" y="18"/>
                      <a:pt x="15" y="0"/>
                      <a:pt x="41" y="0"/>
                    </a:cubicBezTo>
                    <a:cubicBezTo>
                      <a:pt x="62" y="0"/>
                      <a:pt x="77" y="12"/>
                      <a:pt x="77" y="32"/>
                    </a:cubicBezTo>
                    <a:cubicBezTo>
                      <a:pt x="77" y="47"/>
                      <a:pt x="67" y="60"/>
                      <a:pt x="52" y="80"/>
                    </a:cubicBezTo>
                    <a:cubicBezTo>
                      <a:pt x="14" y="130"/>
                      <a:pt x="14" y="130"/>
                      <a:pt x="14" y="130"/>
                    </a:cubicBezTo>
                    <a:cubicBezTo>
                      <a:pt x="74" y="130"/>
                      <a:pt x="74" y="130"/>
                      <a:pt x="74" y="130"/>
                    </a:cubicBezTo>
                    <a:cubicBezTo>
                      <a:pt x="78" y="130"/>
                      <a:pt x="80" y="131"/>
                      <a:pt x="80" y="135"/>
                    </a:cubicBezTo>
                    <a:cubicBezTo>
                      <a:pt x="80" y="138"/>
                      <a:pt x="78" y="139"/>
                      <a:pt x="74" y="139"/>
                    </a:cubicBezTo>
                    <a:cubicBezTo>
                      <a:pt x="5" y="139"/>
                      <a:pt x="5" y="139"/>
                      <a:pt x="5" y="139"/>
                    </a:cubicBezTo>
                    <a:cubicBezTo>
                      <a:pt x="2" y="139"/>
                      <a:pt x="0" y="138"/>
                      <a:pt x="0" y="135"/>
                    </a:cubicBezTo>
                    <a:cubicBezTo>
                      <a:pt x="0" y="133"/>
                      <a:pt x="1" y="131"/>
                      <a:pt x="3" y="129"/>
                    </a:cubicBezTo>
                    <a:lnTo>
                      <a:pt x="42" y="77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2" name="Freeform 24"/>
              <p:cNvSpPr>
                <a:spLocks noEditPoints="1"/>
              </p:cNvSpPr>
              <p:nvPr/>
            </p:nvSpPr>
            <p:spPr bwMode="auto">
              <a:xfrm>
                <a:off x="5189538" y="4265613"/>
                <a:ext cx="352425" cy="531813"/>
              </a:xfrm>
              <a:custGeom>
                <a:avLst/>
                <a:gdLst>
                  <a:gd name="T0" fmla="*/ 94 w 94"/>
                  <a:gd name="T1" fmla="*/ 71 h 142"/>
                  <a:gd name="T2" fmla="*/ 47 w 94"/>
                  <a:gd name="T3" fmla="*/ 142 h 142"/>
                  <a:gd name="T4" fmla="*/ 0 w 94"/>
                  <a:gd name="T5" fmla="*/ 71 h 142"/>
                  <a:gd name="T6" fmla="*/ 47 w 94"/>
                  <a:gd name="T7" fmla="*/ 0 h 142"/>
                  <a:gd name="T8" fmla="*/ 94 w 94"/>
                  <a:gd name="T9" fmla="*/ 71 h 142"/>
                  <a:gd name="T10" fmla="*/ 11 w 94"/>
                  <a:gd name="T11" fmla="*/ 71 h 142"/>
                  <a:gd name="T12" fmla="*/ 47 w 94"/>
                  <a:gd name="T13" fmla="*/ 132 h 142"/>
                  <a:gd name="T14" fmla="*/ 84 w 94"/>
                  <a:gd name="T15" fmla="*/ 71 h 142"/>
                  <a:gd name="T16" fmla="*/ 47 w 94"/>
                  <a:gd name="T17" fmla="*/ 10 h 142"/>
                  <a:gd name="T18" fmla="*/ 11 w 94"/>
                  <a:gd name="T19" fmla="*/ 71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42">
                    <a:moveTo>
                      <a:pt x="94" y="71"/>
                    </a:moveTo>
                    <a:cubicBezTo>
                      <a:pt x="94" y="117"/>
                      <a:pt x="77" y="142"/>
                      <a:pt x="47" y="142"/>
                    </a:cubicBezTo>
                    <a:cubicBezTo>
                      <a:pt x="17" y="142"/>
                      <a:pt x="0" y="117"/>
                      <a:pt x="0" y="71"/>
                    </a:cubicBezTo>
                    <a:cubicBezTo>
                      <a:pt x="0" y="27"/>
                      <a:pt x="18" y="0"/>
                      <a:pt x="47" y="0"/>
                    </a:cubicBezTo>
                    <a:cubicBezTo>
                      <a:pt x="78" y="0"/>
                      <a:pt x="94" y="27"/>
                      <a:pt x="94" y="71"/>
                    </a:cubicBezTo>
                    <a:close/>
                    <a:moveTo>
                      <a:pt x="11" y="71"/>
                    </a:moveTo>
                    <a:cubicBezTo>
                      <a:pt x="11" y="109"/>
                      <a:pt x="24" y="132"/>
                      <a:pt x="47" y="132"/>
                    </a:cubicBezTo>
                    <a:cubicBezTo>
                      <a:pt x="71" y="132"/>
                      <a:pt x="84" y="109"/>
                      <a:pt x="84" y="71"/>
                    </a:cubicBezTo>
                    <a:cubicBezTo>
                      <a:pt x="84" y="35"/>
                      <a:pt x="71" y="10"/>
                      <a:pt x="47" y="10"/>
                    </a:cubicBezTo>
                    <a:cubicBezTo>
                      <a:pt x="24" y="10"/>
                      <a:pt x="11" y="35"/>
                      <a:pt x="11" y="71"/>
                    </a:cubicBez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3" name="Freeform 25"/>
              <p:cNvSpPr>
                <a:spLocks/>
              </p:cNvSpPr>
              <p:nvPr/>
            </p:nvSpPr>
            <p:spPr bwMode="auto">
              <a:xfrm>
                <a:off x="5627688" y="4265613"/>
                <a:ext cx="300037" cy="520700"/>
              </a:xfrm>
              <a:custGeom>
                <a:avLst/>
                <a:gdLst>
                  <a:gd name="T0" fmla="*/ 43 w 80"/>
                  <a:gd name="T1" fmla="*/ 77 h 139"/>
                  <a:gd name="T2" fmla="*/ 67 w 80"/>
                  <a:gd name="T3" fmla="*/ 32 h 139"/>
                  <a:gd name="T4" fmla="*/ 41 w 80"/>
                  <a:gd name="T5" fmla="*/ 10 h 139"/>
                  <a:gd name="T6" fmla="*/ 14 w 80"/>
                  <a:gd name="T7" fmla="*/ 25 h 139"/>
                  <a:gd name="T8" fmla="*/ 9 w 80"/>
                  <a:gd name="T9" fmla="*/ 29 h 139"/>
                  <a:gd name="T10" fmla="*/ 4 w 80"/>
                  <a:gd name="T11" fmla="*/ 24 h 139"/>
                  <a:gd name="T12" fmla="*/ 41 w 80"/>
                  <a:gd name="T13" fmla="*/ 0 h 139"/>
                  <a:gd name="T14" fmla="*/ 77 w 80"/>
                  <a:gd name="T15" fmla="*/ 32 h 139"/>
                  <a:gd name="T16" fmla="*/ 52 w 80"/>
                  <a:gd name="T17" fmla="*/ 80 h 139"/>
                  <a:gd name="T18" fmla="*/ 15 w 80"/>
                  <a:gd name="T19" fmla="*/ 130 h 139"/>
                  <a:gd name="T20" fmla="*/ 74 w 80"/>
                  <a:gd name="T21" fmla="*/ 130 h 139"/>
                  <a:gd name="T22" fmla="*/ 80 w 80"/>
                  <a:gd name="T23" fmla="*/ 135 h 139"/>
                  <a:gd name="T24" fmla="*/ 74 w 80"/>
                  <a:gd name="T25" fmla="*/ 139 h 139"/>
                  <a:gd name="T26" fmla="*/ 6 w 80"/>
                  <a:gd name="T27" fmla="*/ 139 h 139"/>
                  <a:gd name="T28" fmla="*/ 0 w 80"/>
                  <a:gd name="T29" fmla="*/ 135 h 139"/>
                  <a:gd name="T30" fmla="*/ 3 w 80"/>
                  <a:gd name="T31" fmla="*/ 129 h 139"/>
                  <a:gd name="T32" fmla="*/ 43 w 80"/>
                  <a:gd name="T33" fmla="*/ 7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139">
                    <a:moveTo>
                      <a:pt x="43" y="77"/>
                    </a:moveTo>
                    <a:cubicBezTo>
                      <a:pt x="60" y="55"/>
                      <a:pt x="67" y="43"/>
                      <a:pt x="67" y="32"/>
                    </a:cubicBezTo>
                    <a:cubicBezTo>
                      <a:pt x="67" y="20"/>
                      <a:pt x="58" y="10"/>
                      <a:pt x="41" y="10"/>
                    </a:cubicBezTo>
                    <a:cubicBezTo>
                      <a:pt x="27" y="10"/>
                      <a:pt x="19" y="17"/>
                      <a:pt x="14" y="25"/>
                    </a:cubicBezTo>
                    <a:cubicBezTo>
                      <a:pt x="13" y="28"/>
                      <a:pt x="11" y="29"/>
                      <a:pt x="9" y="29"/>
                    </a:cubicBezTo>
                    <a:cubicBezTo>
                      <a:pt x="6" y="29"/>
                      <a:pt x="4" y="27"/>
                      <a:pt x="4" y="24"/>
                    </a:cubicBezTo>
                    <a:cubicBezTo>
                      <a:pt x="4" y="18"/>
                      <a:pt x="15" y="0"/>
                      <a:pt x="41" y="0"/>
                    </a:cubicBezTo>
                    <a:cubicBezTo>
                      <a:pt x="62" y="0"/>
                      <a:pt x="77" y="12"/>
                      <a:pt x="77" y="32"/>
                    </a:cubicBezTo>
                    <a:cubicBezTo>
                      <a:pt x="77" y="47"/>
                      <a:pt x="68" y="60"/>
                      <a:pt x="52" y="80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74" y="130"/>
                      <a:pt x="74" y="130"/>
                      <a:pt x="74" y="130"/>
                    </a:cubicBezTo>
                    <a:cubicBezTo>
                      <a:pt x="78" y="130"/>
                      <a:pt x="80" y="131"/>
                      <a:pt x="80" y="135"/>
                    </a:cubicBezTo>
                    <a:cubicBezTo>
                      <a:pt x="80" y="138"/>
                      <a:pt x="78" y="139"/>
                      <a:pt x="74" y="139"/>
                    </a:cubicBezTo>
                    <a:cubicBezTo>
                      <a:pt x="6" y="139"/>
                      <a:pt x="6" y="139"/>
                      <a:pt x="6" y="139"/>
                    </a:cubicBezTo>
                    <a:cubicBezTo>
                      <a:pt x="3" y="139"/>
                      <a:pt x="0" y="138"/>
                      <a:pt x="0" y="135"/>
                    </a:cubicBezTo>
                    <a:cubicBezTo>
                      <a:pt x="0" y="133"/>
                      <a:pt x="1" y="131"/>
                      <a:pt x="3" y="129"/>
                    </a:cubicBezTo>
                    <a:lnTo>
                      <a:pt x="43" y="77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4" name="Freeform 26"/>
              <p:cNvSpPr>
                <a:spLocks/>
              </p:cNvSpPr>
              <p:nvPr/>
            </p:nvSpPr>
            <p:spPr bwMode="auto">
              <a:xfrm>
                <a:off x="6005513" y="4265613"/>
                <a:ext cx="300037" cy="520700"/>
              </a:xfrm>
              <a:custGeom>
                <a:avLst/>
                <a:gdLst>
                  <a:gd name="T0" fmla="*/ 43 w 80"/>
                  <a:gd name="T1" fmla="*/ 77 h 139"/>
                  <a:gd name="T2" fmla="*/ 67 w 80"/>
                  <a:gd name="T3" fmla="*/ 32 h 139"/>
                  <a:gd name="T4" fmla="*/ 41 w 80"/>
                  <a:gd name="T5" fmla="*/ 10 h 139"/>
                  <a:gd name="T6" fmla="*/ 14 w 80"/>
                  <a:gd name="T7" fmla="*/ 25 h 139"/>
                  <a:gd name="T8" fmla="*/ 9 w 80"/>
                  <a:gd name="T9" fmla="*/ 29 h 139"/>
                  <a:gd name="T10" fmla="*/ 4 w 80"/>
                  <a:gd name="T11" fmla="*/ 24 h 139"/>
                  <a:gd name="T12" fmla="*/ 41 w 80"/>
                  <a:gd name="T13" fmla="*/ 0 h 139"/>
                  <a:gd name="T14" fmla="*/ 77 w 80"/>
                  <a:gd name="T15" fmla="*/ 32 h 139"/>
                  <a:gd name="T16" fmla="*/ 52 w 80"/>
                  <a:gd name="T17" fmla="*/ 80 h 139"/>
                  <a:gd name="T18" fmla="*/ 15 w 80"/>
                  <a:gd name="T19" fmla="*/ 130 h 139"/>
                  <a:gd name="T20" fmla="*/ 74 w 80"/>
                  <a:gd name="T21" fmla="*/ 130 h 139"/>
                  <a:gd name="T22" fmla="*/ 80 w 80"/>
                  <a:gd name="T23" fmla="*/ 135 h 139"/>
                  <a:gd name="T24" fmla="*/ 74 w 80"/>
                  <a:gd name="T25" fmla="*/ 139 h 139"/>
                  <a:gd name="T26" fmla="*/ 5 w 80"/>
                  <a:gd name="T27" fmla="*/ 139 h 139"/>
                  <a:gd name="T28" fmla="*/ 0 w 80"/>
                  <a:gd name="T29" fmla="*/ 135 h 139"/>
                  <a:gd name="T30" fmla="*/ 3 w 80"/>
                  <a:gd name="T31" fmla="*/ 129 h 139"/>
                  <a:gd name="T32" fmla="*/ 43 w 80"/>
                  <a:gd name="T33" fmla="*/ 7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139">
                    <a:moveTo>
                      <a:pt x="43" y="77"/>
                    </a:moveTo>
                    <a:cubicBezTo>
                      <a:pt x="60" y="55"/>
                      <a:pt x="67" y="43"/>
                      <a:pt x="67" y="32"/>
                    </a:cubicBezTo>
                    <a:cubicBezTo>
                      <a:pt x="67" y="20"/>
                      <a:pt x="58" y="10"/>
                      <a:pt x="41" y="10"/>
                    </a:cubicBezTo>
                    <a:cubicBezTo>
                      <a:pt x="27" y="10"/>
                      <a:pt x="19" y="17"/>
                      <a:pt x="14" y="25"/>
                    </a:cubicBezTo>
                    <a:cubicBezTo>
                      <a:pt x="13" y="28"/>
                      <a:pt x="11" y="29"/>
                      <a:pt x="9" y="29"/>
                    </a:cubicBezTo>
                    <a:cubicBezTo>
                      <a:pt x="6" y="29"/>
                      <a:pt x="4" y="27"/>
                      <a:pt x="4" y="24"/>
                    </a:cubicBezTo>
                    <a:cubicBezTo>
                      <a:pt x="4" y="18"/>
                      <a:pt x="15" y="0"/>
                      <a:pt x="41" y="0"/>
                    </a:cubicBezTo>
                    <a:cubicBezTo>
                      <a:pt x="62" y="0"/>
                      <a:pt x="77" y="12"/>
                      <a:pt x="77" y="32"/>
                    </a:cubicBezTo>
                    <a:cubicBezTo>
                      <a:pt x="77" y="47"/>
                      <a:pt x="68" y="60"/>
                      <a:pt x="52" y="80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74" y="130"/>
                      <a:pt x="74" y="130"/>
                      <a:pt x="74" y="130"/>
                    </a:cubicBezTo>
                    <a:cubicBezTo>
                      <a:pt x="78" y="130"/>
                      <a:pt x="80" y="131"/>
                      <a:pt x="80" y="135"/>
                    </a:cubicBezTo>
                    <a:cubicBezTo>
                      <a:pt x="80" y="138"/>
                      <a:pt x="78" y="139"/>
                      <a:pt x="74" y="139"/>
                    </a:cubicBezTo>
                    <a:cubicBezTo>
                      <a:pt x="5" y="139"/>
                      <a:pt x="5" y="139"/>
                      <a:pt x="5" y="139"/>
                    </a:cubicBezTo>
                    <a:cubicBezTo>
                      <a:pt x="3" y="139"/>
                      <a:pt x="0" y="138"/>
                      <a:pt x="0" y="135"/>
                    </a:cubicBezTo>
                    <a:cubicBezTo>
                      <a:pt x="0" y="133"/>
                      <a:pt x="1" y="131"/>
                      <a:pt x="3" y="129"/>
                    </a:cubicBezTo>
                    <a:lnTo>
                      <a:pt x="43" y="77"/>
                    </a:lnTo>
                    <a:close/>
                  </a:path>
                </a:pathLst>
              </a:custGeom>
              <a:solidFill>
                <a:srgbClr val="005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401107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568</Words>
  <Application>Microsoft Office PowerPoint</Application>
  <PresentationFormat>Grand écran</PresentationFormat>
  <Paragraphs>82</Paragraphs>
  <Slides>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BoosterNextFY-Black</vt:lpstr>
      <vt:lpstr>Calibri</vt:lpstr>
      <vt:lpstr>Calibri Light</vt:lpstr>
      <vt:lpstr>Thème Office</vt:lpstr>
      <vt:lpstr>Présentation PowerPoint</vt:lpstr>
      <vt:lpstr>Périmètre de l’enquête octobre 2021</vt:lpstr>
      <vt:lpstr>Des indicateurs de tensions</vt:lpstr>
      <vt:lpstr>Un nombre de chambres iso disparate </vt:lpstr>
      <vt:lpstr>Tous les aspects de l’enquête montrent une grande disparité</vt:lpstr>
      <vt:lpstr>Les points communs ressortent de nos échanges</vt:lpstr>
    </vt:vector>
  </TitlesOfParts>
  <Company>ARS OCCITANIE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LAFONT RAPNOUIL, Stéphanie</dc:creator>
  <cp:lastModifiedBy>LAFONT RAPNOUIL, Stéphanie</cp:lastModifiedBy>
  <cp:revision>83</cp:revision>
  <dcterms:created xsi:type="dcterms:W3CDTF">2021-11-03T16:59:39Z</dcterms:created>
  <dcterms:modified xsi:type="dcterms:W3CDTF">2021-11-16T19:38:21Z</dcterms:modified>
</cp:coreProperties>
</file>