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5" r:id="rId2"/>
    <p:sldId id="286" r:id="rId3"/>
    <p:sldId id="258" r:id="rId4"/>
    <p:sldId id="280" r:id="rId5"/>
    <p:sldId id="283" r:id="rId6"/>
    <p:sldId id="288" r:id="rId7"/>
    <p:sldId id="268" r:id="rId8"/>
    <p:sldId id="279" r:id="rId9"/>
    <p:sldId id="275" r:id="rId10"/>
    <p:sldId id="274" r:id="rId11"/>
    <p:sldId id="278" r:id="rId12"/>
    <p:sldId id="289" r:id="rId13"/>
    <p:sldId id="277" r:id="rId14"/>
    <p:sldId id="276" r:id="rId15"/>
    <p:sldId id="284" r:id="rId16"/>
    <p:sldId id="281" r:id="rId17"/>
    <p:sldId id="267" r:id="rId18"/>
    <p:sldId id="287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0" autoAdjust="0"/>
    <p:restoredTop sz="86331" autoAdjust="0"/>
  </p:normalViewPr>
  <p:slideViewPr>
    <p:cSldViewPr snapToGrid="0" snapToObjects="1">
      <p:cViewPr varScale="1">
        <p:scale>
          <a:sx n="99" d="100"/>
          <a:sy n="99" d="100"/>
        </p:scale>
        <p:origin x="-2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F4341-F88C-3049-AEE8-617E4A0E3D6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624B4-81CD-BB4D-AACF-200A3961BD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00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24B4-81CD-BB4D-AACF-200A3961BD4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26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6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3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6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87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1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4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6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72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7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7FB2-7B23-574C-91DD-C8745CE7A535}" type="datetimeFigureOut">
              <a:rPr lang="fr-FR" smtClean="0"/>
              <a:t>26/09/17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18D8-C6C8-7D44-89CB-234EB2457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53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879" y="415827"/>
            <a:ext cx="177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Modernité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269631" y="825967"/>
            <a:ext cx="244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Néolibéralisme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345174" y="1352130"/>
            <a:ext cx="240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Postmodernité</a:t>
            </a:r>
          </a:p>
        </p:txBody>
      </p:sp>
    </p:spTree>
    <p:extLst>
      <p:ext uri="{BB962C8B-B14F-4D97-AF65-F5344CB8AC3E}">
        <p14:creationId xmlns:p14="http://schemas.microsoft.com/office/powerpoint/2010/main" val="58380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879" y="415827"/>
            <a:ext cx="177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Modernité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269631" y="825967"/>
            <a:ext cx="244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Néolibéralisme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345174" y="1352130"/>
            <a:ext cx="240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Postmodernité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4734" y="1875350"/>
            <a:ext cx="273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HYPERmodernité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165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r>
              <a:rPr lang="fr-FR" sz="4000" b="1" dirty="0" smtClean="0"/>
              <a:t>INNOVER</a:t>
            </a:r>
            <a:r>
              <a:rPr lang="fr-FR" sz="4000" b="1" dirty="0"/>
              <a:t> </a:t>
            </a:r>
            <a:r>
              <a:rPr lang="fr-FR" sz="4000" b="1" dirty="0" smtClean="0"/>
              <a:t>SON REGARD.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25573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879" y="415827"/>
            <a:ext cx="177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Modernité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269631" y="825967"/>
            <a:ext cx="244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Néolibéralisme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345174" y="1352130"/>
            <a:ext cx="240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Postmodernité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4734" y="1875350"/>
            <a:ext cx="273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HYPERmodernité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657330" y="2694689"/>
            <a:ext cx="10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Autre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2340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879" y="415827"/>
            <a:ext cx="177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Modernité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269631" y="825967"/>
            <a:ext cx="244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Néolibéralisme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345174" y="1352130"/>
            <a:ext cx="240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Postmodernité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4734" y="1875350"/>
            <a:ext cx="273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HYPERmodernité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670288" y="2668773"/>
            <a:ext cx="10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Autre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912797" y="3523048"/>
            <a:ext cx="63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Soi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8678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1424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smtClean="0"/>
              <a:t>INNOVATION MANAGÉRIALE ?</a:t>
            </a:r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dirty="0" smtClean="0"/>
              <a:t>Et si c’était se creuser les </a:t>
            </a:r>
            <a:r>
              <a:rPr lang="fr-FR" b="1" dirty="0" smtClean="0"/>
              <a:t>méninges</a:t>
            </a:r>
            <a:r>
              <a:rPr lang="fr-FR" i="1" dirty="0" smtClean="0"/>
              <a:t> </a:t>
            </a:r>
            <a:r>
              <a:rPr lang="fr-FR" dirty="0" smtClean="0"/>
              <a:t>pour </a:t>
            </a:r>
            <a:r>
              <a:rPr lang="fr-FR" i="1" dirty="0" smtClean="0"/>
              <a:t>aménager </a:t>
            </a:r>
            <a:r>
              <a:rPr lang="fr-FR" b="1" dirty="0" smtClean="0"/>
              <a:t>manège</a:t>
            </a:r>
            <a:r>
              <a:rPr lang="fr-FR" dirty="0" smtClean="0"/>
              <a:t> et </a:t>
            </a:r>
            <a:r>
              <a:rPr lang="fr-FR" b="1" dirty="0" smtClean="0"/>
              <a:t>ménage</a:t>
            </a:r>
            <a:r>
              <a:rPr lang="fr-FR" dirty="0" smtClean="0"/>
              <a:t>…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06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87" y="2325450"/>
            <a:ext cx="763269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3600" b="1" dirty="0" smtClean="0">
                <a:latin typeface="Didot"/>
                <a:cs typeface="Didot"/>
              </a:rPr>
              <a:t>Agir en homme de pensée,</a:t>
            </a:r>
          </a:p>
          <a:p>
            <a:pPr marL="0" indent="0">
              <a:buNone/>
            </a:pPr>
            <a:r>
              <a:rPr lang="fr-FR" sz="3600" b="1" dirty="0" smtClean="0">
                <a:latin typeface="Didot"/>
                <a:cs typeface="Didot"/>
              </a:rPr>
              <a:t>Penser en homme d’action…</a:t>
            </a:r>
          </a:p>
          <a:p>
            <a:pPr marL="0" indent="0" algn="r">
              <a:buNone/>
            </a:pPr>
            <a:endParaRPr lang="fr-FR" dirty="0">
              <a:latin typeface="Didot"/>
              <a:cs typeface="Didot"/>
            </a:endParaRPr>
          </a:p>
          <a:p>
            <a:pPr marL="0" indent="0" algn="r">
              <a:buNone/>
            </a:pPr>
            <a:r>
              <a:rPr lang="fr-FR" sz="2400" dirty="0" smtClean="0">
                <a:latin typeface="Didot"/>
                <a:cs typeface="Didot"/>
              </a:rPr>
              <a:t>Henri Bergson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45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2548"/>
            <a:ext cx="8229600" cy="53536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dirty="0" smtClean="0"/>
              <a:t>‪</a:t>
            </a:r>
            <a:r>
              <a:rPr lang="fr-FR" sz="2000" b="1" dirty="0"/>
              <a:t>Le travail, ça me travaille !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Ça m’aliène parfois,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Ça m’inquiète souvent,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Ça me transforme toujours.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Parfois objet de labeur,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Souvent contrariété,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Toujours comme un bois qui travaille,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Le travail me travaille au corps.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Ecorce écorchée de mal faire, de faire mal,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Déracinée par l’émoi de le perdre, de se perdre.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Parcours boisé, souvent semé d’embûches,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Plante en moi cette volonté de toucher du bois,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Planche en toi pour envoyer du bois.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Toujours comme un moi qui travaille,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b="1" dirty="0"/>
              <a:t>Plancher, se planter, semer. Travailler. </a:t>
            </a:r>
            <a:endParaRPr lang="fr-FR" sz="2000" dirty="0"/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6961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t="1025" b="1025"/>
          <a:stretch>
            <a:fillRect/>
          </a:stretch>
        </p:blipFill>
        <p:spPr>
          <a:xfrm>
            <a:off x="345335" y="8434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6650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3826" r="3826"/>
          <a:stretch>
            <a:fillRect/>
          </a:stretch>
        </p:blipFill>
        <p:spPr>
          <a:xfrm>
            <a:off x="601226" y="985254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322891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rcRect l="-55537" r="-55537"/>
          <a:stretch>
            <a:fillRect/>
          </a:stretch>
        </p:blipFill>
        <p:spPr>
          <a:xfrm>
            <a:off x="-889707" y="397574"/>
            <a:ext cx="10928316" cy="6010153"/>
          </a:xfrm>
        </p:spPr>
      </p:pic>
    </p:spTree>
    <p:extLst>
      <p:ext uri="{BB962C8B-B14F-4D97-AF65-F5344CB8AC3E}">
        <p14:creationId xmlns:p14="http://schemas.microsoft.com/office/powerpoint/2010/main" val="199484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738" y="2982724"/>
            <a:ext cx="7177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/>
              <a:t> </a:t>
            </a:r>
            <a:r>
              <a:rPr lang="fr-FR" sz="4000" b="1" dirty="0" smtClean="0"/>
              <a:t> INNOVATION MANAGÉRIALE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03582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738" y="2710559"/>
            <a:ext cx="7177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b="1" dirty="0"/>
              <a:t> </a:t>
            </a:r>
            <a:r>
              <a:rPr lang="fr-FR" sz="4000" b="1" dirty="0" smtClean="0"/>
              <a:t> INNOVATION MANAGÉRIALE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09228" y="4161924"/>
            <a:ext cx="7416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Didot"/>
              <a:cs typeface="Didot"/>
            </a:endParaRPr>
          </a:p>
          <a:p>
            <a:pPr algn="ctr"/>
            <a:r>
              <a:rPr lang="fr-FR" sz="2000" dirty="0" smtClean="0">
                <a:latin typeface="Didot"/>
                <a:cs typeface="Didot"/>
              </a:rPr>
              <a:t>L’innovation n’est pas un mot dans </a:t>
            </a:r>
            <a:r>
              <a:rPr lang="fr-FR" sz="2000" b="1" dirty="0" smtClean="0">
                <a:latin typeface="Didot"/>
                <a:cs typeface="Didot"/>
              </a:rPr>
              <a:t>un carnet</a:t>
            </a:r>
            <a:r>
              <a:rPr lang="fr-FR" sz="2000" dirty="0" smtClean="0">
                <a:latin typeface="Didot"/>
                <a:cs typeface="Didot"/>
              </a:rPr>
              <a:t>.</a:t>
            </a:r>
          </a:p>
          <a:p>
            <a:pPr algn="ctr"/>
            <a:r>
              <a:rPr lang="fr-FR" sz="2000" dirty="0" smtClean="0">
                <a:latin typeface="Didot"/>
                <a:cs typeface="Didot"/>
              </a:rPr>
              <a:t>Elle est à </a:t>
            </a:r>
            <a:r>
              <a:rPr lang="fr-FR" sz="2000" b="1" dirty="0" smtClean="0">
                <a:latin typeface="Didot"/>
                <a:cs typeface="Didot"/>
              </a:rPr>
              <a:t>incarner</a:t>
            </a:r>
            <a:r>
              <a:rPr lang="fr-FR" sz="2000" dirty="0" smtClean="0">
                <a:latin typeface="Didot"/>
                <a:cs typeface="Didot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19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5400" b="1" dirty="0" smtClean="0"/>
          </a:p>
          <a:p>
            <a:pPr marL="0" indent="0" algn="ctr">
              <a:buNone/>
            </a:pPr>
            <a:r>
              <a:rPr lang="fr-FR" sz="5400" b="1" dirty="0" smtClean="0"/>
              <a:t>Qu’est-ce que manager ?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319053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4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879" y="415827"/>
            <a:ext cx="177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Modernité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3370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9" y="1097844"/>
            <a:ext cx="8190267" cy="52053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0879" y="415827"/>
            <a:ext cx="177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Modernité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269631" y="825967"/>
            <a:ext cx="244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Néolibéralisme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74577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186</Words>
  <Application>Microsoft Macintosh PowerPoint</Application>
  <PresentationFormat>Présentation à l'écran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Ricœur</dc:creator>
  <cp:lastModifiedBy>Paul Ricœur</cp:lastModifiedBy>
  <cp:revision>18</cp:revision>
  <dcterms:created xsi:type="dcterms:W3CDTF">2017-03-02T13:25:27Z</dcterms:created>
  <dcterms:modified xsi:type="dcterms:W3CDTF">2017-09-28T06:54:04Z</dcterms:modified>
</cp:coreProperties>
</file>