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93156" y="1698301"/>
            <a:ext cx="8361229" cy="2667636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Histoire du parcours de vie de Mme LOPEZ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81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L’admission de Mme Lopez à l’EHPAD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032975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Son histoire de vie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L’objet de son orientation en EHPAD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Un sentiment de solitude qui se manifeste même en collectivité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72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La vie avec les AMP de la SAM du 2nd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71600" y="2994338"/>
            <a:ext cx="9601200" cy="1745087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Une nouvelle dynamique et un renouveau pour Mme Lopez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De son isolement vers une ouverture sur son environnement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3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Un parcours de vie en perpétuelle dynamique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Son inscription au PASA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586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CONCLUSION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Pas de fin mais une suite….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Une dynamique vécue par Barbara, Soignante: retour sur son parcours de soignante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0508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8</TotalTime>
  <Words>95</Words>
  <Application>Microsoft Office PowerPoint</Application>
  <PresentationFormat>Grand écran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Histoire du parcours de vie de Mme LOPEZ</vt:lpstr>
      <vt:lpstr>L’admission de Mme Lopez à l’EHPAD</vt:lpstr>
      <vt:lpstr>La vie avec les AMP de la SAM du 2nd</vt:lpstr>
      <vt:lpstr>Un parcours de vie en perpétuelle dynamique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du parcours de vie de Mme LOPEZ</dc:title>
  <dc:creator>Laure BARBERIS</dc:creator>
  <cp:lastModifiedBy>Laure BARBERIS</cp:lastModifiedBy>
  <cp:revision>2</cp:revision>
  <dcterms:created xsi:type="dcterms:W3CDTF">2018-08-30T15:43:23Z</dcterms:created>
  <dcterms:modified xsi:type="dcterms:W3CDTF">2018-08-30T15:52:18Z</dcterms:modified>
</cp:coreProperties>
</file>