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1" r:id="rId2"/>
    <p:sldId id="266" r:id="rId3"/>
    <p:sldId id="262" r:id="rId4"/>
    <p:sldId id="265" r:id="rId5"/>
    <p:sldId id="264" r:id="rId6"/>
    <p:sldId id="263" r:id="rId7"/>
  </p:sldIdLst>
  <p:sldSz cx="9144000" cy="6858000" type="screen4x3"/>
  <p:notesSz cx="6797675" cy="9926638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53B"/>
    <a:srgbClr val="D37053"/>
    <a:srgbClr val="19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9CAF-9468-4E1A-A5F0-115DAA790345}" type="datetimeFigureOut">
              <a:rPr lang="fr-FR" smtClean="0"/>
              <a:t>05/08/2024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7303-DA1C-46CD-83BA-8B7A229B9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B766E70-300F-4A8E-8BAA-29417E2F91D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aphique 9">
            <a:extLst>
              <a:ext uri="{FF2B5EF4-FFF2-40B4-BE49-F238E27FC236}">
                <a16:creationId xmlns:a16="http://schemas.microsoft.com/office/drawing/2014/main" id="{A308F71F-D095-4F8E-B812-9512CC457381}"/>
              </a:ext>
            </a:extLst>
          </p:cNvPr>
          <p:cNvGrpSpPr/>
          <p:nvPr userDrawn="1"/>
        </p:nvGrpSpPr>
        <p:grpSpPr>
          <a:xfrm>
            <a:off x="307945" y="324820"/>
            <a:ext cx="2829702" cy="1009322"/>
            <a:chOff x="177332" y="100852"/>
            <a:chExt cx="1561821" cy="557083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74C1C489-1C86-49AF-84D3-F4E0B06C785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A06C6CE-C33D-4135-BA29-90931AA2BD77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8C1BACF-1809-4F3F-99B6-839D1B0608C1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FFF85D3-2A6A-47E0-94A3-E05F1B40BC33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4388C0-EB79-4644-AC4E-FA6BC59C06DC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9650296-C59A-4150-84BA-DE6919BF1952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8349540-8E1D-464A-AED7-C64FE4C2CA37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77B67FD-4DA4-47DB-8782-9D9138C1CF74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A163469-1046-421E-A84C-72FA7AB40B92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71D6419-3AE0-48F6-8ED5-B9297DCF7C6F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BC8F99C-5989-4368-A9CF-A9181D7B26E7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69D25A9-3BC6-4FA7-9DB5-179EC852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60" y="1757082"/>
            <a:ext cx="8409627" cy="466200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16" y="438716"/>
            <a:ext cx="2507942" cy="8523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2D424C-FFE2-42C5-B59D-31FC8EEF7ED4}"/>
              </a:ext>
            </a:extLst>
          </p:cNvPr>
          <p:cNvSpPr/>
          <p:nvPr userDrawn="1"/>
        </p:nvSpPr>
        <p:spPr>
          <a:xfrm>
            <a:off x="367553" y="1246094"/>
            <a:ext cx="8417672" cy="32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10DC3E-452A-4318-BC32-781876742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447" y="1255059"/>
            <a:ext cx="8292353" cy="304800"/>
          </a:xfrm>
        </p:spPr>
        <p:txBody>
          <a:bodyPr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51388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523127" cy="421163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375E496-2D6E-4FBF-A967-8C82DF918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2098" y="1665287"/>
            <a:ext cx="3523127" cy="4211637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BB861B9-CA82-43C6-8388-7E47A093737F}"/>
              </a:ext>
            </a:extLst>
          </p:cNvPr>
          <p:cNvGrpSpPr/>
          <p:nvPr userDrawn="1"/>
        </p:nvGrpSpPr>
        <p:grpSpPr>
          <a:xfrm>
            <a:off x="344032" y="423910"/>
            <a:ext cx="597528" cy="701644"/>
            <a:chOff x="344032" y="1176950"/>
            <a:chExt cx="597528" cy="7016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10CBB6-F78B-4C7F-917B-F33259AFC6B2}"/>
                </a:ext>
              </a:extLst>
            </p:cNvPr>
            <p:cNvSpPr/>
            <p:nvPr/>
          </p:nvSpPr>
          <p:spPr>
            <a:xfrm>
              <a:off x="344032" y="1176950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7CF648-27EA-4BD1-A9D9-6C904DC11860}"/>
                </a:ext>
              </a:extLst>
            </p:cNvPr>
            <p:cNvSpPr/>
            <p:nvPr/>
          </p:nvSpPr>
          <p:spPr>
            <a:xfrm>
              <a:off x="344032" y="1371599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FFD201-7442-4750-ADB3-366C11E1855C}"/>
                </a:ext>
              </a:extLst>
            </p:cNvPr>
            <p:cNvSpPr/>
            <p:nvPr/>
          </p:nvSpPr>
          <p:spPr>
            <a:xfrm>
              <a:off x="344032" y="156624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977C90-6E18-4A38-8641-A6C313BBF7A9}"/>
                </a:ext>
              </a:extLst>
            </p:cNvPr>
            <p:cNvSpPr/>
            <p:nvPr/>
          </p:nvSpPr>
          <p:spPr>
            <a:xfrm>
              <a:off x="344032" y="176089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9656FCC-695F-48E0-8279-62244FF876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77639120-1377-436D-B4F4-792071B37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3121AA08-C10A-46EB-89D2-DD06199CDF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362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21" y="2106705"/>
            <a:ext cx="8414404" cy="3146612"/>
          </a:xfrm>
        </p:spPr>
        <p:txBody>
          <a:bodyPr anchor="t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821" y="9801"/>
            <a:ext cx="2955085" cy="1854857"/>
          </a:xfrm>
        </p:spPr>
        <p:txBody>
          <a:bodyPr lIns="0" tIns="0" rIns="0" bIns="0">
            <a:noAutofit/>
          </a:bodyPr>
          <a:lstStyle>
            <a:lvl1pPr>
              <a:defRPr sz="155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BC4C54D3-4188-4A29-A64B-948C071E7E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69CB3E5-CD67-4811-881E-63231AC372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5DB3188-986D-4C12-B418-AD099D46A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02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42116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303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4AD682-8B65-4D58-8DFE-4B6A071498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A2BEFC-2BB1-4932-9962-215BD39D8D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DFE656-6F7F-4D5D-8314-E730404E12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110480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77B1CCD-EAAA-4D1D-9678-449DF78F3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85366" y="3021106"/>
            <a:ext cx="5757425" cy="285581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55F4FA-D017-4AAA-824A-D9F4867991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FE78B76-1249-48BB-8EDA-26A1009081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8E9DDE3-C54D-4B3D-9028-EE9834E318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17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7159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ECE066-A886-4117-B0B1-A31F395BBE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4155E43-E806-40E3-8244-3681CD0503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9D1AC1-C781-488A-B995-D2FD01444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7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5366" y="1665288"/>
            <a:ext cx="3845858" cy="4211637"/>
          </a:xfrm>
        </p:spPr>
        <p:txBody>
          <a:bodyPr/>
          <a:lstStyle>
            <a:lvl1pPr>
              <a:spcAft>
                <a:spcPts val="0"/>
              </a:spcAft>
              <a:defRPr sz="55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3625" y="1665288"/>
            <a:ext cx="3095534" cy="4211637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611E44-AEF0-42E6-9706-D2475C5CB2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62DD87D-168E-4CFB-8114-2B7119526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5457D0B-6D27-40A1-84F8-A631DC86F7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92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7009588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6343D9-8C46-4DA8-945E-29A8D6D05D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558BC8D-7C32-4D7A-B460-1B8CAAFC73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8890E1-0663-407E-AA01-5C056C99C5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56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392B3801-D6E6-45F5-989C-F3642E6DC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1159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E6C165-A849-4A88-9452-97B8E2BE9E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528E5FB-742B-4C67-8745-C1604D2F13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BE1ADE3-DA15-4536-9E54-6D477C73F9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5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E0851C-0A2D-4AC4-9D8E-750B47D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97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696A1C-E283-4303-AD3B-1880B43D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365" y="1665288"/>
            <a:ext cx="7099859" cy="421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794B5-89CB-436C-92F2-313FC7F36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0316" y="63970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347CDD71-D5C6-4737-B1F5-99EB340CD1AB}" type="datetime1">
              <a:rPr lang="fr-FR" smtClean="0"/>
              <a:t>05/08/2024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053CD8-87A5-429F-B221-F130F20F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6577" y="6397047"/>
            <a:ext cx="24680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/>
              <a:t>Texte à modifier dans menu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54C50C-91AF-4251-96D9-F32E8272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9720" y="6397047"/>
            <a:ext cx="466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aphique 9">
            <a:extLst>
              <a:ext uri="{FF2B5EF4-FFF2-40B4-BE49-F238E27FC236}">
                <a16:creationId xmlns:a16="http://schemas.microsoft.com/office/drawing/2014/main" id="{64997CE0-6970-40AA-85E5-A8A1EDE096F0}"/>
              </a:ext>
            </a:extLst>
          </p:cNvPr>
          <p:cNvGrpSpPr/>
          <p:nvPr/>
        </p:nvGrpSpPr>
        <p:grpSpPr>
          <a:xfrm>
            <a:off x="325549" y="6304279"/>
            <a:ext cx="1312751" cy="468243"/>
            <a:chOff x="177332" y="100852"/>
            <a:chExt cx="1561821" cy="557083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CA85E86-DAF4-4F2C-A7F9-33243396719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2281179-B878-466C-9ACB-6BCDFC82FCAA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BAE608B-8884-403A-9AD0-2DF3B29578F3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81D954A-9ECA-43E6-9EDC-6A9453809278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818A774-B164-4F24-B50D-B1C11A3BB681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8045A2F-7127-4126-AC55-285E0549812D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7F09915-B970-4A04-A7B3-9B18BAA461D5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chemeClr val="accent2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EDBB724-559D-48D9-88F2-B6AA46669E23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>
                <a:solidFill>
                  <a:srgbClr val="EEE53B"/>
                </a:solidFill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A3E753F-EEAF-42E4-9CED-666B29B3E270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6D531AE-55EC-404E-AFD4-A2D4B1A2E083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9B93D11-F5CF-44B1-B92B-FBB17C6FCA6C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E4A3506-1BCF-4589-8BEF-94EEFDE8F07F}"/>
              </a:ext>
            </a:extLst>
          </p:cNvPr>
          <p:cNvCxnSpPr>
            <a:cxnSpLocks/>
          </p:cNvCxnSpPr>
          <p:nvPr userDrawn="1"/>
        </p:nvCxnSpPr>
        <p:spPr>
          <a:xfrm>
            <a:off x="5875173" y="6525064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F7D20D-A946-4450-AF12-802AD3DECB5E}"/>
              </a:ext>
            </a:extLst>
          </p:cNvPr>
          <p:cNvCxnSpPr/>
          <p:nvPr userDrawn="1"/>
        </p:nvCxnSpPr>
        <p:spPr>
          <a:xfrm>
            <a:off x="384900" y="6309134"/>
            <a:ext cx="838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63" r:id="rId5"/>
    <p:sldLayoutId id="2147483660" r:id="rId6"/>
    <p:sldLayoutId id="2147483664" r:id="rId7"/>
    <p:sldLayoutId id="2147483661" r:id="rId8"/>
    <p:sldLayoutId id="2147483662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4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358775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11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7DC58-DC17-4FD2-9AF1-E57D0B1EC9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185178"/>
            <a:ext cx="2057400" cy="365125"/>
          </a:xfrm>
        </p:spPr>
        <p:txBody>
          <a:bodyPr/>
          <a:lstStyle/>
          <a:p>
            <a:fld id="{BE829947-F437-4AF0-9726-0C3BB4CBBB88}" type="datetime1">
              <a:rPr lang="fr-FR" smtClean="0"/>
              <a:t>05/08/2024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57896-E209-434B-A595-BF60ABAA12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185178"/>
            <a:ext cx="2468083" cy="365125"/>
          </a:xfrm>
        </p:spPr>
        <p:txBody>
          <a:bodyPr/>
          <a:lstStyle/>
          <a:p>
            <a:r>
              <a:rPr lang="fr-FR" dirty="0"/>
              <a:t>Service des Systèmes d’information – MR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AC70F-7710-433B-8561-2D7B5AD42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B75D70-4EC6-00E2-F525-60EC3C243D5E}"/>
              </a:ext>
            </a:extLst>
          </p:cNvPr>
          <p:cNvSpPr txBox="1"/>
          <p:nvPr/>
        </p:nvSpPr>
        <p:spPr>
          <a:xfrm>
            <a:off x="277776" y="318977"/>
            <a:ext cx="356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FONCTIONNALITES IMPACTEES</a:t>
            </a:r>
          </a:p>
        </p:txBody>
      </p:sp>
      <p:sp>
        <p:nvSpPr>
          <p:cNvPr id="6" name="Organigramme : Processus 8">
            <a:extLst>
              <a:ext uri="{FF2B5EF4-FFF2-40B4-BE49-F238E27FC236}">
                <a16:creationId xmlns:a16="http://schemas.microsoft.com/office/drawing/2014/main" id="{A5CBDC11-4D3B-663C-CD81-4BE72283EBDD}"/>
              </a:ext>
            </a:extLst>
          </p:cNvPr>
          <p:cNvSpPr/>
          <p:nvPr/>
        </p:nvSpPr>
        <p:spPr>
          <a:xfrm>
            <a:off x="247326" y="956011"/>
            <a:ext cx="1401763" cy="407987"/>
          </a:xfrm>
          <a:prstGeom prst="flowChartProcess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REFERENTIELS</a:t>
            </a:r>
          </a:p>
        </p:txBody>
      </p:sp>
      <p:sp>
        <p:nvSpPr>
          <p:cNvPr id="7" name="Organigramme : Processus 9">
            <a:extLst>
              <a:ext uri="{FF2B5EF4-FFF2-40B4-BE49-F238E27FC236}">
                <a16:creationId xmlns:a16="http://schemas.microsoft.com/office/drawing/2014/main" id="{C3EAF8BF-20A7-8538-5281-E8B5FB62D2B5}"/>
              </a:ext>
            </a:extLst>
          </p:cNvPr>
          <p:cNvSpPr/>
          <p:nvPr/>
        </p:nvSpPr>
        <p:spPr>
          <a:xfrm>
            <a:off x="248914" y="1948605"/>
            <a:ext cx="1400175" cy="407987"/>
          </a:xfrm>
          <a:prstGeom prst="flowChartProcess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ENTRETIEN PROFESSIONNEL</a:t>
            </a:r>
          </a:p>
        </p:txBody>
      </p:sp>
      <p:sp>
        <p:nvSpPr>
          <p:cNvPr id="8" name="Organigramme : Processus 10">
            <a:extLst>
              <a:ext uri="{FF2B5EF4-FFF2-40B4-BE49-F238E27FC236}">
                <a16:creationId xmlns:a16="http://schemas.microsoft.com/office/drawing/2014/main" id="{296D77BE-61B5-8462-F383-658D782D02DC}"/>
              </a:ext>
            </a:extLst>
          </p:cNvPr>
          <p:cNvSpPr/>
          <p:nvPr/>
        </p:nvSpPr>
        <p:spPr>
          <a:xfrm>
            <a:off x="247327" y="2747372"/>
            <a:ext cx="1395412" cy="407987"/>
          </a:xfrm>
          <a:prstGeom prst="flowChartProcess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ENTRETIEN FORMATION</a:t>
            </a:r>
          </a:p>
        </p:txBody>
      </p:sp>
      <p:sp>
        <p:nvSpPr>
          <p:cNvPr id="12" name="Organigramme : Processus 13">
            <a:extLst>
              <a:ext uri="{FF2B5EF4-FFF2-40B4-BE49-F238E27FC236}">
                <a16:creationId xmlns:a16="http://schemas.microsoft.com/office/drawing/2014/main" id="{5D6D4B90-FC36-880F-7E7E-F85580EEE7C5}"/>
              </a:ext>
            </a:extLst>
          </p:cNvPr>
          <p:cNvSpPr/>
          <p:nvPr/>
        </p:nvSpPr>
        <p:spPr>
          <a:xfrm>
            <a:off x="240975" y="3810029"/>
            <a:ext cx="1401763" cy="407987"/>
          </a:xfrm>
          <a:prstGeom prst="flowChartProcess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RECUEIL DES BESOINS</a:t>
            </a:r>
          </a:p>
        </p:txBody>
      </p:sp>
      <p:sp>
        <p:nvSpPr>
          <p:cNvPr id="36" name="Organigramme : Processus 38">
            <a:extLst>
              <a:ext uri="{FF2B5EF4-FFF2-40B4-BE49-F238E27FC236}">
                <a16:creationId xmlns:a16="http://schemas.microsoft.com/office/drawing/2014/main" id="{23B25A6E-0333-6AF9-FAFA-9A6636C69E2E}"/>
              </a:ext>
            </a:extLst>
          </p:cNvPr>
          <p:cNvSpPr/>
          <p:nvPr/>
        </p:nvSpPr>
        <p:spPr>
          <a:xfrm>
            <a:off x="1819800" y="963073"/>
            <a:ext cx="6577067" cy="801851"/>
          </a:xfrm>
          <a:prstGeom prst="flowChartProcess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TABLE DE REFERENCE DES FORMATIONS OBLIGATOIRES / REGLEMENTAIRES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</a:rPr>
              <a:t>REFERENTIEL AGENTS INTERNES / HISTORIQUE AGENT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</a:rPr>
              <a:t>REFERENTIEL FORMATION</a:t>
            </a:r>
            <a:endParaRPr lang="fr-FR" sz="1000" i="1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Organigramme : Processus 38">
            <a:extLst>
              <a:ext uri="{FF2B5EF4-FFF2-40B4-BE49-F238E27FC236}">
                <a16:creationId xmlns:a16="http://schemas.microsoft.com/office/drawing/2014/main" id="{645461B4-DFEA-AFB8-85BB-94A8BD09D0EC}"/>
              </a:ext>
            </a:extLst>
          </p:cNvPr>
          <p:cNvSpPr/>
          <p:nvPr/>
        </p:nvSpPr>
        <p:spPr>
          <a:xfrm>
            <a:off x="1819799" y="1933596"/>
            <a:ext cx="6577067" cy="608883"/>
          </a:xfrm>
          <a:prstGeom prst="flowChartProcess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AFFICHAGE DES FORMATIONS O/R EN LIEN AVEC LE METIER SI INSCRIPTION STRICTE METIER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AFFICHAGE DE TOUTES LES FORMATIONS O/R SI PAS INSCRIPTION STRITE METIER</a:t>
            </a:r>
          </a:p>
        </p:txBody>
      </p:sp>
      <p:sp>
        <p:nvSpPr>
          <p:cNvPr id="54" name="Organigramme : Processus 38">
            <a:extLst>
              <a:ext uri="{FF2B5EF4-FFF2-40B4-BE49-F238E27FC236}">
                <a16:creationId xmlns:a16="http://schemas.microsoft.com/office/drawing/2014/main" id="{B2764CD6-C0E0-22F9-AC05-910BF44C3CA7}"/>
              </a:ext>
            </a:extLst>
          </p:cNvPr>
          <p:cNvSpPr/>
          <p:nvPr/>
        </p:nvSpPr>
        <p:spPr>
          <a:xfrm>
            <a:off x="1814486" y="2747372"/>
            <a:ext cx="6577067" cy="860754"/>
          </a:xfrm>
          <a:prstGeom prst="flowChartProcess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ALERTE SUR REALISATION ENTRETIEN SI RECYCLAGE NECESSAIRE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SOUHAITS ET BESOINS SCINDES EN 2 PARTIES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HIERARCHISATION DES PRIORITES UNIQUEMENT SUR FORMATIONS NON O/R</a:t>
            </a:r>
          </a:p>
        </p:txBody>
      </p:sp>
      <p:sp>
        <p:nvSpPr>
          <p:cNvPr id="65" name="Organigramme : Processus 38">
            <a:extLst>
              <a:ext uri="{FF2B5EF4-FFF2-40B4-BE49-F238E27FC236}">
                <a16:creationId xmlns:a16="http://schemas.microsoft.com/office/drawing/2014/main" id="{947287FF-6B0E-2BF7-916F-0E0A6102ECD8}"/>
              </a:ext>
            </a:extLst>
          </p:cNvPr>
          <p:cNvSpPr/>
          <p:nvPr/>
        </p:nvSpPr>
        <p:spPr>
          <a:xfrm>
            <a:off x="1823400" y="3810029"/>
            <a:ext cx="6577067" cy="860754"/>
          </a:xfrm>
          <a:prstGeom prst="flowChartProcess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HARMONISATION DES DEMANDES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SCENARIO INTERMEDIAIRE et  SCENARIO DU PLAN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GENERATION DES DOSSIERS</a:t>
            </a:r>
          </a:p>
        </p:txBody>
      </p:sp>
      <p:sp>
        <p:nvSpPr>
          <p:cNvPr id="66" name="Organigramme : Processus 13">
            <a:extLst>
              <a:ext uri="{FF2B5EF4-FFF2-40B4-BE49-F238E27FC236}">
                <a16:creationId xmlns:a16="http://schemas.microsoft.com/office/drawing/2014/main" id="{2582C9C9-785A-5116-1673-13B64A0E4BE7}"/>
              </a:ext>
            </a:extLst>
          </p:cNvPr>
          <p:cNvSpPr/>
          <p:nvPr/>
        </p:nvSpPr>
        <p:spPr>
          <a:xfrm>
            <a:off x="240975" y="4833267"/>
            <a:ext cx="1395412" cy="407987"/>
          </a:xfrm>
          <a:prstGeom prst="flowChartProcess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Calibri" panose="020F0502020204030204"/>
              </a:rPr>
              <a:t>PLAN DE FORMATION</a:t>
            </a:r>
            <a:endParaRPr lang="fr-FR" sz="1200" b="1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7" name="Organigramme : Processus 38">
            <a:extLst>
              <a:ext uri="{FF2B5EF4-FFF2-40B4-BE49-F238E27FC236}">
                <a16:creationId xmlns:a16="http://schemas.microsoft.com/office/drawing/2014/main" id="{6958270C-DB30-A092-9A6F-C3036D9FF281}"/>
              </a:ext>
            </a:extLst>
          </p:cNvPr>
          <p:cNvSpPr/>
          <p:nvPr/>
        </p:nvSpPr>
        <p:spPr>
          <a:xfrm>
            <a:off x="1814486" y="4849075"/>
            <a:ext cx="6585981" cy="1224593"/>
          </a:xfrm>
          <a:prstGeom prst="flowChartProcess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DAPEC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CANDIDATURE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INSCRIPTION EN LIGNE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000" i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EDITIONS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000" i="1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435BFD5-B87F-395C-8142-F06A81D25CAA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948208" y="1363998"/>
            <a:ext cx="794" cy="58460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9E5FF4A6-4BFB-9DAC-F4C7-9ADD8F0A415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945033" y="2356592"/>
            <a:ext cx="3969" cy="39078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E75324E3-AE07-DC2B-020C-B115912396E2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941857" y="3155359"/>
            <a:ext cx="3176" cy="65467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0E031655-323B-1C6D-0B27-A7501AA65F01}"/>
              </a:ext>
            </a:extLst>
          </p:cNvPr>
          <p:cNvCxnSpPr>
            <a:cxnSpLocks/>
            <a:stCxn id="12" idx="2"/>
            <a:endCxn id="66" idx="0"/>
          </p:cNvCxnSpPr>
          <p:nvPr/>
        </p:nvCxnSpPr>
        <p:spPr>
          <a:xfrm flipH="1">
            <a:off x="938681" y="4218016"/>
            <a:ext cx="3176" cy="61525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36" grpId="0" animBg="1"/>
      <p:bldP spid="48" grpId="0" animBg="1"/>
      <p:bldP spid="5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7DC58-DC17-4FD2-9AF1-E57D0B1EC9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fld id="{BE829947-F437-4AF0-9726-0C3BB4CBBB88}" type="datetime1">
              <a:rPr lang="fr-FR" smtClean="0"/>
              <a:t>05/08/2024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57896-E209-434B-A595-BF60ABAA12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r>
              <a:rPr lang="fr-FR" dirty="0"/>
              <a:t>Service des Systèmes d’information – MR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AC70F-7710-433B-8561-2D7B5AD42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2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B75D70-4EC6-00E2-F525-60EC3C243D5E}"/>
              </a:ext>
            </a:extLst>
          </p:cNvPr>
          <p:cNvSpPr txBox="1"/>
          <p:nvPr/>
        </p:nvSpPr>
        <p:spPr>
          <a:xfrm>
            <a:off x="277776" y="318977"/>
            <a:ext cx="736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PLAN / TABLE DE REFERENCES / FORMATION OBLIGATOIRES-REGLEMENTAIRES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89877E-DDB9-7538-A505-B626EE6A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6" y="985224"/>
            <a:ext cx="8552068" cy="39547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614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7DC58-DC17-4FD2-9AF1-E57D0B1EC9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fld id="{BE829947-F437-4AF0-9726-0C3BB4CBBB88}" type="datetime1">
              <a:rPr lang="fr-FR" smtClean="0"/>
              <a:t>05/08/2024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57896-E209-434B-A595-BF60ABAA12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r>
              <a:rPr lang="fr-FR" dirty="0"/>
              <a:t>Service des Systèmes d’information – MR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AC70F-7710-433B-8561-2D7B5AD42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B75D70-4EC6-00E2-F525-60EC3C243D5E}"/>
              </a:ext>
            </a:extLst>
          </p:cNvPr>
          <p:cNvSpPr txBox="1"/>
          <p:nvPr/>
        </p:nvSpPr>
        <p:spPr>
          <a:xfrm>
            <a:off x="277776" y="318977"/>
            <a:ext cx="444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REFERENTIEL / AGENTS / AGENTS INTERNES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C445CA-1074-9EA8-9C08-E99E7708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41" y="957437"/>
            <a:ext cx="8342117" cy="51553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498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7DC58-DC17-4FD2-9AF1-E57D0B1EC9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fld id="{BE829947-F437-4AF0-9726-0C3BB4CBBB88}" type="datetime1">
              <a:rPr lang="fr-FR" smtClean="0"/>
              <a:t>05/08/2024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57896-E209-434B-A595-BF60ABAA12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r>
              <a:rPr lang="fr-FR" dirty="0"/>
              <a:t>Service des Systèmes d’information – MR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AC70F-7710-433B-8561-2D7B5AD42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4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B75D70-4EC6-00E2-F525-60EC3C243D5E}"/>
              </a:ext>
            </a:extLst>
          </p:cNvPr>
          <p:cNvSpPr txBox="1"/>
          <p:nvPr/>
        </p:nvSpPr>
        <p:spPr>
          <a:xfrm>
            <a:off x="277776" y="318977"/>
            <a:ext cx="584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ENTRETIEN FORMATION / REALISER ENTRETIEN FORMATION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B23FE0-793E-08A2-1956-17CDFEBE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7" y="1064207"/>
            <a:ext cx="2292295" cy="15180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D5680C-9E35-F5A8-7AD8-FA6139B0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7" y="2822200"/>
            <a:ext cx="8092753" cy="317715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3862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7DC58-DC17-4FD2-9AF1-E57D0B1EC9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fld id="{BE829947-F437-4AF0-9726-0C3BB4CBBB88}" type="datetime1">
              <a:rPr lang="fr-FR" smtClean="0"/>
              <a:t>05/08/2024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57896-E209-434B-A595-BF60ABAA12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r>
              <a:rPr lang="fr-FR" dirty="0"/>
              <a:t>Service des Systèmes d’information – MR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AC70F-7710-433B-8561-2D7B5AD42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5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B75D70-4EC6-00E2-F525-60EC3C243D5E}"/>
              </a:ext>
            </a:extLst>
          </p:cNvPr>
          <p:cNvSpPr txBox="1"/>
          <p:nvPr/>
        </p:nvSpPr>
        <p:spPr>
          <a:xfrm>
            <a:off x="277776" y="318977"/>
            <a:ext cx="4961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RECUEIL DES BESOINS / REFERENTIEL FORMATION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EEEBDD-3F9B-1B6E-96A3-7529EBF9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6" y="1071480"/>
            <a:ext cx="8700154" cy="248575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655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47DC58-DC17-4FD2-9AF1-E57D0B1EC9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fld id="{BE829947-F437-4AF0-9726-0C3BB4CBBB88}" type="datetime1">
              <a:rPr lang="fr-FR" smtClean="0"/>
              <a:t>05/08/2024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57896-E209-434B-A595-BF60ABAA12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r>
              <a:rPr lang="fr-FR" dirty="0"/>
              <a:t>Service des Systèmes d’information – MR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AC70F-7710-433B-8561-2D7B5AD42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6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B75D70-4EC6-00E2-F525-60EC3C243D5E}"/>
              </a:ext>
            </a:extLst>
          </p:cNvPr>
          <p:cNvSpPr txBox="1"/>
          <p:nvPr/>
        </p:nvSpPr>
        <p:spPr>
          <a:xfrm>
            <a:off x="277776" y="318977"/>
            <a:ext cx="1929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PLAN / DAPEC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FCD89E-10A4-F593-F0C7-13634052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6" y="1067340"/>
            <a:ext cx="8707870" cy="2478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E28F2D-B6E9-37D3-C913-56E67681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92" y="3929326"/>
            <a:ext cx="7919043" cy="1340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F1FCFB9-9C9A-F448-7D61-E985DF3E264D}"/>
              </a:ext>
            </a:extLst>
          </p:cNvPr>
          <p:cNvCxnSpPr/>
          <p:nvPr/>
        </p:nvCxnSpPr>
        <p:spPr>
          <a:xfrm>
            <a:off x="2821259" y="2306714"/>
            <a:ext cx="0" cy="14735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6970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84">
      <a:dk1>
        <a:sysClr val="windowText" lastClr="000000"/>
      </a:dk1>
      <a:lt1>
        <a:sysClr val="window" lastClr="FFFFFF"/>
      </a:lt1>
      <a:dk2>
        <a:srgbClr val="1CAE83"/>
      </a:dk2>
      <a:lt2>
        <a:srgbClr val="E7E6E6"/>
      </a:lt2>
      <a:accent1>
        <a:srgbClr val="193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28600" indent="-228600" algn="l">
          <a:buAutoNum type="arabicPeriod"/>
          <a:defRPr sz="800" dirty="0" smtClean="0"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182</Words>
  <Application>Microsoft Office PowerPoint</Application>
  <PresentationFormat>Affichage à l'écran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Georgia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Canonge</dc:creator>
  <cp:lastModifiedBy>REY Maryvonne</cp:lastModifiedBy>
  <cp:revision>81</cp:revision>
  <cp:lastPrinted>2019-08-05T09:35:38Z</cp:lastPrinted>
  <dcterms:created xsi:type="dcterms:W3CDTF">2019-07-03T15:49:57Z</dcterms:created>
  <dcterms:modified xsi:type="dcterms:W3CDTF">2024-08-05T09:14:45Z</dcterms:modified>
</cp:coreProperties>
</file>