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4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4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5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3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A2477EE-FBE5-4DB7-8438-DE1CAC61A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20">
            <a:extLst>
              <a:ext uri="{FF2B5EF4-FFF2-40B4-BE49-F238E27FC236}">
                <a16:creationId xmlns:a16="http://schemas.microsoft.com/office/drawing/2014/main" id="{C04ACB3C-F542-4070-9FD4-F93546E85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2" name="Rectangle 22">
            <a:extLst>
              <a:ext uri="{FF2B5EF4-FFF2-40B4-BE49-F238E27FC236}">
                <a16:creationId xmlns:a16="http://schemas.microsoft.com/office/drawing/2014/main" id="{8211C5AC-A2EB-47D2-B916-B62F1804D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903C48-F3CB-46DC-868F-22C26E74B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895600" y="15240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832E2B8-96F8-4CE7-A822-3B81F59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6390" y="13464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C27BF1D-32EC-4EC1-9CBE-168F4E63E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592022" y="3466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39965751-DC22-488D-94B6-350461BCC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568787F-ED4D-4F45-AA58-D2BCD57A5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19673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Sabon Next LT</vt:lpstr>
      <vt:lpstr>Wingdings</vt:lpstr>
      <vt:lpstr>LuminousVTI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PORT Rosenn</dc:creator>
  <cp:lastModifiedBy>LE PORT Rosenn</cp:lastModifiedBy>
  <cp:revision>1</cp:revision>
  <dcterms:created xsi:type="dcterms:W3CDTF">2022-03-22T15:29:16Z</dcterms:created>
  <dcterms:modified xsi:type="dcterms:W3CDTF">2022-03-22T15:32:32Z</dcterms:modified>
</cp:coreProperties>
</file>