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8" r:id="rId1"/>
  </p:sldMasterIdLst>
  <p:sldIdLst>
    <p:sldId id="256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84" y="3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53B052-A59B-4AE3-A89A-E7748630C15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BDA9EC4-FEA9-41D2-BE8D-F709F01D375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E155CF-52F5-4879-B7F3-D05812AC4A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0F276-1833-4A75-9C1D-A56E2295A68D}" type="datetimeFigureOut">
              <a:rPr lang="en-US" smtClean="0"/>
              <a:t>3/22/2022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D053AC-61ED-4C2F-90BF-D4A9165451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8B2ED7-A198-4613-B8C9-EE02BAE24F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44951-7827-47D4-8276-7DDE1FA7D85A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69422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7B47DD-81F8-4128-9E50-04A9F2D3DC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56564D1-2B83-4C0F-ACBA-E91472C50A3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FA1D7D-D2EC-4ADB-9C65-191DEC82DD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0F276-1833-4A75-9C1D-A56E2295A68D}" type="datetimeFigureOut">
              <a:rPr lang="en-US" smtClean="0"/>
              <a:t>3/22/2022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4CB571-86F9-474A-826A-75CC21C883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384F5F-50E6-4BB9-B848-EE2302C02A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44951-7827-47D4-8276-7DDE1FA7D85A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46419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E3F08DF-1C0D-4F53-A3AB-95D7B55FA06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761999"/>
            <a:ext cx="2628900" cy="5414963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C0D3BBD-C494-4E94-B189-319802A93E3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761999"/>
            <a:ext cx="7734300" cy="5414963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3C0BD9-4BED-43D3-852F-B74B949A22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0F276-1833-4A75-9C1D-A56E2295A68D}" type="datetimeFigureOut">
              <a:rPr lang="en-US" smtClean="0"/>
              <a:t>3/22/2022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7811DC-C725-4462-B622-DB96A89876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C42D06-438F-4150-9238-E2FAEE5E28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44951-7827-47D4-8276-7DDE1FA7D85A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409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B98991-AEF1-4F19-AAB8-436EAD58C2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25B44F-E7DA-40C6-8B44-71EAB6BDFC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Font typeface="Wingdings" panose="05000000000000000000" pitchFamily="2" charset="2"/>
              <a:buChar char="§"/>
              <a:defRPr/>
            </a:lvl1pPr>
            <a:lvl2pPr marL="685800" indent="-228600">
              <a:buFont typeface="Wingdings" panose="05000000000000000000" pitchFamily="2" charset="2"/>
              <a:buChar char="§"/>
              <a:defRPr/>
            </a:lvl2pPr>
            <a:lvl3pPr>
              <a:buFont typeface="Wingdings" panose="05000000000000000000" pitchFamily="2" charset="2"/>
              <a:buChar char="§"/>
              <a:defRPr/>
            </a:lvl3pPr>
            <a:lvl4pPr marL="1600200" indent="-228600">
              <a:buFont typeface="Wingdings" panose="05000000000000000000" pitchFamily="2" charset="2"/>
              <a:buChar char="§"/>
              <a:defRPr/>
            </a:lvl4pPr>
            <a:lvl5pPr>
              <a:buFont typeface="Wingdings" panose="05000000000000000000" pitchFamily="2" charset="2"/>
              <a:buChar char="§"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F71817-A045-48C0-975B-CBEF88E956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0F276-1833-4A75-9C1D-A56E2295A68D}" type="datetimeFigureOut">
              <a:rPr lang="en-US" smtClean="0"/>
              <a:t>3/22/2022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1C39F0-32D4-407C-8BCA-97F2D9E500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CF4459-37B2-4F87-B508-DB04D43320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44951-7827-47D4-8276-7DDE1FA7D85A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64210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CBBD03-9D57-48E9-8B43-688B729972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83F376C-8A2F-4BE5-9669-4A6DA21B77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654893-212E-4450-8F7A-27256B31F9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0F276-1833-4A75-9C1D-A56E2295A68D}" type="datetimeFigureOut">
              <a:rPr lang="en-US" smtClean="0"/>
              <a:t>3/22/2022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0E881A-3958-44A9-9EDB-D86F4E4144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EDBC4F-D9B8-4BFA-BE4F-D4B9B739D1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44951-7827-47D4-8276-7DDE1FA7D85A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59592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DC8777-C460-4649-8822-CA943386D0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DF69E6-1094-437B-AA7E-0E21B7136CC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057399"/>
            <a:ext cx="5181600" cy="411956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20BC963-4591-4BE3-AE63-4999A13C505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2057399"/>
            <a:ext cx="5181600" cy="41195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504D5BB-DB84-4266-9B4F-E65CCFE5B3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0F276-1833-4A75-9C1D-A56E2295A68D}" type="datetimeFigureOut">
              <a:rPr lang="en-US" smtClean="0"/>
              <a:t>3/22/2022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91A99B5-D493-4AB1-AF24-6660540D56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FE178D0-5F1E-43FA-B447-53501EDD17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44951-7827-47D4-8276-7DDE1FA7D85A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11507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DC85CC-8D2B-4219-A2A4-1625A02DFE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668338"/>
            <a:ext cx="10515600" cy="1084262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6143C8-1CF7-440E-99A3-0527314598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828800"/>
            <a:ext cx="5157787" cy="823912"/>
          </a:xfrm>
        </p:spPr>
        <p:txBody>
          <a:bodyPr anchor="b"/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EEFF5CA-4662-4430-80C7-99CD7D66C9C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743199"/>
            <a:ext cx="5157787" cy="344646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76CB5B7-DC23-41CE-872B-E25BD64F84A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828800"/>
            <a:ext cx="5183188" cy="823912"/>
          </a:xfrm>
        </p:spPr>
        <p:txBody>
          <a:bodyPr anchor="b"/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DF7633C-C24D-4947-979C-132B3AC405A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743199"/>
            <a:ext cx="5183188" cy="34464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E8A46E1-3934-4807-900F-CA7A4D8D66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0F276-1833-4A75-9C1D-A56E2295A68D}" type="datetimeFigureOut">
              <a:rPr lang="en-US" smtClean="0"/>
              <a:t>3/22/2022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BC9C6EA-1549-4601-8226-E5C43469CA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3658246-003D-4024-9F4B-BA3BD3FBFF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44951-7827-47D4-8276-7DDE1FA7D85A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31332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B2DD4C-BFBC-4087-B94C-4DD0690E83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EB9D434-8228-4C7F-B520-14121EBC90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0F276-1833-4A75-9C1D-A56E2295A68D}" type="datetimeFigureOut">
              <a:rPr lang="en-US" smtClean="0"/>
              <a:t>3/22/2022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97B89BD-A70A-48D2-A3D9-DB2C0DB123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4ACF4EF-5A2A-4A47-81DF-80CB513060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44951-7827-47D4-8276-7DDE1FA7D85A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76358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18B9F00-8450-475B-B155-993BAF212A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0F276-1833-4A75-9C1D-A56E2295A68D}" type="datetimeFigureOut">
              <a:rPr lang="en-US" smtClean="0"/>
              <a:t>3/22/2022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C0FDDA3-8E6F-42F7-BFBE-7FA9C647C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6C8E678-81B8-4356-9624-A0B9995363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44951-7827-47D4-8276-7DDE1FA7D85A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44033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010DAA-DDE3-4C9C-8171-385A3DAC81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685800"/>
            <a:ext cx="3932237" cy="13716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F73DB2-BD72-4F5E-9CA2-197343A090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685801"/>
            <a:ext cx="6172200" cy="517525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1F01536-2B0A-42A2-827E-2EB2C324A5F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209800"/>
            <a:ext cx="3932237" cy="36591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722CD09-61EF-4733-831C-5B133DAE1F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0F276-1833-4A75-9C1D-A56E2295A68D}" type="datetimeFigureOut">
              <a:rPr lang="en-US" smtClean="0"/>
              <a:t>3/22/2022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B109FCF-96E4-4EBF-AAFB-5E9AD22A68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9E381A6-E580-49A4-989C-EF4A54F83B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44951-7827-47D4-8276-7DDE1FA7D85A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99544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CCFA6E-F719-4613-8815-591471E722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685800"/>
            <a:ext cx="3932237" cy="13716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54384F3-CDE0-4329-B76D-45AAC94B04A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685801"/>
            <a:ext cx="6172200" cy="517525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9A9D7EB-40DA-460F-A48A-3E6D5E5612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209800"/>
            <a:ext cx="3932237" cy="36591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E56944C-E229-457E-868E-C48FF47DA3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0F276-1833-4A75-9C1D-A56E2295A68D}" type="datetimeFigureOut">
              <a:rPr lang="en-US" smtClean="0"/>
              <a:t>3/22/2022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C7115FE-359F-46EA-A3C8-0D18544E34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5165D17-3010-4FF5-9071-5CCD3E6995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44951-7827-47D4-8276-7DDE1FA7D85A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73399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ame 7">
            <a:extLst>
              <a:ext uri="{FF2B5EF4-FFF2-40B4-BE49-F238E27FC236}">
                <a16:creationId xmlns:a16="http://schemas.microsoft.com/office/drawing/2014/main" id="{DD7EAFE6-2BB9-41FB-9CF4-588CFC708774}"/>
              </a:ext>
            </a:extLst>
          </p:cNvPr>
          <p:cNvSpPr/>
          <p:nvPr/>
        </p:nvSpPr>
        <p:spPr>
          <a:xfrm>
            <a:off x="0" y="0"/>
            <a:ext cx="12188952" cy="6858000"/>
          </a:xfrm>
          <a:prstGeom prst="frame">
            <a:avLst>
              <a:gd name="adj1" fmla="val 7164"/>
            </a:avLst>
          </a:prstGeom>
          <a:gradFill flip="none" rotWithShape="1">
            <a:gsLst>
              <a:gs pos="0">
                <a:schemeClr val="accent2">
                  <a:alpha val="40000"/>
                </a:schemeClr>
              </a:gs>
              <a:gs pos="100000">
                <a:schemeClr val="accent1">
                  <a:alpha val="4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1447F1F-BFA8-4A56-894B-40120132EE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8103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658FB99-0FA3-49F4-99A1-61919F9427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2178657"/>
            <a:ext cx="10515600" cy="399830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DCCAE5-4EB0-4174-BD15-4943899B0A2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4293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 spc="150" baseline="0">
                <a:solidFill>
                  <a:srgbClr val="FFFFFF"/>
                </a:solidFill>
              </a:defRPr>
            </a:lvl1pPr>
          </a:lstStyle>
          <a:p>
            <a:fld id="{AA70F276-1833-4A75-9C1D-A56E2295A68D}" type="datetimeFigureOut">
              <a:rPr lang="en-US" smtClean="0"/>
              <a:pPr/>
              <a:t>3/22/2022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A4189E-43B2-4CEE-B13E-61A1FBBBD25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429375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spc="150" baseline="0">
                <a:solidFill>
                  <a:srgbClr val="FFFFFF"/>
                </a:solidFill>
              </a:defRPr>
            </a:lvl1pPr>
          </a:lstStyle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A0530F-0BC8-46EF-A765-DD58B536752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4293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cap="all" spc="150" baseline="0">
                <a:solidFill>
                  <a:srgbClr val="FFFFFF"/>
                </a:solidFill>
              </a:defRPr>
            </a:lvl1pPr>
          </a:lstStyle>
          <a:p>
            <a:fld id="{28844951-7827-47D4-8276-7DDE1FA7D85A}" type="slidenum">
              <a:rPr lang="en-US" smtClean="0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52920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1" r:id="rId6"/>
    <p:sldLayoutId id="2147483727" r:id="rId7"/>
    <p:sldLayoutId id="2147483728" r:id="rId8"/>
    <p:sldLayoutId id="2147483729" r:id="rId9"/>
    <p:sldLayoutId id="2147483730" r:id="rId10"/>
    <p:sldLayoutId id="2147483732" r:id="rId11"/>
  </p:sldLayoutIdLst>
  <p:txStyles>
    <p:titleStyle>
      <a:lvl1pPr marL="0" algn="l" defTabSz="914400" rtl="0" eaLnBrk="1" latinLnBrk="0" hangingPunct="1">
        <a:lnSpc>
          <a:spcPct val="90000"/>
        </a:lnSpc>
        <a:spcBef>
          <a:spcPct val="0"/>
        </a:spcBef>
        <a:buNone/>
        <a:defRPr lang="en-US" sz="5200" kern="1200" dirty="0">
          <a:gradFill flip="none" rotWithShape="1">
            <a:gsLst>
              <a:gs pos="0">
                <a:schemeClr val="accent5"/>
              </a:gs>
              <a:gs pos="100000">
                <a:schemeClr val="accent1">
                  <a:alpha val="70000"/>
                </a:schemeClr>
              </a:gs>
            </a:gsLst>
            <a:lin ang="0" scaled="1"/>
            <a:tileRect/>
          </a:gradFill>
          <a:latin typeface="+mj-lt"/>
          <a:ea typeface="+mn-ea"/>
          <a:cs typeface="Angsana New" panose="02020603050405020304" pitchFamily="18" charset="-34"/>
        </a:defRPr>
      </a:lvl1pPr>
    </p:titleStyle>
    <p:bodyStyle>
      <a:lvl1pPr marL="457200" indent="-228600" algn="l" defTabSz="914400" rtl="0" eaLnBrk="1" latinLnBrk="0" hangingPunct="1">
        <a:lnSpc>
          <a:spcPct val="110000"/>
        </a:lnSpc>
        <a:spcBef>
          <a:spcPts val="1000"/>
        </a:spcBef>
        <a:buClr>
          <a:schemeClr val="tx2">
            <a:lumMod val="10000"/>
            <a:lumOff val="90000"/>
          </a:schemeClr>
        </a:buClr>
        <a:buSzPct val="80000"/>
        <a:buFont typeface="Wingdings" panose="05000000000000000000" pitchFamily="2" charset="2"/>
        <a:buChar char="§"/>
        <a:defRPr sz="2800" kern="1200">
          <a:solidFill>
            <a:schemeClr val="tx2">
              <a:alpha val="70000"/>
            </a:schemeClr>
          </a:solidFill>
          <a:latin typeface="+mn-lt"/>
          <a:ea typeface="+mn-ea"/>
          <a:cs typeface="+mn-cs"/>
        </a:defRPr>
      </a:lvl1pPr>
      <a:lvl2pPr marL="8001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tx2">
            <a:lumMod val="10000"/>
            <a:lumOff val="90000"/>
          </a:schemeClr>
        </a:buClr>
        <a:buSzPct val="80000"/>
        <a:buFont typeface="Wingdings" panose="05000000000000000000" pitchFamily="2" charset="2"/>
        <a:buChar char="§"/>
        <a:defRPr sz="2400" kern="1200">
          <a:solidFill>
            <a:schemeClr val="tx2">
              <a:alpha val="70000"/>
            </a:schemeClr>
          </a:solidFill>
          <a:latin typeface="+mn-lt"/>
          <a:ea typeface="+mn-ea"/>
          <a:cs typeface="+mn-cs"/>
        </a:defRPr>
      </a:lvl2pPr>
      <a:lvl3pPr marL="12573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tx2">
            <a:lumMod val="10000"/>
            <a:lumOff val="90000"/>
          </a:schemeClr>
        </a:buClr>
        <a:buSzPct val="80000"/>
        <a:buFont typeface="Wingdings" panose="05000000000000000000" pitchFamily="2" charset="2"/>
        <a:buChar char="§"/>
        <a:defRPr sz="2000" kern="1200">
          <a:solidFill>
            <a:schemeClr val="tx2">
              <a:alpha val="70000"/>
            </a:schemeClr>
          </a:solidFill>
          <a:latin typeface="+mn-lt"/>
          <a:ea typeface="+mn-ea"/>
          <a:cs typeface="+mn-cs"/>
        </a:defRPr>
      </a:lvl3pPr>
      <a:lvl4pPr marL="165735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tx2">
            <a:lumMod val="10000"/>
            <a:lumOff val="90000"/>
          </a:schemeClr>
        </a:buClr>
        <a:buSzPct val="80000"/>
        <a:buFont typeface="Wingdings" panose="05000000000000000000" pitchFamily="2" charset="2"/>
        <a:buChar char="§"/>
        <a:defRPr sz="1800" kern="1200">
          <a:solidFill>
            <a:schemeClr val="tx2">
              <a:alpha val="70000"/>
            </a:schemeClr>
          </a:solidFill>
          <a:latin typeface="+mn-lt"/>
          <a:ea typeface="+mn-ea"/>
          <a:cs typeface="+mn-cs"/>
        </a:defRPr>
      </a:lvl4pPr>
      <a:lvl5pPr marL="211455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tx2">
            <a:lumMod val="10000"/>
            <a:lumOff val="90000"/>
          </a:schemeClr>
        </a:buClr>
        <a:buSzPct val="80000"/>
        <a:buFont typeface="Wingdings" panose="05000000000000000000" pitchFamily="2" charset="2"/>
        <a:buChar char="§"/>
        <a:defRPr sz="1800" kern="1200">
          <a:solidFill>
            <a:schemeClr val="tx2">
              <a:alpha val="70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ame 16">
            <a:extLst>
              <a:ext uri="{FF2B5EF4-FFF2-40B4-BE49-F238E27FC236}">
                <a16:creationId xmlns:a16="http://schemas.microsoft.com/office/drawing/2014/main" id="{DD7EAFE6-2BB9-41FB-9CF4-588CFC7087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frame">
            <a:avLst>
              <a:gd name="adj1" fmla="val 7164"/>
            </a:avLst>
          </a:prstGeom>
          <a:gradFill flip="none" rotWithShape="1">
            <a:gsLst>
              <a:gs pos="0">
                <a:schemeClr val="accent2">
                  <a:alpha val="40000"/>
                </a:schemeClr>
              </a:gs>
              <a:gs pos="100000">
                <a:schemeClr val="accent1">
                  <a:alpha val="4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8A2477EE-FBE5-4DB7-8438-DE1CAC61A2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Rectangle 20">
            <a:extLst>
              <a:ext uri="{FF2B5EF4-FFF2-40B4-BE49-F238E27FC236}">
                <a16:creationId xmlns:a16="http://schemas.microsoft.com/office/drawing/2014/main" id="{C04ACB3C-F542-4070-9FD4-F93546E85B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2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52" name="Rectangle 22">
            <a:extLst>
              <a:ext uri="{FF2B5EF4-FFF2-40B4-BE49-F238E27FC236}">
                <a16:creationId xmlns:a16="http://schemas.microsoft.com/office/drawing/2014/main" id="{8211C5AC-A2EB-47D2-B916-B62F1804D0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60903C48-F3CB-46DC-868F-22C26E74BE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2895600" y="152400"/>
            <a:ext cx="6857999" cy="6857998"/>
          </a:xfrm>
          <a:prstGeom prst="ellipse">
            <a:avLst/>
          </a:prstGeom>
          <a:gradFill>
            <a:gsLst>
              <a:gs pos="0">
                <a:schemeClr val="accent1">
                  <a:lumMod val="20000"/>
                  <a:lumOff val="80000"/>
                  <a:alpha val="20000"/>
                </a:schemeClr>
              </a:gs>
              <a:gs pos="100000">
                <a:schemeClr val="accent1">
                  <a:alpha val="40000"/>
                </a:schemeClr>
              </a:gs>
            </a:gsLst>
            <a:lin ang="2700000" scaled="1"/>
          </a:gradFill>
          <a:ln>
            <a:noFill/>
          </a:ln>
          <a:effectLst>
            <a:softEdge rad="520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3832E2B8-96F8-4CE7-A822-3B81F593F4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226390" y="1346474"/>
            <a:ext cx="5589934" cy="5737916"/>
          </a:xfrm>
          <a:prstGeom prst="ellipse">
            <a:avLst/>
          </a:prstGeom>
          <a:gradFill>
            <a:gsLst>
              <a:gs pos="0">
                <a:schemeClr val="accent1">
                  <a:alpha val="20000"/>
                </a:schemeClr>
              </a:gs>
              <a:gs pos="100000">
                <a:schemeClr val="accent5">
                  <a:alpha val="20000"/>
                </a:schemeClr>
              </a:gs>
            </a:gsLst>
            <a:lin ang="2700000" scaled="1"/>
          </a:gradFill>
          <a:ln>
            <a:noFill/>
          </a:ln>
          <a:effectLst>
            <a:softEdge rad="952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6C27BF1D-32EC-4EC1-9CBE-168F4E63EE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6592022" y="346669"/>
            <a:ext cx="5760743" cy="5737917"/>
          </a:xfrm>
          <a:prstGeom prst="ellipse">
            <a:avLst/>
          </a:prstGeom>
          <a:gradFill>
            <a:gsLst>
              <a:gs pos="0">
                <a:schemeClr val="accent1">
                  <a:alpha val="20000"/>
                </a:schemeClr>
              </a:gs>
              <a:gs pos="100000">
                <a:schemeClr val="accent5">
                  <a:alpha val="20000"/>
                </a:schemeClr>
              </a:gs>
            </a:gsLst>
            <a:lin ang="2700000" scaled="1"/>
          </a:gradFill>
          <a:ln>
            <a:noFill/>
          </a:ln>
          <a:effectLst>
            <a:softEdge rad="10033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1" name="Frame 30">
            <a:extLst>
              <a:ext uri="{FF2B5EF4-FFF2-40B4-BE49-F238E27FC236}">
                <a16:creationId xmlns:a16="http://schemas.microsoft.com/office/drawing/2014/main" id="{39965751-DC22-488D-94B6-350461BCC4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frame">
            <a:avLst>
              <a:gd name="adj1" fmla="val 7164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id="{9568787F-ED4D-4F45-AA58-D2BCD57A5BB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7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2819673"/>
      </p:ext>
    </p:extLst>
  </p:cSld>
  <p:clrMapOvr>
    <a:masterClrMapping/>
  </p:clrMapOvr>
</p:sld>
</file>

<file path=ppt/theme/theme1.xml><?xml version="1.0" encoding="utf-8"?>
<a:theme xmlns:a="http://schemas.openxmlformats.org/drawingml/2006/main" name="LuminousVTI">
  <a:themeElements>
    <a:clrScheme name="Custom 54">
      <a:dk1>
        <a:sysClr val="windowText" lastClr="000000"/>
      </a:dk1>
      <a:lt1>
        <a:sysClr val="window" lastClr="FFFFFF"/>
      </a:lt1>
      <a:dk2>
        <a:srgbClr val="201449"/>
      </a:dk2>
      <a:lt2>
        <a:srgbClr val="EEEEEE"/>
      </a:lt2>
      <a:accent1>
        <a:srgbClr val="F900A0"/>
      </a:accent1>
      <a:accent2>
        <a:srgbClr val="4D4EE6"/>
      </a:accent2>
      <a:accent3>
        <a:srgbClr val="454B78"/>
      </a:accent3>
      <a:accent4>
        <a:srgbClr val="A3A3C1"/>
      </a:accent4>
      <a:accent5>
        <a:srgbClr val="7162FE"/>
      </a:accent5>
      <a:accent6>
        <a:srgbClr val="1EBE9B"/>
      </a:accent6>
      <a:hlink>
        <a:srgbClr val="F900A0"/>
      </a:hlink>
      <a:folHlink>
        <a:srgbClr val="8477FE"/>
      </a:folHlink>
    </a:clrScheme>
    <a:fontScheme name="Custom 51">
      <a:majorFont>
        <a:latin typeface="Sabon Next LT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LuminousVTI" id="{3EBF12FF-FD44-415B-AB75-5B4F7E5C3AC4}" vid="{521B7FAE-6A8D-4468-B79A-0706294A0D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0</Words>
  <Application>Microsoft Office PowerPoint</Application>
  <PresentationFormat>Grand écran</PresentationFormat>
  <Paragraphs>0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6" baseType="lpstr">
      <vt:lpstr>Arial</vt:lpstr>
      <vt:lpstr>Avenir Next LT Pro</vt:lpstr>
      <vt:lpstr>Sabon Next LT</vt:lpstr>
      <vt:lpstr>Wingdings</vt:lpstr>
      <vt:lpstr>LuminousVTI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LE PORT Rosenn</dc:creator>
  <cp:lastModifiedBy>LE PORT Rosenn</cp:lastModifiedBy>
  <cp:revision>1</cp:revision>
  <dcterms:created xsi:type="dcterms:W3CDTF">2022-03-22T15:29:16Z</dcterms:created>
  <dcterms:modified xsi:type="dcterms:W3CDTF">2022-03-22T15:32:32Z</dcterms:modified>
</cp:coreProperties>
</file>