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6"/>
  </p:notesMasterIdLst>
  <p:sldIdLst>
    <p:sldId id="367" r:id="rId5"/>
    <p:sldId id="903" r:id="rId6"/>
    <p:sldId id="904" r:id="rId7"/>
    <p:sldId id="905" r:id="rId8"/>
    <p:sldId id="906" r:id="rId9"/>
    <p:sldId id="907" r:id="rId10"/>
    <p:sldId id="908" r:id="rId11"/>
    <p:sldId id="909" r:id="rId12"/>
    <p:sldId id="910" r:id="rId13"/>
    <p:sldId id="911" r:id="rId14"/>
    <p:sldId id="842" r:id="rId15"/>
  </p:sldIdLst>
  <p:sldSz cx="24384000" cy="13716000"/>
  <p:notesSz cx="6858000" cy="9144000"/>
  <p:embeddedFontLst>
    <p:embeddedFont>
      <p:font typeface="Montserrat Bold" panose="00000800000000000000" charset="0"/>
      <p:bold r:id="rId17"/>
    </p:embeddedFont>
    <p:embeddedFont>
      <p:font typeface="Montserrat Medium" panose="00000600000000000000" pitchFamily="2" charset="0"/>
      <p:regular r:id="rId18"/>
      <p:italic r:id="rId19"/>
    </p:embeddedFont>
    <p:embeddedFont>
      <p:font typeface="Montserrat Regular" panose="00000500000000000000" charset="0"/>
      <p:regular r:id="rId20"/>
    </p:embeddedFont>
    <p:embeddedFont>
      <p:font typeface="Montserrat SemiBold" panose="00000700000000000000" pitchFamily="2" charset="0"/>
      <p:bold r:id="rId21"/>
      <p:boldItalic r:id="rId22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1531" rtl="0" fontAlgn="auto" latinLnBrk="0" hangingPunct="0">
      <a:lnSpc>
        <a:spcPct val="14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656D78"/>
        </a:solidFill>
        <a:effectLst/>
        <a:uFillTx/>
        <a:latin typeface="Montserrat Regular"/>
        <a:ea typeface="Montserrat Regular"/>
        <a:cs typeface="Montserrat Regular"/>
        <a:sym typeface="Montserrat Regular"/>
      </a:defRPr>
    </a:lvl1pPr>
    <a:lvl2pPr marL="0" marR="0" indent="228600" algn="l" defTabSz="821531" rtl="0" fontAlgn="auto" latinLnBrk="0" hangingPunct="0">
      <a:lnSpc>
        <a:spcPct val="14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656D78"/>
        </a:solidFill>
        <a:effectLst/>
        <a:uFillTx/>
        <a:latin typeface="Montserrat Regular"/>
        <a:ea typeface="Montserrat Regular"/>
        <a:cs typeface="Montserrat Regular"/>
        <a:sym typeface="Montserrat Regular"/>
      </a:defRPr>
    </a:lvl2pPr>
    <a:lvl3pPr marL="0" marR="0" indent="457200" algn="l" defTabSz="821531" rtl="0" fontAlgn="auto" latinLnBrk="0" hangingPunct="0">
      <a:lnSpc>
        <a:spcPct val="14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656D78"/>
        </a:solidFill>
        <a:effectLst/>
        <a:uFillTx/>
        <a:latin typeface="Montserrat Regular"/>
        <a:ea typeface="Montserrat Regular"/>
        <a:cs typeface="Montserrat Regular"/>
        <a:sym typeface="Montserrat Regular"/>
      </a:defRPr>
    </a:lvl3pPr>
    <a:lvl4pPr marL="0" marR="0" indent="685800" algn="l" defTabSz="821531" rtl="0" fontAlgn="auto" latinLnBrk="0" hangingPunct="0">
      <a:lnSpc>
        <a:spcPct val="14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656D78"/>
        </a:solidFill>
        <a:effectLst/>
        <a:uFillTx/>
        <a:latin typeface="Montserrat Regular"/>
        <a:ea typeface="Montserrat Regular"/>
        <a:cs typeface="Montserrat Regular"/>
        <a:sym typeface="Montserrat Regular"/>
      </a:defRPr>
    </a:lvl4pPr>
    <a:lvl5pPr marL="0" marR="0" indent="914400" algn="l" defTabSz="821531" rtl="0" fontAlgn="auto" latinLnBrk="0" hangingPunct="0">
      <a:lnSpc>
        <a:spcPct val="14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656D78"/>
        </a:solidFill>
        <a:effectLst/>
        <a:uFillTx/>
        <a:latin typeface="Montserrat Regular"/>
        <a:ea typeface="Montserrat Regular"/>
        <a:cs typeface="Montserrat Regular"/>
        <a:sym typeface="Montserrat Regular"/>
      </a:defRPr>
    </a:lvl5pPr>
    <a:lvl6pPr marL="0" marR="0" indent="1143000" algn="l" defTabSz="821531" rtl="0" fontAlgn="auto" latinLnBrk="0" hangingPunct="0">
      <a:lnSpc>
        <a:spcPct val="14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656D78"/>
        </a:solidFill>
        <a:effectLst/>
        <a:uFillTx/>
        <a:latin typeface="Montserrat Regular"/>
        <a:ea typeface="Montserrat Regular"/>
        <a:cs typeface="Montserrat Regular"/>
        <a:sym typeface="Montserrat Regular"/>
      </a:defRPr>
    </a:lvl6pPr>
    <a:lvl7pPr marL="0" marR="0" indent="1371600" algn="l" defTabSz="821531" rtl="0" fontAlgn="auto" latinLnBrk="0" hangingPunct="0">
      <a:lnSpc>
        <a:spcPct val="14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656D78"/>
        </a:solidFill>
        <a:effectLst/>
        <a:uFillTx/>
        <a:latin typeface="Montserrat Regular"/>
        <a:ea typeface="Montserrat Regular"/>
        <a:cs typeface="Montserrat Regular"/>
        <a:sym typeface="Montserrat Regular"/>
      </a:defRPr>
    </a:lvl7pPr>
    <a:lvl8pPr marL="0" marR="0" indent="1600200" algn="l" defTabSz="821531" rtl="0" fontAlgn="auto" latinLnBrk="0" hangingPunct="0">
      <a:lnSpc>
        <a:spcPct val="14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656D78"/>
        </a:solidFill>
        <a:effectLst/>
        <a:uFillTx/>
        <a:latin typeface="Montserrat Regular"/>
        <a:ea typeface="Montserrat Regular"/>
        <a:cs typeface="Montserrat Regular"/>
        <a:sym typeface="Montserrat Regular"/>
      </a:defRPr>
    </a:lvl8pPr>
    <a:lvl9pPr marL="0" marR="0" indent="1828800" algn="l" defTabSz="821531" rtl="0" fontAlgn="auto" latinLnBrk="0" hangingPunct="0">
      <a:lnSpc>
        <a:spcPct val="14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656D78"/>
        </a:solidFill>
        <a:effectLst/>
        <a:uFillTx/>
        <a:latin typeface="Montserrat Regular"/>
        <a:ea typeface="Montserrat Regular"/>
        <a:cs typeface="Montserrat Regular"/>
        <a:sym typeface="Montserrat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2B2F"/>
    <a:srgbClr val="C4CBD3"/>
    <a:srgbClr val="F2F2F2"/>
    <a:srgbClr val="FFFFFF"/>
    <a:srgbClr val="F0E61D"/>
    <a:srgbClr val="365BE6"/>
    <a:srgbClr val="3A65F2"/>
    <a:srgbClr val="18188C"/>
    <a:srgbClr val="CCCCC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080991-B6E6-41E8-A9E0-0AC491D160BD}" v="4" dt="2023-06-22T07:50:27.423"/>
  </p1510:revLst>
</p1510:revInfo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n" i="off">
        <a:fontRef idx="minor">
          <a:srgbClr val="656D78"/>
        </a:fontRef>
        <a:srgbClr val="656D7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656D78"/>
        </a:fontRef>
        <a:srgbClr val="656D78"/>
      </a:tcTxStyle>
      <a:tcStyle>
        <a:tcBdr>
          <a:left>
            <a:ln w="12700" cap="flat">
              <a:noFill/>
              <a:miter lim="400000"/>
            </a:ln>
          </a:left>
          <a:right>
            <a:ln w="635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635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636D7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656D78"/>
        </a:fontRef>
        <a:srgbClr val="656D7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2966FB"/>
          </a:solidFill>
        </a:fill>
      </a:tcStyle>
    </a:firstRow>
  </a:tblStyle>
  <a:tblStyle styleId="{4C3C2611-4C71-4FC5-86AE-919BDF0F9419}" styleName="">
    <a:tblBg/>
    <a:wholeTbl>
      <a:tcTxStyle b="on" i="off">
        <a:fontRef idx="minor">
          <a:srgbClr val="656D78"/>
        </a:fontRef>
        <a:srgbClr val="656D7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Ref idx="minor">
          <a:srgbClr val="656D78"/>
        </a:fontRef>
        <a:srgbClr val="656D78"/>
      </a:tcTxStyle>
      <a:tcStyle>
        <a:tcBdr>
          <a:left>
            <a:ln w="12700" cap="flat">
              <a:noFill/>
              <a:miter lim="400000"/>
            </a:ln>
          </a:left>
          <a:right>
            <a:ln w="6350" cap="flat">
              <a:solidFill>
                <a:srgbClr val="3A65F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656D78"/>
        </a:fontRef>
        <a:srgbClr val="656D78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3A65F2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886" autoAdjust="0"/>
  </p:normalViewPr>
  <p:slideViewPr>
    <p:cSldViewPr snapToGrid="0">
      <p:cViewPr varScale="1">
        <p:scale>
          <a:sx n="34" d="100"/>
          <a:sy n="34" d="100"/>
        </p:scale>
        <p:origin x="1267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2" name="Shape 4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Blank P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</p:spPr>
        <p:txBody>
          <a:bodyPr wrap="none"/>
          <a:lstStyle>
            <a:lvl1pPr algn="ctr">
              <a:lnSpc>
                <a:spcPct val="100000"/>
              </a:lnSpc>
              <a:defRPr sz="22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"/>
          <p:cNvSpPr/>
          <p:nvPr/>
        </p:nvSpPr>
        <p:spPr>
          <a:xfrm>
            <a:off x="0" y="0"/>
            <a:ext cx="24384000" cy="13716000"/>
          </a:xfrm>
          <a:prstGeom prst="rect">
            <a:avLst/>
          </a:prstGeom>
          <a:solidFill>
            <a:srgbClr val="F5F5F5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algn="ctr">
              <a:lnSpc>
                <a:spcPct val="100000"/>
              </a:lnSpc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" name="Titeltext"/>
          <p:cNvSpPr txBox="1">
            <a:spLocks noGrp="1"/>
          </p:cNvSpPr>
          <p:nvPr>
            <p:ph type="title"/>
          </p:nvPr>
        </p:nvSpPr>
        <p:spPr>
          <a:xfrm>
            <a:off x="4387453" y="357187"/>
            <a:ext cx="15609094" cy="303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4" name="Textebene 1…"/>
          <p:cNvSpPr txBox="1">
            <a:spLocks noGrp="1"/>
          </p:cNvSpPr>
          <p:nvPr>
            <p:ph type="body" idx="1"/>
          </p:nvPr>
        </p:nvSpPr>
        <p:spPr>
          <a:xfrm>
            <a:off x="4387453" y="3643312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21702095" y="12960767"/>
            <a:ext cx="1645395" cy="429045"/>
          </a:xfrm>
          <a:prstGeom prst="rect">
            <a:avLst/>
          </a:prstGeom>
          <a:ln w="12700">
            <a:miter lim="400000"/>
          </a:ln>
        </p:spPr>
        <p:txBody>
          <a:bodyPr lIns="71437" tIns="71437" rIns="71437" bIns="71437">
            <a:spAutoFit/>
          </a:bodyPr>
          <a:lstStyle>
            <a:lvl1pPr algn="r">
              <a:lnSpc>
                <a:spcPts val="2300"/>
              </a:lnSpc>
              <a:defRPr sz="1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1pPr>
      <a:lvl2pPr marL="0" marR="0" indent="0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2pPr>
      <a:lvl3pPr marL="0" marR="0" indent="0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3pPr>
      <a:lvl4pPr marL="0" marR="0" indent="0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4pPr>
      <a:lvl5pPr marL="0" marR="0" indent="0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5pPr>
      <a:lvl6pPr marL="0" marR="0" indent="0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6pPr>
      <a:lvl7pPr marL="0" marR="0" indent="0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7pPr>
      <a:lvl8pPr marL="0" marR="0" indent="0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8pPr>
      <a:lvl9pPr marL="0" marR="0" indent="0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9pPr>
    </p:titleStyle>
    <p:bodyStyle>
      <a:lvl1pPr marL="333375" marR="0" indent="-333375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Pct val="145000"/>
        <a:buFontTx/>
        <a:buChar char="•"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1pPr>
      <a:lvl2pPr marL="777875" marR="0" indent="-333375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Pct val="145000"/>
        <a:buFontTx/>
        <a:buChar char="•"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2pPr>
      <a:lvl3pPr marL="1222375" marR="0" indent="-333375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Pct val="145000"/>
        <a:buFontTx/>
        <a:buChar char="•"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3pPr>
      <a:lvl4pPr marL="1666875" marR="0" indent="-333375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Pct val="145000"/>
        <a:buFontTx/>
        <a:buChar char="•"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4pPr>
      <a:lvl5pPr marL="2111375" marR="0" indent="-333375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Pct val="145000"/>
        <a:buFontTx/>
        <a:buChar char="•"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5pPr>
      <a:lvl6pPr marL="2555875" marR="0" indent="-333375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Pct val="145000"/>
        <a:buFontTx/>
        <a:buChar char="•"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6pPr>
      <a:lvl7pPr marL="3000375" marR="0" indent="-333375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Pct val="145000"/>
        <a:buFontTx/>
        <a:buChar char="•"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7pPr>
      <a:lvl8pPr marL="3444875" marR="0" indent="-333375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Pct val="145000"/>
        <a:buFontTx/>
        <a:buChar char="•"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8pPr>
      <a:lvl9pPr marL="3889375" marR="0" indent="-333375" algn="l" defTabSz="821531" rtl="0" latinLnBrk="0">
        <a:lnSpc>
          <a:spcPct val="140000"/>
        </a:lnSpc>
        <a:spcBef>
          <a:spcPts val="0"/>
        </a:spcBef>
        <a:spcAft>
          <a:spcPts val="0"/>
        </a:spcAft>
        <a:buClrTx/>
        <a:buSzPct val="145000"/>
        <a:buFontTx/>
        <a:buChar char="•"/>
        <a:tabLst/>
        <a:defRPr sz="2400" b="0" i="0" u="none" strike="noStrike" cap="none" spc="0" baseline="0">
          <a:solidFill>
            <a:srgbClr val="656D78"/>
          </a:solidFill>
          <a:uFillTx/>
          <a:latin typeface="Montserrat Regular"/>
          <a:ea typeface="Montserrat Regular"/>
          <a:cs typeface="Montserrat Regular"/>
          <a:sym typeface="Montserrat Regular"/>
        </a:defRPr>
      </a:lvl9pPr>
    </p:bodyStyle>
    <p:otherStyle>
      <a:lvl1pPr marL="0" marR="0" indent="0" algn="r" defTabSz="821531" latinLnBrk="0">
        <a:lnSpc>
          <a:spcPts val="2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r" defTabSz="821531" latinLnBrk="0">
        <a:lnSpc>
          <a:spcPts val="2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r" defTabSz="821531" latinLnBrk="0">
        <a:lnSpc>
          <a:spcPts val="2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r" defTabSz="821531" latinLnBrk="0">
        <a:lnSpc>
          <a:spcPts val="2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r" defTabSz="821531" latinLnBrk="0">
        <a:lnSpc>
          <a:spcPts val="2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r" defTabSz="821531" latinLnBrk="0">
        <a:lnSpc>
          <a:spcPts val="2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r" defTabSz="821531" latinLnBrk="0">
        <a:lnSpc>
          <a:spcPts val="2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r" defTabSz="821531" latinLnBrk="0">
        <a:lnSpc>
          <a:spcPts val="2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r" defTabSz="821531" latinLnBrk="0">
        <a:lnSpc>
          <a:spcPts val="23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2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54.xml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35.png"/><Relationship Id="rId3" Type="http://schemas.openxmlformats.org/officeDocument/2006/relationships/tags" Target="../tags/tag49.xml"/><Relationship Id="rId7" Type="http://schemas.openxmlformats.org/officeDocument/2006/relationships/tags" Target="../tags/tag53.xml"/><Relationship Id="rId12" Type="http://schemas.openxmlformats.org/officeDocument/2006/relationships/tags" Target="../tags/tag58.xml"/><Relationship Id="rId17" Type="http://schemas.openxmlformats.org/officeDocument/2006/relationships/image" Target="../media/image34.svg"/><Relationship Id="rId2" Type="http://schemas.openxmlformats.org/officeDocument/2006/relationships/tags" Target="../tags/tag48.xml"/><Relationship Id="rId16" Type="http://schemas.openxmlformats.org/officeDocument/2006/relationships/image" Target="../media/image33.png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11" Type="http://schemas.openxmlformats.org/officeDocument/2006/relationships/tags" Target="../tags/tag57.xml"/><Relationship Id="rId5" Type="http://schemas.openxmlformats.org/officeDocument/2006/relationships/tags" Target="../tags/tag51.xml"/><Relationship Id="rId15" Type="http://schemas.openxmlformats.org/officeDocument/2006/relationships/image" Target="../media/image32.png"/><Relationship Id="rId10" Type="http://schemas.openxmlformats.org/officeDocument/2006/relationships/tags" Target="../tags/tag56.xml"/><Relationship Id="rId19" Type="http://schemas.openxmlformats.org/officeDocument/2006/relationships/image" Target="../media/image36.png"/><Relationship Id="rId4" Type="http://schemas.openxmlformats.org/officeDocument/2006/relationships/tags" Target="../tags/tag50.xml"/><Relationship Id="rId9" Type="http://schemas.openxmlformats.org/officeDocument/2006/relationships/tags" Target="../tags/tag55.xml"/><Relationship Id="rId1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7.xml"/><Relationship Id="rId18" Type="http://schemas.openxmlformats.org/officeDocument/2006/relationships/tags" Target="../tags/tag22.xml"/><Relationship Id="rId26" Type="http://schemas.openxmlformats.org/officeDocument/2006/relationships/tags" Target="../tags/tag30.xml"/><Relationship Id="rId3" Type="http://schemas.openxmlformats.org/officeDocument/2006/relationships/tags" Target="../tags/tag7.xml"/><Relationship Id="rId21" Type="http://schemas.openxmlformats.org/officeDocument/2006/relationships/tags" Target="../tags/tag25.xml"/><Relationship Id="rId34" Type="http://schemas.openxmlformats.org/officeDocument/2006/relationships/tags" Target="../tags/tag38.xml"/><Relationship Id="rId7" Type="http://schemas.openxmlformats.org/officeDocument/2006/relationships/tags" Target="../tags/tag11.xml"/><Relationship Id="rId12" Type="http://schemas.openxmlformats.org/officeDocument/2006/relationships/tags" Target="../tags/tag16.xml"/><Relationship Id="rId17" Type="http://schemas.openxmlformats.org/officeDocument/2006/relationships/tags" Target="../tags/tag21.xml"/><Relationship Id="rId25" Type="http://schemas.openxmlformats.org/officeDocument/2006/relationships/tags" Target="../tags/tag29.xml"/><Relationship Id="rId33" Type="http://schemas.openxmlformats.org/officeDocument/2006/relationships/tags" Target="../tags/tag37.xml"/><Relationship Id="rId2" Type="http://schemas.openxmlformats.org/officeDocument/2006/relationships/tags" Target="../tags/tag6.xml"/><Relationship Id="rId16" Type="http://schemas.openxmlformats.org/officeDocument/2006/relationships/tags" Target="../tags/tag20.xml"/><Relationship Id="rId20" Type="http://schemas.openxmlformats.org/officeDocument/2006/relationships/tags" Target="../tags/tag24.xml"/><Relationship Id="rId29" Type="http://schemas.openxmlformats.org/officeDocument/2006/relationships/tags" Target="../tags/tag33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24" Type="http://schemas.openxmlformats.org/officeDocument/2006/relationships/tags" Target="../tags/tag28.xml"/><Relationship Id="rId32" Type="http://schemas.openxmlformats.org/officeDocument/2006/relationships/tags" Target="../tags/tag36.xml"/><Relationship Id="rId5" Type="http://schemas.openxmlformats.org/officeDocument/2006/relationships/tags" Target="../tags/tag9.xml"/><Relationship Id="rId15" Type="http://schemas.openxmlformats.org/officeDocument/2006/relationships/tags" Target="../tags/tag19.xml"/><Relationship Id="rId23" Type="http://schemas.openxmlformats.org/officeDocument/2006/relationships/tags" Target="../tags/tag27.xml"/><Relationship Id="rId28" Type="http://schemas.openxmlformats.org/officeDocument/2006/relationships/tags" Target="../tags/tag32.xml"/><Relationship Id="rId10" Type="http://schemas.openxmlformats.org/officeDocument/2006/relationships/tags" Target="../tags/tag14.xml"/><Relationship Id="rId19" Type="http://schemas.openxmlformats.org/officeDocument/2006/relationships/tags" Target="../tags/tag23.xml"/><Relationship Id="rId31" Type="http://schemas.openxmlformats.org/officeDocument/2006/relationships/tags" Target="../tags/tag35.xml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tags" Target="../tags/tag18.xml"/><Relationship Id="rId22" Type="http://schemas.openxmlformats.org/officeDocument/2006/relationships/tags" Target="../tags/tag26.xml"/><Relationship Id="rId27" Type="http://schemas.openxmlformats.org/officeDocument/2006/relationships/tags" Target="../tags/tag31.xml"/><Relationship Id="rId30" Type="http://schemas.openxmlformats.org/officeDocument/2006/relationships/tags" Target="../tags/tag34.xml"/><Relationship Id="rId35" Type="http://schemas.openxmlformats.org/officeDocument/2006/relationships/slideLayout" Target="../slideLayouts/slideLayout1.xml"/><Relationship Id="rId8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0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Welcome…"/>
          <p:cNvSpPr txBox="1"/>
          <p:nvPr>
            <p:custDataLst>
              <p:tags r:id="rId1"/>
            </p:custDataLst>
          </p:nvPr>
        </p:nvSpPr>
        <p:spPr>
          <a:xfrm>
            <a:off x="2567567" y="2751724"/>
            <a:ext cx="11286219" cy="2146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900"/>
              </a:lnSpc>
              <a:spcAft>
                <a:spcPts val="3400"/>
              </a:spcAft>
              <a:defRPr cap="all" spc="336">
                <a:latin typeface="+mj-lt"/>
                <a:ea typeface="+mj-ea"/>
                <a:cs typeface="+mj-cs"/>
                <a:sym typeface="Montserrat Medium"/>
              </a:defRPr>
            </a:pPr>
            <a:r>
              <a:rPr lang="fr-FR" dirty="0">
                <a:solidFill>
                  <a:schemeClr val="accent1"/>
                </a:solidFill>
              </a:rPr>
              <a:t>Objectif 1</a:t>
            </a:r>
            <a:endParaRPr dirty="0">
              <a:solidFill>
                <a:schemeClr val="accent1"/>
              </a:solidFill>
            </a:endParaRPr>
          </a:p>
          <a:p>
            <a:pPr>
              <a:lnSpc>
                <a:spcPts val="9600"/>
              </a:lnSpc>
              <a:defRPr sz="10800" spc="107">
                <a:latin typeface="Bebas Neue Bold"/>
                <a:ea typeface="Bebas Neue Bold"/>
                <a:cs typeface="Bebas Neue Bold"/>
                <a:sym typeface="Bebas Neue Bold"/>
              </a:defRPr>
            </a:pPr>
            <a:r>
              <a:rPr lang="fr-FR" dirty="0">
                <a:solidFill>
                  <a:schemeClr val="accent1"/>
                </a:solidFill>
              </a:rPr>
              <a:t>Dispositif de l’</a:t>
            </a:r>
            <a:r>
              <a:rPr lang="fr-FR" dirty="0" err="1">
                <a:solidFill>
                  <a:schemeClr val="accent1"/>
                </a:solidFill>
              </a:rPr>
              <a:t>anfh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175" name="We want to see more charts translating our vision of having a market leading platform. digitalize in this space to provide 360 degree content."/>
          <p:cNvSpPr txBox="1"/>
          <p:nvPr>
            <p:custDataLst>
              <p:tags r:id="rId2"/>
            </p:custDataLst>
          </p:nvPr>
        </p:nvSpPr>
        <p:spPr>
          <a:xfrm>
            <a:off x="2567567" y="5538499"/>
            <a:ext cx="6032319" cy="11444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r>
              <a:rPr lang="fr-FR" sz="2800" dirty="0">
                <a:solidFill>
                  <a:schemeClr val="tx1"/>
                </a:solidFill>
              </a:rPr>
              <a:t>Comprendre le dispositif cyber </a:t>
            </a:r>
            <a:br>
              <a:rPr lang="fr-FR" sz="2800" dirty="0">
                <a:solidFill>
                  <a:schemeClr val="tx1"/>
                </a:solidFill>
              </a:rPr>
            </a:br>
            <a:r>
              <a:rPr lang="fr-FR" sz="2800" dirty="0">
                <a:solidFill>
                  <a:schemeClr val="tx1"/>
                </a:solidFill>
              </a:rPr>
              <a:t>de l’ANFH.</a:t>
            </a:r>
            <a:endParaRPr sz="2800" dirty="0">
              <a:solidFill>
                <a:schemeClr val="tx1"/>
              </a:solidFill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6A7887C-B6CD-F7D6-FF09-CE205A9F496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70303" y="8954786"/>
            <a:ext cx="720000" cy="720000"/>
          </a:xfrm>
          <a:prstGeom prst="rect">
            <a:avLst/>
          </a:prstGeom>
        </p:spPr>
      </p:pic>
      <p:sp>
        <p:nvSpPr>
          <p:cNvPr id="4" name="We want to see more charts translating our vision of having a market leading platform. digitalize in this space to provide 360 degree content.">
            <a:extLst>
              <a:ext uri="{FF2B5EF4-FFF2-40B4-BE49-F238E27FC236}">
                <a16:creationId xmlns:a16="http://schemas.microsoft.com/office/drawing/2014/main" id="{53D2DA82-3B73-4F01-8DF2-CE1F74EC260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38936" y="9016698"/>
            <a:ext cx="1418802" cy="5411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fr-FR" sz="2800" dirty="0">
                <a:solidFill>
                  <a:schemeClr val="tx1"/>
                </a:solidFill>
                <a:latin typeface="Montserrat Bold" panose="00000800000000000000" pitchFamily="2" charset="0"/>
              </a:rPr>
              <a:t>15min</a:t>
            </a:r>
            <a:endParaRPr sz="2800" dirty="0">
              <a:solidFill>
                <a:schemeClr val="tx1"/>
              </a:solidFill>
              <a:latin typeface="Montserrat Bold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162687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9D1071A3-045F-8B8F-F955-AE688F36F8A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528967" y="863937"/>
            <a:ext cx="17326066" cy="12186007"/>
            <a:chOff x="338479" y="766955"/>
            <a:chExt cx="8527745" cy="5997851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406F0DB-AA52-A407-5C34-275D4F1CC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8479" y="766955"/>
              <a:ext cx="7976181" cy="2020633"/>
            </a:xfrm>
            <a:prstGeom prst="rect">
              <a:avLst/>
            </a:prstGeom>
          </p:spPr>
        </p:pic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4EF12258-4C91-0196-A1DE-9292ECE24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87139" y="2863028"/>
              <a:ext cx="2232853" cy="2263336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4FBE2A2C-67B7-F68A-6B71-BCDC3AD32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19992" y="2863028"/>
              <a:ext cx="2446232" cy="3901778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4308C006-E1A0-6F4E-9C30-A0ABCBBBB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20094" y="2991440"/>
              <a:ext cx="2598645" cy="3467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5059774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"/>
          <p:cNvSpPr/>
          <p:nvPr>
            <p:custDataLst>
              <p:tags r:id="rId1"/>
            </p:custDataLst>
          </p:nvPr>
        </p:nvSpPr>
        <p:spPr>
          <a:xfrm>
            <a:off x="0" y="0"/>
            <a:ext cx="15218768" cy="30484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algn="ctr">
              <a:lnSpc>
                <a:spcPct val="100000"/>
              </a:lnSpc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8" name="Powerbiz…"/>
          <p:cNvSpPr txBox="1"/>
          <p:nvPr>
            <p:custDataLst>
              <p:tags r:id="rId2"/>
            </p:custDataLst>
          </p:nvPr>
        </p:nvSpPr>
        <p:spPr>
          <a:xfrm>
            <a:off x="2192983" y="6709878"/>
            <a:ext cx="11997827" cy="2471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71437" tIns="71437" rIns="71437" bIns="71437">
            <a:spAutoFit/>
          </a:bodyPr>
          <a:lstStyle/>
          <a:p>
            <a:pPr>
              <a:lnSpc>
                <a:spcPts val="17000"/>
              </a:lnSpc>
              <a:defRPr sz="18000" spc="180">
                <a:latin typeface="Bebas Neue Bold"/>
                <a:ea typeface="Bebas Neue Bold"/>
                <a:cs typeface="Bebas Neue Bold"/>
                <a:sym typeface="Bebas Neue Bold"/>
              </a:defRPr>
            </a:pPr>
            <a:r>
              <a:rPr lang="fr-FR">
                <a:solidFill>
                  <a:schemeClr val="accent1"/>
                </a:solidFill>
              </a:rPr>
              <a:t>Merci !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32" name="We’re all in this together, even if our businesses function differently. Execute enough to wash your face. Imagineer regroup."/>
          <p:cNvSpPr txBox="1"/>
          <p:nvPr>
            <p:custDataLst>
              <p:tags r:id="rId3"/>
            </p:custDataLst>
          </p:nvPr>
        </p:nvSpPr>
        <p:spPr>
          <a:xfrm>
            <a:off x="2350119" y="11306105"/>
            <a:ext cx="12246413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1800"/>
            </a:lvl1pPr>
          </a:lstStyle>
          <a:p>
            <a:pPr>
              <a:lnSpc>
                <a:spcPct val="100000"/>
              </a:lnSpc>
            </a:pPr>
            <a:r>
              <a:rPr lang="fr-FR" dirty="0">
                <a:solidFill>
                  <a:schemeClr val="tx1"/>
                </a:solidFill>
              </a:rPr>
              <a:t>Cette formation a été conçue par Akyl et </a:t>
            </a:r>
            <a:r>
              <a:rPr lang="fr-FR" dirty="0" err="1">
                <a:solidFill>
                  <a:schemeClr val="tx1"/>
                </a:solidFill>
              </a:rPr>
              <a:t>Crisalyde</a:t>
            </a:r>
            <a:r>
              <a:rPr lang="fr-FR" dirty="0">
                <a:solidFill>
                  <a:schemeClr val="tx1"/>
                </a:solidFill>
              </a:rPr>
              <a:t> pour l’ANFH. Conception support : Eric SCHMITLIN.</a:t>
            </a:r>
          </a:p>
          <a:p>
            <a:pPr>
              <a:lnSpc>
                <a:spcPct val="100000"/>
              </a:lnSpc>
            </a:pPr>
            <a:r>
              <a:rPr lang="fr-FR" dirty="0">
                <a:solidFill>
                  <a:schemeClr val="tx1"/>
                </a:solidFill>
              </a:rPr>
              <a:t>La distribution, reproduction et toute utilisation de ce support est interdite sauf autorisation préalable.</a:t>
            </a:r>
          </a:p>
        </p:txBody>
      </p:sp>
      <p:sp>
        <p:nvSpPr>
          <p:cNvPr id="34" name="Quadrat"/>
          <p:cNvSpPr/>
          <p:nvPr>
            <p:custDataLst>
              <p:tags r:id="rId4"/>
            </p:custDataLst>
          </p:nvPr>
        </p:nvSpPr>
        <p:spPr>
          <a:xfrm>
            <a:off x="0" y="11285608"/>
            <a:ext cx="1270000" cy="1270001"/>
          </a:xfrm>
          <a:prstGeom prst="rect">
            <a:avLst/>
          </a:prstGeom>
          <a:solidFill>
            <a:schemeClr val="bg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algn="ctr">
              <a:lnSpc>
                <a:spcPct val="100000"/>
              </a:lnSpc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41" name="Image 40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A61CB9D9-BA30-A6E2-B5BE-88F2DBF3753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2095" y="0"/>
            <a:ext cx="9144000" cy="13716000"/>
          </a:xfrm>
          <a:prstGeom prst="rect">
            <a:avLst/>
          </a:prstGeom>
        </p:spPr>
      </p:pic>
      <p:sp>
        <p:nvSpPr>
          <p:cNvPr id="23" name="Rechteck"/>
          <p:cNvSpPr/>
          <p:nvPr>
            <p:custDataLst>
              <p:tags r:id="rId6"/>
            </p:custDataLst>
          </p:nvPr>
        </p:nvSpPr>
        <p:spPr>
          <a:xfrm>
            <a:off x="15206694" y="4232"/>
            <a:ext cx="9169401" cy="13716001"/>
          </a:xfrm>
          <a:prstGeom prst="rect">
            <a:avLst/>
          </a:prstGeom>
          <a:solidFill>
            <a:schemeClr val="accent1">
              <a:alpha val="87739"/>
            </a:schemeClr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 algn="ctr">
              <a:lnSpc>
                <a:spcPct val="100000"/>
              </a:lnSpc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5" name="Quadrat"/>
          <p:cNvSpPr/>
          <p:nvPr>
            <p:custDataLst>
              <p:tags r:id="rId7"/>
            </p:custDataLst>
          </p:nvPr>
        </p:nvSpPr>
        <p:spPr>
          <a:xfrm>
            <a:off x="17855515" y="10020006"/>
            <a:ext cx="5265960" cy="2543508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393700" dist="350584" dir="3943570" rotWithShape="0">
              <a:srgbClr val="272B2F">
                <a:alpha val="20167"/>
              </a:srgbClr>
            </a:outerShdw>
          </a:effectLst>
        </p:spPr>
        <p:txBody>
          <a:bodyPr wrap="square" lIns="71437" tIns="71437" rIns="71437" bIns="71437" numCol="1" anchor="ctr">
            <a:noAutofit/>
          </a:bodyPr>
          <a:lstStyle/>
          <a:p>
            <a:pPr algn="ctr">
              <a:lnSpc>
                <a:spcPct val="100000"/>
              </a:lnSpc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1026" name="Picture 2" descr="ANFH">
            <a:extLst>
              <a:ext uri="{FF2B5EF4-FFF2-40B4-BE49-F238E27FC236}">
                <a16:creationId xmlns:a16="http://schemas.microsoft.com/office/drawing/2014/main" id="{70C11541-17F7-6F57-882F-5D2668036BF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597" y="10773607"/>
            <a:ext cx="4152900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werbiz Project Proposal -">
            <a:extLst>
              <a:ext uri="{FF2B5EF4-FFF2-40B4-BE49-F238E27FC236}">
                <a16:creationId xmlns:a16="http://schemas.microsoft.com/office/drawing/2014/main" id="{0B1EF547-6E07-9124-05CB-CF12D63FE41B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404877" y="4683974"/>
            <a:ext cx="13334533" cy="48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4000"/>
              </a:lnSpc>
              <a:spcBef>
                <a:spcPts val="3100"/>
              </a:spcBef>
              <a:defRPr sz="3200">
                <a:solidFill>
                  <a:srgbClr val="3A65F2"/>
                </a:solidFill>
              </a:defRPr>
            </a:lvl1pPr>
          </a:lstStyle>
          <a:p>
            <a:pPr>
              <a:defRPr>
                <a:solidFill>
                  <a:srgbClr val="656D78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fr-FR" dirty="0">
                <a:solidFill>
                  <a:schemeClr val="accent1"/>
                </a:solidFill>
                <a:latin typeface="Montserrat Bold" panose="00000800000000000000" pitchFamily="2" charset="0"/>
                <a:sym typeface="Montserrat Regular"/>
              </a:rPr>
              <a:t>Se sensibiliser à la cybersécurité </a:t>
            </a:r>
            <a:r>
              <a:rPr lang="fr-FR" dirty="0">
                <a:solidFill>
                  <a:schemeClr val="accent1"/>
                </a:solidFill>
                <a:latin typeface="Montserrat Regular"/>
                <a:ea typeface="Montserrat Regular"/>
                <a:cs typeface="Montserrat Regular"/>
                <a:sym typeface="Montserrat Regular"/>
              </a:rPr>
              <a:t>- Webinaire</a:t>
            </a:r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79F623B7-6584-7732-1C19-786D6B57E106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74391" y="11559999"/>
            <a:ext cx="721218" cy="72121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8D7E198-F028-1844-E932-81F897AD3B47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876" y="11938916"/>
            <a:ext cx="2148219" cy="795636"/>
          </a:xfrm>
          <a:prstGeom prst="rect">
            <a:avLst/>
          </a:prstGeom>
        </p:spPr>
      </p:pic>
      <p:sp>
        <p:nvSpPr>
          <p:cNvPr id="2" name="We’re all in this together, even if our businesses function differently. Execute enough to wash your face. Imagineer regroup.">
            <a:extLst>
              <a:ext uri="{FF2B5EF4-FFF2-40B4-BE49-F238E27FC236}">
                <a16:creationId xmlns:a16="http://schemas.microsoft.com/office/drawing/2014/main" id="{187211DB-D816-5ADA-71C8-682677164719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" y="12614556"/>
            <a:ext cx="1270000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0" tIns="0" rIns="0" bIns="0" anchor="b">
            <a:spAutoFit/>
          </a:bodyPr>
          <a:lstStyle>
            <a:lvl1pPr>
              <a:defRPr sz="1800"/>
            </a:lvl1pPr>
          </a:lstStyle>
          <a:p>
            <a:pPr algn="ctr">
              <a:lnSpc>
                <a:spcPct val="100000"/>
              </a:lnSpc>
            </a:pPr>
            <a:r>
              <a:rPr lang="fr-FR" sz="1400" dirty="0">
                <a:solidFill>
                  <a:srgbClr val="272B2F"/>
                </a:solidFill>
              </a:rPr>
              <a:t>Mars 2023</a:t>
            </a:r>
          </a:p>
        </p:txBody>
      </p:sp>
      <p:pic>
        <p:nvPicPr>
          <p:cNvPr id="4" name="Picture 2" descr="Aperçu de l’image">
            <a:extLst>
              <a:ext uri="{FF2B5EF4-FFF2-40B4-BE49-F238E27FC236}">
                <a16:creationId xmlns:a16="http://schemas.microsoft.com/office/drawing/2014/main" id="{6489648D-8487-E809-400F-A529BE1D9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666" y="12041992"/>
            <a:ext cx="4189177" cy="62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07641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elcome to Powerbiz…">
            <a:extLst>
              <a:ext uri="{FF2B5EF4-FFF2-40B4-BE49-F238E27FC236}">
                <a16:creationId xmlns:a16="http://schemas.microsoft.com/office/drawing/2014/main" id="{630F6002-C635-3100-E2F8-2134995A2E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65329" y="1185391"/>
            <a:ext cx="21853343" cy="354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ts val="2900"/>
              </a:lnSpc>
              <a:spcAft>
                <a:spcPts val="3400"/>
              </a:spcAft>
              <a:defRPr cap="all" spc="336">
                <a:latin typeface="+mj-lt"/>
                <a:ea typeface="+mj-ea"/>
                <a:cs typeface="+mj-cs"/>
                <a:sym typeface="Montserrat Medium"/>
              </a:defRPr>
            </a:pPr>
            <a:r>
              <a:rPr lang="fr-FR" dirty="0">
                <a:solidFill>
                  <a:schemeClr val="accent1"/>
                </a:solidFill>
              </a:rPr>
              <a:t>Dispositif cyberdéfense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0F4F5BF-1C17-BD82-4321-B12D2512623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36521" y="1967083"/>
            <a:ext cx="19110958" cy="10730591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7E985B46-F787-D1EA-BA05-767DF2A4E95B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7995087" y="2755293"/>
            <a:ext cx="3504704" cy="2626378"/>
            <a:chOff x="7442634" y="2318118"/>
            <a:chExt cx="3504704" cy="3504705"/>
          </a:xfrm>
        </p:grpSpPr>
        <p:sp>
          <p:nvSpPr>
            <p:cNvPr id="23" name="Quadrat">
              <a:extLst>
                <a:ext uri="{FF2B5EF4-FFF2-40B4-BE49-F238E27FC236}">
                  <a16:creationId xmlns:a16="http://schemas.microsoft.com/office/drawing/2014/main" id="{58318D9D-EB6E-7F70-CADC-4DBEB20018CB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442634" y="2318118"/>
              <a:ext cx="3504704" cy="3504705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71437" tIns="71437" rIns="71437" bIns="71437" anchor="ctr"/>
            <a:lstStyle/>
            <a:p>
              <a:pPr algn="ctr">
                <a:lnSpc>
                  <a:spcPct val="100000"/>
                </a:lnSpc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4" name="Page 04">
              <a:extLst>
                <a:ext uri="{FF2B5EF4-FFF2-40B4-BE49-F238E27FC236}">
                  <a16:creationId xmlns:a16="http://schemas.microsoft.com/office/drawing/2014/main" id="{CE600DE7-B6C8-ED24-E7AF-95B8672F4B25}"/>
                </a:ext>
              </a:extLst>
            </p:cNvPr>
            <p:cNvSpPr txBox="1"/>
            <p:nvPr>
              <p:custDataLst>
                <p:tags r:id="rId33"/>
              </p:custDataLst>
            </p:nvPr>
          </p:nvSpPr>
          <p:spPr>
            <a:xfrm>
              <a:off x="7549945" y="2708883"/>
              <a:ext cx="3290082" cy="12759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lnSpc>
                  <a:spcPts val="5000"/>
                </a:lnSpc>
                <a:defRPr sz="5000" spc="50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defRPr>
              </a:lvl1pPr>
            </a:lstStyle>
            <a:p>
              <a:pPr algn="ctr">
                <a:defRPr>
                  <a:solidFill>
                    <a:srgbClr val="656D78"/>
                  </a:solidFill>
                </a:defRPr>
              </a:pPr>
              <a:r>
                <a:rPr lang="fr-FR" sz="4000" dirty="0">
                  <a:solidFill>
                    <a:schemeClr val="bg1"/>
                  </a:solidFill>
                </a:rPr>
                <a:t>Webinaire de sensibilisation</a:t>
              </a:r>
            </a:p>
          </p:txBody>
        </p:sp>
        <p:sp>
          <p:nvSpPr>
            <p:cNvPr id="25" name="Welcome &amp;  Message">
              <a:extLst>
                <a:ext uri="{FF2B5EF4-FFF2-40B4-BE49-F238E27FC236}">
                  <a16:creationId xmlns:a16="http://schemas.microsoft.com/office/drawing/2014/main" id="{5A9F1C3C-F169-F66B-CFC0-FA601D3C73F6}"/>
                </a:ext>
              </a:extLst>
            </p:cNvPr>
            <p:cNvSpPr txBox="1"/>
            <p:nvPr>
              <p:custDataLst>
                <p:tags r:id="rId34"/>
              </p:custDataLst>
            </p:nvPr>
          </p:nvSpPr>
          <p:spPr>
            <a:xfrm>
              <a:off x="7511152" y="4846142"/>
              <a:ext cx="3367668" cy="3359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0" tIns="0" rIns="0" bIns="0" anchor="b">
              <a:spAutoFit/>
            </a:bodyPr>
            <a:lstStyle>
              <a:lvl1pPr>
                <a:lnSpc>
                  <a:spcPts val="2900"/>
                </a:lnSpc>
                <a:spcBef>
                  <a:spcPts val="3400"/>
                </a:spcBef>
                <a:defRPr sz="1800" cap="all" spc="144">
                  <a:solidFill>
                    <a:srgbClr val="FFFFFF"/>
                  </a:solidFill>
                </a:defRPr>
              </a:lvl1pPr>
            </a:lstStyle>
            <a:p>
              <a:pPr algn="ctr">
                <a:defRPr>
                  <a:solidFill>
                    <a:srgbClr val="656D78"/>
                  </a:solidFill>
                  <a:latin typeface="+mn-lt"/>
                  <a:ea typeface="+mn-ea"/>
                  <a:cs typeface="+mn-cs"/>
                  <a:sym typeface="Montserrat SemiBold"/>
                </a:defRPr>
              </a:pPr>
              <a:r>
                <a:rPr lang="fr-FR" dirty="0">
                  <a:solidFill>
                    <a:schemeClr val="bg1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rPr>
                <a:t>Tout public</a:t>
              </a:r>
              <a:endParaRPr dirty="0">
                <a:solidFill>
                  <a:schemeClr val="bg1"/>
                </a:solidFill>
                <a:latin typeface="Montserrat Regular"/>
                <a:ea typeface="Montserrat Regular"/>
                <a:cs typeface="Montserrat Regular"/>
                <a:sym typeface="Montserrat Regular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674946F-BE6D-B22C-8B0F-FFA47CB39789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12848072" y="2755293"/>
            <a:ext cx="3504704" cy="2626378"/>
            <a:chOff x="7442634" y="2318118"/>
            <a:chExt cx="3504704" cy="3504705"/>
          </a:xfrm>
        </p:grpSpPr>
        <p:sp>
          <p:nvSpPr>
            <p:cNvPr id="28" name="Quadrat">
              <a:extLst>
                <a:ext uri="{FF2B5EF4-FFF2-40B4-BE49-F238E27FC236}">
                  <a16:creationId xmlns:a16="http://schemas.microsoft.com/office/drawing/2014/main" id="{7128F9E4-1309-E268-338E-3437D76D3D43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7442634" y="2318118"/>
              <a:ext cx="3504704" cy="3504705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71437" tIns="71437" rIns="71437" bIns="71437" anchor="ctr"/>
            <a:lstStyle/>
            <a:p>
              <a:pPr algn="ctr">
                <a:lnSpc>
                  <a:spcPct val="100000"/>
                </a:lnSpc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29" name="Page 04">
              <a:extLst>
                <a:ext uri="{FF2B5EF4-FFF2-40B4-BE49-F238E27FC236}">
                  <a16:creationId xmlns:a16="http://schemas.microsoft.com/office/drawing/2014/main" id="{B4E2EFE1-BDAB-1B7C-3181-36C0796432DA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7549945" y="2708883"/>
              <a:ext cx="3290082" cy="12759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lnSpc>
                  <a:spcPts val="5000"/>
                </a:lnSpc>
                <a:defRPr sz="5000" spc="50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defRPr>
              </a:lvl1pPr>
            </a:lstStyle>
            <a:p>
              <a:pPr algn="ctr">
                <a:defRPr>
                  <a:solidFill>
                    <a:srgbClr val="656D78"/>
                  </a:solidFill>
                </a:defRPr>
              </a:pPr>
              <a:r>
                <a:rPr lang="fr-FR" sz="4000" dirty="0">
                  <a:solidFill>
                    <a:schemeClr val="bg1"/>
                  </a:solidFill>
                </a:rPr>
                <a:t>Action de formation (AFN) </a:t>
              </a:r>
            </a:p>
          </p:txBody>
        </p:sp>
        <p:sp>
          <p:nvSpPr>
            <p:cNvPr id="30" name="Welcome &amp;  Message">
              <a:extLst>
                <a:ext uri="{FF2B5EF4-FFF2-40B4-BE49-F238E27FC236}">
                  <a16:creationId xmlns:a16="http://schemas.microsoft.com/office/drawing/2014/main" id="{843451EE-9F59-5ECD-E6F6-E7C16F3433D7}"/>
                </a:ext>
              </a:extLst>
            </p:cNvPr>
            <p:cNvSpPr txBox="1"/>
            <p:nvPr>
              <p:custDataLst>
                <p:tags r:id="rId31"/>
              </p:custDataLst>
            </p:nvPr>
          </p:nvSpPr>
          <p:spPr>
            <a:xfrm>
              <a:off x="7511152" y="4846142"/>
              <a:ext cx="3367668" cy="3359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0" tIns="0" rIns="0" bIns="0" anchor="b">
              <a:spAutoFit/>
            </a:bodyPr>
            <a:lstStyle>
              <a:lvl1pPr>
                <a:lnSpc>
                  <a:spcPts val="2900"/>
                </a:lnSpc>
                <a:spcBef>
                  <a:spcPts val="3400"/>
                </a:spcBef>
                <a:defRPr sz="1800" cap="all" spc="144">
                  <a:solidFill>
                    <a:srgbClr val="FFFFFF"/>
                  </a:solidFill>
                </a:defRPr>
              </a:lvl1pPr>
            </a:lstStyle>
            <a:p>
              <a:pPr algn="ctr">
                <a:defRPr>
                  <a:solidFill>
                    <a:srgbClr val="656D78"/>
                  </a:solidFill>
                  <a:latin typeface="+mn-lt"/>
                  <a:ea typeface="+mn-ea"/>
                  <a:cs typeface="+mn-cs"/>
                  <a:sym typeface="Montserrat SemiBold"/>
                </a:defRPr>
              </a:pPr>
              <a:r>
                <a:rPr lang="fr-FR" dirty="0">
                  <a:solidFill>
                    <a:schemeClr val="bg1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rPr>
                <a:t>Tout public</a:t>
              </a:r>
              <a:endParaRPr dirty="0">
                <a:solidFill>
                  <a:schemeClr val="bg1"/>
                </a:solidFill>
                <a:latin typeface="Montserrat Regular"/>
                <a:ea typeface="Montserrat Regular"/>
                <a:cs typeface="Montserrat Regular"/>
                <a:sym typeface="Montserrat Regular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7E34533D-A038-6D3C-16E3-17B8CC23D3A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3142102" y="6040296"/>
            <a:ext cx="3504704" cy="2626378"/>
            <a:chOff x="7442634" y="2318118"/>
            <a:chExt cx="3504704" cy="3504705"/>
          </a:xfrm>
        </p:grpSpPr>
        <p:sp>
          <p:nvSpPr>
            <p:cNvPr id="32" name="Quadrat">
              <a:extLst>
                <a:ext uri="{FF2B5EF4-FFF2-40B4-BE49-F238E27FC236}">
                  <a16:creationId xmlns:a16="http://schemas.microsoft.com/office/drawing/2014/main" id="{7497A064-1A35-9340-5C75-E2F173DD7364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7442634" y="2318118"/>
              <a:ext cx="3504704" cy="3504705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71437" tIns="71437" rIns="71437" bIns="71437" anchor="ctr"/>
            <a:lstStyle/>
            <a:p>
              <a:pPr algn="ctr">
                <a:lnSpc>
                  <a:spcPct val="100000"/>
                </a:lnSpc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3" name="Page 04">
              <a:extLst>
                <a:ext uri="{FF2B5EF4-FFF2-40B4-BE49-F238E27FC236}">
                  <a16:creationId xmlns:a16="http://schemas.microsoft.com/office/drawing/2014/main" id="{EE001224-8FE6-9A35-D702-C349154D1B43}"/>
                </a:ext>
              </a:extLst>
            </p:cNvPr>
            <p:cNvSpPr txBox="1"/>
            <p:nvPr>
              <p:custDataLst>
                <p:tags r:id="rId27"/>
              </p:custDataLst>
            </p:nvPr>
          </p:nvSpPr>
          <p:spPr>
            <a:xfrm>
              <a:off x="7549945" y="2708883"/>
              <a:ext cx="3290082" cy="6347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lnSpc>
                  <a:spcPts val="5000"/>
                </a:lnSpc>
                <a:defRPr sz="5000" spc="50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defRPr>
              </a:lvl1pPr>
            </a:lstStyle>
            <a:p>
              <a:pPr algn="ctr">
                <a:defRPr>
                  <a:solidFill>
                    <a:srgbClr val="656D78"/>
                  </a:solidFill>
                </a:defRPr>
              </a:pPr>
              <a:r>
                <a:rPr lang="fr-FR" sz="4000" dirty="0">
                  <a:solidFill>
                    <a:schemeClr val="bg1"/>
                  </a:solidFill>
                </a:rPr>
                <a:t>Formation-action</a:t>
              </a:r>
            </a:p>
          </p:txBody>
        </p:sp>
        <p:sp>
          <p:nvSpPr>
            <p:cNvPr id="34" name="Welcome &amp;  Message">
              <a:extLst>
                <a:ext uri="{FF2B5EF4-FFF2-40B4-BE49-F238E27FC236}">
                  <a16:creationId xmlns:a16="http://schemas.microsoft.com/office/drawing/2014/main" id="{5F0EB275-781B-C3A5-90B5-F6682A98743B}"/>
                </a:ext>
              </a:extLst>
            </p:cNvPr>
            <p:cNvSpPr txBox="1"/>
            <p:nvPr>
              <p:custDataLst>
                <p:tags r:id="rId28"/>
              </p:custDataLst>
            </p:nvPr>
          </p:nvSpPr>
          <p:spPr>
            <a:xfrm>
              <a:off x="7511152" y="4846142"/>
              <a:ext cx="3367668" cy="3359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0" tIns="0" rIns="0" bIns="0" anchor="b">
              <a:spAutoFit/>
            </a:bodyPr>
            <a:lstStyle>
              <a:lvl1pPr>
                <a:lnSpc>
                  <a:spcPts val="2900"/>
                </a:lnSpc>
                <a:spcBef>
                  <a:spcPts val="3400"/>
                </a:spcBef>
                <a:defRPr sz="1800" cap="all" spc="144">
                  <a:solidFill>
                    <a:srgbClr val="FFFFFF"/>
                  </a:solidFill>
                </a:defRPr>
              </a:lvl1pPr>
            </a:lstStyle>
            <a:p>
              <a:pPr algn="ctr">
                <a:defRPr>
                  <a:solidFill>
                    <a:srgbClr val="656D78"/>
                  </a:solidFill>
                  <a:latin typeface="+mn-lt"/>
                  <a:ea typeface="+mn-ea"/>
                  <a:cs typeface="+mn-cs"/>
                  <a:sym typeface="Montserrat SemiBold"/>
                </a:defRPr>
              </a:pPr>
              <a:r>
                <a:rPr lang="fr-FR" dirty="0">
                  <a:solidFill>
                    <a:schemeClr val="bg1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rPr>
                <a:t>Bureau des entrées</a:t>
              </a:r>
              <a:endParaRPr dirty="0">
                <a:solidFill>
                  <a:schemeClr val="bg1"/>
                </a:solidFill>
                <a:latin typeface="Montserrat Regular"/>
                <a:ea typeface="Montserrat Regular"/>
                <a:cs typeface="Montserrat Regular"/>
                <a:sym typeface="Montserrat Regular"/>
              </a:endParaRP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58CF2588-6DDA-4875-2287-160BEBC82F77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7995087" y="6040296"/>
            <a:ext cx="3504704" cy="2626378"/>
            <a:chOff x="7442634" y="2318118"/>
            <a:chExt cx="3504704" cy="3504705"/>
          </a:xfrm>
        </p:grpSpPr>
        <p:sp>
          <p:nvSpPr>
            <p:cNvPr id="36" name="Quadrat">
              <a:extLst>
                <a:ext uri="{FF2B5EF4-FFF2-40B4-BE49-F238E27FC236}">
                  <a16:creationId xmlns:a16="http://schemas.microsoft.com/office/drawing/2014/main" id="{CD97F8A5-EAF3-9C40-6A5E-3E1862BF21C1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7442634" y="2318118"/>
              <a:ext cx="3504704" cy="3504705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71437" tIns="71437" rIns="71437" bIns="71437" anchor="ctr"/>
            <a:lstStyle/>
            <a:p>
              <a:pPr algn="ctr">
                <a:lnSpc>
                  <a:spcPct val="100000"/>
                </a:lnSpc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37" name="Page 04">
              <a:extLst>
                <a:ext uri="{FF2B5EF4-FFF2-40B4-BE49-F238E27FC236}">
                  <a16:creationId xmlns:a16="http://schemas.microsoft.com/office/drawing/2014/main" id="{95B9B214-1C71-9F31-B2E0-FB424A6B2B34}"/>
                </a:ext>
              </a:extLst>
            </p:cNvPr>
            <p:cNvSpPr txBox="1"/>
            <p:nvPr>
              <p:custDataLst>
                <p:tags r:id="rId24"/>
              </p:custDataLst>
            </p:nvPr>
          </p:nvSpPr>
          <p:spPr>
            <a:xfrm>
              <a:off x="7549945" y="2708883"/>
              <a:ext cx="3290082" cy="6347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lnSpc>
                  <a:spcPts val="5000"/>
                </a:lnSpc>
                <a:defRPr sz="5000" spc="50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defRPr>
              </a:lvl1pPr>
            </a:lstStyle>
            <a:p>
              <a:pPr algn="ctr">
                <a:defRPr>
                  <a:solidFill>
                    <a:srgbClr val="656D78"/>
                  </a:solidFill>
                </a:defRPr>
              </a:pPr>
              <a:r>
                <a:rPr lang="fr-FR" sz="4000" dirty="0">
                  <a:solidFill>
                    <a:schemeClr val="bg1"/>
                  </a:solidFill>
                </a:rPr>
                <a:t>Formation-action</a:t>
              </a:r>
            </a:p>
          </p:txBody>
        </p:sp>
        <p:sp>
          <p:nvSpPr>
            <p:cNvPr id="38" name="Welcome &amp;  Message">
              <a:extLst>
                <a:ext uri="{FF2B5EF4-FFF2-40B4-BE49-F238E27FC236}">
                  <a16:creationId xmlns:a16="http://schemas.microsoft.com/office/drawing/2014/main" id="{817C13D9-51D6-A7B4-FADE-8FFFBA682645}"/>
                </a:ext>
              </a:extLst>
            </p:cNvPr>
            <p:cNvSpPr txBox="1"/>
            <p:nvPr>
              <p:custDataLst>
                <p:tags r:id="rId25"/>
              </p:custDataLst>
            </p:nvPr>
          </p:nvSpPr>
          <p:spPr>
            <a:xfrm>
              <a:off x="7511152" y="4846142"/>
              <a:ext cx="3367668" cy="3359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0" tIns="0" rIns="0" bIns="0" anchor="b">
              <a:spAutoFit/>
            </a:bodyPr>
            <a:lstStyle>
              <a:lvl1pPr>
                <a:lnSpc>
                  <a:spcPts val="2900"/>
                </a:lnSpc>
                <a:spcBef>
                  <a:spcPts val="3400"/>
                </a:spcBef>
                <a:defRPr sz="1800" cap="all" spc="144">
                  <a:solidFill>
                    <a:srgbClr val="FFFFFF"/>
                  </a:solidFill>
                </a:defRPr>
              </a:lvl1pPr>
            </a:lstStyle>
            <a:p>
              <a:pPr algn="ctr">
                <a:defRPr>
                  <a:solidFill>
                    <a:srgbClr val="656D78"/>
                  </a:solidFill>
                  <a:latin typeface="+mn-lt"/>
                  <a:ea typeface="+mn-ea"/>
                  <a:cs typeface="+mn-cs"/>
                  <a:sym typeface="Montserrat SemiBold"/>
                </a:defRPr>
              </a:pPr>
              <a:r>
                <a:rPr lang="fr-FR" dirty="0">
                  <a:solidFill>
                    <a:schemeClr val="bg1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rPr>
                <a:t>Génie biomédical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D12CB5A-D89A-CDA8-72B4-FE6A64DA60E4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12848072" y="6040296"/>
            <a:ext cx="3504704" cy="2626378"/>
            <a:chOff x="7442634" y="2318118"/>
            <a:chExt cx="3504704" cy="3504705"/>
          </a:xfrm>
        </p:grpSpPr>
        <p:sp>
          <p:nvSpPr>
            <p:cNvPr id="40" name="Quadrat">
              <a:extLst>
                <a:ext uri="{FF2B5EF4-FFF2-40B4-BE49-F238E27FC236}">
                  <a16:creationId xmlns:a16="http://schemas.microsoft.com/office/drawing/2014/main" id="{D6C704BF-C890-0913-04FE-41BCC6061C08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7442634" y="2318118"/>
              <a:ext cx="3504704" cy="3504705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71437" tIns="71437" rIns="71437" bIns="71437" anchor="ctr"/>
            <a:lstStyle/>
            <a:p>
              <a:pPr algn="ctr">
                <a:lnSpc>
                  <a:spcPct val="100000"/>
                </a:lnSpc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1" name="Page 04">
              <a:extLst>
                <a:ext uri="{FF2B5EF4-FFF2-40B4-BE49-F238E27FC236}">
                  <a16:creationId xmlns:a16="http://schemas.microsoft.com/office/drawing/2014/main" id="{078EC0C9-1342-152C-5F5A-55B647A11689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7549945" y="2708883"/>
              <a:ext cx="3290082" cy="6347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lnSpc>
                  <a:spcPts val="5000"/>
                </a:lnSpc>
                <a:defRPr sz="5000" spc="50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defRPr>
              </a:lvl1pPr>
            </a:lstStyle>
            <a:p>
              <a:pPr algn="ctr">
                <a:defRPr>
                  <a:solidFill>
                    <a:srgbClr val="656D78"/>
                  </a:solidFill>
                </a:defRPr>
              </a:pPr>
              <a:r>
                <a:rPr lang="fr-FR" sz="4000" dirty="0">
                  <a:solidFill>
                    <a:schemeClr val="bg1"/>
                  </a:solidFill>
                </a:rPr>
                <a:t>Formation-action</a:t>
              </a:r>
            </a:p>
          </p:txBody>
        </p:sp>
        <p:sp>
          <p:nvSpPr>
            <p:cNvPr id="42" name="Welcome &amp;  Message">
              <a:extLst>
                <a:ext uri="{FF2B5EF4-FFF2-40B4-BE49-F238E27FC236}">
                  <a16:creationId xmlns:a16="http://schemas.microsoft.com/office/drawing/2014/main" id="{EB88A877-4EDC-4A92-049C-BB62FA46EFE7}"/>
                </a:ext>
              </a:extLst>
            </p:cNvPr>
            <p:cNvSpPr txBox="1"/>
            <p:nvPr>
              <p:custDataLst>
                <p:tags r:id="rId22"/>
              </p:custDataLst>
            </p:nvPr>
          </p:nvSpPr>
          <p:spPr>
            <a:xfrm>
              <a:off x="7511152" y="4846142"/>
              <a:ext cx="3367668" cy="3359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0" tIns="0" rIns="0" bIns="0" anchor="b">
              <a:spAutoFit/>
            </a:bodyPr>
            <a:lstStyle>
              <a:lvl1pPr>
                <a:lnSpc>
                  <a:spcPts val="2900"/>
                </a:lnSpc>
                <a:spcBef>
                  <a:spcPts val="3400"/>
                </a:spcBef>
                <a:defRPr sz="1800" cap="all" spc="144">
                  <a:solidFill>
                    <a:srgbClr val="FFFFFF"/>
                  </a:solidFill>
                </a:defRPr>
              </a:lvl1pPr>
            </a:lstStyle>
            <a:p>
              <a:pPr algn="ctr">
                <a:defRPr>
                  <a:solidFill>
                    <a:srgbClr val="656D78"/>
                  </a:solidFill>
                  <a:latin typeface="+mn-lt"/>
                  <a:ea typeface="+mn-ea"/>
                  <a:cs typeface="+mn-cs"/>
                  <a:sym typeface="Montserrat SemiBold"/>
                </a:defRPr>
              </a:pPr>
              <a:r>
                <a:rPr lang="fr-FR" dirty="0">
                  <a:solidFill>
                    <a:schemeClr val="bg1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rPr>
                <a:t>Services techniques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E34E07D-C159-E9F1-B085-8EC360844777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17701058" y="6040296"/>
            <a:ext cx="3504704" cy="2626378"/>
            <a:chOff x="7442634" y="2318118"/>
            <a:chExt cx="3504704" cy="3504705"/>
          </a:xfrm>
        </p:grpSpPr>
        <p:sp>
          <p:nvSpPr>
            <p:cNvPr id="44" name="Quadrat">
              <a:extLst>
                <a:ext uri="{FF2B5EF4-FFF2-40B4-BE49-F238E27FC236}">
                  <a16:creationId xmlns:a16="http://schemas.microsoft.com/office/drawing/2014/main" id="{0EB46EE6-12AC-69B0-D0E5-460CA24D151E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7442634" y="2318118"/>
              <a:ext cx="3504704" cy="3504705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71437" tIns="71437" rIns="71437" bIns="71437" anchor="ctr"/>
            <a:lstStyle/>
            <a:p>
              <a:pPr algn="ctr">
                <a:lnSpc>
                  <a:spcPct val="100000"/>
                </a:lnSpc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5" name="Page 04">
              <a:extLst>
                <a:ext uri="{FF2B5EF4-FFF2-40B4-BE49-F238E27FC236}">
                  <a16:creationId xmlns:a16="http://schemas.microsoft.com/office/drawing/2014/main" id="{E6091100-F29A-55CC-2639-E9445339C721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7549945" y="2708883"/>
              <a:ext cx="3290082" cy="6347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lnSpc>
                  <a:spcPts val="5000"/>
                </a:lnSpc>
                <a:defRPr sz="5000" spc="50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defRPr>
              </a:lvl1pPr>
            </a:lstStyle>
            <a:p>
              <a:pPr algn="ctr">
                <a:defRPr>
                  <a:solidFill>
                    <a:srgbClr val="656D78"/>
                  </a:solidFill>
                </a:defRPr>
              </a:pPr>
              <a:r>
                <a:rPr lang="fr-FR" sz="4000" dirty="0">
                  <a:solidFill>
                    <a:schemeClr val="bg1"/>
                  </a:solidFill>
                </a:rPr>
                <a:t>Formation-action</a:t>
              </a:r>
            </a:p>
          </p:txBody>
        </p:sp>
        <p:sp>
          <p:nvSpPr>
            <p:cNvPr id="46" name="Welcome &amp;  Message">
              <a:extLst>
                <a:ext uri="{FF2B5EF4-FFF2-40B4-BE49-F238E27FC236}">
                  <a16:creationId xmlns:a16="http://schemas.microsoft.com/office/drawing/2014/main" id="{253A2A40-272C-0915-47E9-ABFAF2BE302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7511152" y="4846142"/>
              <a:ext cx="3367668" cy="3359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0" tIns="0" rIns="0" bIns="0" anchor="b">
              <a:spAutoFit/>
            </a:bodyPr>
            <a:lstStyle>
              <a:lvl1pPr>
                <a:lnSpc>
                  <a:spcPts val="2900"/>
                </a:lnSpc>
                <a:spcBef>
                  <a:spcPts val="3400"/>
                </a:spcBef>
                <a:defRPr sz="1800" cap="all" spc="144">
                  <a:solidFill>
                    <a:srgbClr val="FFFFFF"/>
                  </a:solidFill>
                </a:defRPr>
              </a:lvl1pPr>
            </a:lstStyle>
            <a:p>
              <a:pPr algn="ctr">
                <a:defRPr>
                  <a:solidFill>
                    <a:srgbClr val="656D78"/>
                  </a:solidFill>
                  <a:latin typeface="+mn-lt"/>
                  <a:ea typeface="+mn-ea"/>
                  <a:cs typeface="+mn-cs"/>
                  <a:sym typeface="Montserrat SemiBold"/>
                </a:defRPr>
              </a:pPr>
              <a:r>
                <a:rPr lang="fr-FR" dirty="0">
                  <a:solidFill>
                    <a:schemeClr val="bg1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rPr>
                <a:t>direction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1978D72E-B331-EAFE-9D29-BF1F67AD663A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7995087" y="9321073"/>
            <a:ext cx="3504704" cy="2626378"/>
            <a:chOff x="7442634" y="2318118"/>
            <a:chExt cx="3504704" cy="3504705"/>
          </a:xfrm>
        </p:grpSpPr>
        <p:sp>
          <p:nvSpPr>
            <p:cNvPr id="48" name="Quadrat">
              <a:extLst>
                <a:ext uri="{FF2B5EF4-FFF2-40B4-BE49-F238E27FC236}">
                  <a16:creationId xmlns:a16="http://schemas.microsoft.com/office/drawing/2014/main" id="{B843012A-6CE7-336C-A3F1-B7215B430346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7442634" y="2318118"/>
              <a:ext cx="3504704" cy="3504705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71437" tIns="71437" rIns="71437" bIns="71437" anchor="ctr"/>
            <a:lstStyle/>
            <a:p>
              <a:pPr algn="ctr">
                <a:lnSpc>
                  <a:spcPct val="100000"/>
                </a:lnSpc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49" name="Page 04">
              <a:extLst>
                <a:ext uri="{FF2B5EF4-FFF2-40B4-BE49-F238E27FC236}">
                  <a16:creationId xmlns:a16="http://schemas.microsoft.com/office/drawing/2014/main" id="{991991D3-FFB1-0BFE-85FF-3D88C2D84ED6}"/>
                </a:ext>
              </a:extLst>
            </p:cNvPr>
            <p:cNvSpPr txBox="1"/>
            <p:nvPr>
              <p:custDataLst>
                <p:tags r:id="rId15"/>
              </p:custDataLst>
            </p:nvPr>
          </p:nvSpPr>
          <p:spPr>
            <a:xfrm>
              <a:off x="7549945" y="2708883"/>
              <a:ext cx="3290082" cy="6347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lnSpc>
                  <a:spcPts val="5000"/>
                </a:lnSpc>
                <a:defRPr sz="5000" spc="50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defRPr>
              </a:lvl1pPr>
            </a:lstStyle>
            <a:p>
              <a:pPr algn="ctr">
                <a:defRPr>
                  <a:solidFill>
                    <a:srgbClr val="656D78"/>
                  </a:solidFill>
                </a:defRPr>
              </a:pPr>
              <a:r>
                <a:rPr lang="fr-FR" sz="4000" dirty="0">
                  <a:solidFill>
                    <a:schemeClr val="bg1"/>
                  </a:solidFill>
                </a:rPr>
                <a:t>Formation (AFR) </a:t>
              </a:r>
            </a:p>
          </p:txBody>
        </p:sp>
        <p:sp>
          <p:nvSpPr>
            <p:cNvPr id="50" name="Welcome &amp;  Message">
              <a:extLst>
                <a:ext uri="{FF2B5EF4-FFF2-40B4-BE49-F238E27FC236}">
                  <a16:creationId xmlns:a16="http://schemas.microsoft.com/office/drawing/2014/main" id="{96238627-3A82-2A1D-21FC-28EDA53E3581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>
            <a:xfrm>
              <a:off x="7511152" y="4846142"/>
              <a:ext cx="3367668" cy="3359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0" tIns="0" rIns="0" bIns="0" anchor="b">
              <a:spAutoFit/>
            </a:bodyPr>
            <a:lstStyle>
              <a:lvl1pPr>
                <a:lnSpc>
                  <a:spcPts val="2900"/>
                </a:lnSpc>
                <a:spcBef>
                  <a:spcPts val="3400"/>
                </a:spcBef>
                <a:defRPr sz="1800" cap="all" spc="144">
                  <a:solidFill>
                    <a:srgbClr val="FFFFFF"/>
                  </a:solidFill>
                </a:defRPr>
              </a:lvl1pPr>
            </a:lstStyle>
            <a:p>
              <a:pPr algn="ctr">
                <a:defRPr>
                  <a:solidFill>
                    <a:srgbClr val="656D78"/>
                  </a:solidFill>
                  <a:latin typeface="+mn-lt"/>
                  <a:ea typeface="+mn-ea"/>
                  <a:cs typeface="+mn-cs"/>
                  <a:sym typeface="Montserrat SemiBold"/>
                </a:defRPr>
              </a:pPr>
              <a:r>
                <a:rPr lang="fr-FR" dirty="0">
                  <a:solidFill>
                    <a:schemeClr val="bg1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rPr>
                <a:t>Piloter un PCA</a:t>
              </a:r>
              <a:endParaRPr dirty="0">
                <a:solidFill>
                  <a:schemeClr val="bg1"/>
                </a:solidFill>
                <a:latin typeface="Montserrat Regular"/>
                <a:ea typeface="Montserrat Regular"/>
                <a:cs typeface="Montserrat Regular"/>
                <a:sym typeface="Montserrat Regular"/>
              </a:endParaRP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428D8717-DC49-847D-1524-0ABAFAA32C22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12848072" y="9321073"/>
            <a:ext cx="3504704" cy="2626378"/>
            <a:chOff x="7442634" y="2318118"/>
            <a:chExt cx="3504704" cy="3504705"/>
          </a:xfrm>
        </p:grpSpPr>
        <p:sp>
          <p:nvSpPr>
            <p:cNvPr id="52" name="Quadrat">
              <a:extLst>
                <a:ext uri="{FF2B5EF4-FFF2-40B4-BE49-F238E27FC236}">
                  <a16:creationId xmlns:a16="http://schemas.microsoft.com/office/drawing/2014/main" id="{B4F727CE-33B4-DFB2-1147-4931B904805C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7442634" y="2318118"/>
              <a:ext cx="3504704" cy="3504705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71437" tIns="71437" rIns="71437" bIns="71437" anchor="ctr"/>
            <a:lstStyle/>
            <a:p>
              <a:pPr algn="ctr">
                <a:lnSpc>
                  <a:spcPct val="100000"/>
                </a:lnSpc>
                <a:defRPr sz="30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/>
            </a:p>
          </p:txBody>
        </p:sp>
        <p:sp>
          <p:nvSpPr>
            <p:cNvPr id="53" name="Page 04">
              <a:extLst>
                <a:ext uri="{FF2B5EF4-FFF2-40B4-BE49-F238E27FC236}">
                  <a16:creationId xmlns:a16="http://schemas.microsoft.com/office/drawing/2014/main" id="{92A1513D-BECF-89B2-2113-B0EC44892D55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7549945" y="2708883"/>
              <a:ext cx="3290082" cy="6347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lnSpc>
                  <a:spcPts val="5000"/>
                </a:lnSpc>
                <a:defRPr sz="5000" spc="50">
                  <a:solidFill>
                    <a:srgbClr val="FFFFFF"/>
                  </a:solidFill>
                  <a:latin typeface="Bebas Neue Bold"/>
                  <a:ea typeface="Bebas Neue Bold"/>
                  <a:cs typeface="Bebas Neue Bold"/>
                  <a:sym typeface="Bebas Neue Bold"/>
                </a:defRPr>
              </a:lvl1pPr>
            </a:lstStyle>
            <a:p>
              <a:pPr algn="ctr">
                <a:defRPr>
                  <a:solidFill>
                    <a:srgbClr val="656D78"/>
                  </a:solidFill>
                </a:defRPr>
              </a:pPr>
              <a:r>
                <a:rPr lang="fr-FR" sz="4000" dirty="0">
                  <a:solidFill>
                    <a:schemeClr val="bg1"/>
                  </a:solidFill>
                </a:rPr>
                <a:t>Formation-action</a:t>
              </a:r>
            </a:p>
          </p:txBody>
        </p:sp>
        <p:sp>
          <p:nvSpPr>
            <p:cNvPr id="54" name="Welcome &amp;  Message">
              <a:extLst>
                <a:ext uri="{FF2B5EF4-FFF2-40B4-BE49-F238E27FC236}">
                  <a16:creationId xmlns:a16="http://schemas.microsoft.com/office/drawing/2014/main" id="{75075960-4B67-1431-7AAC-E35145C92CB0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7511152" y="4102348"/>
              <a:ext cx="3367668" cy="107978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0" tIns="0" rIns="0" bIns="0" anchor="b">
              <a:spAutoFit/>
            </a:bodyPr>
            <a:lstStyle>
              <a:lvl1pPr>
                <a:lnSpc>
                  <a:spcPts val="2900"/>
                </a:lnSpc>
                <a:spcBef>
                  <a:spcPts val="3400"/>
                </a:spcBef>
                <a:defRPr sz="1800" cap="all" spc="144">
                  <a:solidFill>
                    <a:srgbClr val="FFFFFF"/>
                  </a:solidFill>
                </a:defRPr>
              </a:lvl1pPr>
            </a:lstStyle>
            <a:p>
              <a:pPr algn="ctr">
                <a:defRPr>
                  <a:solidFill>
                    <a:srgbClr val="656D78"/>
                  </a:solidFill>
                  <a:latin typeface="+mn-lt"/>
                  <a:ea typeface="+mn-ea"/>
                  <a:cs typeface="+mn-cs"/>
                  <a:sym typeface="Montserrat SemiBold"/>
                </a:defRPr>
              </a:pPr>
              <a:r>
                <a:rPr lang="fr-FR" dirty="0">
                  <a:solidFill>
                    <a:schemeClr val="bg1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rPr>
                <a:t>Simuler une attaque/défense cyber pour les SI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807270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2EAF5947-8BEA-FBD4-D429-3C3066FD009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514918" y="558492"/>
            <a:ext cx="19354164" cy="12381653"/>
            <a:chOff x="125327" y="1015692"/>
            <a:chExt cx="8893346" cy="5523331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5869F576-A1F4-8D8F-563D-8F4235D9D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5327" y="1258226"/>
              <a:ext cx="6319861" cy="1498695"/>
            </a:xfrm>
            <a:prstGeom prst="rect">
              <a:avLst/>
            </a:prstGeom>
          </p:spPr>
        </p:pic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7C9098E-FE52-08F7-B109-28F8C525E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31728" y="2756921"/>
              <a:ext cx="2667231" cy="3558848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98D883E-B3BE-10A4-B2FF-A4388ABBAA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50590" y="1015692"/>
              <a:ext cx="2468083" cy="5523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219695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id="{644BE60E-42A3-6F20-4803-A69E718D315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962700" y="561555"/>
            <a:ext cx="18458600" cy="12592890"/>
            <a:chOff x="106491" y="748061"/>
            <a:chExt cx="8837166" cy="6028922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F5C53887-0DFD-27AA-7107-87C27D8F8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43300" y="3027618"/>
              <a:ext cx="1707016" cy="3671802"/>
            </a:xfrm>
            <a:prstGeom prst="rect">
              <a:avLst/>
            </a:prstGeom>
          </p:spPr>
        </p:pic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5C77F68C-C049-E346-C9EB-CD892E8E3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79016" y="3027618"/>
              <a:ext cx="1851820" cy="3749365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5100C51F-7A38-331F-27F4-DD43ADA96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68975" y="1521188"/>
              <a:ext cx="1874682" cy="5235394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0120ADF-F097-16C5-6DE5-D856374BE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491" y="748061"/>
              <a:ext cx="5220152" cy="708721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20B3737-3E1F-3488-CB0C-8979CFA42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6491" y="1456782"/>
              <a:ext cx="5524979" cy="16536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971048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EF6A837F-2B3E-DA7D-B394-E51FCF5908F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4051907" y="1346396"/>
            <a:ext cx="15857075" cy="11557676"/>
            <a:chOff x="200343" y="930760"/>
            <a:chExt cx="8016433" cy="5842902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443EAFDC-0F02-EB17-3D3C-ABF3F5D89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0343" y="930760"/>
              <a:ext cx="7727416" cy="1824925"/>
            </a:xfrm>
            <a:prstGeom prst="rect">
              <a:avLst/>
            </a:prstGeom>
          </p:spPr>
        </p:pic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58C7D7E-D42B-9E5A-FA38-23317C521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13329" y="2739329"/>
              <a:ext cx="3003447" cy="4034333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99618D20-0AEA-B22A-9EE7-37C21009AA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68553" y="2739329"/>
              <a:ext cx="3003447" cy="24653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908261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11A775D9-7E05-DB51-FC91-F0C8BED832D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760459" y="924755"/>
            <a:ext cx="16863081" cy="11866489"/>
            <a:chOff x="164155" y="778424"/>
            <a:chExt cx="8567115" cy="6028648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010EDFF2-3C01-31C6-C85F-827BE0CAF8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4155" y="778424"/>
              <a:ext cx="7168800" cy="1754352"/>
            </a:xfrm>
            <a:prstGeom prst="rect">
              <a:avLst/>
            </a:prstGeom>
          </p:spPr>
        </p:pic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7CF47BD3-E0E7-401A-DD38-963EF6B71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43703" y="2279694"/>
              <a:ext cx="2687567" cy="4527378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5DECFCF1-9766-2010-CAA4-8759AEFC41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06642" y="2745840"/>
              <a:ext cx="3042405" cy="27540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340600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856BFF71-8335-8675-E486-3D5120377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4267433" y="595485"/>
            <a:ext cx="15849133" cy="12525029"/>
            <a:chOff x="180576" y="740321"/>
            <a:chExt cx="7741292" cy="6117679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E36FB9C3-81EF-DB03-4132-BB81AB3835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0576" y="740321"/>
              <a:ext cx="7507486" cy="1856195"/>
            </a:xfrm>
            <a:prstGeom prst="rect">
              <a:avLst/>
            </a:prstGeom>
          </p:spPr>
        </p:pic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A2734E38-0A6A-5E74-99E6-C650BB4CC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89946" y="2239880"/>
              <a:ext cx="2331922" cy="4618120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3A90B1E-FB4A-0C02-C3F8-35CC24D4A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52020" y="2918768"/>
              <a:ext cx="2879273" cy="2928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775955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B86521E6-BEB0-DB15-9A35-871A48F8EC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836012" y="1291625"/>
            <a:ext cx="16711975" cy="11485359"/>
            <a:chOff x="162861" y="862135"/>
            <a:chExt cx="8615191" cy="5920818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34CA322E-D45F-F991-A4A4-E085DAECA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2861" y="862135"/>
              <a:ext cx="6782388" cy="1653683"/>
            </a:xfrm>
            <a:prstGeom prst="rect">
              <a:avLst/>
            </a:prstGeom>
          </p:spPr>
        </p:pic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74D488C1-3C7F-B4F6-6612-B1AD7AFF4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78475" y="2347729"/>
              <a:ext cx="2499577" cy="4435224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DD357CF5-8C12-634C-D464-DF13DD24A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86414" y="2986599"/>
              <a:ext cx="2889522" cy="29242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264254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E452CD26-4963-584E-7898-029B9D4763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417741" y="825873"/>
            <a:ext cx="19548518" cy="12064254"/>
            <a:chOff x="166500" y="868812"/>
            <a:chExt cx="8936479" cy="5515096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CEF25169-A35B-39CF-A7F2-5BA37CB263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7882" y="868812"/>
              <a:ext cx="7628725" cy="1448259"/>
            </a:xfrm>
            <a:prstGeom prst="rect">
              <a:avLst/>
            </a:prstGeom>
          </p:spPr>
        </p:pic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69EE649F-94F5-4F6B-094B-2DB9A809B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85213" y="2501781"/>
              <a:ext cx="2973573" cy="3854631"/>
            </a:xfrm>
            <a:prstGeom prst="rect">
              <a:avLst/>
            </a:prstGeom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67E637E1-CDB9-16C8-4858-DC82679926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17772" y="2697952"/>
              <a:ext cx="3085207" cy="3685956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303F03D-C6C2-2EA8-BF49-5D7B6EA56A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6500" y="2697952"/>
              <a:ext cx="2918713" cy="34750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3701284"/>
      </p:ext>
    </p:extLst>
  </p:cSld>
  <p:clrMapOvr>
    <a:masterClrMapping/>
  </p:clrMapOvr>
  <p:transition spd="slow">
    <p:push dir="u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White">
  <a:themeElements>
    <a:clrScheme name="Personnalisé 18">
      <a:dk1>
        <a:srgbClr val="656D78"/>
      </a:dk1>
      <a:lt1>
        <a:srgbClr val="FFFFFF"/>
      </a:lt1>
      <a:dk2>
        <a:srgbClr val="B3B7BE"/>
      </a:dk2>
      <a:lt2>
        <a:srgbClr val="272B2F"/>
      </a:lt2>
      <a:accent1>
        <a:srgbClr val="18188C"/>
      </a:accent1>
      <a:accent2>
        <a:srgbClr val="3A65F2"/>
      </a:accent2>
      <a:accent3>
        <a:srgbClr val="EE6F50"/>
      </a:accent3>
      <a:accent4>
        <a:srgbClr val="F0E61D"/>
      </a:accent4>
      <a:accent5>
        <a:srgbClr val="1BAD83"/>
      </a:accent5>
      <a:accent6>
        <a:srgbClr val="95C623"/>
      </a:accent6>
      <a:hlink>
        <a:srgbClr val="3A65F2"/>
      </a:hlink>
      <a:folHlink>
        <a:srgbClr val="3A65F2"/>
      </a:folHlink>
    </a:clrScheme>
    <a:fontScheme name="White">
      <a:majorFont>
        <a:latin typeface="Montserrat Medium"/>
        <a:ea typeface="Montserrat Medium"/>
        <a:cs typeface="Montserrat Medium"/>
      </a:majorFont>
      <a:minorFont>
        <a:latin typeface="Montserrat SemiBold"/>
        <a:ea typeface="Montserrat SemiBold"/>
        <a:cs typeface="Montserrat Semi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8188C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18188C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l" defTabSz="821531" rtl="0" fontAlgn="auto" latinLnBrk="0" hangingPunct="0">
          <a:lnSpc>
            <a:spcPct val="14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656D78"/>
            </a:solidFill>
            <a:effectLst/>
            <a:uFillTx/>
            <a:latin typeface="Montserrat Regular"/>
            <a:ea typeface="Montserrat Regular"/>
            <a:cs typeface="Montserrat Regular"/>
            <a:sym typeface="Montserra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Montserrat Medium"/>
        <a:ea typeface="Montserrat Medium"/>
        <a:cs typeface="Montserrat Medium"/>
      </a:majorFont>
      <a:minorFont>
        <a:latin typeface="Montserrat SemiBold"/>
        <a:ea typeface="Montserrat SemiBold"/>
        <a:cs typeface="Montserrat SemiBold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8188C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18188C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l" defTabSz="821531" rtl="0" fontAlgn="auto" latinLnBrk="0" hangingPunct="0">
          <a:lnSpc>
            <a:spcPct val="14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656D78"/>
            </a:solidFill>
            <a:effectLst/>
            <a:uFillTx/>
            <a:latin typeface="Montserrat Regular"/>
            <a:ea typeface="Montserrat Regular"/>
            <a:cs typeface="Montserrat Regular"/>
            <a:sym typeface="Montserra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3B97D4FD17034DAE5499E9E2A7AD42" ma:contentTypeVersion="12" ma:contentTypeDescription="Crée un document." ma:contentTypeScope="" ma:versionID="af45deca95b0169ecb68169482b4b983">
  <xsd:schema xmlns:xsd="http://www.w3.org/2001/XMLSchema" xmlns:xs="http://www.w3.org/2001/XMLSchema" xmlns:p="http://schemas.microsoft.com/office/2006/metadata/properties" xmlns:ns2="c817622e-78f8-455d-91b2-1bf4c75eb71f" xmlns:ns3="0f2907b1-e66e-4a1b-bcb7-a26bab5e4c90" targetNamespace="http://schemas.microsoft.com/office/2006/metadata/properties" ma:root="true" ma:fieldsID="b5fb1f48f316f17711329a129597a985" ns2:_="" ns3:_="">
    <xsd:import namespace="c817622e-78f8-455d-91b2-1bf4c75eb71f"/>
    <xsd:import namespace="0f2907b1-e66e-4a1b-bcb7-a26bab5e4c9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17622e-78f8-455d-91b2-1bf4c75eb71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2409163c-7586-45b9-acd2-ea54d2f9de56}" ma:internalName="TaxCatchAll" ma:showField="CatchAllData" ma:web="c817622e-78f8-455d-91b2-1bf4c75eb7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2907b1-e66e-4a1b-bcb7-a26bab5e4c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97e5685c-0d20-466a-aa9a-4b994b92df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817622e-78f8-455d-91b2-1bf4c75eb71f" xsi:nil="true"/>
    <lcf76f155ced4ddcb4097134ff3c332f xmlns="0f2907b1-e66e-4a1b-bcb7-a26bab5e4c9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DF49D29-5D22-4B72-9E29-C388EBAC8C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C3A5A2-8B2D-44B2-B8C3-02EF3D50C437}">
  <ds:schemaRefs>
    <ds:schemaRef ds:uri="0f2907b1-e66e-4a1b-bcb7-a26bab5e4c90"/>
    <ds:schemaRef ds:uri="c817622e-78f8-455d-91b2-1bf4c75eb71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482CE22-DAF5-43D2-91AC-80187D194C46}">
  <ds:schemaRefs>
    <ds:schemaRef ds:uri="http://schemas.microsoft.com/office/2006/metadata/properties"/>
    <ds:schemaRef ds:uri="http://schemas.microsoft.com/office/infopath/2007/PartnerControls"/>
    <ds:schemaRef ds:uri="c817622e-78f8-455d-91b2-1bf4c75eb71f"/>
    <ds:schemaRef ds:uri="0f2907b1-e66e-4a1b-bcb7-a26bab5e4c9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103</Words>
  <Application>Microsoft Office PowerPoint</Application>
  <PresentationFormat>Personnalisé</PresentationFormat>
  <Paragraphs>26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21" baseType="lpstr">
      <vt:lpstr>Helvetica Neue Light</vt:lpstr>
      <vt:lpstr>Montserrat Medium</vt:lpstr>
      <vt:lpstr>Montserrat Regular</vt:lpstr>
      <vt:lpstr>Helvetica Neue Medium</vt:lpstr>
      <vt:lpstr>Bebas Neue Bold</vt:lpstr>
      <vt:lpstr>Helvetica Neue Thin</vt:lpstr>
      <vt:lpstr>Montserrat SemiBold</vt:lpstr>
      <vt:lpstr>Helvetica Neue</vt:lpstr>
      <vt:lpstr>Montserrat Bold</vt:lpstr>
      <vt:lpstr>White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Webinaire ANFH</dc:title>
  <dc:creator>Eric SCHMITLIN</dc:creator>
  <cp:lastModifiedBy>SKIBINSKI Violette</cp:lastModifiedBy>
  <cp:revision>3</cp:revision>
  <dcterms:modified xsi:type="dcterms:W3CDTF">2023-11-22T08:31:25Z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0x0101001F3B97D4FD17034DAE5499E9E2A7AD42</vt:lpwstr>
  </property>
  <property fmtid="{D5CDD505-2E9C-101B-9397-08002B2CF9AE}" pid="3" name="MediaServiceImageTags">
    <vt:lpwstr/>
  </property>
</Properties>
</file>