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7" r:id="rId2"/>
    <p:sldId id="310" r:id="rId3"/>
    <p:sldId id="308" r:id="rId4"/>
    <p:sldId id="313" r:id="rId5"/>
    <p:sldId id="314" r:id="rId6"/>
    <p:sldId id="315" r:id="rId7"/>
    <p:sldId id="300" r:id="rId8"/>
    <p:sldId id="317" r:id="rId9"/>
    <p:sldId id="309" r:id="rId10"/>
    <p:sldId id="318" r:id="rId11"/>
    <p:sldId id="320" r:id="rId12"/>
    <p:sldId id="321" r:id="rId13"/>
    <p:sldId id="322" r:id="rId14"/>
    <p:sldId id="324" r:id="rId15"/>
    <p:sldId id="325" r:id="rId16"/>
    <p:sldId id="327" r:id="rId17"/>
    <p:sldId id="279" r:id="rId18"/>
    <p:sldId id="286" r:id="rId19"/>
    <p:sldId id="289" r:id="rId20"/>
    <p:sldId id="285" r:id="rId21"/>
    <p:sldId id="280" r:id="rId22"/>
    <p:sldId id="283" r:id="rId23"/>
    <p:sldId id="290" r:id="rId24"/>
    <p:sldId id="281" r:id="rId25"/>
    <p:sldId id="284" r:id="rId26"/>
    <p:sldId id="282" r:id="rId27"/>
    <p:sldId id="288" r:id="rId28"/>
    <p:sldId id="287" r:id="rId29"/>
    <p:sldId id="291" r:id="rId30"/>
    <p:sldId id="292" r:id="rId31"/>
    <p:sldId id="293" r:id="rId32"/>
    <p:sldId id="294" r:id="rId33"/>
    <p:sldId id="295" r:id="rId34"/>
    <p:sldId id="296" r:id="rId35"/>
    <p:sldId id="328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92" autoAdjust="0"/>
  </p:normalViewPr>
  <p:slideViewPr>
    <p:cSldViewPr>
      <p:cViewPr>
        <p:scale>
          <a:sx n="71" d="100"/>
          <a:sy n="71" d="100"/>
        </p:scale>
        <p:origin x="-1914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CFF518F-A0EE-4000-9DA1-4640D0FD30EA}" type="datetimeFigureOut">
              <a:rPr lang="fr-FR" smtClean="0"/>
              <a:pPr/>
              <a:t>08/10/2021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60575D9-8013-410D-8038-8E57B956941E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fr-FR" sz="28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fr-FR" sz="28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fr-FR" sz="28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fr-FR" sz="2800" u="sng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fr-FR" sz="6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Présentation </a:t>
            </a:r>
            <a:br>
              <a:rPr lang="fr-FR" sz="6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6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de</a:t>
            </a:r>
            <a:br>
              <a:rPr lang="fr-FR" sz="6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6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l’Art Thérapie </a:t>
            </a:r>
          </a:p>
          <a:p>
            <a:pPr algn="ctr"/>
            <a:endParaRPr lang="fr-FR" sz="2800" u="sng" dirty="0" smtClean="0">
              <a:ln w="1841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fr-FR" sz="2800" u="sng" dirty="0" smtClean="0">
              <a:ln w="1841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fr-FR" sz="2800" u="sng" dirty="0" smtClean="0">
              <a:ln w="1841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fr-FR" sz="24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Orateur : Malis Julien – Animateur en Etablissements d'hébergement pour personnes âgées dépendantes </a:t>
            </a:r>
            <a:r>
              <a:rPr lang="fr-FR" sz="2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2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28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28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2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Collaboration : Halimi Liza – Art Thérapeute </a:t>
            </a:r>
            <a:endParaRPr lang="fr-FR" sz="2000" u="sng" dirty="0">
              <a:ln w="1841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eut être une image de 1 personne et intérieur"/>
          <p:cNvPicPr>
            <a:picLocks noChangeAspect="1" noChangeArrowheads="1"/>
          </p:cNvPicPr>
          <p:nvPr/>
        </p:nvPicPr>
        <p:blipFill>
          <a:blip r:embed="rId2"/>
          <a:srcRect l="13954" t="25001" r="16278"/>
          <a:stretch>
            <a:fillRect/>
          </a:stretch>
        </p:blipFill>
        <p:spPr bwMode="auto">
          <a:xfrm>
            <a:off x="6357950" y="4071942"/>
            <a:ext cx="2643206" cy="2643182"/>
          </a:xfrm>
          <a:prstGeom prst="rect">
            <a:avLst/>
          </a:prstGeom>
          <a:noFill/>
        </p:spPr>
      </p:pic>
      <p:pic>
        <p:nvPicPr>
          <p:cNvPr id="58372" name="Picture 4" descr="Peut être une image de 2 personnes et intérieu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2714644" cy="2928958"/>
          </a:xfrm>
          <a:prstGeom prst="rect">
            <a:avLst/>
          </a:prstGeom>
          <a:noFill/>
        </p:spPr>
      </p:pic>
      <p:pic>
        <p:nvPicPr>
          <p:cNvPr id="58374" name="Picture 6" descr="Peut être une image de 2 personnes et intérieur"/>
          <p:cNvPicPr>
            <a:picLocks noChangeAspect="1" noChangeArrowheads="1"/>
          </p:cNvPicPr>
          <p:nvPr/>
        </p:nvPicPr>
        <p:blipFill>
          <a:blip r:embed="rId4"/>
          <a:srcRect t="18026" r="17825" b="26316"/>
          <a:stretch>
            <a:fillRect/>
          </a:stretch>
        </p:blipFill>
        <p:spPr bwMode="auto">
          <a:xfrm>
            <a:off x="214282" y="4143380"/>
            <a:ext cx="2714644" cy="2523009"/>
          </a:xfrm>
          <a:prstGeom prst="rect">
            <a:avLst/>
          </a:prstGeom>
          <a:noFill/>
        </p:spPr>
      </p:pic>
      <p:pic>
        <p:nvPicPr>
          <p:cNvPr id="58376" name="Picture 8" descr="Peut être une image de 1 personne, position assise et intérieur"/>
          <p:cNvPicPr>
            <a:picLocks noChangeAspect="1" noChangeArrowheads="1"/>
          </p:cNvPicPr>
          <p:nvPr/>
        </p:nvPicPr>
        <p:blipFill>
          <a:blip r:embed="rId5"/>
          <a:srcRect t="12162" b="2703"/>
          <a:stretch>
            <a:fillRect/>
          </a:stretch>
        </p:blipFill>
        <p:spPr bwMode="auto">
          <a:xfrm>
            <a:off x="6357950" y="1000108"/>
            <a:ext cx="2643206" cy="2928958"/>
          </a:xfrm>
          <a:prstGeom prst="rect">
            <a:avLst/>
          </a:prstGeom>
          <a:noFill/>
        </p:spPr>
      </p:pic>
      <p:pic>
        <p:nvPicPr>
          <p:cNvPr id="58378" name="Picture 10" descr="Peut être une image de aliment et intérieu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1047670"/>
            <a:ext cx="3071834" cy="56674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86388"/>
          </a:xfrm>
        </p:spPr>
        <p:txBody>
          <a:bodyPr anchor="ctr">
            <a:normAutofit/>
          </a:bodyPr>
          <a:lstStyle/>
          <a:p>
            <a:pPr marL="1371600" indent="-1371600" algn="ctr"/>
            <a:r>
              <a:rPr lang="fr-FR" sz="44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Approche par le Collage</a:t>
            </a:r>
            <a:endParaRPr lang="fr-FR" sz="4400" dirty="0"/>
          </a:p>
        </p:txBody>
      </p:sp>
      <p:pic>
        <p:nvPicPr>
          <p:cNvPr id="2050" name="Picture 2" descr="88,742 Modelage Vectores, Ilustraciones y Gráficos - 123R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3071810"/>
            <a:ext cx="2643206" cy="35190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eut être une image de 2 personnes, personnes assises et intérieur"/>
          <p:cNvPicPr>
            <a:picLocks noChangeAspect="1" noChangeArrowheads="1"/>
          </p:cNvPicPr>
          <p:nvPr/>
        </p:nvPicPr>
        <p:blipFill>
          <a:blip r:embed="rId2"/>
          <a:srcRect l="11371" t="18952" r="14718"/>
          <a:stretch>
            <a:fillRect/>
          </a:stretch>
        </p:blipFill>
        <p:spPr bwMode="auto">
          <a:xfrm>
            <a:off x="714348" y="928670"/>
            <a:ext cx="392909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0" name="Picture 4" descr="Peut être une image de 1 personne et intérieu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9691" y="3786190"/>
            <a:ext cx="3786151" cy="2839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4" name="Picture 8" descr="Peut être une image de 3 personnes et intérieur"/>
          <p:cNvPicPr>
            <a:picLocks noChangeAspect="1" noChangeArrowheads="1"/>
          </p:cNvPicPr>
          <p:nvPr/>
        </p:nvPicPr>
        <p:blipFill>
          <a:blip r:embed="rId4"/>
          <a:srcRect l="33455" t="15694" b="9306"/>
          <a:stretch>
            <a:fillRect/>
          </a:stretch>
        </p:blipFill>
        <p:spPr bwMode="auto">
          <a:xfrm>
            <a:off x="714348" y="3786190"/>
            <a:ext cx="3929090" cy="2906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Peut être une image de une personne ou plus, personnes debout et intérieur"/>
          <p:cNvPicPr>
            <a:picLocks noChangeAspect="1" noChangeArrowheads="1"/>
          </p:cNvPicPr>
          <p:nvPr/>
        </p:nvPicPr>
        <p:blipFill>
          <a:blip r:embed="rId5"/>
          <a:srcRect b="45833"/>
          <a:stretch>
            <a:fillRect/>
          </a:stretch>
        </p:blipFill>
        <p:spPr bwMode="auto">
          <a:xfrm>
            <a:off x="5000628" y="1357298"/>
            <a:ext cx="3560910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449"/>
          <a:stretch>
            <a:fillRect/>
          </a:stretch>
        </p:blipFill>
        <p:spPr>
          <a:xfrm>
            <a:off x="5214942" y="3857628"/>
            <a:ext cx="3297402" cy="285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" t="10776" r="8405" b="6609"/>
          <a:stretch>
            <a:fillRect/>
          </a:stretch>
        </p:blipFill>
        <p:spPr>
          <a:xfrm>
            <a:off x="428596" y="4500570"/>
            <a:ext cx="4286280" cy="2156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4" name="Picture 2" descr="Aucune description disponible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4264027" cy="319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6" name="Picture 4" descr="Peut être une image de échassier et texte qui dit ’Mme Renée MACH’"/>
          <p:cNvPicPr>
            <a:picLocks noChangeAspect="1" noChangeArrowheads="1"/>
          </p:cNvPicPr>
          <p:nvPr/>
        </p:nvPicPr>
        <p:blipFill>
          <a:blip r:embed="rId5"/>
          <a:srcRect l="17086" t="21283" r="12129" b="37002"/>
          <a:stretch>
            <a:fillRect/>
          </a:stretch>
        </p:blipFill>
        <p:spPr bwMode="auto">
          <a:xfrm>
            <a:off x="5214942" y="1071546"/>
            <a:ext cx="3357586" cy="2638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86388"/>
          </a:xfrm>
        </p:spPr>
        <p:txBody>
          <a:bodyPr anchor="ctr">
            <a:normAutofit/>
          </a:bodyPr>
          <a:lstStyle/>
          <a:p>
            <a:pPr marL="1371600" indent="-1371600" algn="ctr"/>
            <a:r>
              <a:rPr lang="fr-FR" sz="44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Approche par le Coloriage</a:t>
            </a:r>
            <a:endParaRPr lang="fr-FR" sz="4400" dirty="0"/>
          </a:p>
        </p:txBody>
      </p:sp>
      <p:pic>
        <p:nvPicPr>
          <p:cNvPr id="63490" name="Picture 2" descr="École de CHAROST | Mairie de Charo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071810"/>
            <a:ext cx="4229100" cy="36194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142984"/>
            <a:ext cx="3000396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7554" y="3143248"/>
            <a:ext cx="2786082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66"/>
          <a:stretch>
            <a:fillRect/>
          </a:stretch>
        </p:blipFill>
        <p:spPr>
          <a:xfrm>
            <a:off x="142844" y="4000504"/>
            <a:ext cx="3000396" cy="2742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38" name="Picture 2" descr="Peut être une image de 2 personnes et intérieur"/>
          <p:cNvPicPr>
            <a:picLocks noChangeAspect="1" noChangeArrowheads="1"/>
          </p:cNvPicPr>
          <p:nvPr/>
        </p:nvPicPr>
        <p:blipFill>
          <a:blip r:embed="rId5"/>
          <a:srcRect t="41242" b="21497"/>
          <a:stretch>
            <a:fillRect/>
          </a:stretch>
        </p:blipFill>
        <p:spPr bwMode="auto">
          <a:xfrm>
            <a:off x="3929058" y="1000108"/>
            <a:ext cx="385765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0" name="Picture 4" descr="Peut être une image de 1 personne, position assise et intérieur"/>
          <p:cNvPicPr>
            <a:picLocks noChangeAspect="1" noChangeArrowheads="1"/>
          </p:cNvPicPr>
          <p:nvPr/>
        </p:nvPicPr>
        <p:blipFill>
          <a:blip r:embed="rId6"/>
          <a:srcRect t="10216"/>
          <a:stretch>
            <a:fillRect/>
          </a:stretch>
        </p:blipFill>
        <p:spPr bwMode="auto">
          <a:xfrm>
            <a:off x="6286512" y="3143248"/>
            <a:ext cx="2566007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essin photographe images vectorielles, Dessin photographe vecteurs libres  de droits | Depositphot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093622"/>
            <a:ext cx="2928958" cy="340491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0" y="107154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Approche par la photographie </a:t>
            </a:r>
          </a:p>
          <a:p>
            <a:pPr algn="ctr"/>
            <a:r>
              <a:rPr lang="fr-FR" sz="3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&amp;</a:t>
            </a:r>
          </a:p>
          <a:p>
            <a:pPr algn="ctr"/>
            <a:r>
              <a:rPr lang="fr-FR" sz="3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Les rencontres intergénérationnelles </a:t>
            </a:r>
            <a:endParaRPr lang="fr-FR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3" name="Espace réservé du contenu 3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 descr="Almuzara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394065" y="2555024"/>
            <a:ext cx="2543695" cy="3765665"/>
          </a:xfrm>
        </p:spPr>
      </p:pic>
      <p:pic>
        <p:nvPicPr>
          <p:cNvPr id="9" name="Image 8" descr="BARNAGAUD.jpg"/>
          <p:cNvPicPr>
            <a:picLocks noChangeAspect="1"/>
          </p:cNvPicPr>
          <p:nvPr/>
        </p:nvPicPr>
        <p:blipFill>
          <a:blip r:embed="rId3" cstate="print"/>
          <a:srcRect r="6402" b="12851"/>
          <a:stretch>
            <a:fillRect/>
          </a:stretch>
        </p:blipFill>
        <p:spPr>
          <a:xfrm>
            <a:off x="467544" y="332656"/>
            <a:ext cx="4392488" cy="5976664"/>
          </a:xfrm>
          <a:prstGeom prst="rect">
            <a:avLst/>
          </a:prstGeom>
        </p:spPr>
      </p:pic>
      <p:pic>
        <p:nvPicPr>
          <p:cNvPr id="22" name="Image 21" descr="M. BARRAU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32656"/>
            <a:ext cx="3960440" cy="59406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Carcols.jpg"/>
          <p:cNvPicPr>
            <a:picLocks noChangeAspect="1"/>
          </p:cNvPicPr>
          <p:nvPr/>
        </p:nvPicPr>
        <p:blipFill>
          <a:blip r:embed="rId2" cstate="print"/>
          <a:srcRect t="9051" r="-799"/>
          <a:stretch>
            <a:fillRect/>
          </a:stretch>
        </p:blipFill>
        <p:spPr>
          <a:xfrm>
            <a:off x="395536" y="260648"/>
            <a:ext cx="4608512" cy="6237312"/>
          </a:xfrm>
          <a:prstGeom prst="rect">
            <a:avLst/>
          </a:prstGeom>
        </p:spPr>
      </p:pic>
      <p:pic>
        <p:nvPicPr>
          <p:cNvPr id="8" name="Image 7" descr="Cabr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60648"/>
            <a:ext cx="4572000" cy="62646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 descr="Sald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60648"/>
            <a:ext cx="4320480" cy="6192688"/>
          </a:xfrm>
          <a:prstGeom prst="rect">
            <a:avLst/>
          </a:prstGeom>
        </p:spPr>
      </p:pic>
      <p:pic>
        <p:nvPicPr>
          <p:cNvPr id="7" name="Image 6" descr="M. MAMAN.jpg"/>
          <p:cNvPicPr>
            <a:picLocks noChangeAspect="1"/>
          </p:cNvPicPr>
          <p:nvPr/>
        </p:nvPicPr>
        <p:blipFill>
          <a:blip r:embed="rId3" cstate="print"/>
          <a:srcRect r="6898" b="16631"/>
          <a:stretch>
            <a:fillRect/>
          </a:stretch>
        </p:blipFill>
        <p:spPr>
          <a:xfrm>
            <a:off x="467544" y="260648"/>
            <a:ext cx="4320480" cy="61926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1371600" indent="-1371600" algn="ctr"/>
            <a:r>
              <a:rPr lang="fr-FR" sz="9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Présentation</a:t>
            </a:r>
            <a:br>
              <a:rPr lang="fr-FR" sz="9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9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9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54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54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3500438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fr-FR" sz="3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Orateur</a:t>
            </a:r>
          </a:p>
          <a:p>
            <a:pPr algn="ctr">
              <a:buFont typeface="Wingdings" pitchFamily="2" charset="2"/>
              <a:buChar char="Ø"/>
            </a:pPr>
            <a:r>
              <a:rPr lang="fr-FR" sz="3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Objectifs</a:t>
            </a:r>
          </a:p>
          <a:p>
            <a:endParaRPr lang="fr-FR" sz="3600" u="sng" dirty="0" smtClean="0">
              <a:ln w="1841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endParaRPr lang="fr-FR" sz="3600" u="sng" dirty="0" smtClean="0">
              <a:ln w="1841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endParaRPr lang="fr-FR" sz="3600" u="sng" dirty="0" smtClean="0">
              <a:ln w="1841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fr-FR" sz="360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						      		   </a:t>
            </a:r>
            <a:r>
              <a:rPr lang="fr-FR" sz="1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Définition </a:t>
            </a:r>
            <a:r>
              <a:rPr lang="fr-FR" sz="3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  </a:t>
            </a:r>
          </a:p>
          <a:p>
            <a:pPr>
              <a:buFont typeface="Arial" pitchFamily="34" charset="0"/>
              <a:buChar char="•"/>
            </a:pPr>
            <a:endParaRPr lang="fr-FR" dirty="0"/>
          </a:p>
        </p:txBody>
      </p:sp>
      <p:sp>
        <p:nvSpPr>
          <p:cNvPr id="8" name="Flèche droite 7"/>
          <p:cNvSpPr/>
          <p:nvPr/>
        </p:nvSpPr>
        <p:spPr>
          <a:xfrm>
            <a:off x="8786842" y="6572272"/>
            <a:ext cx="214314" cy="14287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 descr="CATHALA.jpg"/>
          <p:cNvPicPr>
            <a:picLocks noChangeAspect="1"/>
          </p:cNvPicPr>
          <p:nvPr/>
        </p:nvPicPr>
        <p:blipFill>
          <a:blip r:embed="rId2" cstate="print"/>
          <a:srcRect r="776" b="12201"/>
          <a:stretch>
            <a:fillRect/>
          </a:stretch>
        </p:blipFill>
        <p:spPr>
          <a:xfrm>
            <a:off x="251520" y="332656"/>
            <a:ext cx="4536504" cy="6021288"/>
          </a:xfrm>
          <a:prstGeom prst="rect">
            <a:avLst/>
          </a:prstGeom>
        </p:spPr>
      </p:pic>
      <p:pic>
        <p:nvPicPr>
          <p:cNvPr id="9" name="Image 8" descr="Catena.jpg"/>
          <p:cNvPicPr>
            <a:picLocks noChangeAspect="1"/>
          </p:cNvPicPr>
          <p:nvPr/>
        </p:nvPicPr>
        <p:blipFill>
          <a:blip r:embed="rId3" cstate="print"/>
          <a:srcRect r="776" b="10751"/>
          <a:stretch>
            <a:fillRect/>
          </a:stretch>
        </p:blipFill>
        <p:spPr>
          <a:xfrm>
            <a:off x="4211960" y="332656"/>
            <a:ext cx="4536504" cy="6120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Vel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235963" cy="6192688"/>
          </a:xfrm>
          <a:prstGeom prst="rect">
            <a:avLst/>
          </a:prstGeom>
        </p:spPr>
      </p:pic>
      <p:pic>
        <p:nvPicPr>
          <p:cNvPr id="9" name="Image 8" descr="MME CHOUTEAU.jpg"/>
          <p:cNvPicPr>
            <a:picLocks noChangeAspect="1"/>
          </p:cNvPicPr>
          <p:nvPr/>
        </p:nvPicPr>
        <p:blipFill>
          <a:blip r:embed="rId3" cstate="print"/>
          <a:srcRect t="7350" r="2886"/>
          <a:stretch>
            <a:fillRect/>
          </a:stretch>
        </p:blipFill>
        <p:spPr>
          <a:xfrm>
            <a:off x="4355976" y="260648"/>
            <a:ext cx="4464496" cy="61926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Lefrancois.jpg"/>
          <p:cNvPicPr>
            <a:picLocks noChangeAspect="1"/>
          </p:cNvPicPr>
          <p:nvPr/>
        </p:nvPicPr>
        <p:blipFill>
          <a:blip r:embed="rId2" cstate="print"/>
          <a:srcRect r="2522" b="9051"/>
          <a:stretch>
            <a:fillRect/>
          </a:stretch>
        </p:blipFill>
        <p:spPr>
          <a:xfrm>
            <a:off x="179512" y="188640"/>
            <a:ext cx="4680520" cy="6336704"/>
          </a:xfrm>
          <a:prstGeom prst="rect">
            <a:avLst/>
          </a:prstGeom>
        </p:spPr>
      </p:pic>
      <p:pic>
        <p:nvPicPr>
          <p:cNvPr id="8" name="Image 7" descr="JOUANJEAN FERN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88640"/>
            <a:ext cx="4572000" cy="63813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MME SANSAIS.jpg"/>
          <p:cNvPicPr>
            <a:picLocks noChangeAspect="1"/>
          </p:cNvPicPr>
          <p:nvPr/>
        </p:nvPicPr>
        <p:blipFill>
          <a:blip r:embed="rId2" cstate="print"/>
          <a:srcRect r="780" b="11971"/>
          <a:stretch>
            <a:fillRect/>
          </a:stretch>
        </p:blipFill>
        <p:spPr>
          <a:xfrm>
            <a:off x="251520" y="260648"/>
            <a:ext cx="4464496" cy="6120680"/>
          </a:xfrm>
          <a:prstGeom prst="rect">
            <a:avLst/>
          </a:prstGeom>
        </p:spPr>
      </p:pic>
      <p:pic>
        <p:nvPicPr>
          <p:cNvPr id="8" name="Image 7" descr="Ille.jpg"/>
          <p:cNvPicPr>
            <a:picLocks noChangeAspect="1"/>
          </p:cNvPicPr>
          <p:nvPr/>
        </p:nvPicPr>
        <p:blipFill>
          <a:blip r:embed="rId3" cstate="print"/>
          <a:srcRect r="7076" b="-449"/>
          <a:stretch>
            <a:fillRect/>
          </a:stretch>
        </p:blipFill>
        <p:spPr>
          <a:xfrm>
            <a:off x="4499992" y="260648"/>
            <a:ext cx="4248472" cy="6120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 descr="Lugain.jpg"/>
          <p:cNvPicPr>
            <a:picLocks noChangeAspect="1"/>
          </p:cNvPicPr>
          <p:nvPr/>
        </p:nvPicPr>
        <p:blipFill>
          <a:blip r:embed="rId2" cstate="print"/>
          <a:srcRect l="16937" t="4724" r="22826"/>
          <a:stretch>
            <a:fillRect/>
          </a:stretch>
        </p:blipFill>
        <p:spPr>
          <a:xfrm>
            <a:off x="4067944" y="260648"/>
            <a:ext cx="4644008" cy="5879976"/>
          </a:xfrm>
          <a:prstGeom prst="rect">
            <a:avLst/>
          </a:prstGeom>
        </p:spPr>
      </p:pic>
      <p:pic>
        <p:nvPicPr>
          <p:cNvPr id="7" name="Image 6" descr="RIU JOSET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4290882" cy="59046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 descr="Fortes.jpg"/>
          <p:cNvPicPr>
            <a:picLocks noChangeAspect="1"/>
          </p:cNvPicPr>
          <p:nvPr/>
        </p:nvPicPr>
        <p:blipFill>
          <a:blip r:embed="rId2" cstate="print"/>
          <a:srcRect r="8031"/>
          <a:stretch>
            <a:fillRect/>
          </a:stretch>
        </p:blipFill>
        <p:spPr>
          <a:xfrm>
            <a:off x="467544" y="260648"/>
            <a:ext cx="4248472" cy="6120680"/>
          </a:xfrm>
          <a:prstGeom prst="rect">
            <a:avLst/>
          </a:prstGeom>
        </p:spPr>
      </p:pic>
      <p:pic>
        <p:nvPicPr>
          <p:cNvPr id="10" name="Image 9" descr="MME RASPAU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60648"/>
            <a:ext cx="4419600" cy="61527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 descr="MARCHETTI DANIE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60648"/>
            <a:ext cx="4650448" cy="6120680"/>
          </a:xfrm>
          <a:prstGeom prst="rect">
            <a:avLst/>
          </a:prstGeom>
        </p:spPr>
      </p:pic>
      <p:pic>
        <p:nvPicPr>
          <p:cNvPr id="7" name="Image 6" descr="Mars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4572000" cy="61653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Image 7" descr="Barrere.jpg"/>
          <p:cNvPicPr>
            <a:picLocks noChangeAspect="1"/>
          </p:cNvPicPr>
          <p:nvPr/>
        </p:nvPicPr>
        <p:blipFill>
          <a:blip r:embed="rId2" cstate="print"/>
          <a:srcRect t="16800" r="776"/>
          <a:stretch>
            <a:fillRect/>
          </a:stretch>
        </p:blipFill>
        <p:spPr>
          <a:xfrm>
            <a:off x="4139952" y="260648"/>
            <a:ext cx="4536504" cy="5904656"/>
          </a:xfrm>
          <a:prstGeom prst="rect">
            <a:avLst/>
          </a:prstGeom>
        </p:spPr>
      </p:pic>
      <p:pic>
        <p:nvPicPr>
          <p:cNvPr id="9" name="Image 8" descr="MME MART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3960440" cy="59455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BRECHET ARMANDA.jpg"/>
          <p:cNvPicPr>
            <a:picLocks noChangeAspect="1"/>
          </p:cNvPicPr>
          <p:nvPr/>
        </p:nvPicPr>
        <p:blipFill>
          <a:blip r:embed="rId2" cstate="print"/>
          <a:srcRect r="-246" b="14951"/>
          <a:stretch>
            <a:fillRect/>
          </a:stretch>
        </p:blipFill>
        <p:spPr>
          <a:xfrm>
            <a:off x="467544" y="332656"/>
            <a:ext cx="4680520" cy="5832648"/>
          </a:xfrm>
          <a:prstGeom prst="rect">
            <a:avLst/>
          </a:prstGeom>
        </p:spPr>
      </p:pic>
      <p:pic>
        <p:nvPicPr>
          <p:cNvPr id="8" name="Espace réservé du contenu 6" descr="Alarc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5" y="332656"/>
            <a:ext cx="4008444" cy="58326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D:\animation\Bureau\VERNISSAGE ART THERAPIE PANICOT\CORBIER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877193" cy="5952045"/>
          </a:xfrm>
          <a:prstGeom prst="rect">
            <a:avLst/>
          </a:prstGeom>
          <a:noFill/>
        </p:spPr>
      </p:pic>
      <p:pic>
        <p:nvPicPr>
          <p:cNvPr id="1027" name="Picture 3" descr="D:\animation\Bureau\VERNISSAGE ART THERAPIE PANICOT\RUF 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4300364" cy="59766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4786322"/>
            <a:ext cx="8229600" cy="1143000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fr-FR" sz="2800" b="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Définition succincte :</a:t>
            </a:r>
            <a:r>
              <a:rPr lang="fr-FR" sz="2800" b="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L’art-thérapie repose sur l’accompagnement d’un public à travers la production d’œuvres artistique. </a:t>
            </a:r>
            <a:br>
              <a:rPr lang="fr-FR" sz="2800" b="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b="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2800" b="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b="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qualité ou  l’aspect final n’ont pas d’impact sur la thérapie. </a:t>
            </a:r>
            <a:br>
              <a:rPr lang="fr-FR" sz="2800" b="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b="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2800" b="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b="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démarche thérapeutique est uniquement orientée sur la capacité d’une personnes à laisser exprimer son être intérieur .</a:t>
            </a:r>
            <a:br>
              <a:rPr lang="fr-FR" sz="2800" b="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/>
            </a:r>
            <a:br>
              <a:rPr lang="fr-FR" sz="360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</a:br>
            <a:endParaRPr lang="fr-FR" sz="3600" dirty="0">
              <a:ln w="1841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0992" y="6534834"/>
            <a:ext cx="114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Approches </a:t>
            </a:r>
            <a:r>
              <a:rPr lang="fr-FR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  </a:t>
            </a:r>
          </a:p>
          <a:p>
            <a:pPr>
              <a:buFont typeface="Arial" pitchFamily="34" charset="0"/>
              <a:buChar char="•"/>
            </a:pPr>
            <a:endParaRPr lang="fr-FR" dirty="0"/>
          </a:p>
        </p:txBody>
      </p:sp>
      <p:sp>
        <p:nvSpPr>
          <p:cNvPr id="10" name="Flèche droite 9"/>
          <p:cNvSpPr/>
          <p:nvPr/>
        </p:nvSpPr>
        <p:spPr>
          <a:xfrm>
            <a:off x="8786842" y="6715124"/>
            <a:ext cx="214314" cy="14287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D:\animation\Bureau\VERNISSAGE ART THERAPIE PANICOT\SALVADOR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3995936" cy="6048672"/>
          </a:xfrm>
          <a:prstGeom prst="rect">
            <a:avLst/>
          </a:prstGeom>
          <a:noFill/>
        </p:spPr>
      </p:pic>
      <p:pic>
        <p:nvPicPr>
          <p:cNvPr id="2052" name="Picture 4" descr="D:\animation\Bureau\VERNISSAGE ART THERAPIE PANICOT\VICTOR R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013525" cy="602077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Picture 3" descr="D:\animation\Bureau\VERNISSAGE ART THERAPIE PANICOT\P228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464998" cy="41990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D:\animation\Bureau\VERNISSAGE ART THERAPIE PANICOT\photos enfants retravaillées 11 2016 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264461" cy="443666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D:\animation\Bureau\VERNISSAGE ART THERAPIE PANICOT\photos enfants retravaillées 11 2016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8026227" cy="451475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D:\animation\Bureau\VERNISSAGE ART THERAPIE PANICOT\photos enfants retravaillées 11 2016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3672408" cy="5880035"/>
          </a:xfrm>
          <a:prstGeom prst="rect">
            <a:avLst/>
          </a:prstGeom>
          <a:noFill/>
        </p:spPr>
      </p:pic>
      <p:pic>
        <p:nvPicPr>
          <p:cNvPr id="5123" name="Picture 3" descr="D:\animation\Bureau\VERNISSAGE ART THERAPIE PANICOT\photos enfants retravaillées 11 2016 011.JPG"/>
          <p:cNvPicPr>
            <a:picLocks noChangeAspect="1" noChangeArrowheads="1"/>
          </p:cNvPicPr>
          <p:nvPr/>
        </p:nvPicPr>
        <p:blipFill>
          <a:blip r:embed="rId3" cstate="print"/>
          <a:srcRect r="3601" b="13251"/>
          <a:stretch>
            <a:fillRect/>
          </a:stretch>
        </p:blipFill>
        <p:spPr bwMode="auto">
          <a:xfrm>
            <a:off x="4427984" y="260648"/>
            <a:ext cx="3862735" cy="59492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00546"/>
            <a:ext cx="9144000" cy="235745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8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Questions  </a:t>
            </a:r>
            <a:br>
              <a:rPr lang="fr-FR" sz="8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27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Présentation  de l’Art Thérapie </a:t>
            </a:r>
            <a:r>
              <a:rPr lang="fr-FR" sz="4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4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31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20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Orateur : Malis Julien – Animateur en Etablissements d'hébergement pour personnes âgées </a:t>
            </a:r>
            <a:r>
              <a:rPr lang="fr-FR" sz="18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dépendantes </a:t>
            </a:r>
            <a:br>
              <a:rPr lang="fr-FR" sz="18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18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18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18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Collaboration : Halimi Liza – Art Thérapeute </a:t>
            </a:r>
            <a:br>
              <a:rPr lang="fr-FR" sz="18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9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9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9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96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fr-FR" sz="54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fr-FR" sz="54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</a:b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86388"/>
          </a:xfrm>
        </p:spPr>
        <p:txBody>
          <a:bodyPr anchor="ctr">
            <a:normAutofit/>
          </a:bodyPr>
          <a:lstStyle/>
          <a:p>
            <a:pPr marL="1371600" indent="-1371600" algn="ctr"/>
            <a:r>
              <a:rPr lang="fr-FR" sz="44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Approche par la Peinture</a:t>
            </a:r>
            <a:endParaRPr lang="fr-FR" sz="4400" dirty="0"/>
          </a:p>
        </p:txBody>
      </p:sp>
      <p:pic>
        <p:nvPicPr>
          <p:cNvPr id="1026" name="Picture 2" descr="C:\Users\Victoria\Desktop\58355263c99a815f8a4e93687cbe128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929066"/>
            <a:ext cx="2247399" cy="19177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1736" y="785794"/>
            <a:ext cx="2720801" cy="2986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3570" y="857232"/>
            <a:ext cx="3143240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Espace réservé du contenu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4143380"/>
            <a:ext cx="3929449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3" descr="D:\animation\Bureau\VERNISSAGE ART THERAPIE PANICOT\photos travaillées expo nov 16 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00108"/>
            <a:ext cx="207170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D:\animation\Bureau\VERNISSAGE ART THERAPIE PANICOT\photos travaillées expo nov 16 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858016" y="3714752"/>
            <a:ext cx="2000264" cy="2921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124" y="3929066"/>
            <a:ext cx="208569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643314"/>
            <a:ext cx="421484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01" t="4762" r="30645" b="10025"/>
          <a:stretch>
            <a:fillRect/>
          </a:stretch>
        </p:blipFill>
        <p:spPr>
          <a:xfrm>
            <a:off x="3857620" y="928670"/>
            <a:ext cx="265001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1"/>
          <a:stretch>
            <a:fillRect/>
          </a:stretch>
        </p:blipFill>
        <p:spPr>
          <a:xfrm>
            <a:off x="6572264" y="928670"/>
            <a:ext cx="2428892" cy="2798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928670"/>
            <a:ext cx="355036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D:\animation\Bureau\VERNISSAGE ART THERAPIE PANICOT\TABLEAU PH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929066"/>
            <a:ext cx="4164799" cy="2762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7" name="Picture 3" descr="D:\animation\Bureau\VERNISSAGE ART THERAPIE PANICOT\244649054_233642715407737_3069775768219207945_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18734" t="9212" r="24693" b="2786"/>
          <a:stretch>
            <a:fillRect/>
          </a:stretch>
        </p:blipFill>
        <p:spPr bwMode="auto">
          <a:xfrm rot="5400000">
            <a:off x="2158498" y="2699230"/>
            <a:ext cx="1944216" cy="5832648"/>
          </a:xfrm>
          <a:prstGeom prst="rect">
            <a:avLst/>
          </a:prstGeom>
          <a:noFill/>
        </p:spPr>
      </p:pic>
      <p:pic>
        <p:nvPicPr>
          <p:cNvPr id="6146" name="Picture 2" descr="D:\animation\Bureau\VERNISSAGE ART THERAPIE PANICOT\244464617_3117068361864721_9083211170007718276_n.jpg"/>
          <p:cNvPicPr>
            <a:picLocks noChangeAspect="1" noChangeArrowheads="1"/>
          </p:cNvPicPr>
          <p:nvPr/>
        </p:nvPicPr>
        <p:blipFill>
          <a:blip r:embed="rId3" cstate="print"/>
          <a:srcRect l="12942" t="14177" r="5530" b="8001"/>
          <a:stretch>
            <a:fillRect/>
          </a:stretch>
        </p:blipFill>
        <p:spPr bwMode="auto">
          <a:xfrm>
            <a:off x="214282" y="500042"/>
            <a:ext cx="5832648" cy="4124095"/>
          </a:xfrm>
          <a:prstGeom prst="rect">
            <a:avLst/>
          </a:prstGeom>
          <a:noFill/>
        </p:spPr>
      </p:pic>
      <p:pic>
        <p:nvPicPr>
          <p:cNvPr id="6149" name="Picture 5" descr="D:\animation\Bureau\VERNISSAGE ART THERAPIE PANICOT\244752242_1191952341285617_4138678192348684211_n.jpg"/>
          <p:cNvPicPr>
            <a:picLocks noChangeAspect="1" noChangeArrowheads="1"/>
          </p:cNvPicPr>
          <p:nvPr/>
        </p:nvPicPr>
        <p:blipFill>
          <a:blip r:embed="rId4" cstate="print"/>
          <a:srcRect l="17440" t="5264" r="23267" b="3944"/>
          <a:stretch>
            <a:fillRect/>
          </a:stretch>
        </p:blipFill>
        <p:spPr bwMode="auto">
          <a:xfrm>
            <a:off x="6072198" y="785794"/>
            <a:ext cx="2602864" cy="58579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86388"/>
          </a:xfrm>
        </p:spPr>
        <p:txBody>
          <a:bodyPr anchor="ctr">
            <a:normAutofit/>
          </a:bodyPr>
          <a:lstStyle/>
          <a:p>
            <a:pPr marL="1371600" indent="-1371600" algn="ctr"/>
            <a:r>
              <a:rPr lang="fr-FR" sz="4400" u="sng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Approche par le Modelage</a:t>
            </a:r>
            <a:endParaRPr lang="fr-FR" sz="4400" dirty="0"/>
          </a:p>
        </p:txBody>
      </p:sp>
      <p:pic>
        <p:nvPicPr>
          <p:cNvPr id="2050" name="Picture 2" descr="88,742 Modelage Vectores, Ilustraciones y Gráficos - 123R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3071810"/>
            <a:ext cx="2643206" cy="35190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4040188" cy="30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Espace réservé du contenu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60648"/>
            <a:ext cx="4041775" cy="3031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429000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449535"/>
            <a:ext cx="4091946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</TotalTime>
  <Words>31</Words>
  <Application>Microsoft Office PowerPoint</Application>
  <PresentationFormat>Affichage à l'écran (4:3)</PresentationFormat>
  <Paragraphs>23</Paragraphs>
  <Slides>35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Débit</vt:lpstr>
      <vt:lpstr>Diapositive 1</vt:lpstr>
      <vt:lpstr>Présentation   </vt:lpstr>
      <vt:lpstr>Définition succincte : L’art-thérapie repose sur l’accompagnement d’un public à travers la production d’œuvres artistique.   La qualité ou  l’aspect final n’ont pas d’impact sur la thérapie.   La démarche thérapeutique est uniquement orientée sur la capacité d’une personnes à laisser exprimer son être intérieur .  </vt:lpstr>
      <vt:lpstr>Approche par la Peinture</vt:lpstr>
      <vt:lpstr>Diapositive 5</vt:lpstr>
      <vt:lpstr>Diapositive 6</vt:lpstr>
      <vt:lpstr>Diapositive 7</vt:lpstr>
      <vt:lpstr>Approche par le Modelage</vt:lpstr>
      <vt:lpstr>Diapositive 9</vt:lpstr>
      <vt:lpstr>Diapositive 10</vt:lpstr>
      <vt:lpstr>Approche par le Collage</vt:lpstr>
      <vt:lpstr>Diapositive 12</vt:lpstr>
      <vt:lpstr>Diapositive 13</vt:lpstr>
      <vt:lpstr>Approche par le Coloriage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  Questions        Présentation  de l’Art Thérapie   Orateur : Malis Julien – Animateur en Etablissements d'hébergement pour personnes âgées dépendantes   Collaboration : Halimi Liza – Art Thérapeute     </vt:lpstr>
    </vt:vector>
  </TitlesOfParts>
  <Company>DomusVi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Eugenie Soler - Qualité de Vie</dc:creator>
  <cp:lastModifiedBy>Victoria</cp:lastModifiedBy>
  <cp:revision>65</cp:revision>
  <dcterms:created xsi:type="dcterms:W3CDTF">2014-11-03T08:26:05Z</dcterms:created>
  <dcterms:modified xsi:type="dcterms:W3CDTF">2021-10-08T21:45:17Z</dcterms:modified>
</cp:coreProperties>
</file>