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61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8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58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21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9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39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6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6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4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31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67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9F75D-CAF9-45C1-ACFE-E968653ACD86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81D8-7262-44E6-9512-13E496F72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9592" y="2564904"/>
            <a:ext cx="7344816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dirty="0">
                <a:solidFill>
                  <a:srgbClr val="FF0000"/>
                </a:solidFill>
              </a:rPr>
              <a:t>UN LIEN DE PREVENTION DE LA VIOLENCE EN SANTE MENTALE</a:t>
            </a:r>
            <a:endParaRPr lang="fr-FR" sz="2000" b="1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58417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DES ACTIONS PEDAGOGIQUES INNOVANTES IFSI CHU SUD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DANS LE CADRE DE L’UE OPTIONNELLE auprès des étudiants en soins infirmiers en 3</a:t>
            </a:r>
            <a:r>
              <a:rPr lang="fr-FR" baseline="30000" dirty="0" smtClean="0"/>
              <a:t>ème</a:t>
            </a:r>
            <a:r>
              <a:rPr lang="fr-FR" dirty="0" smtClean="0"/>
              <a:t> année de 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760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HYPNOSE CONVERSATIONNELLE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Forme de communication invisible</a:t>
            </a:r>
          </a:p>
          <a:p>
            <a:pPr marL="0" indent="0">
              <a:buNone/>
            </a:pPr>
            <a:r>
              <a:rPr lang="fr-FR" dirty="0" smtClean="0"/>
              <a:t>Focalisation de l’attention</a:t>
            </a:r>
          </a:p>
          <a:p>
            <a:pPr marL="0" indent="0">
              <a:buNone/>
            </a:pPr>
            <a:r>
              <a:rPr lang="fr-FR" dirty="0" smtClean="0"/>
              <a:t>Contournement du facteur critique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		</a:t>
            </a:r>
            <a:r>
              <a:rPr lang="fr-FR" u="sng" dirty="0" smtClean="0"/>
              <a:t>Notion</a:t>
            </a:r>
            <a:r>
              <a:rPr lang="fr-FR" dirty="0" smtClean="0"/>
              <a:t> : confort/réconfort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7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BIENVEILLANCE/BIENTRAITANCE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endParaRPr lang="fr-FR" sz="2400" dirty="0"/>
          </a:p>
          <a:p>
            <a:pPr marL="0" indent="0" algn="ctr">
              <a:buNone/>
            </a:pPr>
            <a:r>
              <a:rPr lang="fr-FR" sz="2400" dirty="0" smtClean="0"/>
              <a:t>SE RECENTRER SUR L’ESSENTIEL, lâcher-prise,  être plus heureux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		</a:t>
            </a:r>
            <a:r>
              <a:rPr lang="fr-FR" sz="2400" u="sng" dirty="0" smtClean="0"/>
              <a:t>Notions</a:t>
            </a:r>
            <a:r>
              <a:rPr lang="fr-FR" sz="2400" dirty="0" smtClean="0"/>
              <a:t> : compétences pro-sociales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             		     intelligence émotionnelle</a:t>
            </a:r>
            <a:endParaRPr lang="fr-FR" sz="2400" dirty="0"/>
          </a:p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127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RENCONTRE AVEC AUTRUI, personne alcoolique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Explicitation, mettre à jour l’implicite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 err="1" smtClean="0"/>
              <a:t>raisonnances</a:t>
            </a:r>
            <a:r>
              <a:rPr lang="fr-FR" dirty="0" smtClean="0"/>
              <a:t> de la relation soignant-</a:t>
            </a:r>
            <a:r>
              <a:rPr lang="fr-FR" sz="2400" dirty="0" smtClean="0"/>
              <a:t>SOIGNE</a:t>
            </a:r>
          </a:p>
          <a:p>
            <a:pPr marL="0" indent="0">
              <a:buNone/>
            </a:pPr>
            <a:r>
              <a:rPr lang="fr-FR" sz="2400" dirty="0" smtClean="0"/>
              <a:t>			« le prix, l’après-rencontre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16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REFLEXOLOGIE PLANTAIRE-PALMAIRE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800" dirty="0" smtClean="0"/>
              <a:t>PHYSIOTHERAPIE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Mains-pieds : représentations miniaturisées du corps humain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Le toucher appliqué pour rétablir un équilibre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04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LE PROGRMME/LE CADRE DE LA FORMATION DES PROFESSIONS DE SANTE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b="1" u="sng" dirty="0" smtClean="0">
                <a:solidFill>
                  <a:srgbClr val="FF0000"/>
                </a:solidFill>
              </a:rPr>
              <a:t>Profession infirmier</a:t>
            </a:r>
            <a:endParaRPr lang="fr-FR" sz="3600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sz="2800" dirty="0" smtClean="0"/>
              <a:t>18OO heures d’enseignement théoriques (CM+TD) sur 6 semestres</a:t>
            </a:r>
          </a:p>
          <a:p>
            <a:endParaRPr lang="fr-FR" sz="2800" dirty="0" smtClean="0"/>
          </a:p>
          <a:p>
            <a:r>
              <a:rPr lang="fr-FR" sz="2800" dirty="0" smtClean="0"/>
              <a:t>De l’UE soins relationnels, en passant par l’UE de </a:t>
            </a:r>
            <a:r>
              <a:rPr lang="fr-FR" sz="2800" dirty="0" err="1" smtClean="0"/>
              <a:t>psycho-pathologie</a:t>
            </a:r>
            <a:r>
              <a:rPr lang="fr-FR" sz="2800" dirty="0" smtClean="0"/>
              <a:t>, à l’UE optionnelle</a:t>
            </a:r>
          </a:p>
          <a:p>
            <a:pPr marL="0" indent="0">
              <a:buNone/>
            </a:pPr>
            <a:endParaRPr lang="fr-FR" sz="2800" dirty="0" smtClean="0"/>
          </a:p>
          <a:p>
            <a:r>
              <a:rPr lang="fr-FR" sz="2800" b="1" i="1" dirty="0" smtClean="0"/>
              <a:t>Processus psycho-pathologiques  : 1</a:t>
            </a:r>
            <a:r>
              <a:rPr lang="fr-FR" sz="2800" b="1" i="1" baseline="30000" dirty="0" smtClean="0"/>
              <a:t>ère</a:t>
            </a:r>
            <a:r>
              <a:rPr lang="fr-FR" sz="2800" b="1" i="1" dirty="0" smtClean="0"/>
              <a:t> année de formation = 40h + 3</a:t>
            </a:r>
            <a:r>
              <a:rPr lang="fr-FR" sz="2800" b="1" i="1" baseline="30000" dirty="0" smtClean="0"/>
              <a:t>ème</a:t>
            </a:r>
            <a:r>
              <a:rPr lang="fr-FR" sz="2800" b="1" i="1" dirty="0" smtClean="0"/>
              <a:t> année de formation =40h</a:t>
            </a:r>
            <a:endParaRPr lang="fr-FR" sz="2800" b="1" i="1" dirty="0"/>
          </a:p>
        </p:txBody>
      </p:sp>
    </p:spTree>
    <p:extLst>
      <p:ext uri="{BB962C8B-B14F-4D97-AF65-F5344CB8AC3E}">
        <p14:creationId xmlns:p14="http://schemas.microsoft.com/office/powerpoint/2010/main" val="15273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4000" dirty="0" smtClean="0"/>
              <a:t>UN DOMAINE D’EXERCICE DE LA FONCTION INFIRMIERE A APPROFONDIR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Au choix de l’étudiant </a:t>
            </a:r>
          </a:p>
          <a:p>
            <a:pPr marL="0" indent="0">
              <a:buNone/>
            </a:pPr>
            <a:r>
              <a:rPr lang="fr-FR" dirty="0" smtClean="0"/>
              <a:t>sur un volume temps de TD de 20h </a:t>
            </a:r>
          </a:p>
          <a:p>
            <a:pPr marL="0" indent="0">
              <a:buNone/>
            </a:pPr>
            <a:r>
              <a:rPr lang="fr-FR" dirty="0" smtClean="0"/>
              <a:t>En présence obligatoire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649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- pratiquer un travail sur soi</a:t>
            </a:r>
          </a:p>
          <a:p>
            <a:endParaRPr lang="fr-FR" dirty="0" smtClean="0"/>
          </a:p>
          <a:p>
            <a:r>
              <a:rPr lang="fr-FR" dirty="0" smtClean="0"/>
              <a:t>- le mobiliser dans le cadre de l’approche globale de la prise en soin de la personne soignée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850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8 ATELIERS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10 à 12 participants par atelier</a:t>
            </a:r>
          </a:p>
          <a:p>
            <a:r>
              <a:rPr lang="fr-FR" dirty="0" smtClean="0"/>
              <a:t>Animation par des professionnels diplômés, personnels CHU ou libéraux</a:t>
            </a:r>
          </a:p>
          <a:p>
            <a:r>
              <a:rPr lang="fr-FR" dirty="0" smtClean="0"/>
              <a:t>Présence en </a:t>
            </a:r>
            <a:r>
              <a:rPr lang="fr-FR" dirty="0" err="1" smtClean="0"/>
              <a:t>co</a:t>
            </a:r>
            <a:r>
              <a:rPr lang="fr-FR" dirty="0" smtClean="0"/>
              <a:t>-animation du formateur responsable de l’UE</a:t>
            </a:r>
          </a:p>
          <a:p>
            <a:r>
              <a:rPr lang="fr-FR" dirty="0" smtClean="0"/>
              <a:t>Co-évaluation finale pour l’évaluation des acquisitions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7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675456"/>
            <a:ext cx="8229600" cy="201622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fr-FR" dirty="0" smtClean="0"/>
              <a:t>- accords Toltèques et posture professionnelle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arthérapie</a:t>
            </a:r>
            <a:r>
              <a:rPr lang="fr-FR" dirty="0" smtClean="0"/>
              <a:t>/</a:t>
            </a:r>
            <a:r>
              <a:rPr lang="fr-FR" dirty="0" err="1" smtClean="0"/>
              <a:t>arpédagogie</a:t>
            </a:r>
            <a:r>
              <a:rPr lang="fr-FR" dirty="0" smtClean="0"/>
              <a:t> </a:t>
            </a:r>
          </a:p>
          <a:p>
            <a:r>
              <a:rPr lang="fr-FR" dirty="0" smtClean="0"/>
              <a:t>- hypnose conversationnelle</a:t>
            </a:r>
          </a:p>
          <a:p>
            <a:r>
              <a:rPr lang="fr-FR" dirty="0" smtClean="0"/>
              <a:t>- méditation de pleine conscience</a:t>
            </a:r>
          </a:p>
          <a:p>
            <a:r>
              <a:rPr lang="fr-FR" dirty="0" smtClean="0"/>
              <a:t>- empathie, bienveillance, bientraitance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mindfulness</a:t>
            </a:r>
            <a:endParaRPr lang="fr-FR" dirty="0" smtClean="0"/>
          </a:p>
          <a:p>
            <a:r>
              <a:rPr lang="fr-FR" dirty="0" smtClean="0"/>
              <a:t>- approche phénoménologique, à la rencontre de la personne éthylique</a:t>
            </a:r>
          </a:p>
          <a:p>
            <a:r>
              <a:rPr lang="fr-FR" dirty="0" smtClean="0"/>
              <a:t>- réflexologie palmaire, plantaire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05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ACCORDS TOLTEQUES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dirty="0" smtClean="0"/>
              <a:t>Libération de nos conditionnements +</a:t>
            </a:r>
            <a:r>
              <a:rPr lang="fr-FR" dirty="0"/>
              <a:t> </a:t>
            </a:r>
            <a:r>
              <a:rPr lang="fr-FR" dirty="0" smtClean="0"/>
              <a:t>établir des relations plus harmonieuses</a:t>
            </a:r>
          </a:p>
          <a:p>
            <a:pPr algn="ctr"/>
            <a:endParaRPr lang="fr-FR" dirty="0" smtClean="0"/>
          </a:p>
          <a:p>
            <a:pPr lvl="1"/>
            <a:r>
              <a:rPr lang="fr-FR" sz="2000" u="sng" dirty="0" smtClean="0"/>
              <a:t>Notions</a:t>
            </a:r>
            <a:r>
              <a:rPr lang="fr-FR" sz="2000" dirty="0" smtClean="0"/>
              <a:t>:	 intégrité,                                                                                         		 non substitution à autrui                                                                       		 clarté et sens                                                         			 culpabilité-regret</a:t>
            </a:r>
          </a:p>
          <a:p>
            <a:pPr marL="1828800" lvl="4" indent="0">
              <a:buNone/>
            </a:pPr>
            <a:r>
              <a:rPr lang="fr-FR" sz="1200" dirty="0"/>
              <a:t> </a:t>
            </a:r>
            <a:r>
              <a:rPr lang="fr-FR" sz="1200" dirty="0" smtClean="0"/>
              <a:t> </a:t>
            </a:r>
            <a:r>
              <a:rPr lang="fr-FR" dirty="0" smtClean="0"/>
              <a:t>vérité-réalité</a:t>
            </a:r>
          </a:p>
        </p:txBody>
      </p:sp>
    </p:spTree>
    <p:extLst>
      <p:ext uri="{BB962C8B-B14F-4D97-AF65-F5344CB8AC3E}">
        <p14:creationId xmlns:p14="http://schemas.microsoft.com/office/powerpoint/2010/main" val="7764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ARTHERAPIE/ART-PEDAGOGIE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r>
              <a:rPr lang="fr-FR" dirty="0" smtClean="0"/>
              <a:t>Mise en représentation d’une pensée, d’un ressenti, d’une émotion en vue d’une possible mise à distance, d’une transformation, pour redonner sens au vécu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85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MEDITATION pleine conscience=</a:t>
            </a:r>
            <a:r>
              <a:rPr lang="fr-FR" dirty="0" err="1" smtClean="0"/>
              <a:t>Mindfulness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Perspective de « psychologie positive »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Gestion du stress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455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295</Words>
  <Application>Microsoft Office PowerPoint</Application>
  <PresentationFormat>Affichage à l'écran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DES ACTIONS PEDAGOGIQUES INNOVANTES IFSI CHU SUD  </vt:lpstr>
      <vt:lpstr>  LE PROGRMME/LE CADRE DE LA FORMATION DES PROFESSIONS DE SANTE :   Profession infirmier</vt:lpstr>
      <vt:lpstr> UN DOMAINE D’EXERCICE DE LA FONCTION INFIRMIERE A APPROFONDIR</vt:lpstr>
      <vt:lpstr>OBJECTIFS</vt:lpstr>
      <vt:lpstr>8 ATELIERS</vt:lpstr>
      <vt:lpstr>Présentation PowerPoint</vt:lpstr>
      <vt:lpstr>ACCORDS TOLTEQUES </vt:lpstr>
      <vt:lpstr>ARTHERAPIE/ART-PEDAGOGIE</vt:lpstr>
      <vt:lpstr>MEDITATION pleine conscience=Mindfulness</vt:lpstr>
      <vt:lpstr>HYPNOSE CONVERSATIONNELLE</vt:lpstr>
      <vt:lpstr>BIENVEILLANCE/BIENTRAITANCE</vt:lpstr>
      <vt:lpstr>LA RENCONTRE AVEC AUTRUI, personne alcoolique</vt:lpstr>
      <vt:lpstr>REFLEXOLOGIE PLANTAIRE-PALMAIRE</vt:lpstr>
    </vt:vector>
  </TitlesOfParts>
  <Company>CHU de la Reunion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 ACTIONS PEDAGOGIQUES INNOVANTES IFSI CHU SUD</dc:title>
  <dc:creator>Beatrice Vidal</dc:creator>
  <cp:lastModifiedBy>nathalie noel</cp:lastModifiedBy>
  <cp:revision>16</cp:revision>
  <dcterms:created xsi:type="dcterms:W3CDTF">2017-11-13T06:32:35Z</dcterms:created>
  <dcterms:modified xsi:type="dcterms:W3CDTF">2017-11-13T14:47:00Z</dcterms:modified>
</cp:coreProperties>
</file>