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5"/>
    <p:sldMasterId id="2147483753" r:id="rId6"/>
  </p:sldMasterIdLst>
  <p:notesMasterIdLst>
    <p:notesMasterId r:id="rId21"/>
  </p:notesMasterIdLst>
  <p:handoutMasterIdLst>
    <p:handoutMasterId r:id="rId22"/>
  </p:handoutMasterIdLst>
  <p:sldIdLst>
    <p:sldId id="1459" r:id="rId7"/>
    <p:sldId id="501" r:id="rId8"/>
    <p:sldId id="1662" r:id="rId9"/>
    <p:sldId id="1679" r:id="rId10"/>
    <p:sldId id="1682" r:id="rId11"/>
    <p:sldId id="1683" r:id="rId12"/>
    <p:sldId id="1684" r:id="rId13"/>
    <p:sldId id="1685" r:id="rId14"/>
    <p:sldId id="1686" r:id="rId15"/>
    <p:sldId id="1692" r:id="rId16"/>
    <p:sldId id="1689" r:id="rId17"/>
    <p:sldId id="1554" r:id="rId18"/>
    <p:sldId id="1693" r:id="rId19"/>
    <p:sldId id="1676" r:id="rId20"/>
  </p:sldIdLst>
  <p:sldSz cx="9144000" cy="6858000" type="screen4x3"/>
  <p:notesSz cx="6797675" cy="9926638"/>
  <p:custDataLst>
    <p:custData r:id="rId3"/>
  </p:custData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E Virginie" initials="LV" lastIdx="1" clrIdx="0">
    <p:extLst>
      <p:ext uri="{19B8F6BF-5375-455C-9EA6-DF929625EA0E}">
        <p15:presenceInfo xmlns:p15="http://schemas.microsoft.com/office/powerpoint/2012/main" userId="S-1-5-21-3391398649-2886088469-1846163005-22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E83"/>
    <a:srgbClr val="595959"/>
    <a:srgbClr val="EC8444"/>
    <a:srgbClr val="D37053"/>
    <a:srgbClr val="DA8970"/>
    <a:srgbClr val="4A4A49"/>
    <a:srgbClr val="DF9781"/>
    <a:srgbClr val="E9B8A9"/>
    <a:srgbClr val="DE957E"/>
    <a:srgbClr val="9F4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7187F4-0A62-4694-94A0-F268B99BE6E7}" v="8" dt="2021-10-07T10:00:39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4" autoAdjust="0"/>
    <p:restoredTop sz="93792" autoAdjust="0"/>
  </p:normalViewPr>
  <p:slideViewPr>
    <p:cSldViewPr>
      <p:cViewPr varScale="1">
        <p:scale>
          <a:sx n="95" d="100"/>
          <a:sy n="95" d="100"/>
        </p:scale>
        <p:origin x="756" y="64"/>
      </p:cViewPr>
      <p:guideLst>
        <p:guide orient="horz" pos="1616"/>
        <p:guide pos="2880"/>
      </p:guideLst>
    </p:cSldViewPr>
  </p:slideViewPr>
  <p:outlineViewPr>
    <p:cViewPr>
      <p:scale>
        <a:sx n="33" d="100"/>
        <a:sy n="33" d="100"/>
      </p:scale>
      <p:origin x="0" y="-45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F6F8F-9129-4041-8E16-D8C8BAD18579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C5CFCF1-46F4-4F21-95BC-3ACC1A7E79CA}">
      <dgm:prSet phldrT="[Texte]"/>
      <dgm:spPr/>
      <dgm:t>
        <a:bodyPr/>
        <a:lstStyle/>
        <a:p>
          <a:r>
            <a:rPr lang="fr-FR" b="1" dirty="0">
              <a:latin typeface="Calibri" panose="020F0502020204030204" pitchFamily="34" charset="0"/>
              <a:cs typeface="Calibri" panose="020F0502020204030204" pitchFamily="34" charset="0"/>
            </a:rPr>
            <a:t>Des données pour piloter</a:t>
          </a:r>
        </a:p>
      </dgm:t>
    </dgm:pt>
    <dgm:pt modelId="{FC61321B-2453-4066-8226-A7E45C546F22}" type="parTrans" cxnId="{F9F3EA17-63E5-456E-9E6A-ADB79BEBB6B2}">
      <dgm:prSet/>
      <dgm:spPr/>
      <dgm:t>
        <a:bodyPr/>
        <a:lstStyle/>
        <a:p>
          <a:endParaRPr lang="fr-FR"/>
        </a:p>
      </dgm:t>
    </dgm:pt>
    <dgm:pt modelId="{E72ACB1C-5441-45BA-A282-C1C8EEBDB439}" type="sibTrans" cxnId="{F9F3EA17-63E5-456E-9E6A-ADB79BEBB6B2}">
      <dgm:prSet/>
      <dgm:spPr/>
      <dgm:t>
        <a:bodyPr/>
        <a:lstStyle/>
        <a:p>
          <a:endParaRPr lang="fr-FR"/>
        </a:p>
      </dgm:t>
    </dgm:pt>
    <dgm:pt modelId="{6570D8F2-4474-4483-8D63-DABC240CA031}">
      <dgm:prSet phldrT="[Texte]" custT="1"/>
      <dgm:spPr/>
      <dgm:t>
        <a:bodyPr/>
        <a:lstStyle/>
        <a:p>
          <a:r>
            <a:rPr lang="fr-FR" sz="1400" b="1" dirty="0">
              <a:latin typeface="Calibri" panose="020F0502020204030204" pitchFamily="34" charset="0"/>
              <a:cs typeface="Calibri" panose="020F0502020204030204" pitchFamily="34" charset="0"/>
            </a:rPr>
            <a:t>Contribuer  à identifier des publics à former (EP...)</a:t>
          </a:r>
        </a:p>
      </dgm:t>
    </dgm:pt>
    <dgm:pt modelId="{CCFD82C0-BCF6-45D9-A0E9-A5363B1D6458}" type="parTrans" cxnId="{7BF14409-8783-4D8F-8A32-F422A713F528}">
      <dgm:prSet/>
      <dgm:spPr/>
      <dgm:t>
        <a:bodyPr/>
        <a:lstStyle/>
        <a:p>
          <a:endParaRPr lang="fr-FR"/>
        </a:p>
      </dgm:t>
    </dgm:pt>
    <dgm:pt modelId="{DEBCA80E-3A92-4975-8598-617D77626FE6}" type="sibTrans" cxnId="{7BF14409-8783-4D8F-8A32-F422A713F528}">
      <dgm:prSet/>
      <dgm:spPr/>
      <dgm:t>
        <a:bodyPr/>
        <a:lstStyle/>
        <a:p>
          <a:endParaRPr lang="fr-FR"/>
        </a:p>
      </dgm:t>
    </dgm:pt>
    <dgm:pt modelId="{98C9273E-4920-4B8D-9213-F76BEFC7011D}">
      <dgm:prSet phldrT="[Texte]" custT="1"/>
      <dgm:spPr/>
      <dgm:t>
        <a:bodyPr/>
        <a:lstStyle/>
        <a:p>
          <a:r>
            <a:rPr lang="fr-FR" sz="1400" b="1" dirty="0">
              <a:latin typeface="Calibri" panose="020F0502020204030204" pitchFamily="34" charset="0"/>
              <a:cs typeface="Calibri" panose="020F0502020204030204" pitchFamily="34" charset="0"/>
            </a:rPr>
            <a:t>Evaluer l’égalité homme-femme</a:t>
          </a:r>
        </a:p>
      </dgm:t>
    </dgm:pt>
    <dgm:pt modelId="{8BFC2940-7F44-4848-9FA3-A46ED7B85559}" type="parTrans" cxnId="{D2510D45-9773-4DA1-9EAB-031F2D5F6897}">
      <dgm:prSet/>
      <dgm:spPr/>
      <dgm:t>
        <a:bodyPr/>
        <a:lstStyle/>
        <a:p>
          <a:endParaRPr lang="fr-FR"/>
        </a:p>
      </dgm:t>
    </dgm:pt>
    <dgm:pt modelId="{F1764E8C-7353-476F-85B4-5450C421BDA5}" type="sibTrans" cxnId="{D2510D45-9773-4DA1-9EAB-031F2D5F6897}">
      <dgm:prSet/>
      <dgm:spPr/>
      <dgm:t>
        <a:bodyPr/>
        <a:lstStyle/>
        <a:p>
          <a:endParaRPr lang="fr-FR"/>
        </a:p>
      </dgm:t>
    </dgm:pt>
    <dgm:pt modelId="{8C6985F5-1DBF-4B7F-95BC-89E911271A94}">
      <dgm:prSet phldrT="[Texte]" custT="1"/>
      <dgm:spPr/>
      <dgm:t>
        <a:bodyPr/>
        <a:lstStyle/>
        <a:p>
          <a:r>
            <a:rPr lang="fr-FR" sz="1400" b="1" dirty="0">
              <a:latin typeface="Calibri" panose="020F0502020204030204" pitchFamily="34" charset="0"/>
              <a:cs typeface="Calibri" panose="020F0502020204030204" pitchFamily="34" charset="0"/>
            </a:rPr>
            <a:t>Anticiper les besoins de recrutement</a:t>
          </a:r>
        </a:p>
      </dgm:t>
    </dgm:pt>
    <dgm:pt modelId="{CBC527C0-DE50-4C8A-BB8B-D6326DC6C22E}" type="sibTrans" cxnId="{878EA7ED-ED20-48D0-BF0F-CAAAAB8A178E}">
      <dgm:prSet/>
      <dgm:spPr/>
      <dgm:t>
        <a:bodyPr/>
        <a:lstStyle/>
        <a:p>
          <a:endParaRPr lang="fr-FR"/>
        </a:p>
      </dgm:t>
    </dgm:pt>
    <dgm:pt modelId="{445EDDE6-E40C-45BF-92ED-4B8BCAA94E51}" type="parTrans" cxnId="{878EA7ED-ED20-48D0-BF0F-CAAAAB8A178E}">
      <dgm:prSet/>
      <dgm:spPr/>
      <dgm:t>
        <a:bodyPr/>
        <a:lstStyle/>
        <a:p>
          <a:endParaRPr lang="fr-FR"/>
        </a:p>
      </dgm:t>
    </dgm:pt>
    <dgm:pt modelId="{5A61499F-0477-4113-AAD8-9277D9539310}">
      <dgm:prSet phldrT="[Texte]" custT="1"/>
      <dgm:spPr/>
      <dgm:t>
        <a:bodyPr/>
        <a:lstStyle/>
        <a:p>
          <a:r>
            <a:rPr lang="fr-FR" sz="1400" b="1" dirty="0">
              <a:latin typeface="Calibri" panose="020F0502020204030204" pitchFamily="34" charset="0"/>
              <a:cs typeface="Calibri" panose="020F0502020204030204" pitchFamily="34" charset="0"/>
            </a:rPr>
            <a:t>Alimenter les projets territoriaux en matière de RH et de formation</a:t>
          </a:r>
        </a:p>
      </dgm:t>
    </dgm:pt>
    <dgm:pt modelId="{31E9DD11-7061-43AD-B409-4B468C5B626F}" type="parTrans" cxnId="{F49CD9CF-6BA4-42A0-9276-31B060550F85}">
      <dgm:prSet/>
      <dgm:spPr/>
      <dgm:t>
        <a:bodyPr/>
        <a:lstStyle/>
        <a:p>
          <a:endParaRPr lang="fr-FR"/>
        </a:p>
      </dgm:t>
    </dgm:pt>
    <dgm:pt modelId="{17B213E0-247F-4D14-A87E-DD1F6673120C}" type="sibTrans" cxnId="{F49CD9CF-6BA4-42A0-9276-31B060550F85}">
      <dgm:prSet/>
      <dgm:spPr/>
      <dgm:t>
        <a:bodyPr/>
        <a:lstStyle/>
        <a:p>
          <a:endParaRPr lang="fr-FR"/>
        </a:p>
      </dgm:t>
    </dgm:pt>
    <dgm:pt modelId="{27D6394D-F058-4087-AA19-C2860F0DE1CB}">
      <dgm:prSet phldrT="[Texte]" custT="1"/>
      <dgm:spPr/>
      <dgm:t>
        <a:bodyPr/>
        <a:lstStyle/>
        <a:p>
          <a:r>
            <a:rPr lang="fr-FR" sz="1400" b="1" dirty="0">
              <a:latin typeface="Calibri" panose="020F0502020204030204" pitchFamily="34" charset="0"/>
              <a:cs typeface="Calibri" panose="020F0502020204030204" pitchFamily="34" charset="0"/>
            </a:rPr>
            <a:t>Mettre en place une base de données sociales </a:t>
          </a:r>
        </a:p>
      </dgm:t>
    </dgm:pt>
    <dgm:pt modelId="{C99DF534-6DEC-4B61-9BEA-2741E32F95CC}" type="sibTrans" cxnId="{F34F43F2-AF1A-4B9B-B9D7-D581792AA7E2}">
      <dgm:prSet/>
      <dgm:spPr/>
      <dgm:t>
        <a:bodyPr/>
        <a:lstStyle/>
        <a:p>
          <a:endParaRPr lang="fr-FR"/>
        </a:p>
      </dgm:t>
    </dgm:pt>
    <dgm:pt modelId="{6FDFAC53-9F84-4919-80FF-ED4674616EC3}" type="parTrans" cxnId="{F34F43F2-AF1A-4B9B-B9D7-D581792AA7E2}">
      <dgm:prSet/>
      <dgm:spPr/>
      <dgm:t>
        <a:bodyPr/>
        <a:lstStyle/>
        <a:p>
          <a:endParaRPr lang="fr-FR"/>
        </a:p>
      </dgm:t>
    </dgm:pt>
    <dgm:pt modelId="{9207BBA4-7789-4346-9037-4F159A547070}">
      <dgm:prSet phldrT="[Texte]" custT="1"/>
      <dgm:spPr/>
      <dgm:t>
        <a:bodyPr/>
        <a:lstStyle/>
        <a:p>
          <a:r>
            <a:rPr lang="fr-FR" sz="1400" b="1" dirty="0">
              <a:latin typeface="Calibri" panose="020F0502020204030204" pitchFamily="34" charset="0"/>
              <a:cs typeface="Calibri" panose="020F0502020204030204" pitchFamily="34" charset="0"/>
            </a:rPr>
            <a:t>Produire le rapport social unique (RSU)</a:t>
          </a:r>
        </a:p>
      </dgm:t>
    </dgm:pt>
    <dgm:pt modelId="{75503CB5-7031-4A39-8A95-CA1BC946EBFC}" type="parTrans" cxnId="{8B87EE35-CF0D-4649-8A72-7A47BAEB4039}">
      <dgm:prSet/>
      <dgm:spPr/>
      <dgm:t>
        <a:bodyPr/>
        <a:lstStyle/>
        <a:p>
          <a:endParaRPr lang="fr-FR"/>
        </a:p>
      </dgm:t>
    </dgm:pt>
    <dgm:pt modelId="{877BE6F1-65FB-410E-AD8B-FBEB64904B24}" type="sibTrans" cxnId="{8B87EE35-CF0D-4649-8A72-7A47BAEB4039}">
      <dgm:prSet/>
      <dgm:spPr/>
      <dgm:t>
        <a:bodyPr/>
        <a:lstStyle/>
        <a:p>
          <a:endParaRPr lang="fr-FR"/>
        </a:p>
      </dgm:t>
    </dgm:pt>
    <dgm:pt modelId="{E67DD2B3-1F8D-4F6E-AF60-3037008919B3}">
      <dgm:prSet phldrT="[Texte]" custT="1"/>
      <dgm:spPr/>
      <dgm:t>
        <a:bodyPr/>
        <a:lstStyle/>
        <a:p>
          <a:r>
            <a:rPr lang="fr-FR" sz="1400" b="1" dirty="0">
              <a:latin typeface="Calibri" panose="020F0502020204030204" pitchFamily="34" charset="0"/>
              <a:cs typeface="Calibri" panose="020F0502020204030204" pitchFamily="34" charset="0"/>
            </a:rPr>
            <a:t>Alimenter les Lignes Directrices de Gestion</a:t>
          </a:r>
        </a:p>
      </dgm:t>
    </dgm:pt>
    <dgm:pt modelId="{D975AC34-6BB0-469B-8DCD-A7EEC7157943}" type="parTrans" cxnId="{ED1A82C2-942C-48F1-A72C-9597D8E05A77}">
      <dgm:prSet/>
      <dgm:spPr/>
      <dgm:t>
        <a:bodyPr/>
        <a:lstStyle/>
        <a:p>
          <a:endParaRPr lang="fr-FR"/>
        </a:p>
      </dgm:t>
    </dgm:pt>
    <dgm:pt modelId="{8DF44541-CAC6-4222-B5AF-3D4524B7DB9C}" type="sibTrans" cxnId="{ED1A82C2-942C-48F1-A72C-9597D8E05A77}">
      <dgm:prSet/>
      <dgm:spPr/>
      <dgm:t>
        <a:bodyPr/>
        <a:lstStyle/>
        <a:p>
          <a:endParaRPr lang="fr-FR"/>
        </a:p>
      </dgm:t>
    </dgm:pt>
    <dgm:pt modelId="{041D8FAB-E7FB-4BFE-A30A-27CFA9B2B5B4}">
      <dgm:prSet phldrT="[Texte]" custT="1"/>
      <dgm:spPr/>
      <dgm:t>
        <a:bodyPr/>
        <a:lstStyle/>
        <a:p>
          <a:r>
            <a:rPr lang="fr-FR" sz="1400" b="1" dirty="0">
              <a:latin typeface="Calibri" panose="020F0502020204030204" pitchFamily="34" charset="0"/>
              <a:cs typeface="Calibri" panose="020F0502020204030204" pitchFamily="34" charset="0"/>
            </a:rPr>
            <a:t>...</a:t>
          </a:r>
        </a:p>
      </dgm:t>
    </dgm:pt>
    <dgm:pt modelId="{C8FC5247-C0B7-4E56-8ACB-2DC97F33E296}" type="parTrans" cxnId="{768EFEAE-A330-4951-B38F-8990436357EE}">
      <dgm:prSet/>
      <dgm:spPr/>
      <dgm:t>
        <a:bodyPr/>
        <a:lstStyle/>
        <a:p>
          <a:endParaRPr lang="fr-FR"/>
        </a:p>
      </dgm:t>
    </dgm:pt>
    <dgm:pt modelId="{0A8052E9-697E-4E1D-9A3E-E22BF64D40A5}" type="sibTrans" cxnId="{768EFEAE-A330-4951-B38F-8990436357EE}">
      <dgm:prSet/>
      <dgm:spPr/>
      <dgm:t>
        <a:bodyPr/>
        <a:lstStyle/>
        <a:p>
          <a:endParaRPr lang="fr-FR"/>
        </a:p>
      </dgm:t>
    </dgm:pt>
    <dgm:pt modelId="{F5116D4B-0503-4505-A4B9-9E254EEB2C01}" type="pres">
      <dgm:prSet presAssocID="{23BF6F8F-9129-4041-8E16-D8C8BAD1857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C3445AC-7011-4453-871A-C333CF8BD872}" type="pres">
      <dgm:prSet presAssocID="{23BF6F8F-9129-4041-8E16-D8C8BAD18579}" presName="radial" presStyleCnt="0">
        <dgm:presLayoutVars>
          <dgm:animLvl val="ctr"/>
        </dgm:presLayoutVars>
      </dgm:prSet>
      <dgm:spPr/>
    </dgm:pt>
    <dgm:pt modelId="{721EE680-A1F4-4FD9-94CF-86C933466D34}" type="pres">
      <dgm:prSet presAssocID="{1C5CFCF1-46F4-4F21-95BC-3ACC1A7E79CA}" presName="centerShape" presStyleLbl="vennNode1" presStyleIdx="0" presStyleCnt="9"/>
      <dgm:spPr/>
      <dgm:t>
        <a:bodyPr/>
        <a:lstStyle/>
        <a:p>
          <a:endParaRPr lang="fr-FR"/>
        </a:p>
      </dgm:t>
    </dgm:pt>
    <dgm:pt modelId="{B31762B9-A496-4A9E-81C1-6A17CDEB7114}" type="pres">
      <dgm:prSet presAssocID="{27D6394D-F058-4087-AA19-C2860F0DE1CB}" presName="node" presStyleLbl="vennNode1" presStyleIdx="1" presStyleCnt="9" custScaleX="116432" custScaleY="1130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73CAD0-DA7E-461E-90C2-18D1FF670A4D}" type="pres">
      <dgm:prSet presAssocID="{9207BBA4-7789-4346-9037-4F159A547070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0EC310-B71A-4EF4-B977-6AA7005BA73C}" type="pres">
      <dgm:prSet presAssocID="{E67DD2B3-1F8D-4F6E-AF60-3037008919B3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748F44-D925-449E-B843-B91DEF7DECCD}" type="pres">
      <dgm:prSet presAssocID="{8C6985F5-1DBF-4B7F-95BC-89E911271A94}" presName="node" presStyleLbl="vennNode1" presStyleIdx="4" presStyleCnt="9" custScaleX="123162" custScaleY="1156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8F3A57-6AF5-42AA-B111-D7432695CA92}" type="pres">
      <dgm:prSet presAssocID="{98C9273E-4920-4B8D-9213-F76BEFC7011D}" presName="node" presStyleLbl="vennNode1" presStyleIdx="5" presStyleCnt="9" custScaleX="116181" custScaleY="114180" custRadScaleRad="100566" custRadScaleInc="-20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31EED7-241C-476E-A9CE-F7C3CA04CE88}" type="pres">
      <dgm:prSet presAssocID="{041D8FAB-E7FB-4BFE-A30A-27CFA9B2B5B4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EF00E6-D048-45DF-96FE-C906FD90F5BE}" type="pres">
      <dgm:prSet presAssocID="{6570D8F2-4474-4483-8D63-DABC240CA031}" presName="node" presStyleLbl="vennNode1" presStyleIdx="7" presStyleCnt="9" custScaleX="108614" custScaleY="1003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E2ABD4-9D57-41D9-9CE8-5CF94FF1EAF2}" type="pres">
      <dgm:prSet presAssocID="{5A61499F-0477-4113-AAD8-9277D9539310}" presName="node" presStyleLbl="vennNode1" presStyleIdx="8" presStyleCnt="9" custScaleX="123066" custScaleY="1190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83908CA-6095-4769-B69C-BCE374485D6A}" type="presOf" srcId="{1C5CFCF1-46F4-4F21-95BC-3ACC1A7E79CA}" destId="{721EE680-A1F4-4FD9-94CF-86C933466D34}" srcOrd="0" destOrd="0" presId="urn:microsoft.com/office/officeart/2005/8/layout/radial3"/>
    <dgm:cxn modelId="{915ADB2D-4FA1-45B4-8907-83283DF8A71E}" type="presOf" srcId="{98C9273E-4920-4B8D-9213-F76BEFC7011D}" destId="{8E8F3A57-6AF5-42AA-B111-D7432695CA92}" srcOrd="0" destOrd="0" presId="urn:microsoft.com/office/officeart/2005/8/layout/radial3"/>
    <dgm:cxn modelId="{CC6E9325-E956-4EA4-9542-333518C9A346}" type="presOf" srcId="{5A61499F-0477-4113-AAD8-9277D9539310}" destId="{E8E2ABD4-9D57-41D9-9CE8-5CF94FF1EAF2}" srcOrd="0" destOrd="0" presId="urn:microsoft.com/office/officeart/2005/8/layout/radial3"/>
    <dgm:cxn modelId="{19E65293-676A-40FC-8E94-6C5DD8F8637F}" type="presOf" srcId="{041D8FAB-E7FB-4BFE-A30A-27CFA9B2B5B4}" destId="{2C31EED7-241C-476E-A9CE-F7C3CA04CE88}" srcOrd="0" destOrd="0" presId="urn:microsoft.com/office/officeart/2005/8/layout/radial3"/>
    <dgm:cxn modelId="{D2510D45-9773-4DA1-9EAB-031F2D5F6897}" srcId="{1C5CFCF1-46F4-4F21-95BC-3ACC1A7E79CA}" destId="{98C9273E-4920-4B8D-9213-F76BEFC7011D}" srcOrd="4" destOrd="0" parTransId="{8BFC2940-7F44-4848-9FA3-A46ED7B85559}" sibTransId="{F1764E8C-7353-476F-85B4-5450C421BDA5}"/>
    <dgm:cxn modelId="{768EFEAE-A330-4951-B38F-8990436357EE}" srcId="{1C5CFCF1-46F4-4F21-95BC-3ACC1A7E79CA}" destId="{041D8FAB-E7FB-4BFE-A30A-27CFA9B2B5B4}" srcOrd="5" destOrd="0" parTransId="{C8FC5247-C0B7-4E56-8ACB-2DC97F33E296}" sibTransId="{0A8052E9-697E-4E1D-9A3E-E22BF64D40A5}"/>
    <dgm:cxn modelId="{DFC50F67-97E3-49AF-A097-A7F5911F28C7}" type="presOf" srcId="{27D6394D-F058-4087-AA19-C2860F0DE1CB}" destId="{B31762B9-A496-4A9E-81C1-6A17CDEB7114}" srcOrd="0" destOrd="0" presId="urn:microsoft.com/office/officeart/2005/8/layout/radial3"/>
    <dgm:cxn modelId="{A39B1CA1-9DD9-4CDC-BBEC-5587556CABA7}" type="presOf" srcId="{E67DD2B3-1F8D-4F6E-AF60-3037008919B3}" destId="{460EC310-B71A-4EF4-B977-6AA7005BA73C}" srcOrd="0" destOrd="0" presId="urn:microsoft.com/office/officeart/2005/8/layout/radial3"/>
    <dgm:cxn modelId="{7BF14409-8783-4D8F-8A32-F422A713F528}" srcId="{1C5CFCF1-46F4-4F21-95BC-3ACC1A7E79CA}" destId="{6570D8F2-4474-4483-8D63-DABC240CA031}" srcOrd="6" destOrd="0" parTransId="{CCFD82C0-BCF6-45D9-A0E9-A5363B1D6458}" sibTransId="{DEBCA80E-3A92-4975-8598-617D77626FE6}"/>
    <dgm:cxn modelId="{F34F43F2-AF1A-4B9B-B9D7-D581792AA7E2}" srcId="{1C5CFCF1-46F4-4F21-95BC-3ACC1A7E79CA}" destId="{27D6394D-F058-4087-AA19-C2860F0DE1CB}" srcOrd="0" destOrd="0" parTransId="{6FDFAC53-9F84-4919-80FF-ED4674616EC3}" sibTransId="{C99DF534-6DEC-4B61-9BEA-2741E32F95CC}"/>
    <dgm:cxn modelId="{558AE791-B744-4D8B-9E63-916EF7962F79}" type="presOf" srcId="{23BF6F8F-9129-4041-8E16-D8C8BAD18579}" destId="{F5116D4B-0503-4505-A4B9-9E254EEB2C01}" srcOrd="0" destOrd="0" presId="urn:microsoft.com/office/officeart/2005/8/layout/radial3"/>
    <dgm:cxn modelId="{4B772F4A-30BF-48C7-B715-DC7B5EB4BBEC}" type="presOf" srcId="{9207BBA4-7789-4346-9037-4F159A547070}" destId="{CF73CAD0-DA7E-461E-90C2-18D1FF670A4D}" srcOrd="0" destOrd="0" presId="urn:microsoft.com/office/officeart/2005/8/layout/radial3"/>
    <dgm:cxn modelId="{9873F674-3771-4434-8D9A-07520BBA74B2}" type="presOf" srcId="{6570D8F2-4474-4483-8D63-DABC240CA031}" destId="{12EF00E6-D048-45DF-96FE-C906FD90F5BE}" srcOrd="0" destOrd="0" presId="urn:microsoft.com/office/officeart/2005/8/layout/radial3"/>
    <dgm:cxn modelId="{38AED24D-F200-4AF0-B852-4F36A9931D60}" type="presOf" srcId="{8C6985F5-1DBF-4B7F-95BC-89E911271A94}" destId="{2F748F44-D925-449E-B843-B91DEF7DECCD}" srcOrd="0" destOrd="0" presId="urn:microsoft.com/office/officeart/2005/8/layout/radial3"/>
    <dgm:cxn modelId="{ED1A82C2-942C-48F1-A72C-9597D8E05A77}" srcId="{1C5CFCF1-46F4-4F21-95BC-3ACC1A7E79CA}" destId="{E67DD2B3-1F8D-4F6E-AF60-3037008919B3}" srcOrd="2" destOrd="0" parTransId="{D975AC34-6BB0-469B-8DCD-A7EEC7157943}" sibTransId="{8DF44541-CAC6-4222-B5AF-3D4524B7DB9C}"/>
    <dgm:cxn modelId="{F49CD9CF-6BA4-42A0-9276-31B060550F85}" srcId="{1C5CFCF1-46F4-4F21-95BC-3ACC1A7E79CA}" destId="{5A61499F-0477-4113-AAD8-9277D9539310}" srcOrd="7" destOrd="0" parTransId="{31E9DD11-7061-43AD-B409-4B468C5B626F}" sibTransId="{17B213E0-247F-4D14-A87E-DD1F6673120C}"/>
    <dgm:cxn modelId="{878EA7ED-ED20-48D0-BF0F-CAAAAB8A178E}" srcId="{1C5CFCF1-46F4-4F21-95BC-3ACC1A7E79CA}" destId="{8C6985F5-1DBF-4B7F-95BC-89E911271A94}" srcOrd="3" destOrd="0" parTransId="{445EDDE6-E40C-45BF-92ED-4B8BCAA94E51}" sibTransId="{CBC527C0-DE50-4C8A-BB8B-D6326DC6C22E}"/>
    <dgm:cxn modelId="{8B87EE35-CF0D-4649-8A72-7A47BAEB4039}" srcId="{1C5CFCF1-46F4-4F21-95BC-3ACC1A7E79CA}" destId="{9207BBA4-7789-4346-9037-4F159A547070}" srcOrd="1" destOrd="0" parTransId="{75503CB5-7031-4A39-8A95-CA1BC946EBFC}" sibTransId="{877BE6F1-65FB-410E-AD8B-FBEB64904B24}"/>
    <dgm:cxn modelId="{F9F3EA17-63E5-456E-9E6A-ADB79BEBB6B2}" srcId="{23BF6F8F-9129-4041-8E16-D8C8BAD18579}" destId="{1C5CFCF1-46F4-4F21-95BC-3ACC1A7E79CA}" srcOrd="0" destOrd="0" parTransId="{FC61321B-2453-4066-8226-A7E45C546F22}" sibTransId="{E72ACB1C-5441-45BA-A282-C1C8EEBDB439}"/>
    <dgm:cxn modelId="{50C567D2-F597-431F-AB08-27B27D9A5484}" type="presParOf" srcId="{F5116D4B-0503-4505-A4B9-9E254EEB2C01}" destId="{6C3445AC-7011-4453-871A-C333CF8BD872}" srcOrd="0" destOrd="0" presId="urn:microsoft.com/office/officeart/2005/8/layout/radial3"/>
    <dgm:cxn modelId="{7766D836-758E-40CB-804D-4B1918349824}" type="presParOf" srcId="{6C3445AC-7011-4453-871A-C333CF8BD872}" destId="{721EE680-A1F4-4FD9-94CF-86C933466D34}" srcOrd="0" destOrd="0" presId="urn:microsoft.com/office/officeart/2005/8/layout/radial3"/>
    <dgm:cxn modelId="{88DB84E6-27F8-4889-89A5-22C62686E18A}" type="presParOf" srcId="{6C3445AC-7011-4453-871A-C333CF8BD872}" destId="{B31762B9-A496-4A9E-81C1-6A17CDEB7114}" srcOrd="1" destOrd="0" presId="urn:microsoft.com/office/officeart/2005/8/layout/radial3"/>
    <dgm:cxn modelId="{D3B84D1B-5267-4399-B841-035B6C01F6B7}" type="presParOf" srcId="{6C3445AC-7011-4453-871A-C333CF8BD872}" destId="{CF73CAD0-DA7E-461E-90C2-18D1FF670A4D}" srcOrd="2" destOrd="0" presId="urn:microsoft.com/office/officeart/2005/8/layout/radial3"/>
    <dgm:cxn modelId="{DF289725-9ABF-4F32-9D27-CB86330DDCFB}" type="presParOf" srcId="{6C3445AC-7011-4453-871A-C333CF8BD872}" destId="{460EC310-B71A-4EF4-B977-6AA7005BA73C}" srcOrd="3" destOrd="0" presId="urn:microsoft.com/office/officeart/2005/8/layout/radial3"/>
    <dgm:cxn modelId="{1847A823-2D33-4ABB-8584-975216EA66AF}" type="presParOf" srcId="{6C3445AC-7011-4453-871A-C333CF8BD872}" destId="{2F748F44-D925-449E-B843-B91DEF7DECCD}" srcOrd="4" destOrd="0" presId="urn:microsoft.com/office/officeart/2005/8/layout/radial3"/>
    <dgm:cxn modelId="{328C61EA-4B87-429D-A356-72165C6F2822}" type="presParOf" srcId="{6C3445AC-7011-4453-871A-C333CF8BD872}" destId="{8E8F3A57-6AF5-42AA-B111-D7432695CA92}" srcOrd="5" destOrd="0" presId="urn:microsoft.com/office/officeart/2005/8/layout/radial3"/>
    <dgm:cxn modelId="{A96ACA4B-E75C-4F9C-B6EF-3BE2FEC7CC6F}" type="presParOf" srcId="{6C3445AC-7011-4453-871A-C333CF8BD872}" destId="{2C31EED7-241C-476E-A9CE-F7C3CA04CE88}" srcOrd="6" destOrd="0" presId="urn:microsoft.com/office/officeart/2005/8/layout/radial3"/>
    <dgm:cxn modelId="{B03AA72F-F376-45E8-B2D2-C57A0F79E910}" type="presParOf" srcId="{6C3445AC-7011-4453-871A-C333CF8BD872}" destId="{12EF00E6-D048-45DF-96FE-C906FD90F5BE}" srcOrd="7" destOrd="0" presId="urn:microsoft.com/office/officeart/2005/8/layout/radial3"/>
    <dgm:cxn modelId="{3FB2D196-4264-4878-AC33-44177B119995}" type="presParOf" srcId="{6C3445AC-7011-4453-871A-C333CF8BD872}" destId="{E8E2ABD4-9D57-41D9-9CE8-5CF94FF1EAF2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E680-A1F4-4FD9-94CF-86C933466D34}">
      <dsp:nvSpPr>
        <dsp:cNvPr id="0" name=""/>
        <dsp:cNvSpPr/>
      </dsp:nvSpPr>
      <dsp:spPr>
        <a:xfrm>
          <a:off x="2377121" y="1044368"/>
          <a:ext cx="2610791" cy="261079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b="1" kern="1200" dirty="0">
              <a:latin typeface="Calibri" panose="020F0502020204030204" pitchFamily="34" charset="0"/>
              <a:cs typeface="Calibri" panose="020F0502020204030204" pitchFamily="34" charset="0"/>
            </a:rPr>
            <a:t>Des données pour piloter</a:t>
          </a:r>
        </a:p>
      </dsp:txBody>
      <dsp:txXfrm>
        <a:off x="2759462" y="1426709"/>
        <a:ext cx="1846109" cy="1846109"/>
      </dsp:txXfrm>
    </dsp:sp>
    <dsp:sp modelId="{B31762B9-A496-4A9E-81C1-6A17CDEB7114}">
      <dsp:nvSpPr>
        <dsp:cNvPr id="0" name=""/>
        <dsp:cNvSpPr/>
      </dsp:nvSpPr>
      <dsp:spPr>
        <a:xfrm>
          <a:off x="2922568" y="-88460"/>
          <a:ext cx="1519898" cy="1475997"/>
        </a:xfrm>
        <a:prstGeom prst="ellipse">
          <a:avLst/>
        </a:prstGeom>
        <a:solidFill>
          <a:schemeClr val="accent5">
            <a:alpha val="50000"/>
            <a:hueOff val="673342"/>
            <a:satOff val="1528"/>
            <a:lumOff val="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Mettre en place une base de données sociales </a:t>
          </a:r>
        </a:p>
      </dsp:txBody>
      <dsp:txXfrm>
        <a:off x="3145152" y="127695"/>
        <a:ext cx="1074730" cy="1043687"/>
      </dsp:txXfrm>
    </dsp:sp>
    <dsp:sp modelId="{CF73CAD0-DA7E-461E-90C2-18D1FF670A4D}">
      <dsp:nvSpPr>
        <dsp:cNvPr id="0" name=""/>
        <dsp:cNvSpPr/>
      </dsp:nvSpPr>
      <dsp:spPr>
        <a:xfrm>
          <a:off x="4232060" y="494824"/>
          <a:ext cx="1305395" cy="1305395"/>
        </a:xfrm>
        <a:prstGeom prst="ellipse">
          <a:avLst/>
        </a:prstGeom>
        <a:solidFill>
          <a:schemeClr val="accent5">
            <a:alpha val="50000"/>
            <a:hueOff val="1346684"/>
            <a:satOff val="3056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Produire le rapport social unique (RSU)</a:t>
          </a:r>
        </a:p>
      </dsp:txBody>
      <dsp:txXfrm>
        <a:off x="4423231" y="685995"/>
        <a:ext cx="923053" cy="923053"/>
      </dsp:txXfrm>
    </dsp:sp>
    <dsp:sp modelId="{460EC310-B71A-4EF4-B977-6AA7005BA73C}">
      <dsp:nvSpPr>
        <dsp:cNvPr id="0" name=""/>
        <dsp:cNvSpPr/>
      </dsp:nvSpPr>
      <dsp:spPr>
        <a:xfrm>
          <a:off x="4730045" y="1697065"/>
          <a:ext cx="1305395" cy="1305395"/>
        </a:xfrm>
        <a:prstGeom prst="ellipse">
          <a:avLst/>
        </a:prstGeom>
        <a:solidFill>
          <a:schemeClr val="accent5">
            <a:alpha val="50000"/>
            <a:hueOff val="2020026"/>
            <a:satOff val="4585"/>
            <a:lumOff val="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Alimenter les Lignes Directrices de Gestion</a:t>
          </a:r>
        </a:p>
      </dsp:txBody>
      <dsp:txXfrm>
        <a:off x="4921216" y="1888236"/>
        <a:ext cx="923053" cy="923053"/>
      </dsp:txXfrm>
    </dsp:sp>
    <dsp:sp modelId="{2F748F44-D925-449E-B843-B91DEF7DECCD}">
      <dsp:nvSpPr>
        <dsp:cNvPr id="0" name=""/>
        <dsp:cNvSpPr/>
      </dsp:nvSpPr>
      <dsp:spPr>
        <a:xfrm>
          <a:off x="4080883" y="2797218"/>
          <a:ext cx="1607751" cy="1509572"/>
        </a:xfrm>
        <a:prstGeom prst="ellipse">
          <a:avLst/>
        </a:prstGeom>
        <a:solidFill>
          <a:schemeClr val="accent5">
            <a:alpha val="50000"/>
            <a:hueOff val="2693368"/>
            <a:satOff val="6113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Anticiper les besoins de recrutement</a:t>
          </a:r>
        </a:p>
      </dsp:txBody>
      <dsp:txXfrm>
        <a:off x="4316333" y="3018290"/>
        <a:ext cx="1136851" cy="1067428"/>
      </dsp:txXfrm>
    </dsp:sp>
    <dsp:sp modelId="{8E8F3A57-6AF5-42AA-B111-D7432695CA92}">
      <dsp:nvSpPr>
        <dsp:cNvPr id="0" name=""/>
        <dsp:cNvSpPr/>
      </dsp:nvSpPr>
      <dsp:spPr>
        <a:xfrm>
          <a:off x="2952326" y="3304738"/>
          <a:ext cx="1516621" cy="1490500"/>
        </a:xfrm>
        <a:prstGeom prst="ellipse">
          <a:avLst/>
        </a:prstGeom>
        <a:solidFill>
          <a:schemeClr val="accent5">
            <a:alpha val="50000"/>
            <a:hueOff val="3366710"/>
            <a:satOff val="7641"/>
            <a:lumOff val="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Evaluer l’égalité homme-femme</a:t>
          </a:r>
        </a:p>
      </dsp:txBody>
      <dsp:txXfrm>
        <a:off x="3174430" y="3523017"/>
        <a:ext cx="1072413" cy="1053942"/>
      </dsp:txXfrm>
    </dsp:sp>
    <dsp:sp modelId="{2C31EED7-241C-476E-A9CE-F7C3CA04CE88}">
      <dsp:nvSpPr>
        <dsp:cNvPr id="0" name=""/>
        <dsp:cNvSpPr/>
      </dsp:nvSpPr>
      <dsp:spPr>
        <a:xfrm>
          <a:off x="1827578" y="2899306"/>
          <a:ext cx="1305395" cy="1305395"/>
        </a:xfrm>
        <a:prstGeom prst="ellipse">
          <a:avLst/>
        </a:prstGeom>
        <a:solidFill>
          <a:schemeClr val="accent5">
            <a:alpha val="50000"/>
            <a:hueOff val="4040052"/>
            <a:satOff val="9169"/>
            <a:lumOff val="1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...</a:t>
          </a:r>
        </a:p>
      </dsp:txBody>
      <dsp:txXfrm>
        <a:off x="2018749" y="3090477"/>
        <a:ext cx="923053" cy="923053"/>
      </dsp:txXfrm>
    </dsp:sp>
    <dsp:sp modelId="{12EF00E6-D048-45DF-96FE-C906FD90F5BE}">
      <dsp:nvSpPr>
        <dsp:cNvPr id="0" name=""/>
        <dsp:cNvSpPr/>
      </dsp:nvSpPr>
      <dsp:spPr>
        <a:xfrm>
          <a:off x="1273370" y="1695101"/>
          <a:ext cx="1417842" cy="1309324"/>
        </a:xfrm>
        <a:prstGeom prst="ellipse">
          <a:avLst/>
        </a:prstGeom>
        <a:solidFill>
          <a:schemeClr val="accent5">
            <a:alpha val="50000"/>
            <a:hueOff val="4713394"/>
            <a:satOff val="10698"/>
            <a:lumOff val="1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Contribuer  à identifier des publics à former (EP...)</a:t>
          </a:r>
        </a:p>
      </dsp:txBody>
      <dsp:txXfrm>
        <a:off x="1481008" y="1886847"/>
        <a:ext cx="1002566" cy="925832"/>
      </dsp:txXfrm>
    </dsp:sp>
    <dsp:sp modelId="{E8E2ABD4-9D57-41D9-9CE8-5CF94FF1EAF2}">
      <dsp:nvSpPr>
        <dsp:cNvPr id="0" name=""/>
        <dsp:cNvSpPr/>
      </dsp:nvSpPr>
      <dsp:spPr>
        <a:xfrm>
          <a:off x="1677027" y="370505"/>
          <a:ext cx="1606498" cy="1554034"/>
        </a:xfrm>
        <a:prstGeom prst="ellipse">
          <a:avLst/>
        </a:prstGeom>
        <a:solidFill>
          <a:schemeClr val="accent5">
            <a:alpha val="50000"/>
            <a:hueOff val="5386736"/>
            <a:satOff val="12226"/>
            <a:lumOff val="1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Alimenter les projets territoriaux en matière de RH et de formation</a:t>
          </a:r>
        </a:p>
      </dsp:txBody>
      <dsp:txXfrm>
        <a:off x="1912293" y="598088"/>
        <a:ext cx="1135966" cy="1098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E41186F0-6CA4-47F1-91DE-17853460E4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35E70A17-9707-4CDE-A464-E086946EB9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5306A9-20C0-4B3B-A728-E4346DB0A5F7}" type="datetimeFigureOut">
              <a:rPr lang="fr-FR"/>
              <a:pPr>
                <a:defRPr/>
              </a:pPr>
              <a:t>09/12/2021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E540AB98-0DCA-4CE1-86F4-F4579A964A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D289261E-532D-4EE5-9B92-E3FFF09E58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8DA153-5BDD-4BC7-9405-A3926354E9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473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2A3F10CF-2ACB-45DE-B6C0-59273F2BBB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245CDC1F-FCC6-4C26-A3D9-DBE658B24D8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B9F4E6-BB88-4AD7-A0BE-D28F1818FFB1}" type="datetimeFigureOut">
              <a:rPr lang="fr-FR"/>
              <a:pPr>
                <a:defRPr/>
              </a:pPr>
              <a:t>09/12/2021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="" xmlns:a16="http://schemas.microsoft.com/office/drawing/2014/main" id="{0B5C8C69-A007-4D6B-8978-8CD6DD7183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="" xmlns:a16="http://schemas.microsoft.com/office/drawing/2014/main" id="{16A0A557-0530-40C3-98E5-56213BDEA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622651BA-BC51-4DA3-B8DD-9BC0DFDFA4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AAECF087-8B6D-4B50-AF52-36CD0A0AB7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0165F3-4B74-4D2E-805F-D4B1BCF7AFB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94937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>
            <a:extLst>
              <a:ext uri="{FF2B5EF4-FFF2-40B4-BE49-F238E27FC236}">
                <a16:creationId xmlns="" xmlns:a16="http://schemas.microsoft.com/office/drawing/2014/main" id="{C3E4C596-4FEF-47C4-8F25-745450932C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>
            <a:extLst>
              <a:ext uri="{FF2B5EF4-FFF2-40B4-BE49-F238E27FC236}">
                <a16:creationId xmlns="" xmlns:a16="http://schemas.microsoft.com/office/drawing/2014/main" id="{75DFE777-7099-4AC1-91DD-732755BE40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9220" name="Espace réservé du numéro de diapositive 3">
            <a:extLst>
              <a:ext uri="{FF2B5EF4-FFF2-40B4-BE49-F238E27FC236}">
                <a16:creationId xmlns="" xmlns:a16="http://schemas.microsoft.com/office/drawing/2014/main" id="{C37E8F33-541A-4114-86EE-8BC2754E56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1354E3-6618-4CE5-8915-84683E4E8B7C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164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0165F3-4B74-4D2E-805F-D4B1BCF7AFBF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90959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0165F3-4B74-4D2E-805F-D4B1BCF7AFBF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5510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>
            <a:extLst>
              <a:ext uri="{FF2B5EF4-FFF2-40B4-BE49-F238E27FC236}">
                <a16:creationId xmlns="" xmlns:a16="http://schemas.microsoft.com/office/drawing/2014/main" id="{906D551D-D603-4463-81FE-2AC5A7EC01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commentaires 2">
            <a:extLst>
              <a:ext uri="{FF2B5EF4-FFF2-40B4-BE49-F238E27FC236}">
                <a16:creationId xmlns="" xmlns:a16="http://schemas.microsoft.com/office/drawing/2014/main" id="{BC369C8F-EDDD-4854-BA2E-8F3C65C365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13316" name="Espace réservé du numéro de diapositive 3">
            <a:extLst>
              <a:ext uri="{FF2B5EF4-FFF2-40B4-BE49-F238E27FC236}">
                <a16:creationId xmlns="" xmlns:a16="http://schemas.microsoft.com/office/drawing/2014/main" id="{EC1BA3D9-5450-4660-88EE-D1C21F4A28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BB9931-ED9B-4812-9F84-05D5D834F910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41155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165F3-4B74-4D2E-805F-D4B1BCF7AFBF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55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gar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985D751-1537-41DC-9E72-6A5C944F0149}"/>
              </a:ext>
            </a:extLst>
          </p:cNvPr>
          <p:cNvSpPr/>
          <p:nvPr userDrawn="1"/>
        </p:nvSpPr>
        <p:spPr>
          <a:xfrm>
            <a:off x="0" y="2286000"/>
            <a:ext cx="9135454" cy="45993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E358D12-84AF-4F12-862C-16994AA8E036}"/>
              </a:ext>
            </a:extLst>
          </p:cNvPr>
          <p:cNvSpPr/>
          <p:nvPr userDrawn="1"/>
        </p:nvSpPr>
        <p:spPr>
          <a:xfrm>
            <a:off x="0" y="1611313"/>
            <a:ext cx="9144000" cy="674687"/>
          </a:xfrm>
          <a:prstGeom prst="rect">
            <a:avLst/>
          </a:prstGeom>
          <a:solidFill>
            <a:srgbClr val="1BA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FAE3D4-F7CC-4FC4-903C-A4BBA5212B3A}"/>
              </a:ext>
            </a:extLst>
          </p:cNvPr>
          <p:cNvSpPr/>
          <p:nvPr userDrawn="1"/>
        </p:nvSpPr>
        <p:spPr>
          <a:xfrm>
            <a:off x="8546" y="8546"/>
            <a:ext cx="9126908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 descr="RÃ©sultat de recherche d'images pour &quot;ANFH&quot;">
            <a:extLst>
              <a:ext uri="{FF2B5EF4-FFF2-40B4-BE49-F238E27FC236}">
                <a16:creationId xmlns="" xmlns:a16="http://schemas.microsoft.com/office/drawing/2014/main" id="{93F42CD0-124B-449B-BAAA-B294023252D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34600" r="24012" b="37400"/>
          <a:stretch/>
        </p:blipFill>
        <p:spPr bwMode="auto">
          <a:xfrm>
            <a:off x="7335879" y="835582"/>
            <a:ext cx="1808122" cy="54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8861361-2F62-456E-85FB-EE549D83D580}"/>
              </a:ext>
            </a:extLst>
          </p:cNvPr>
          <p:cNvSpPr/>
          <p:nvPr userDrawn="1"/>
        </p:nvSpPr>
        <p:spPr>
          <a:xfrm>
            <a:off x="-12720" y="1383498"/>
            <a:ext cx="9156720" cy="247804"/>
          </a:xfrm>
          <a:prstGeom prst="rect">
            <a:avLst/>
          </a:prstGeom>
          <a:solidFill>
            <a:srgbClr val="1C2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64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D6DFE34-5586-4A81-8F26-620F455D56B8}"/>
              </a:ext>
            </a:extLst>
          </p:cNvPr>
          <p:cNvSpPr/>
          <p:nvPr userDrawn="1"/>
        </p:nvSpPr>
        <p:spPr>
          <a:xfrm>
            <a:off x="0" y="216799"/>
            <a:ext cx="9144000" cy="674688"/>
          </a:xfrm>
          <a:prstGeom prst="rect">
            <a:avLst/>
          </a:prstGeom>
          <a:solidFill>
            <a:srgbClr val="1CA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="" xmlns:a16="http://schemas.microsoft.com/office/drawing/2014/main" id="{E377A18B-0D5E-4AEA-A315-22B151EFEAF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6902450" y="6597650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F7B5DB6-F16B-4502-A610-C530F235848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347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91C9109D-3D4A-4883-A61A-3A3C1CDD92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02450" y="6597650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5CA0939-B81C-4A00-8BD3-76FFEEFA602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6698794-5E9C-40A4-A436-07AEC5D48A30}"/>
              </a:ext>
            </a:extLst>
          </p:cNvPr>
          <p:cNvSpPr/>
          <p:nvPr userDrawn="1"/>
        </p:nvSpPr>
        <p:spPr>
          <a:xfrm>
            <a:off x="0" y="217698"/>
            <a:ext cx="9144000" cy="6640302"/>
          </a:xfrm>
          <a:prstGeom prst="rect">
            <a:avLst/>
          </a:prstGeom>
          <a:solidFill>
            <a:srgbClr val="1CA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564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D993FDA-2B61-4067-89A4-51855E1F0E1B}"/>
              </a:ext>
            </a:extLst>
          </p:cNvPr>
          <p:cNvSpPr/>
          <p:nvPr userDrawn="1"/>
        </p:nvSpPr>
        <p:spPr>
          <a:xfrm>
            <a:off x="0" y="225425"/>
            <a:ext cx="9144000" cy="674688"/>
          </a:xfrm>
          <a:prstGeom prst="rect">
            <a:avLst/>
          </a:prstGeom>
          <a:solidFill>
            <a:srgbClr val="2DB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511281" y="1526928"/>
            <a:ext cx="3060719" cy="288032"/>
          </a:xfrm>
        </p:spPr>
        <p:txBody>
          <a:bodyPr lIns="0" tIns="0" rIns="0" bIns="0">
            <a:noAutofit/>
          </a:bodyPr>
          <a:lstStyle>
            <a:lvl1pPr>
              <a:buNone/>
              <a:defRPr sz="2000" baseline="0">
                <a:solidFill>
                  <a:srgbClr val="2DBDB6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1511281" y="1839535"/>
            <a:ext cx="3060719" cy="407473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/>
          </p:nvPr>
        </p:nvSpPr>
        <p:spPr>
          <a:xfrm>
            <a:off x="1511281" y="2351525"/>
            <a:ext cx="3060719" cy="887846"/>
          </a:xfrm>
        </p:spPr>
        <p:txBody>
          <a:bodyPr lIns="0" tIns="0" rIns="0" bIns="0">
            <a:normAutofit/>
          </a:bodyPr>
          <a:lstStyle>
            <a:lvl1pPr>
              <a:buNone/>
              <a:defRPr sz="9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buNone/>
              <a:defRPr sz="850">
                <a:latin typeface="+mj-lt"/>
              </a:defRPr>
            </a:lvl2pPr>
            <a:lvl3pPr>
              <a:buNone/>
              <a:defRPr sz="850">
                <a:latin typeface="+mj-lt"/>
              </a:defRPr>
            </a:lvl3pPr>
            <a:lvl4pPr>
              <a:buNone/>
              <a:defRPr sz="850">
                <a:latin typeface="+mj-lt"/>
              </a:defRPr>
            </a:lvl4pPr>
            <a:lvl5pPr>
              <a:buNone/>
              <a:defRPr sz="85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4" name="Espace réservé du texte 19"/>
          <p:cNvSpPr>
            <a:spLocks noGrp="1"/>
          </p:cNvSpPr>
          <p:nvPr>
            <p:ph type="body" sz="quarter" idx="16"/>
          </p:nvPr>
        </p:nvSpPr>
        <p:spPr>
          <a:xfrm>
            <a:off x="1511281" y="2283391"/>
            <a:ext cx="3060719" cy="0"/>
          </a:xfrm>
          <a:ln w="44450">
            <a:solidFill>
              <a:schemeClr val="tx1">
                <a:lumMod val="85000"/>
                <a:lumOff val="15000"/>
              </a:schemeClr>
            </a:solidFill>
            <a:bevel/>
          </a:ln>
        </p:spPr>
        <p:txBody>
          <a:bodyPr lIns="0" tIns="0" rIns="0" bIns="0">
            <a:normAutofit/>
          </a:bodyPr>
          <a:lstStyle>
            <a:lvl1pPr>
              <a:buNone/>
              <a:defRPr sz="9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buNone/>
              <a:defRPr sz="850">
                <a:latin typeface="+mj-lt"/>
              </a:defRPr>
            </a:lvl2pPr>
            <a:lvl3pPr>
              <a:buNone/>
              <a:defRPr sz="850">
                <a:latin typeface="+mj-lt"/>
              </a:defRPr>
            </a:lvl3pPr>
            <a:lvl4pPr>
              <a:buNone/>
              <a:defRPr sz="850">
                <a:latin typeface="+mj-lt"/>
              </a:defRPr>
            </a:lvl4pPr>
            <a:lvl5pPr>
              <a:buNone/>
              <a:defRPr sz="85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4716016" y="1529960"/>
            <a:ext cx="3060719" cy="288032"/>
          </a:xfrm>
        </p:spPr>
        <p:txBody>
          <a:bodyPr lIns="0" tIns="0" rIns="0" bIns="0">
            <a:noAutofit/>
          </a:bodyPr>
          <a:lstStyle>
            <a:lvl1pPr>
              <a:buNone/>
              <a:defRPr sz="2000">
                <a:solidFill>
                  <a:srgbClr val="2DBDB6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7" name="Espace réservé du texte 13"/>
          <p:cNvSpPr>
            <a:spLocks noGrp="1"/>
          </p:cNvSpPr>
          <p:nvPr>
            <p:ph type="body" sz="quarter" idx="18"/>
          </p:nvPr>
        </p:nvSpPr>
        <p:spPr>
          <a:xfrm>
            <a:off x="4716016" y="1842568"/>
            <a:ext cx="3060719" cy="227831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8" name="Espace réservé du texte 19"/>
          <p:cNvSpPr>
            <a:spLocks noGrp="1"/>
          </p:cNvSpPr>
          <p:nvPr>
            <p:ph type="body" sz="quarter" idx="19"/>
          </p:nvPr>
        </p:nvSpPr>
        <p:spPr>
          <a:xfrm>
            <a:off x="4716016" y="2162283"/>
            <a:ext cx="3060719" cy="887846"/>
          </a:xfrm>
        </p:spPr>
        <p:txBody>
          <a:bodyPr lIns="0" tIns="0" rIns="0" bIns="0">
            <a:normAutofit/>
          </a:bodyPr>
          <a:lstStyle>
            <a:lvl1pPr>
              <a:buNone/>
              <a:defRPr sz="9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buNone/>
              <a:defRPr sz="850">
                <a:latin typeface="+mj-lt"/>
              </a:defRPr>
            </a:lvl2pPr>
            <a:lvl3pPr>
              <a:buNone/>
              <a:defRPr sz="850">
                <a:latin typeface="+mj-lt"/>
              </a:defRPr>
            </a:lvl3pPr>
            <a:lvl4pPr>
              <a:buNone/>
              <a:defRPr sz="850">
                <a:latin typeface="+mj-lt"/>
              </a:defRPr>
            </a:lvl4pPr>
            <a:lvl5pPr>
              <a:buNone/>
              <a:defRPr sz="85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9" name="Espace réservé du texte 19"/>
          <p:cNvSpPr>
            <a:spLocks noGrp="1"/>
          </p:cNvSpPr>
          <p:nvPr>
            <p:ph type="body" sz="quarter" idx="20"/>
          </p:nvPr>
        </p:nvSpPr>
        <p:spPr>
          <a:xfrm>
            <a:off x="4716016" y="2094149"/>
            <a:ext cx="3060719" cy="0"/>
          </a:xfrm>
          <a:ln w="44450">
            <a:solidFill>
              <a:schemeClr val="tx1">
                <a:lumMod val="85000"/>
                <a:lumOff val="15000"/>
              </a:schemeClr>
            </a:solidFill>
            <a:bevel/>
          </a:ln>
        </p:spPr>
        <p:txBody>
          <a:bodyPr lIns="0" tIns="0" rIns="0" bIns="0">
            <a:normAutofit/>
          </a:bodyPr>
          <a:lstStyle>
            <a:lvl1pPr>
              <a:buNone/>
              <a:defRPr sz="9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buNone/>
              <a:defRPr sz="850">
                <a:latin typeface="+mj-lt"/>
              </a:defRPr>
            </a:lvl2pPr>
            <a:lvl3pPr>
              <a:buNone/>
              <a:defRPr sz="850">
                <a:latin typeface="+mj-lt"/>
              </a:defRPr>
            </a:lvl3pPr>
            <a:lvl4pPr>
              <a:buNone/>
              <a:defRPr sz="850">
                <a:latin typeface="+mj-lt"/>
              </a:defRPr>
            </a:lvl4pPr>
            <a:lvl5pPr>
              <a:buNone/>
              <a:defRPr sz="85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2" name="Espace réservé du pied de page 12">
            <a:extLst>
              <a:ext uri="{FF2B5EF4-FFF2-40B4-BE49-F238E27FC236}">
                <a16:creationId xmlns="" xmlns:a16="http://schemas.microsoft.com/office/drawing/2014/main" id="{B0FBB3B8-0244-4536-BD3D-BFED686D753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79388" y="-17463"/>
            <a:ext cx="6192837" cy="261938"/>
          </a:xfrm>
        </p:spPr>
        <p:txBody>
          <a:bodyPr lIns="0" tIns="0" rIns="0" bIns="0"/>
          <a:lstStyle>
            <a:lvl1pPr>
              <a:defRPr>
                <a:latin typeface="Arial MT Std Light" pitchFamily="34" charset="0"/>
              </a:defRPr>
            </a:lvl1pPr>
          </a:lstStyle>
          <a:p>
            <a:pPr>
              <a:defRPr/>
            </a:pPr>
            <a:r>
              <a:rPr lang="fr-FR" dirty="0"/>
              <a:t>Démarche Métiers-compétences</a:t>
            </a:r>
          </a:p>
        </p:txBody>
      </p:sp>
      <p:sp>
        <p:nvSpPr>
          <p:cNvPr id="16" name="Espace réservé du numéro de diapositive 4">
            <a:extLst>
              <a:ext uri="{FF2B5EF4-FFF2-40B4-BE49-F238E27FC236}">
                <a16:creationId xmlns="" xmlns:a16="http://schemas.microsoft.com/office/drawing/2014/main" id="{B10F6937-C5D5-4F19-9B6F-BE0D7CEE52E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902450" y="6597650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0C81CE-DB01-4D5F-A112-F2F705BA151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59434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25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64644" y="744470"/>
            <a:ext cx="8005588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388618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415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C97523B-C562-47BE-A4B8-844794FED82E}"/>
              </a:ext>
            </a:extLst>
          </p:cNvPr>
          <p:cNvSpPr/>
          <p:nvPr userDrawn="1"/>
        </p:nvSpPr>
        <p:spPr>
          <a:xfrm>
            <a:off x="517396" y="404664"/>
            <a:ext cx="862660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705738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86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12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76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D077-A66D-4EFE-A958-8BF77E424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74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DC65B59-7BBB-4136-A3C2-C9AE9A840D99}"/>
              </a:ext>
            </a:extLst>
          </p:cNvPr>
          <p:cNvSpPr/>
          <p:nvPr userDrawn="1"/>
        </p:nvSpPr>
        <p:spPr>
          <a:xfrm>
            <a:off x="1588" y="197267"/>
            <a:ext cx="9144000" cy="66607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rgbClr val="F68D59"/>
              </a:solidFill>
            </a:endParaRPr>
          </a:p>
        </p:txBody>
      </p:sp>
      <p:sp>
        <p:nvSpPr>
          <p:cNvPr id="16" name="Espace réservé du numéro de diapositive 4">
            <a:extLst>
              <a:ext uri="{FF2B5EF4-FFF2-40B4-BE49-F238E27FC236}">
                <a16:creationId xmlns="" xmlns:a16="http://schemas.microsoft.com/office/drawing/2014/main" id="{B10F6937-C5D5-4F19-9B6F-BE0D7CEE52E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902450" y="6597650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0C81CE-DB01-4D5F-A112-F2F705BA151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="" xmlns:a16="http://schemas.microsoft.com/office/drawing/2014/main" id="{4DCD674C-F3E4-4436-BECC-E60915212F57}"/>
              </a:ext>
            </a:extLst>
          </p:cNvPr>
          <p:cNvSpPr txBox="1">
            <a:spLocks/>
          </p:cNvSpPr>
          <p:nvPr userDrawn="1"/>
        </p:nvSpPr>
        <p:spPr>
          <a:xfrm>
            <a:off x="6904038" y="6597254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F0C81CE-DB01-4D5F-A112-F2F705BA151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57414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29694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6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16354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4630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624156"/>
            <a:ext cx="1174325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6134731" cy="524324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1193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6154" y="1484784"/>
            <a:ext cx="5166679" cy="1372716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fr-FR" sz="3000" b="1" i="0" kern="1200" spc="0" dirty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  <a:ea typeface="+mn-ea"/>
                <a:cs typeface="Aharoni" pitchFamily="2" charset="-79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176524" y="2852944"/>
            <a:ext cx="5170703" cy="623241"/>
          </a:xfrm>
        </p:spPr>
        <p:txBody>
          <a:bodyPr/>
          <a:lstStyle>
            <a:lvl1pPr marL="0" indent="0" algn="l" defTabSz="685800" rtl="0" eaLnBrk="1" latinLnBrk="0" hangingPunct="1">
              <a:buNone/>
              <a:defRPr lang="fr-FR" sz="3000" kern="1200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531433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bel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8701" y="671984"/>
            <a:ext cx="7664373" cy="462114"/>
          </a:xfrm>
          <a:solidFill>
            <a:schemeClr val="tx2"/>
          </a:solidFill>
        </p:spPr>
        <p:txBody>
          <a:bodyPr anchor="b">
            <a:sp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1028701" y="1348045"/>
            <a:ext cx="6534401" cy="324000"/>
          </a:xfrm>
          <a:solidFill>
            <a:schemeClr val="tx2">
              <a:lumMod val="75000"/>
              <a:lumOff val="25000"/>
            </a:schemeClr>
          </a:solidFill>
        </p:spPr>
        <p:txBody>
          <a:bodyPr anchor="t">
            <a:no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2pPr>
            <a:lvl3pPr marL="685800" indent="0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3pPr>
            <a:lvl4pPr marL="1028700" indent="0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4pPr>
            <a:lvl5pPr marL="1371600" indent="0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5pPr>
          </a:lstStyle>
          <a:p>
            <a:pPr lvl="0"/>
            <a:r>
              <a:rPr lang="fr-FR" dirty="0"/>
              <a:t>Libellé de la question</a:t>
            </a:r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7629570" y="1340768"/>
            <a:ext cx="1063503" cy="119328"/>
          </a:xfrm>
        </p:spPr>
        <p:txBody>
          <a:bodyPr wrap="square" tIns="0" bIns="0">
            <a:spAutoFit/>
          </a:bodyPr>
          <a:lstStyle>
            <a:lvl1pPr marL="0" indent="0" algn="r">
              <a:buNone/>
              <a:defRPr sz="825" i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342900" indent="0" algn="ctr">
              <a:buNone/>
              <a:defRPr sz="82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685800" indent="0" algn="ctr">
              <a:buNone/>
              <a:defRPr sz="82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28700" indent="0" algn="ctr">
              <a:buNone/>
              <a:defRPr sz="82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0" algn="ctr">
              <a:buNone/>
              <a:defRPr sz="82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fr-FR" dirty="0"/>
              <a:t>XXX individus</a:t>
            </a:r>
          </a:p>
        </p:txBody>
      </p:sp>
    </p:spTree>
    <p:extLst>
      <p:ext uri="{BB962C8B-B14F-4D97-AF65-F5344CB8AC3E}">
        <p14:creationId xmlns:p14="http://schemas.microsoft.com/office/powerpoint/2010/main" val="3065184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/>
          <p:cNvSpPr>
            <a:spLocks noGrp="1"/>
          </p:cNvSpPr>
          <p:nvPr>
            <p:ph type="pic" sz="quarter" idx="10" hasCustomPrompt="1"/>
          </p:nvPr>
        </p:nvSpPr>
        <p:spPr>
          <a:xfrm>
            <a:off x="850708" y="2494800"/>
            <a:ext cx="1940677" cy="172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Logo du client</a:t>
            </a:r>
          </a:p>
        </p:txBody>
      </p:sp>
    </p:spTree>
    <p:extLst>
      <p:ext uri="{BB962C8B-B14F-4D97-AF65-F5344CB8AC3E}">
        <p14:creationId xmlns:p14="http://schemas.microsoft.com/office/powerpoint/2010/main" val="1506521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8701" y="773320"/>
            <a:ext cx="7200900" cy="462114"/>
          </a:xfrm>
          <a:solidFill>
            <a:schemeClr val="tx2"/>
          </a:solidFill>
        </p:spPr>
        <p:txBody>
          <a:bodyPr vert="horz" lIns="91440" tIns="45720" rIns="91440" bIns="45720" rtlCol="0" anchor="b">
            <a:spAutoFit/>
          </a:bodyPr>
          <a:lstStyle>
            <a:lvl1pPr>
              <a:defRPr lang="fr-FR" sz="27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8699" y="1988840"/>
            <a:ext cx="7658100" cy="413732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7">
            <a:extLst>
              <a:ext uri="{FF2B5EF4-FFF2-40B4-BE49-F238E27FC236}">
                <a16:creationId xmlns="" xmlns:a16="http://schemas.microsoft.com/office/drawing/2014/main" id="{4AC1B67F-963A-4312-8212-999C11ED6B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8701" y="1418332"/>
            <a:ext cx="6534401" cy="324000"/>
          </a:xfrm>
          <a:solidFill>
            <a:schemeClr val="tx2">
              <a:lumMod val="75000"/>
              <a:lumOff val="25000"/>
            </a:schemeClr>
          </a:solidFill>
        </p:spPr>
        <p:txBody>
          <a:bodyPr anchor="t">
            <a:no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2pPr>
            <a:lvl3pPr marL="685800" indent="0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3pPr>
            <a:lvl4pPr marL="1028700" indent="0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4pPr>
            <a:lvl5pPr marL="1371600" indent="0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5pPr>
          </a:lstStyle>
          <a:p>
            <a:pPr lvl="0"/>
            <a:r>
              <a:rPr lang="fr-FR" dirty="0"/>
              <a:t>Libellé de la question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="" xmlns:a16="http://schemas.microsoft.com/office/drawing/2014/main" id="{43ED37EE-77BD-417D-B567-7A9D027B74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9570" y="1411055"/>
            <a:ext cx="1063503" cy="119328"/>
          </a:xfrm>
        </p:spPr>
        <p:txBody>
          <a:bodyPr wrap="square" tIns="0" bIns="0">
            <a:spAutoFit/>
          </a:bodyPr>
          <a:lstStyle>
            <a:lvl1pPr marL="0" indent="0" algn="r">
              <a:buNone/>
              <a:defRPr sz="825" i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342900" indent="0" algn="ctr">
              <a:buNone/>
              <a:defRPr sz="82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685800" indent="0" algn="ctr">
              <a:buNone/>
              <a:defRPr sz="82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28700" indent="0" algn="ctr">
              <a:buNone/>
              <a:defRPr sz="82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0" algn="ctr">
              <a:buNone/>
              <a:defRPr sz="82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fr-FR" dirty="0"/>
              <a:t>XXX individus</a:t>
            </a:r>
          </a:p>
        </p:txBody>
      </p:sp>
    </p:spTree>
    <p:extLst>
      <p:ext uri="{BB962C8B-B14F-4D97-AF65-F5344CB8AC3E}">
        <p14:creationId xmlns:p14="http://schemas.microsoft.com/office/powerpoint/2010/main" val="2834422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1838" y="230982"/>
            <a:ext cx="8502163" cy="51636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74835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="" xmlns:a16="http://schemas.microsoft.com/office/drawing/2014/main" id="{9C0FD648-DDF8-4D32-A325-F8D57EBAD5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9570" y="1411055"/>
            <a:ext cx="1063503" cy="119328"/>
          </a:xfrm>
        </p:spPr>
        <p:txBody>
          <a:bodyPr wrap="square" tIns="0" bIns="0">
            <a:spAutoFit/>
          </a:bodyPr>
          <a:lstStyle>
            <a:lvl1pPr marL="0" indent="0" algn="r">
              <a:buNone/>
              <a:defRPr sz="825" i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342900" indent="0" algn="ctr">
              <a:buNone/>
              <a:defRPr sz="82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685800" indent="0" algn="ctr">
              <a:buNone/>
              <a:defRPr sz="82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28700" indent="0" algn="ctr">
              <a:buNone/>
              <a:defRPr sz="82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0" algn="ctr">
              <a:buNone/>
              <a:defRPr sz="82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fr-FR" dirty="0"/>
              <a:t>XXX individus</a:t>
            </a:r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B4B7433A-2CA6-4908-A470-0C555329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89661"/>
            <a:ext cx="7664373" cy="87350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0685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4">
            <a:extLst>
              <a:ext uri="{FF2B5EF4-FFF2-40B4-BE49-F238E27FC236}">
                <a16:creationId xmlns="" xmlns:a16="http://schemas.microsoft.com/office/drawing/2014/main" id="{B10F6937-C5D5-4F19-9B6F-BE0D7CEE52E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902450" y="6597650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0C81CE-DB01-4D5F-A112-F2F705BA151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="" xmlns:a16="http://schemas.microsoft.com/office/drawing/2014/main" id="{4DCD674C-F3E4-4436-BECC-E60915212F57}"/>
              </a:ext>
            </a:extLst>
          </p:cNvPr>
          <p:cNvSpPr txBox="1">
            <a:spLocks/>
          </p:cNvSpPr>
          <p:nvPr userDrawn="1"/>
        </p:nvSpPr>
        <p:spPr>
          <a:xfrm>
            <a:off x="6904038" y="6597254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F0C81CE-DB01-4D5F-A112-F2F705BA151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282793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185052" y="1268760"/>
            <a:ext cx="704851" cy="238655"/>
          </a:xfrm>
        </p:spPr>
        <p:txBody>
          <a:bodyPr tIns="0" bIns="0">
            <a:spAutoFit/>
          </a:bodyPr>
          <a:lstStyle>
            <a:lvl1pPr marL="0" indent="0" algn="ctr">
              <a:buNone/>
              <a:defRPr sz="82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342900" indent="0" algn="ctr">
              <a:buNone/>
              <a:defRPr sz="82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685800" indent="0" algn="ctr">
              <a:buNone/>
              <a:defRPr sz="82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28700" indent="0" algn="ctr">
              <a:buNone/>
              <a:defRPr sz="82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0" algn="ctr">
              <a:buNone/>
              <a:defRPr sz="82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fr-FR" dirty="0"/>
              <a:t>XXX individus</a:t>
            </a:r>
          </a:p>
        </p:txBody>
      </p:sp>
    </p:spTree>
    <p:extLst>
      <p:ext uri="{BB962C8B-B14F-4D97-AF65-F5344CB8AC3E}">
        <p14:creationId xmlns:p14="http://schemas.microsoft.com/office/powerpoint/2010/main" val="268872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FD079D5-8B7C-40C9-A70F-30726C24287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pattFill prst="ltUpDiag">
            <a:fgClr>
              <a:srgbClr val="1CAE83"/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C444165-AA24-404C-9036-B4EE3DCBC447}"/>
              </a:ext>
            </a:extLst>
          </p:cNvPr>
          <p:cNvSpPr/>
          <p:nvPr userDrawn="1"/>
        </p:nvSpPr>
        <p:spPr>
          <a:xfrm>
            <a:off x="1583668" y="1146541"/>
            <a:ext cx="5976664" cy="456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 anchorCtr="0"/>
          <a:lstStyle/>
          <a:p>
            <a:pPr algn="ctr"/>
            <a:endParaRPr lang="fr-FR" dirty="0">
              <a:solidFill>
                <a:srgbClr val="2DBDB6"/>
              </a:solidFill>
              <a:latin typeface="+mj-lt"/>
              <a:cs typeface="Lao UI" panose="020B0502040204020203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="" xmlns:a16="http://schemas.microsoft.com/office/drawing/2014/main" id="{BB7EF1F5-8545-4E08-8CBC-686FA10F5EDD}"/>
              </a:ext>
            </a:extLst>
          </p:cNvPr>
          <p:cNvCxnSpPr/>
          <p:nvPr userDrawn="1"/>
        </p:nvCxnSpPr>
        <p:spPr>
          <a:xfrm>
            <a:off x="1907704" y="2276872"/>
            <a:ext cx="5328592" cy="0"/>
          </a:xfrm>
          <a:prstGeom prst="line">
            <a:avLst/>
          </a:prstGeom>
          <a:ln>
            <a:solidFill>
              <a:srgbClr val="1CAE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2D7962C7-51C8-4288-9CE6-7A4E931A0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2748" y="412969"/>
            <a:ext cx="618504" cy="977711"/>
          </a:xfrm>
          <a:prstGeom prst="rect">
            <a:avLst/>
          </a:prstGeom>
        </p:spPr>
      </p:pic>
      <p:sp>
        <p:nvSpPr>
          <p:cNvPr id="22" name="Espace réservé du numéro de diapositive 4">
            <a:extLst>
              <a:ext uri="{FF2B5EF4-FFF2-40B4-BE49-F238E27FC236}">
                <a16:creationId xmlns="" xmlns:a16="http://schemas.microsoft.com/office/drawing/2014/main" id="{6D83F50B-C193-4C36-9F0C-61011965483D}"/>
              </a:ext>
            </a:extLst>
          </p:cNvPr>
          <p:cNvSpPr txBox="1">
            <a:spLocks/>
          </p:cNvSpPr>
          <p:nvPr userDrawn="1"/>
        </p:nvSpPr>
        <p:spPr>
          <a:xfrm>
            <a:off x="6904038" y="6597254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F0C81CE-DB01-4D5F-A112-F2F705BA151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2033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FD079D5-8B7C-40C9-A70F-30726C24287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pattFill prst="ltUpDiag">
            <a:fgClr>
              <a:srgbClr val="1CAE83"/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C444165-AA24-404C-9036-B4EE3DCBC447}"/>
              </a:ext>
            </a:extLst>
          </p:cNvPr>
          <p:cNvSpPr/>
          <p:nvPr userDrawn="1"/>
        </p:nvSpPr>
        <p:spPr>
          <a:xfrm>
            <a:off x="1583668" y="1146541"/>
            <a:ext cx="5976664" cy="456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 anchorCtr="0"/>
          <a:lstStyle/>
          <a:p>
            <a:pPr algn="ctr"/>
            <a:endParaRPr lang="fr-FR" dirty="0">
              <a:solidFill>
                <a:srgbClr val="2DBDB6"/>
              </a:solidFill>
              <a:latin typeface="+mj-lt"/>
              <a:cs typeface="Lao UI" panose="020B0502040204020203" pitchFamily="34" charset="0"/>
            </a:endParaRPr>
          </a:p>
        </p:txBody>
      </p:sp>
      <p:sp>
        <p:nvSpPr>
          <p:cNvPr id="22" name="Espace réservé du numéro de diapositive 4">
            <a:extLst>
              <a:ext uri="{FF2B5EF4-FFF2-40B4-BE49-F238E27FC236}">
                <a16:creationId xmlns="" xmlns:a16="http://schemas.microsoft.com/office/drawing/2014/main" id="{6D83F50B-C193-4C36-9F0C-61011965483D}"/>
              </a:ext>
            </a:extLst>
          </p:cNvPr>
          <p:cNvSpPr txBox="1">
            <a:spLocks/>
          </p:cNvSpPr>
          <p:nvPr userDrawn="1"/>
        </p:nvSpPr>
        <p:spPr>
          <a:xfrm>
            <a:off x="6904038" y="6597254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F0C81CE-DB01-4D5F-A112-F2F705BA151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="" xmlns:a16="http://schemas.microsoft.com/office/drawing/2014/main" id="{5A22849F-A006-4870-9647-7126F286C87D}"/>
              </a:ext>
            </a:extLst>
          </p:cNvPr>
          <p:cNvCxnSpPr/>
          <p:nvPr userDrawn="1"/>
        </p:nvCxnSpPr>
        <p:spPr>
          <a:xfrm>
            <a:off x="1907704" y="1988840"/>
            <a:ext cx="5328592" cy="0"/>
          </a:xfrm>
          <a:prstGeom prst="line">
            <a:avLst/>
          </a:prstGeom>
          <a:ln>
            <a:solidFill>
              <a:srgbClr val="1CAE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89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D6DFE34-5586-4A81-8F26-620F455D56B8}"/>
              </a:ext>
            </a:extLst>
          </p:cNvPr>
          <p:cNvSpPr/>
          <p:nvPr userDrawn="1"/>
        </p:nvSpPr>
        <p:spPr>
          <a:xfrm>
            <a:off x="0" y="216799"/>
            <a:ext cx="9144000" cy="674688"/>
          </a:xfrm>
          <a:prstGeom prst="rect">
            <a:avLst/>
          </a:prstGeom>
          <a:solidFill>
            <a:srgbClr val="1CA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="" xmlns:a16="http://schemas.microsoft.com/office/drawing/2014/main" id="{E377A18B-0D5E-4AEA-A315-22B151EFEAF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6902450" y="6597650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F7B5DB6-F16B-4502-A610-C530F235848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870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91C9109D-3D4A-4883-A61A-3A3C1CDD92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02450" y="6597650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5CA0939-B81C-4A00-8BD3-76FFEEFA602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6698794-5E9C-40A4-A436-07AEC5D48A30}"/>
              </a:ext>
            </a:extLst>
          </p:cNvPr>
          <p:cNvSpPr/>
          <p:nvPr userDrawn="1"/>
        </p:nvSpPr>
        <p:spPr>
          <a:xfrm>
            <a:off x="0" y="217518"/>
            <a:ext cx="9144000" cy="6640482"/>
          </a:xfrm>
          <a:prstGeom prst="rect">
            <a:avLst/>
          </a:prstGeom>
          <a:solidFill>
            <a:srgbClr val="1CA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2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4">
            <a:extLst>
              <a:ext uri="{FF2B5EF4-FFF2-40B4-BE49-F238E27FC236}">
                <a16:creationId xmlns="" xmlns:a16="http://schemas.microsoft.com/office/drawing/2014/main" id="{B10F6937-C5D5-4F19-9B6F-BE0D7CEE52E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902450" y="6597650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0C81CE-DB01-4D5F-A112-F2F705BA151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DC65B59-7BBB-4136-A3C2-C9AE9A840D99}"/>
              </a:ext>
            </a:extLst>
          </p:cNvPr>
          <p:cNvSpPr/>
          <p:nvPr userDrawn="1"/>
        </p:nvSpPr>
        <p:spPr>
          <a:xfrm>
            <a:off x="1588" y="226839"/>
            <a:ext cx="9144000" cy="66307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rgbClr val="F68D59"/>
              </a:solidFill>
            </a:endParaRPr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="" xmlns:a16="http://schemas.microsoft.com/office/drawing/2014/main" id="{4DCD674C-F3E4-4436-BECC-E60915212F57}"/>
              </a:ext>
            </a:extLst>
          </p:cNvPr>
          <p:cNvSpPr txBox="1">
            <a:spLocks/>
          </p:cNvSpPr>
          <p:nvPr userDrawn="1"/>
        </p:nvSpPr>
        <p:spPr>
          <a:xfrm>
            <a:off x="6904038" y="6597254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F0C81CE-DB01-4D5F-A112-F2F705BA151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3425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4">
            <a:extLst>
              <a:ext uri="{FF2B5EF4-FFF2-40B4-BE49-F238E27FC236}">
                <a16:creationId xmlns="" xmlns:a16="http://schemas.microsoft.com/office/drawing/2014/main" id="{B10F6937-C5D5-4F19-9B6F-BE0D7CEE52E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902450" y="6597650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0C81CE-DB01-4D5F-A112-F2F705BA151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="" xmlns:a16="http://schemas.microsoft.com/office/drawing/2014/main" id="{4DCD674C-F3E4-4436-BECC-E60915212F57}"/>
              </a:ext>
            </a:extLst>
          </p:cNvPr>
          <p:cNvSpPr txBox="1">
            <a:spLocks/>
          </p:cNvSpPr>
          <p:nvPr userDrawn="1"/>
        </p:nvSpPr>
        <p:spPr>
          <a:xfrm>
            <a:off x="6904038" y="6597254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F0C81CE-DB01-4D5F-A112-F2F705BA151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9015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24E3F9F-BDE6-4877-AE35-B2D7358C93CA}"/>
              </a:ext>
            </a:extLst>
          </p:cNvPr>
          <p:cNvSpPr/>
          <p:nvPr userDrawn="1"/>
        </p:nvSpPr>
        <p:spPr>
          <a:xfrm>
            <a:off x="0" y="0"/>
            <a:ext cx="9144000" cy="323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21BA992-6640-41CB-8CD7-A1EC065A8342}"/>
              </a:ext>
            </a:extLst>
          </p:cNvPr>
          <p:cNvSpPr/>
          <p:nvPr userDrawn="1"/>
        </p:nvSpPr>
        <p:spPr>
          <a:xfrm>
            <a:off x="950533" y="0"/>
            <a:ext cx="8193467" cy="217518"/>
          </a:xfrm>
          <a:prstGeom prst="rect">
            <a:avLst/>
          </a:prstGeom>
          <a:solidFill>
            <a:srgbClr val="19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="" xmlns:a16="http://schemas.microsoft.com/office/drawing/2014/main" id="{6692B09C-61B5-4484-932E-8B68EB37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2450" y="6597650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4A4A49"/>
                </a:solidFill>
              </a:defRPr>
            </a:lvl1pPr>
          </a:lstStyle>
          <a:p>
            <a:pPr>
              <a:defRPr/>
            </a:pPr>
            <a:fld id="{3F0C81CE-DB01-4D5F-A112-F2F705BA151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50F2DFE-3AB5-4C9E-B470-3CF9605C1697}"/>
              </a:ext>
            </a:extLst>
          </p:cNvPr>
          <p:cNvSpPr/>
          <p:nvPr userDrawn="1"/>
        </p:nvSpPr>
        <p:spPr>
          <a:xfrm>
            <a:off x="9525" y="6528518"/>
            <a:ext cx="5004048" cy="323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2" descr="http://communication.bva.fr/charteBVA/ressources/logo_BVA_negatif.png">
            <a:extLst>
              <a:ext uri="{FF2B5EF4-FFF2-40B4-BE49-F238E27FC236}">
                <a16:creationId xmlns="" xmlns:a16="http://schemas.microsoft.com/office/drawing/2014/main" id="{625E7378-C9F5-4EA9-BC57-392BA98EBE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19050"/>
            <a:ext cx="175125" cy="1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aphique 9">
            <a:extLst>
              <a:ext uri="{FF2B5EF4-FFF2-40B4-BE49-F238E27FC236}">
                <a16:creationId xmlns="" xmlns:a16="http://schemas.microsoft.com/office/drawing/2014/main" id="{8143C922-01A7-464F-9569-604458CE1B2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244" y="-44636"/>
            <a:ext cx="900000" cy="321017"/>
            <a:chOff x="177332" y="100852"/>
            <a:chExt cx="1561821" cy="557083"/>
          </a:xfrm>
        </p:grpSpPr>
        <p:sp>
          <p:nvSpPr>
            <p:cNvPr id="10" name="Forme libre : forme 9">
              <a:extLst>
                <a:ext uri="{FF2B5EF4-FFF2-40B4-BE49-F238E27FC236}">
                  <a16:creationId xmlns="" xmlns:a16="http://schemas.microsoft.com/office/drawing/2014/main" id="{13E93E02-D465-47D5-BD31-B957F10EBA8D}"/>
                </a:ext>
              </a:extLst>
            </p:cNvPr>
            <p:cNvSpPr/>
            <p:nvPr/>
          </p:nvSpPr>
          <p:spPr>
            <a:xfrm>
              <a:off x="493775" y="324282"/>
              <a:ext cx="145903" cy="159167"/>
            </a:xfrm>
            <a:custGeom>
              <a:avLst/>
              <a:gdLst>
                <a:gd name="connsiteX0" fmla="*/ 41383 w 145902"/>
                <a:gd name="connsiteY0" fmla="*/ 162383 h 159166"/>
                <a:gd name="connsiteX1" fmla="*/ 0 w 145902"/>
                <a:gd name="connsiteY1" fmla="*/ 162383 h 159166"/>
                <a:gd name="connsiteX2" fmla="*/ 0 w 145902"/>
                <a:gd name="connsiteY2" fmla="*/ 3183 h 159166"/>
                <a:gd name="connsiteX3" fmla="*/ 41383 w 145902"/>
                <a:gd name="connsiteY3" fmla="*/ 3183 h 159166"/>
                <a:gd name="connsiteX4" fmla="*/ 41383 w 145902"/>
                <a:gd name="connsiteY4" fmla="*/ 19100 h 159166"/>
                <a:gd name="connsiteX5" fmla="*/ 84358 w 145902"/>
                <a:gd name="connsiteY5" fmla="*/ 0 h 159166"/>
                <a:gd name="connsiteX6" fmla="*/ 148356 w 145902"/>
                <a:gd name="connsiteY6" fmla="*/ 69735 h 159166"/>
                <a:gd name="connsiteX7" fmla="*/ 148356 w 145902"/>
                <a:gd name="connsiteY7" fmla="*/ 162383 h 159166"/>
                <a:gd name="connsiteX8" fmla="*/ 106973 w 145902"/>
                <a:gd name="connsiteY8" fmla="*/ 162383 h 159166"/>
                <a:gd name="connsiteX9" fmla="*/ 106973 w 145902"/>
                <a:gd name="connsiteY9" fmla="*/ 72288 h 159166"/>
                <a:gd name="connsiteX10" fmla="*/ 74178 w 145902"/>
                <a:gd name="connsiteY10" fmla="*/ 38863 h 159166"/>
                <a:gd name="connsiteX11" fmla="*/ 41383 w 145902"/>
                <a:gd name="connsiteY11" fmla="*/ 77063 h 159166"/>
                <a:gd name="connsiteX12" fmla="*/ 41383 w 145902"/>
                <a:gd name="connsiteY12" fmla="*/ 162383 h 15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2" h="159166">
                  <a:moveTo>
                    <a:pt x="41383" y="162383"/>
                  </a:moveTo>
                  <a:lnTo>
                    <a:pt x="0" y="162383"/>
                  </a:lnTo>
                  <a:lnTo>
                    <a:pt x="0" y="3183"/>
                  </a:lnTo>
                  <a:lnTo>
                    <a:pt x="41383" y="3183"/>
                  </a:lnTo>
                  <a:lnTo>
                    <a:pt x="41383" y="19100"/>
                  </a:lnTo>
                  <a:cubicBezTo>
                    <a:pt x="51895" y="5405"/>
                    <a:pt x="67182" y="0"/>
                    <a:pt x="84358" y="0"/>
                  </a:cubicBezTo>
                  <a:cubicBezTo>
                    <a:pt x="123818" y="0"/>
                    <a:pt x="148356" y="29943"/>
                    <a:pt x="148356" y="69735"/>
                  </a:cubicBezTo>
                  <a:lnTo>
                    <a:pt x="148356" y="162383"/>
                  </a:lnTo>
                  <a:lnTo>
                    <a:pt x="106973" y="162383"/>
                  </a:lnTo>
                  <a:lnTo>
                    <a:pt x="106973" y="72288"/>
                  </a:lnTo>
                  <a:cubicBezTo>
                    <a:pt x="106973" y="53487"/>
                    <a:pt x="94870" y="38863"/>
                    <a:pt x="74178" y="38863"/>
                  </a:cubicBezTo>
                  <a:cubicBezTo>
                    <a:pt x="55078" y="38863"/>
                    <a:pt x="41383" y="54150"/>
                    <a:pt x="41383" y="77063"/>
                  </a:cubicBezTo>
                  <a:lnTo>
                    <a:pt x="41383" y="162383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="" xmlns:a16="http://schemas.microsoft.com/office/drawing/2014/main" id="{0BE48C00-CB53-47CC-9A5B-A6D0DE4D8BF4}"/>
                </a:ext>
              </a:extLst>
            </p:cNvPr>
            <p:cNvSpPr/>
            <p:nvPr/>
          </p:nvSpPr>
          <p:spPr>
            <a:xfrm>
              <a:off x="806040" y="252657"/>
              <a:ext cx="145903" cy="232118"/>
            </a:xfrm>
            <a:custGeom>
              <a:avLst/>
              <a:gdLst>
                <a:gd name="connsiteX0" fmla="*/ 41416 w 145902"/>
                <a:gd name="connsiteY0" fmla="*/ 234008 h 232117"/>
                <a:gd name="connsiteX1" fmla="*/ 0 w 145902"/>
                <a:gd name="connsiteY1" fmla="*/ 234008 h 232117"/>
                <a:gd name="connsiteX2" fmla="*/ 0 w 145902"/>
                <a:gd name="connsiteY2" fmla="*/ 0 h 232117"/>
                <a:gd name="connsiteX3" fmla="*/ 41383 w 145902"/>
                <a:gd name="connsiteY3" fmla="*/ 0 h 232117"/>
                <a:gd name="connsiteX4" fmla="*/ 41383 w 145902"/>
                <a:gd name="connsiteY4" fmla="*/ 91687 h 232117"/>
                <a:gd name="connsiteX5" fmla="*/ 84358 w 145902"/>
                <a:gd name="connsiteY5" fmla="*/ 71625 h 232117"/>
                <a:gd name="connsiteX6" fmla="*/ 148356 w 145902"/>
                <a:gd name="connsiteY6" fmla="*/ 141360 h 232117"/>
                <a:gd name="connsiteX7" fmla="*/ 148356 w 145902"/>
                <a:gd name="connsiteY7" fmla="*/ 234008 h 232117"/>
                <a:gd name="connsiteX8" fmla="*/ 106973 w 145902"/>
                <a:gd name="connsiteY8" fmla="*/ 234008 h 232117"/>
                <a:gd name="connsiteX9" fmla="*/ 106973 w 145902"/>
                <a:gd name="connsiteY9" fmla="*/ 143913 h 232117"/>
                <a:gd name="connsiteX10" fmla="*/ 74178 w 145902"/>
                <a:gd name="connsiteY10" fmla="*/ 110488 h 232117"/>
                <a:gd name="connsiteX11" fmla="*/ 41383 w 145902"/>
                <a:gd name="connsiteY11" fmla="*/ 148688 h 232117"/>
                <a:gd name="connsiteX12" fmla="*/ 41383 w 145902"/>
                <a:gd name="connsiteY12" fmla="*/ 234008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2" h="232117">
                  <a:moveTo>
                    <a:pt x="41416" y="234008"/>
                  </a:moveTo>
                  <a:lnTo>
                    <a:pt x="0" y="234008"/>
                  </a:lnTo>
                  <a:lnTo>
                    <a:pt x="0" y="0"/>
                  </a:lnTo>
                  <a:lnTo>
                    <a:pt x="41383" y="0"/>
                  </a:lnTo>
                  <a:lnTo>
                    <a:pt x="41383" y="91687"/>
                  </a:lnTo>
                  <a:cubicBezTo>
                    <a:pt x="51563" y="77362"/>
                    <a:pt x="66850" y="71625"/>
                    <a:pt x="84358" y="71625"/>
                  </a:cubicBezTo>
                  <a:cubicBezTo>
                    <a:pt x="123818" y="71625"/>
                    <a:pt x="148356" y="101568"/>
                    <a:pt x="148356" y="141360"/>
                  </a:cubicBezTo>
                  <a:lnTo>
                    <a:pt x="148356" y="234008"/>
                  </a:lnTo>
                  <a:lnTo>
                    <a:pt x="106973" y="234008"/>
                  </a:lnTo>
                  <a:lnTo>
                    <a:pt x="106973" y="143913"/>
                  </a:lnTo>
                  <a:cubicBezTo>
                    <a:pt x="106973" y="125112"/>
                    <a:pt x="94870" y="110488"/>
                    <a:pt x="74178" y="110488"/>
                  </a:cubicBezTo>
                  <a:cubicBezTo>
                    <a:pt x="55078" y="110488"/>
                    <a:pt x="41383" y="125775"/>
                    <a:pt x="41383" y="148688"/>
                  </a:cubicBezTo>
                  <a:lnTo>
                    <a:pt x="41383" y="234008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="" xmlns:a16="http://schemas.microsoft.com/office/drawing/2014/main" id="{CBA16C10-4915-4BC0-B898-23046AE8B195}"/>
                </a:ext>
              </a:extLst>
            </p:cNvPr>
            <p:cNvSpPr/>
            <p:nvPr/>
          </p:nvSpPr>
          <p:spPr>
            <a:xfrm>
              <a:off x="257578" y="252524"/>
              <a:ext cx="208906" cy="232118"/>
            </a:xfrm>
            <a:custGeom>
              <a:avLst/>
              <a:gdLst>
                <a:gd name="connsiteX0" fmla="*/ 103160 w 208905"/>
                <a:gd name="connsiteY0" fmla="*/ 48513 h 232117"/>
                <a:gd name="connsiteX1" fmla="*/ 131246 w 208905"/>
                <a:gd name="connsiteY1" fmla="*/ 140199 h 232117"/>
                <a:gd name="connsiteX2" fmla="*/ 74841 w 208905"/>
                <a:gd name="connsiteY2" fmla="*/ 140199 h 232117"/>
                <a:gd name="connsiteX3" fmla="*/ 103160 w 208905"/>
                <a:gd name="connsiteY3" fmla="*/ 48513 h 232117"/>
                <a:gd name="connsiteX4" fmla="*/ 74112 w 208905"/>
                <a:gd name="connsiteY4" fmla="*/ 0 h 232117"/>
                <a:gd name="connsiteX5" fmla="*/ 0 w 208905"/>
                <a:gd name="connsiteY5" fmla="*/ 234141 h 232117"/>
                <a:gd name="connsiteX6" fmla="*/ 46026 w 208905"/>
                <a:gd name="connsiteY6" fmla="*/ 234141 h 232117"/>
                <a:gd name="connsiteX7" fmla="*/ 63236 w 208905"/>
                <a:gd name="connsiteY7" fmla="*/ 177404 h 232117"/>
                <a:gd name="connsiteX8" fmla="*/ 142885 w 208905"/>
                <a:gd name="connsiteY8" fmla="*/ 177404 h 232117"/>
                <a:gd name="connsiteX9" fmla="*/ 160062 w 208905"/>
                <a:gd name="connsiteY9" fmla="*/ 234141 h 232117"/>
                <a:gd name="connsiteX10" fmla="*/ 211194 w 208905"/>
                <a:gd name="connsiteY10" fmla="*/ 234141 h 232117"/>
                <a:gd name="connsiteX11" fmla="*/ 137977 w 208905"/>
                <a:gd name="connsiteY11" fmla="*/ 0 h 232117"/>
                <a:gd name="connsiteX12" fmla="*/ 74112 w 208905"/>
                <a:gd name="connsiteY12" fmla="*/ 0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8905" h="232117">
                  <a:moveTo>
                    <a:pt x="103160" y="48513"/>
                  </a:moveTo>
                  <a:lnTo>
                    <a:pt x="131246" y="140199"/>
                  </a:lnTo>
                  <a:lnTo>
                    <a:pt x="74841" y="140199"/>
                  </a:lnTo>
                  <a:lnTo>
                    <a:pt x="103160" y="48513"/>
                  </a:lnTo>
                  <a:close/>
                  <a:moveTo>
                    <a:pt x="74112" y="0"/>
                  </a:moveTo>
                  <a:lnTo>
                    <a:pt x="0" y="234141"/>
                  </a:lnTo>
                  <a:lnTo>
                    <a:pt x="46026" y="234141"/>
                  </a:lnTo>
                  <a:lnTo>
                    <a:pt x="63236" y="177404"/>
                  </a:lnTo>
                  <a:lnTo>
                    <a:pt x="142885" y="177404"/>
                  </a:lnTo>
                  <a:lnTo>
                    <a:pt x="160062" y="234141"/>
                  </a:lnTo>
                  <a:lnTo>
                    <a:pt x="211194" y="234141"/>
                  </a:lnTo>
                  <a:lnTo>
                    <a:pt x="137977" y="0"/>
                  </a:lnTo>
                  <a:lnTo>
                    <a:pt x="74112" y="0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="" xmlns:a16="http://schemas.microsoft.com/office/drawing/2014/main" id="{F8AAC1F9-0317-4036-8CA4-D7E41E55F736}"/>
                </a:ext>
              </a:extLst>
            </p:cNvPr>
            <p:cNvSpPr/>
            <p:nvPr/>
          </p:nvSpPr>
          <p:spPr>
            <a:xfrm>
              <a:off x="177332" y="100852"/>
              <a:ext cx="3316" cy="331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="" xmlns:a16="http://schemas.microsoft.com/office/drawing/2014/main" id="{2A16475C-E93F-4497-8C65-2EA4B03E46A6}"/>
                </a:ext>
              </a:extLst>
            </p:cNvPr>
            <p:cNvSpPr/>
            <p:nvPr/>
          </p:nvSpPr>
          <p:spPr>
            <a:xfrm>
              <a:off x="697607" y="252657"/>
              <a:ext cx="82899" cy="232118"/>
            </a:xfrm>
            <a:custGeom>
              <a:avLst/>
              <a:gdLst>
                <a:gd name="connsiteX0" fmla="*/ 0 w 82899"/>
                <a:gd name="connsiteY0" fmla="*/ 74808 h 232117"/>
                <a:gd name="connsiteX1" fmla="*/ 0 w 82899"/>
                <a:gd name="connsiteY1" fmla="*/ 66850 h 232117"/>
                <a:gd name="connsiteX2" fmla="*/ 65258 w 82899"/>
                <a:gd name="connsiteY2" fmla="*/ 0 h 232117"/>
                <a:gd name="connsiteX3" fmla="*/ 84789 w 82899"/>
                <a:gd name="connsiteY3" fmla="*/ 0 h 232117"/>
                <a:gd name="connsiteX4" fmla="*/ 84789 w 82899"/>
                <a:gd name="connsiteY4" fmla="*/ 36608 h 232117"/>
                <a:gd name="connsiteX5" fmla="*/ 77163 w 82899"/>
                <a:gd name="connsiteY5" fmla="*/ 36608 h 232117"/>
                <a:gd name="connsiteX6" fmla="*/ 41383 w 82899"/>
                <a:gd name="connsiteY6" fmla="*/ 66552 h 232117"/>
                <a:gd name="connsiteX7" fmla="*/ 41383 w 82899"/>
                <a:gd name="connsiteY7" fmla="*/ 74841 h 232117"/>
                <a:gd name="connsiteX8" fmla="*/ 41383 w 82899"/>
                <a:gd name="connsiteY8" fmla="*/ 112179 h 232117"/>
                <a:gd name="connsiteX9" fmla="*/ 41383 w 82899"/>
                <a:gd name="connsiteY9" fmla="*/ 234041 h 232117"/>
                <a:gd name="connsiteX10" fmla="*/ 0 w 82899"/>
                <a:gd name="connsiteY10" fmla="*/ 234041 h 232117"/>
                <a:gd name="connsiteX11" fmla="*/ 0 w 82899"/>
                <a:gd name="connsiteY11" fmla="*/ 112179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899" h="232117">
                  <a:moveTo>
                    <a:pt x="0" y="74808"/>
                  </a:moveTo>
                  <a:lnTo>
                    <a:pt x="0" y="66850"/>
                  </a:lnTo>
                  <a:cubicBezTo>
                    <a:pt x="0" y="25467"/>
                    <a:pt x="23245" y="0"/>
                    <a:pt x="65258" y="0"/>
                  </a:cubicBezTo>
                  <a:lnTo>
                    <a:pt x="84789" y="0"/>
                  </a:lnTo>
                  <a:lnTo>
                    <a:pt x="84789" y="36608"/>
                  </a:lnTo>
                  <a:lnTo>
                    <a:pt x="77163" y="36608"/>
                  </a:lnTo>
                  <a:cubicBezTo>
                    <a:pt x="56803" y="36608"/>
                    <a:pt x="41383" y="45197"/>
                    <a:pt x="41383" y="66552"/>
                  </a:cubicBezTo>
                  <a:lnTo>
                    <a:pt x="41383" y="74841"/>
                  </a:lnTo>
                  <a:lnTo>
                    <a:pt x="41383" y="112179"/>
                  </a:lnTo>
                  <a:lnTo>
                    <a:pt x="41383" y="234041"/>
                  </a:lnTo>
                  <a:lnTo>
                    <a:pt x="0" y="234041"/>
                  </a:lnTo>
                  <a:lnTo>
                    <a:pt x="0" y="112179"/>
                  </a:lnTo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A7529778-F20F-48D7-9F73-D650046DA308}"/>
                </a:ext>
              </a:extLst>
            </p:cNvPr>
            <p:cNvSpPr/>
            <p:nvPr/>
          </p:nvSpPr>
          <p:spPr>
            <a:xfrm>
              <a:off x="659308" y="327432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205 h 36475"/>
                <a:gd name="connsiteX3" fmla="*/ 0 w 122690"/>
                <a:gd name="connsiteY3" fmla="*/ 37205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205"/>
                  </a:lnTo>
                  <a:lnTo>
                    <a:pt x="0" y="37205"/>
                  </a:lnTo>
                  <a:close/>
                </a:path>
              </a:pathLst>
            </a:custGeom>
            <a:solidFill>
              <a:srgbClr val="1CAE83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="" xmlns:a16="http://schemas.microsoft.com/office/drawing/2014/main" id="{38FC95ED-E100-4056-960C-EAB4252D8355}"/>
                </a:ext>
              </a:extLst>
            </p:cNvPr>
            <p:cNvSpPr/>
            <p:nvPr/>
          </p:nvSpPr>
          <p:spPr>
            <a:xfrm>
              <a:off x="999858" y="449493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172 h 36475"/>
                <a:gd name="connsiteX3" fmla="*/ 0 w 122690"/>
                <a:gd name="connsiteY3" fmla="*/ 37172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172"/>
                  </a:lnTo>
                  <a:lnTo>
                    <a:pt x="0" y="37172"/>
                  </a:lnTo>
                  <a:close/>
                </a:path>
              </a:pathLst>
            </a:custGeom>
            <a:solidFill>
              <a:srgbClr val="D37053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="" xmlns:a16="http://schemas.microsoft.com/office/drawing/2014/main" id="{A3986C1A-94BF-4356-BDC8-BCE435935EE4}"/>
                </a:ext>
              </a:extLst>
            </p:cNvPr>
            <p:cNvSpPr/>
            <p:nvPr/>
          </p:nvSpPr>
          <p:spPr>
            <a:xfrm>
              <a:off x="237882" y="392724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205 h 36475"/>
                <a:gd name="connsiteX3" fmla="*/ 0 w 122690"/>
                <a:gd name="connsiteY3" fmla="*/ 37205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205"/>
                  </a:lnTo>
                  <a:lnTo>
                    <a:pt x="0" y="37205"/>
                  </a:lnTo>
                  <a:close/>
                </a:path>
              </a:pathLst>
            </a:custGeom>
            <a:solidFill>
              <a:srgbClr val="EEE53B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="" xmlns:a16="http://schemas.microsoft.com/office/drawing/2014/main" id="{A8664515-EDC7-4E2D-AD9B-CD571D6744C3}"/>
                </a:ext>
              </a:extLst>
            </p:cNvPr>
            <p:cNvSpPr/>
            <p:nvPr/>
          </p:nvSpPr>
          <p:spPr>
            <a:xfrm>
              <a:off x="999891" y="362184"/>
              <a:ext cx="547135" cy="43108"/>
            </a:xfrm>
            <a:custGeom>
              <a:avLst/>
              <a:gdLst>
                <a:gd name="connsiteX0" fmla="*/ 534335 w 547134"/>
                <a:gd name="connsiteY0" fmla="*/ 35912 h 43107"/>
                <a:gd name="connsiteX1" fmla="*/ 541199 w 547134"/>
                <a:gd name="connsiteY1" fmla="*/ 35912 h 43107"/>
                <a:gd name="connsiteX2" fmla="*/ 541199 w 547134"/>
                <a:gd name="connsiteY2" fmla="*/ 23543 h 43107"/>
                <a:gd name="connsiteX3" fmla="*/ 549191 w 547134"/>
                <a:gd name="connsiteY3" fmla="*/ 17210 h 43107"/>
                <a:gd name="connsiteX4" fmla="*/ 549191 w 547134"/>
                <a:gd name="connsiteY4" fmla="*/ 10843 h 43107"/>
                <a:gd name="connsiteX5" fmla="*/ 541199 w 547134"/>
                <a:gd name="connsiteY5" fmla="*/ 15950 h 43107"/>
                <a:gd name="connsiteX6" fmla="*/ 541199 w 547134"/>
                <a:gd name="connsiteY6" fmla="*/ 11241 h 43107"/>
                <a:gd name="connsiteX7" fmla="*/ 534335 w 547134"/>
                <a:gd name="connsiteY7" fmla="*/ 11241 h 43107"/>
                <a:gd name="connsiteX8" fmla="*/ 534335 w 547134"/>
                <a:gd name="connsiteY8" fmla="*/ 35912 h 43107"/>
                <a:gd name="connsiteX9" fmla="*/ 512118 w 547134"/>
                <a:gd name="connsiteY9" fmla="*/ 20891 h 43107"/>
                <a:gd name="connsiteX10" fmla="*/ 517788 w 547134"/>
                <a:gd name="connsiteY10" fmla="*/ 15353 h 43107"/>
                <a:gd name="connsiteX11" fmla="*/ 523160 w 547134"/>
                <a:gd name="connsiteY11" fmla="*/ 20891 h 43107"/>
                <a:gd name="connsiteX12" fmla="*/ 512118 w 547134"/>
                <a:gd name="connsiteY12" fmla="*/ 20891 h 43107"/>
                <a:gd name="connsiteX13" fmla="*/ 517987 w 547134"/>
                <a:gd name="connsiteY13" fmla="*/ 36443 h 43107"/>
                <a:gd name="connsiteX14" fmla="*/ 529792 w 547134"/>
                <a:gd name="connsiteY14" fmla="*/ 28119 h 43107"/>
                <a:gd name="connsiteX15" fmla="*/ 523326 w 547134"/>
                <a:gd name="connsiteY15" fmla="*/ 28119 h 43107"/>
                <a:gd name="connsiteX16" fmla="*/ 518186 w 547134"/>
                <a:gd name="connsiteY16" fmla="*/ 31568 h 43107"/>
                <a:gd name="connsiteX17" fmla="*/ 512052 w 547134"/>
                <a:gd name="connsiteY17" fmla="*/ 25102 h 43107"/>
                <a:gd name="connsiteX18" fmla="*/ 529859 w 547134"/>
                <a:gd name="connsiteY18" fmla="*/ 25102 h 43107"/>
                <a:gd name="connsiteX19" fmla="*/ 529859 w 547134"/>
                <a:gd name="connsiteY19" fmla="*/ 23212 h 43107"/>
                <a:gd name="connsiteX20" fmla="*/ 517822 w 547134"/>
                <a:gd name="connsiteY20" fmla="*/ 10644 h 43107"/>
                <a:gd name="connsiteX21" fmla="*/ 505122 w 547134"/>
                <a:gd name="connsiteY21" fmla="*/ 23477 h 43107"/>
                <a:gd name="connsiteX22" fmla="*/ 505122 w 547134"/>
                <a:gd name="connsiteY22" fmla="*/ 23842 h 43107"/>
                <a:gd name="connsiteX23" fmla="*/ 517987 w 547134"/>
                <a:gd name="connsiteY23" fmla="*/ 36443 h 43107"/>
                <a:gd name="connsiteX24" fmla="*/ 496898 w 547134"/>
                <a:gd name="connsiteY24" fmla="*/ 7892 h 43107"/>
                <a:gd name="connsiteX25" fmla="*/ 500811 w 547134"/>
                <a:gd name="connsiteY25" fmla="*/ 4145 h 43107"/>
                <a:gd name="connsiteX26" fmla="*/ 496898 w 547134"/>
                <a:gd name="connsiteY26" fmla="*/ 398 h 43107"/>
                <a:gd name="connsiteX27" fmla="*/ 493018 w 547134"/>
                <a:gd name="connsiteY27" fmla="*/ 4145 h 43107"/>
                <a:gd name="connsiteX28" fmla="*/ 496898 w 547134"/>
                <a:gd name="connsiteY28" fmla="*/ 7892 h 43107"/>
                <a:gd name="connsiteX29" fmla="*/ 493549 w 547134"/>
                <a:gd name="connsiteY29" fmla="*/ 35912 h 43107"/>
                <a:gd name="connsiteX30" fmla="*/ 500346 w 547134"/>
                <a:gd name="connsiteY30" fmla="*/ 35912 h 43107"/>
                <a:gd name="connsiteX31" fmla="*/ 500346 w 547134"/>
                <a:gd name="connsiteY31" fmla="*/ 11241 h 43107"/>
                <a:gd name="connsiteX32" fmla="*/ 493549 w 547134"/>
                <a:gd name="connsiteY32" fmla="*/ 11241 h 43107"/>
                <a:gd name="connsiteX33" fmla="*/ 493549 w 547134"/>
                <a:gd name="connsiteY33" fmla="*/ 35912 h 43107"/>
                <a:gd name="connsiteX34" fmla="*/ 480318 w 547134"/>
                <a:gd name="connsiteY34" fmla="*/ 35912 h 43107"/>
                <a:gd name="connsiteX35" fmla="*/ 487116 w 547134"/>
                <a:gd name="connsiteY35" fmla="*/ 35912 h 43107"/>
                <a:gd name="connsiteX36" fmla="*/ 487116 w 547134"/>
                <a:gd name="connsiteY36" fmla="*/ 33 h 43107"/>
                <a:gd name="connsiteX37" fmla="*/ 480318 w 547134"/>
                <a:gd name="connsiteY37" fmla="*/ 33 h 43107"/>
                <a:gd name="connsiteX38" fmla="*/ 480318 w 547134"/>
                <a:gd name="connsiteY38" fmla="*/ 35912 h 43107"/>
                <a:gd name="connsiteX39" fmla="*/ 462180 w 547134"/>
                <a:gd name="connsiteY39" fmla="*/ 31668 h 43107"/>
                <a:gd name="connsiteX40" fmla="*/ 458598 w 547134"/>
                <a:gd name="connsiteY40" fmla="*/ 28683 h 43107"/>
                <a:gd name="connsiteX41" fmla="*/ 464866 w 547134"/>
                <a:gd name="connsiteY41" fmla="*/ 25201 h 43107"/>
                <a:gd name="connsiteX42" fmla="*/ 467518 w 547134"/>
                <a:gd name="connsiteY42" fmla="*/ 25201 h 43107"/>
                <a:gd name="connsiteX43" fmla="*/ 467518 w 547134"/>
                <a:gd name="connsiteY43" fmla="*/ 27290 h 43107"/>
                <a:gd name="connsiteX44" fmla="*/ 462180 w 547134"/>
                <a:gd name="connsiteY44" fmla="*/ 31668 h 43107"/>
                <a:gd name="connsiteX45" fmla="*/ 460157 w 547134"/>
                <a:gd name="connsiteY45" fmla="*/ 36443 h 43107"/>
                <a:gd name="connsiteX46" fmla="*/ 467618 w 547134"/>
                <a:gd name="connsiteY46" fmla="*/ 32961 h 43107"/>
                <a:gd name="connsiteX47" fmla="*/ 467618 w 547134"/>
                <a:gd name="connsiteY47" fmla="*/ 35945 h 43107"/>
                <a:gd name="connsiteX48" fmla="*/ 474283 w 547134"/>
                <a:gd name="connsiteY48" fmla="*/ 35945 h 43107"/>
                <a:gd name="connsiteX49" fmla="*/ 474283 w 547134"/>
                <a:gd name="connsiteY49" fmla="*/ 19863 h 43107"/>
                <a:gd name="connsiteX50" fmla="*/ 463937 w 547134"/>
                <a:gd name="connsiteY50" fmla="*/ 10711 h 43107"/>
                <a:gd name="connsiteX51" fmla="*/ 452829 w 547134"/>
                <a:gd name="connsiteY51" fmla="*/ 19166 h 43107"/>
                <a:gd name="connsiteX52" fmla="*/ 459295 w 547134"/>
                <a:gd name="connsiteY52" fmla="*/ 19166 h 43107"/>
                <a:gd name="connsiteX53" fmla="*/ 463506 w 547134"/>
                <a:gd name="connsiteY53" fmla="*/ 15685 h 43107"/>
                <a:gd name="connsiteX54" fmla="*/ 467518 w 547134"/>
                <a:gd name="connsiteY54" fmla="*/ 20227 h 43107"/>
                <a:gd name="connsiteX55" fmla="*/ 467518 w 547134"/>
                <a:gd name="connsiteY55" fmla="*/ 21222 h 43107"/>
                <a:gd name="connsiteX56" fmla="*/ 464733 w 547134"/>
                <a:gd name="connsiteY56" fmla="*/ 21222 h 43107"/>
                <a:gd name="connsiteX57" fmla="*/ 451900 w 547134"/>
                <a:gd name="connsiteY57" fmla="*/ 29147 h 43107"/>
                <a:gd name="connsiteX58" fmla="*/ 460157 w 547134"/>
                <a:gd name="connsiteY58" fmla="*/ 36443 h 43107"/>
                <a:gd name="connsiteX59" fmla="*/ 444472 w 547134"/>
                <a:gd name="connsiteY59" fmla="*/ 36376 h 43107"/>
                <a:gd name="connsiteX60" fmla="*/ 448617 w 547134"/>
                <a:gd name="connsiteY60" fmla="*/ 35713 h 43107"/>
                <a:gd name="connsiteX61" fmla="*/ 448617 w 547134"/>
                <a:gd name="connsiteY61" fmla="*/ 30441 h 43107"/>
                <a:gd name="connsiteX62" fmla="*/ 446031 w 547134"/>
                <a:gd name="connsiteY62" fmla="*/ 30905 h 43107"/>
                <a:gd name="connsiteX63" fmla="*/ 443279 w 547134"/>
                <a:gd name="connsiteY63" fmla="*/ 27987 h 43107"/>
                <a:gd name="connsiteX64" fmla="*/ 443279 w 547134"/>
                <a:gd name="connsiteY64" fmla="*/ 16082 h 43107"/>
                <a:gd name="connsiteX65" fmla="*/ 448485 w 547134"/>
                <a:gd name="connsiteY65" fmla="*/ 16082 h 43107"/>
                <a:gd name="connsiteX66" fmla="*/ 448485 w 547134"/>
                <a:gd name="connsiteY66" fmla="*/ 11241 h 43107"/>
                <a:gd name="connsiteX67" fmla="*/ 443279 w 547134"/>
                <a:gd name="connsiteY67" fmla="*/ 11241 h 43107"/>
                <a:gd name="connsiteX68" fmla="*/ 443279 w 547134"/>
                <a:gd name="connsiteY68" fmla="*/ 5902 h 43107"/>
                <a:gd name="connsiteX69" fmla="*/ 436481 w 547134"/>
                <a:gd name="connsiteY69" fmla="*/ 5902 h 43107"/>
                <a:gd name="connsiteX70" fmla="*/ 436481 w 547134"/>
                <a:gd name="connsiteY70" fmla="*/ 11241 h 43107"/>
                <a:gd name="connsiteX71" fmla="*/ 433298 w 547134"/>
                <a:gd name="connsiteY71" fmla="*/ 11241 h 43107"/>
                <a:gd name="connsiteX72" fmla="*/ 433298 w 547134"/>
                <a:gd name="connsiteY72" fmla="*/ 16116 h 43107"/>
                <a:gd name="connsiteX73" fmla="*/ 436481 w 547134"/>
                <a:gd name="connsiteY73" fmla="*/ 16116 h 43107"/>
                <a:gd name="connsiteX74" fmla="*/ 436481 w 547134"/>
                <a:gd name="connsiteY74" fmla="*/ 28617 h 43107"/>
                <a:gd name="connsiteX75" fmla="*/ 444472 w 547134"/>
                <a:gd name="connsiteY75" fmla="*/ 36376 h 43107"/>
                <a:gd name="connsiteX76" fmla="*/ 425737 w 547134"/>
                <a:gd name="connsiteY76" fmla="*/ 7892 h 43107"/>
                <a:gd name="connsiteX77" fmla="*/ 429650 w 547134"/>
                <a:gd name="connsiteY77" fmla="*/ 4145 h 43107"/>
                <a:gd name="connsiteX78" fmla="*/ 425737 w 547134"/>
                <a:gd name="connsiteY78" fmla="*/ 398 h 43107"/>
                <a:gd name="connsiteX79" fmla="*/ 421857 w 547134"/>
                <a:gd name="connsiteY79" fmla="*/ 4145 h 43107"/>
                <a:gd name="connsiteX80" fmla="*/ 425737 w 547134"/>
                <a:gd name="connsiteY80" fmla="*/ 7892 h 43107"/>
                <a:gd name="connsiteX81" fmla="*/ 422388 w 547134"/>
                <a:gd name="connsiteY81" fmla="*/ 35912 h 43107"/>
                <a:gd name="connsiteX82" fmla="*/ 429186 w 547134"/>
                <a:gd name="connsiteY82" fmla="*/ 35912 h 43107"/>
                <a:gd name="connsiteX83" fmla="*/ 429186 w 547134"/>
                <a:gd name="connsiteY83" fmla="*/ 11241 h 43107"/>
                <a:gd name="connsiteX84" fmla="*/ 422388 w 547134"/>
                <a:gd name="connsiteY84" fmla="*/ 11241 h 43107"/>
                <a:gd name="connsiteX85" fmla="*/ 422388 w 547134"/>
                <a:gd name="connsiteY85" fmla="*/ 35912 h 43107"/>
                <a:gd name="connsiteX86" fmla="*/ 404813 w 547134"/>
                <a:gd name="connsiteY86" fmla="*/ 31104 h 43107"/>
                <a:gd name="connsiteX87" fmla="*/ 398712 w 547134"/>
                <a:gd name="connsiteY87" fmla="*/ 23742 h 43107"/>
                <a:gd name="connsiteX88" fmla="*/ 398712 w 547134"/>
                <a:gd name="connsiteY88" fmla="*/ 23378 h 43107"/>
                <a:gd name="connsiteX89" fmla="*/ 404747 w 547134"/>
                <a:gd name="connsiteY89" fmla="*/ 15917 h 43107"/>
                <a:gd name="connsiteX90" fmla="*/ 410649 w 547134"/>
                <a:gd name="connsiteY90" fmla="*/ 23378 h 43107"/>
                <a:gd name="connsiteX91" fmla="*/ 410649 w 547134"/>
                <a:gd name="connsiteY91" fmla="*/ 23742 h 43107"/>
                <a:gd name="connsiteX92" fmla="*/ 404813 w 547134"/>
                <a:gd name="connsiteY92" fmla="*/ 31104 h 43107"/>
                <a:gd name="connsiteX93" fmla="*/ 392113 w 547134"/>
                <a:gd name="connsiteY93" fmla="*/ 44335 h 43107"/>
                <a:gd name="connsiteX94" fmla="*/ 398944 w 547134"/>
                <a:gd name="connsiteY94" fmla="*/ 44335 h 43107"/>
                <a:gd name="connsiteX95" fmla="*/ 398944 w 547134"/>
                <a:gd name="connsiteY95" fmla="*/ 32132 h 43107"/>
                <a:gd name="connsiteX96" fmla="*/ 406836 w 547134"/>
                <a:gd name="connsiteY96" fmla="*/ 36409 h 43107"/>
                <a:gd name="connsiteX97" fmla="*/ 417613 w 547134"/>
                <a:gd name="connsiteY97" fmla="*/ 23676 h 43107"/>
                <a:gd name="connsiteX98" fmla="*/ 417613 w 547134"/>
                <a:gd name="connsiteY98" fmla="*/ 23311 h 43107"/>
                <a:gd name="connsiteX99" fmla="*/ 406836 w 547134"/>
                <a:gd name="connsiteY99" fmla="*/ 10644 h 43107"/>
                <a:gd name="connsiteX100" fmla="*/ 398944 w 547134"/>
                <a:gd name="connsiteY100" fmla="*/ 15088 h 43107"/>
                <a:gd name="connsiteX101" fmla="*/ 398944 w 547134"/>
                <a:gd name="connsiteY101" fmla="*/ 11241 h 43107"/>
                <a:gd name="connsiteX102" fmla="*/ 392113 w 547134"/>
                <a:gd name="connsiteY102" fmla="*/ 11241 h 43107"/>
                <a:gd name="connsiteX103" fmla="*/ 392113 w 547134"/>
                <a:gd name="connsiteY103" fmla="*/ 44335 h 43107"/>
                <a:gd name="connsiteX104" fmla="*/ 377390 w 547134"/>
                <a:gd name="connsiteY104" fmla="*/ 36443 h 43107"/>
                <a:gd name="connsiteX105" fmla="*/ 387769 w 547134"/>
                <a:gd name="connsiteY105" fmla="*/ 28318 h 43107"/>
                <a:gd name="connsiteX106" fmla="*/ 378186 w 547134"/>
                <a:gd name="connsiteY106" fmla="*/ 20592 h 43107"/>
                <a:gd name="connsiteX107" fmla="*/ 373411 w 547134"/>
                <a:gd name="connsiteY107" fmla="*/ 17906 h 43107"/>
                <a:gd name="connsiteX108" fmla="*/ 376893 w 547134"/>
                <a:gd name="connsiteY108" fmla="*/ 15353 h 43107"/>
                <a:gd name="connsiteX109" fmla="*/ 380773 w 547134"/>
                <a:gd name="connsiteY109" fmla="*/ 18337 h 43107"/>
                <a:gd name="connsiteX110" fmla="*/ 387040 w 547134"/>
                <a:gd name="connsiteY110" fmla="*/ 18337 h 43107"/>
                <a:gd name="connsiteX111" fmla="*/ 376827 w 547134"/>
                <a:gd name="connsiteY111" fmla="*/ 10677 h 43107"/>
                <a:gd name="connsiteX112" fmla="*/ 367045 w 547134"/>
                <a:gd name="connsiteY112" fmla="*/ 18370 h 43107"/>
                <a:gd name="connsiteX113" fmla="*/ 376163 w 547134"/>
                <a:gd name="connsiteY113" fmla="*/ 26064 h 43107"/>
                <a:gd name="connsiteX114" fmla="*/ 381171 w 547134"/>
                <a:gd name="connsiteY114" fmla="*/ 28982 h 43107"/>
                <a:gd name="connsiteX115" fmla="*/ 377291 w 547134"/>
                <a:gd name="connsiteY115" fmla="*/ 31668 h 43107"/>
                <a:gd name="connsiteX116" fmla="*/ 372947 w 547134"/>
                <a:gd name="connsiteY116" fmla="*/ 28186 h 43107"/>
                <a:gd name="connsiteX117" fmla="*/ 366580 w 547134"/>
                <a:gd name="connsiteY117" fmla="*/ 28186 h 43107"/>
                <a:gd name="connsiteX118" fmla="*/ 377390 w 547134"/>
                <a:gd name="connsiteY118" fmla="*/ 36443 h 43107"/>
                <a:gd name="connsiteX119" fmla="*/ 350796 w 547134"/>
                <a:gd name="connsiteY119" fmla="*/ 36443 h 43107"/>
                <a:gd name="connsiteX120" fmla="*/ 363828 w 547134"/>
                <a:gd name="connsiteY120" fmla="*/ 23709 h 43107"/>
                <a:gd name="connsiteX121" fmla="*/ 363828 w 547134"/>
                <a:gd name="connsiteY121" fmla="*/ 23344 h 43107"/>
                <a:gd name="connsiteX122" fmla="*/ 350829 w 547134"/>
                <a:gd name="connsiteY122" fmla="*/ 10677 h 43107"/>
                <a:gd name="connsiteX123" fmla="*/ 337798 w 547134"/>
                <a:gd name="connsiteY123" fmla="*/ 23477 h 43107"/>
                <a:gd name="connsiteX124" fmla="*/ 337798 w 547134"/>
                <a:gd name="connsiteY124" fmla="*/ 23842 h 43107"/>
                <a:gd name="connsiteX125" fmla="*/ 350796 w 547134"/>
                <a:gd name="connsiteY125" fmla="*/ 36443 h 43107"/>
                <a:gd name="connsiteX126" fmla="*/ 350863 w 547134"/>
                <a:gd name="connsiteY126" fmla="*/ 31236 h 43107"/>
                <a:gd name="connsiteX127" fmla="*/ 344828 w 547134"/>
                <a:gd name="connsiteY127" fmla="*/ 23676 h 43107"/>
                <a:gd name="connsiteX128" fmla="*/ 344828 w 547134"/>
                <a:gd name="connsiteY128" fmla="*/ 23311 h 43107"/>
                <a:gd name="connsiteX129" fmla="*/ 350863 w 547134"/>
                <a:gd name="connsiteY129" fmla="*/ 15850 h 43107"/>
                <a:gd name="connsiteX130" fmla="*/ 356898 w 547134"/>
                <a:gd name="connsiteY130" fmla="*/ 23411 h 43107"/>
                <a:gd name="connsiteX131" fmla="*/ 356898 w 547134"/>
                <a:gd name="connsiteY131" fmla="*/ 23742 h 43107"/>
                <a:gd name="connsiteX132" fmla="*/ 350863 w 547134"/>
                <a:gd name="connsiteY132" fmla="*/ 31236 h 43107"/>
                <a:gd name="connsiteX133" fmla="*/ 310308 w 547134"/>
                <a:gd name="connsiteY133" fmla="*/ 35912 h 43107"/>
                <a:gd name="connsiteX134" fmla="*/ 317139 w 547134"/>
                <a:gd name="connsiteY134" fmla="*/ 35912 h 43107"/>
                <a:gd name="connsiteX135" fmla="*/ 317139 w 547134"/>
                <a:gd name="connsiteY135" fmla="*/ 21653 h 43107"/>
                <a:gd name="connsiteX136" fmla="*/ 322279 w 547134"/>
                <a:gd name="connsiteY136" fmla="*/ 16215 h 43107"/>
                <a:gd name="connsiteX137" fmla="*/ 326623 w 547134"/>
                <a:gd name="connsiteY137" fmla="*/ 21189 h 43107"/>
                <a:gd name="connsiteX138" fmla="*/ 326623 w 547134"/>
                <a:gd name="connsiteY138" fmla="*/ 35912 h 43107"/>
                <a:gd name="connsiteX139" fmla="*/ 333487 w 547134"/>
                <a:gd name="connsiteY139" fmla="*/ 35912 h 43107"/>
                <a:gd name="connsiteX140" fmla="*/ 333487 w 547134"/>
                <a:gd name="connsiteY140" fmla="*/ 20194 h 43107"/>
                <a:gd name="connsiteX141" fmla="*/ 325164 w 547134"/>
                <a:gd name="connsiteY141" fmla="*/ 10644 h 43107"/>
                <a:gd name="connsiteX142" fmla="*/ 317139 w 547134"/>
                <a:gd name="connsiteY142" fmla="*/ 15121 h 43107"/>
                <a:gd name="connsiteX143" fmla="*/ 317139 w 547134"/>
                <a:gd name="connsiteY143" fmla="*/ 0 h 43107"/>
                <a:gd name="connsiteX144" fmla="*/ 310308 w 547134"/>
                <a:gd name="connsiteY144" fmla="*/ 0 h 43107"/>
                <a:gd name="connsiteX145" fmla="*/ 310308 w 547134"/>
                <a:gd name="connsiteY145" fmla="*/ 35912 h 43107"/>
                <a:gd name="connsiteX146" fmla="*/ 286798 w 547134"/>
                <a:gd name="connsiteY146" fmla="*/ 35912 h 43107"/>
                <a:gd name="connsiteX147" fmla="*/ 293596 w 547134"/>
                <a:gd name="connsiteY147" fmla="*/ 35912 h 43107"/>
                <a:gd name="connsiteX148" fmla="*/ 293596 w 547134"/>
                <a:gd name="connsiteY148" fmla="*/ 33 h 43107"/>
                <a:gd name="connsiteX149" fmla="*/ 286798 w 547134"/>
                <a:gd name="connsiteY149" fmla="*/ 33 h 43107"/>
                <a:gd name="connsiteX150" fmla="*/ 286798 w 547134"/>
                <a:gd name="connsiteY150" fmla="*/ 35912 h 43107"/>
                <a:gd name="connsiteX151" fmla="*/ 264415 w 547134"/>
                <a:gd name="connsiteY151" fmla="*/ 20891 h 43107"/>
                <a:gd name="connsiteX152" fmla="*/ 270086 w 547134"/>
                <a:gd name="connsiteY152" fmla="*/ 15353 h 43107"/>
                <a:gd name="connsiteX153" fmla="*/ 275458 w 547134"/>
                <a:gd name="connsiteY153" fmla="*/ 20891 h 43107"/>
                <a:gd name="connsiteX154" fmla="*/ 264415 w 547134"/>
                <a:gd name="connsiteY154" fmla="*/ 20891 h 43107"/>
                <a:gd name="connsiteX155" fmla="*/ 270251 w 547134"/>
                <a:gd name="connsiteY155" fmla="*/ 36443 h 43107"/>
                <a:gd name="connsiteX156" fmla="*/ 282056 w 547134"/>
                <a:gd name="connsiteY156" fmla="*/ 28119 h 43107"/>
                <a:gd name="connsiteX157" fmla="*/ 275590 w 547134"/>
                <a:gd name="connsiteY157" fmla="*/ 28119 h 43107"/>
                <a:gd name="connsiteX158" fmla="*/ 270450 w 547134"/>
                <a:gd name="connsiteY158" fmla="*/ 31568 h 43107"/>
                <a:gd name="connsiteX159" fmla="*/ 264316 w 547134"/>
                <a:gd name="connsiteY159" fmla="*/ 25102 h 43107"/>
                <a:gd name="connsiteX160" fmla="*/ 282123 w 547134"/>
                <a:gd name="connsiteY160" fmla="*/ 25102 h 43107"/>
                <a:gd name="connsiteX161" fmla="*/ 282123 w 547134"/>
                <a:gd name="connsiteY161" fmla="*/ 23212 h 43107"/>
                <a:gd name="connsiteX162" fmla="*/ 270086 w 547134"/>
                <a:gd name="connsiteY162" fmla="*/ 10644 h 43107"/>
                <a:gd name="connsiteX163" fmla="*/ 257385 w 547134"/>
                <a:gd name="connsiteY163" fmla="*/ 23477 h 43107"/>
                <a:gd name="connsiteX164" fmla="*/ 257385 w 547134"/>
                <a:gd name="connsiteY164" fmla="*/ 23842 h 43107"/>
                <a:gd name="connsiteX165" fmla="*/ 270251 w 547134"/>
                <a:gd name="connsiteY165" fmla="*/ 36443 h 43107"/>
                <a:gd name="connsiteX166" fmla="*/ 229830 w 547134"/>
                <a:gd name="connsiteY166" fmla="*/ 35912 h 43107"/>
                <a:gd name="connsiteX167" fmla="*/ 236661 w 547134"/>
                <a:gd name="connsiteY167" fmla="*/ 35912 h 43107"/>
                <a:gd name="connsiteX168" fmla="*/ 236661 w 547134"/>
                <a:gd name="connsiteY168" fmla="*/ 21653 h 43107"/>
                <a:gd name="connsiteX169" fmla="*/ 241800 w 547134"/>
                <a:gd name="connsiteY169" fmla="*/ 16215 h 43107"/>
                <a:gd name="connsiteX170" fmla="*/ 246144 w 547134"/>
                <a:gd name="connsiteY170" fmla="*/ 21189 h 43107"/>
                <a:gd name="connsiteX171" fmla="*/ 246144 w 547134"/>
                <a:gd name="connsiteY171" fmla="*/ 35912 h 43107"/>
                <a:gd name="connsiteX172" fmla="*/ 253008 w 547134"/>
                <a:gd name="connsiteY172" fmla="*/ 35912 h 43107"/>
                <a:gd name="connsiteX173" fmla="*/ 253008 w 547134"/>
                <a:gd name="connsiteY173" fmla="*/ 20194 h 43107"/>
                <a:gd name="connsiteX174" fmla="*/ 244685 w 547134"/>
                <a:gd name="connsiteY174" fmla="*/ 10644 h 43107"/>
                <a:gd name="connsiteX175" fmla="*/ 236661 w 547134"/>
                <a:gd name="connsiteY175" fmla="*/ 15121 h 43107"/>
                <a:gd name="connsiteX176" fmla="*/ 236661 w 547134"/>
                <a:gd name="connsiteY176" fmla="*/ 11241 h 43107"/>
                <a:gd name="connsiteX177" fmla="*/ 229830 w 547134"/>
                <a:gd name="connsiteY177" fmla="*/ 11241 h 43107"/>
                <a:gd name="connsiteX178" fmla="*/ 229830 w 547134"/>
                <a:gd name="connsiteY178" fmla="*/ 35912 h 43107"/>
                <a:gd name="connsiteX179" fmla="*/ 200815 w 547134"/>
                <a:gd name="connsiteY179" fmla="*/ 35912 h 43107"/>
                <a:gd name="connsiteX180" fmla="*/ 207646 w 547134"/>
                <a:gd name="connsiteY180" fmla="*/ 35912 h 43107"/>
                <a:gd name="connsiteX181" fmla="*/ 207646 w 547134"/>
                <a:gd name="connsiteY181" fmla="*/ 21653 h 43107"/>
                <a:gd name="connsiteX182" fmla="*/ 212786 w 547134"/>
                <a:gd name="connsiteY182" fmla="*/ 16215 h 43107"/>
                <a:gd name="connsiteX183" fmla="*/ 217130 w 547134"/>
                <a:gd name="connsiteY183" fmla="*/ 21189 h 43107"/>
                <a:gd name="connsiteX184" fmla="*/ 217130 w 547134"/>
                <a:gd name="connsiteY184" fmla="*/ 35912 h 43107"/>
                <a:gd name="connsiteX185" fmla="*/ 223961 w 547134"/>
                <a:gd name="connsiteY185" fmla="*/ 35912 h 43107"/>
                <a:gd name="connsiteX186" fmla="*/ 223961 w 547134"/>
                <a:gd name="connsiteY186" fmla="*/ 20194 h 43107"/>
                <a:gd name="connsiteX187" fmla="*/ 215637 w 547134"/>
                <a:gd name="connsiteY187" fmla="*/ 10644 h 43107"/>
                <a:gd name="connsiteX188" fmla="*/ 207613 w 547134"/>
                <a:gd name="connsiteY188" fmla="*/ 15121 h 43107"/>
                <a:gd name="connsiteX189" fmla="*/ 207613 w 547134"/>
                <a:gd name="connsiteY189" fmla="*/ 11241 h 43107"/>
                <a:gd name="connsiteX190" fmla="*/ 200782 w 547134"/>
                <a:gd name="connsiteY190" fmla="*/ 11241 h 43107"/>
                <a:gd name="connsiteX191" fmla="*/ 200782 w 547134"/>
                <a:gd name="connsiteY191" fmla="*/ 35912 h 43107"/>
                <a:gd name="connsiteX192" fmla="*/ 183207 w 547134"/>
                <a:gd name="connsiteY192" fmla="*/ 36443 h 43107"/>
                <a:gd name="connsiteX193" fmla="*/ 196239 w 547134"/>
                <a:gd name="connsiteY193" fmla="*/ 23709 h 43107"/>
                <a:gd name="connsiteX194" fmla="*/ 196239 w 547134"/>
                <a:gd name="connsiteY194" fmla="*/ 23344 h 43107"/>
                <a:gd name="connsiteX195" fmla="*/ 183274 w 547134"/>
                <a:gd name="connsiteY195" fmla="*/ 10677 h 43107"/>
                <a:gd name="connsiteX196" fmla="*/ 170242 w 547134"/>
                <a:gd name="connsiteY196" fmla="*/ 23477 h 43107"/>
                <a:gd name="connsiteX197" fmla="*/ 170242 w 547134"/>
                <a:gd name="connsiteY197" fmla="*/ 23842 h 43107"/>
                <a:gd name="connsiteX198" fmla="*/ 183207 w 547134"/>
                <a:gd name="connsiteY198" fmla="*/ 36443 h 43107"/>
                <a:gd name="connsiteX199" fmla="*/ 183240 w 547134"/>
                <a:gd name="connsiteY199" fmla="*/ 31236 h 43107"/>
                <a:gd name="connsiteX200" fmla="*/ 177205 w 547134"/>
                <a:gd name="connsiteY200" fmla="*/ 23676 h 43107"/>
                <a:gd name="connsiteX201" fmla="*/ 177205 w 547134"/>
                <a:gd name="connsiteY201" fmla="*/ 23311 h 43107"/>
                <a:gd name="connsiteX202" fmla="*/ 183240 w 547134"/>
                <a:gd name="connsiteY202" fmla="*/ 15850 h 43107"/>
                <a:gd name="connsiteX203" fmla="*/ 189276 w 547134"/>
                <a:gd name="connsiteY203" fmla="*/ 23411 h 43107"/>
                <a:gd name="connsiteX204" fmla="*/ 189276 w 547134"/>
                <a:gd name="connsiteY204" fmla="*/ 23742 h 43107"/>
                <a:gd name="connsiteX205" fmla="*/ 183240 w 547134"/>
                <a:gd name="connsiteY205" fmla="*/ 31236 h 43107"/>
                <a:gd name="connsiteX206" fmla="*/ 156978 w 547134"/>
                <a:gd name="connsiteY206" fmla="*/ 36443 h 43107"/>
                <a:gd name="connsiteX207" fmla="*/ 167357 w 547134"/>
                <a:gd name="connsiteY207" fmla="*/ 28318 h 43107"/>
                <a:gd name="connsiteX208" fmla="*/ 157774 w 547134"/>
                <a:gd name="connsiteY208" fmla="*/ 20592 h 43107"/>
                <a:gd name="connsiteX209" fmla="*/ 152999 w 547134"/>
                <a:gd name="connsiteY209" fmla="*/ 17906 h 43107"/>
                <a:gd name="connsiteX210" fmla="*/ 156481 w 547134"/>
                <a:gd name="connsiteY210" fmla="*/ 15353 h 43107"/>
                <a:gd name="connsiteX211" fmla="*/ 160360 w 547134"/>
                <a:gd name="connsiteY211" fmla="*/ 18337 h 43107"/>
                <a:gd name="connsiteX212" fmla="*/ 166627 w 547134"/>
                <a:gd name="connsiteY212" fmla="*/ 18337 h 43107"/>
                <a:gd name="connsiteX213" fmla="*/ 156414 w 547134"/>
                <a:gd name="connsiteY213" fmla="*/ 10677 h 43107"/>
                <a:gd name="connsiteX214" fmla="*/ 146632 w 547134"/>
                <a:gd name="connsiteY214" fmla="*/ 18370 h 43107"/>
                <a:gd name="connsiteX215" fmla="*/ 155751 w 547134"/>
                <a:gd name="connsiteY215" fmla="*/ 26064 h 43107"/>
                <a:gd name="connsiteX216" fmla="*/ 160758 w 547134"/>
                <a:gd name="connsiteY216" fmla="*/ 28982 h 43107"/>
                <a:gd name="connsiteX217" fmla="*/ 156878 w 547134"/>
                <a:gd name="connsiteY217" fmla="*/ 31668 h 43107"/>
                <a:gd name="connsiteX218" fmla="*/ 152535 w 547134"/>
                <a:gd name="connsiteY218" fmla="*/ 28186 h 43107"/>
                <a:gd name="connsiteX219" fmla="*/ 146168 w 547134"/>
                <a:gd name="connsiteY219" fmla="*/ 28186 h 43107"/>
                <a:gd name="connsiteX220" fmla="*/ 156978 w 547134"/>
                <a:gd name="connsiteY220" fmla="*/ 36443 h 43107"/>
                <a:gd name="connsiteX221" fmla="*/ 128693 w 547134"/>
                <a:gd name="connsiteY221" fmla="*/ 35912 h 43107"/>
                <a:gd name="connsiteX222" fmla="*/ 135557 w 547134"/>
                <a:gd name="connsiteY222" fmla="*/ 35912 h 43107"/>
                <a:gd name="connsiteX223" fmla="*/ 135557 w 547134"/>
                <a:gd name="connsiteY223" fmla="*/ 23543 h 43107"/>
                <a:gd name="connsiteX224" fmla="*/ 143548 w 547134"/>
                <a:gd name="connsiteY224" fmla="*/ 17210 h 43107"/>
                <a:gd name="connsiteX225" fmla="*/ 143548 w 547134"/>
                <a:gd name="connsiteY225" fmla="*/ 10843 h 43107"/>
                <a:gd name="connsiteX226" fmla="*/ 135557 w 547134"/>
                <a:gd name="connsiteY226" fmla="*/ 15950 h 43107"/>
                <a:gd name="connsiteX227" fmla="*/ 135557 w 547134"/>
                <a:gd name="connsiteY227" fmla="*/ 11241 h 43107"/>
                <a:gd name="connsiteX228" fmla="*/ 128693 w 547134"/>
                <a:gd name="connsiteY228" fmla="*/ 11241 h 43107"/>
                <a:gd name="connsiteX229" fmla="*/ 128693 w 547134"/>
                <a:gd name="connsiteY229" fmla="*/ 35912 h 43107"/>
                <a:gd name="connsiteX230" fmla="*/ 106509 w 547134"/>
                <a:gd name="connsiteY230" fmla="*/ 20891 h 43107"/>
                <a:gd name="connsiteX231" fmla="*/ 112179 w 547134"/>
                <a:gd name="connsiteY231" fmla="*/ 15353 h 43107"/>
                <a:gd name="connsiteX232" fmla="*/ 117551 w 547134"/>
                <a:gd name="connsiteY232" fmla="*/ 20891 h 43107"/>
                <a:gd name="connsiteX233" fmla="*/ 106509 w 547134"/>
                <a:gd name="connsiteY233" fmla="*/ 20891 h 43107"/>
                <a:gd name="connsiteX234" fmla="*/ 112378 w 547134"/>
                <a:gd name="connsiteY234" fmla="*/ 36443 h 43107"/>
                <a:gd name="connsiteX235" fmla="*/ 124183 w 547134"/>
                <a:gd name="connsiteY235" fmla="*/ 28119 h 43107"/>
                <a:gd name="connsiteX236" fmla="*/ 117717 w 547134"/>
                <a:gd name="connsiteY236" fmla="*/ 28119 h 43107"/>
                <a:gd name="connsiteX237" fmla="*/ 112577 w 547134"/>
                <a:gd name="connsiteY237" fmla="*/ 31568 h 43107"/>
                <a:gd name="connsiteX238" fmla="*/ 106443 w 547134"/>
                <a:gd name="connsiteY238" fmla="*/ 25102 h 43107"/>
                <a:gd name="connsiteX239" fmla="*/ 124249 w 547134"/>
                <a:gd name="connsiteY239" fmla="*/ 25102 h 43107"/>
                <a:gd name="connsiteX240" fmla="*/ 124249 w 547134"/>
                <a:gd name="connsiteY240" fmla="*/ 23212 h 43107"/>
                <a:gd name="connsiteX241" fmla="*/ 112212 w 547134"/>
                <a:gd name="connsiteY241" fmla="*/ 10644 h 43107"/>
                <a:gd name="connsiteX242" fmla="*/ 99512 w 547134"/>
                <a:gd name="connsiteY242" fmla="*/ 23477 h 43107"/>
                <a:gd name="connsiteX243" fmla="*/ 99512 w 547134"/>
                <a:gd name="connsiteY243" fmla="*/ 23842 h 43107"/>
                <a:gd name="connsiteX244" fmla="*/ 112378 w 547134"/>
                <a:gd name="connsiteY244" fmla="*/ 36443 h 43107"/>
                <a:gd name="connsiteX245" fmla="*/ 83629 w 547134"/>
                <a:gd name="connsiteY245" fmla="*/ 31104 h 43107"/>
                <a:gd name="connsiteX246" fmla="*/ 77527 w 547134"/>
                <a:gd name="connsiteY246" fmla="*/ 23742 h 43107"/>
                <a:gd name="connsiteX247" fmla="*/ 77527 w 547134"/>
                <a:gd name="connsiteY247" fmla="*/ 23378 h 43107"/>
                <a:gd name="connsiteX248" fmla="*/ 83562 w 547134"/>
                <a:gd name="connsiteY248" fmla="*/ 15917 h 43107"/>
                <a:gd name="connsiteX249" fmla="*/ 89465 w 547134"/>
                <a:gd name="connsiteY249" fmla="*/ 23378 h 43107"/>
                <a:gd name="connsiteX250" fmla="*/ 89465 w 547134"/>
                <a:gd name="connsiteY250" fmla="*/ 23742 h 43107"/>
                <a:gd name="connsiteX251" fmla="*/ 83629 w 547134"/>
                <a:gd name="connsiteY251" fmla="*/ 31104 h 43107"/>
                <a:gd name="connsiteX252" fmla="*/ 70929 w 547134"/>
                <a:gd name="connsiteY252" fmla="*/ 44335 h 43107"/>
                <a:gd name="connsiteX253" fmla="*/ 77759 w 547134"/>
                <a:gd name="connsiteY253" fmla="*/ 44335 h 43107"/>
                <a:gd name="connsiteX254" fmla="*/ 77759 w 547134"/>
                <a:gd name="connsiteY254" fmla="*/ 32132 h 43107"/>
                <a:gd name="connsiteX255" fmla="*/ 85652 w 547134"/>
                <a:gd name="connsiteY255" fmla="*/ 36409 h 43107"/>
                <a:gd name="connsiteX256" fmla="*/ 96428 w 547134"/>
                <a:gd name="connsiteY256" fmla="*/ 23676 h 43107"/>
                <a:gd name="connsiteX257" fmla="*/ 96428 w 547134"/>
                <a:gd name="connsiteY257" fmla="*/ 23311 h 43107"/>
                <a:gd name="connsiteX258" fmla="*/ 85652 w 547134"/>
                <a:gd name="connsiteY258" fmla="*/ 10644 h 43107"/>
                <a:gd name="connsiteX259" fmla="*/ 77759 w 547134"/>
                <a:gd name="connsiteY259" fmla="*/ 15088 h 43107"/>
                <a:gd name="connsiteX260" fmla="*/ 77759 w 547134"/>
                <a:gd name="connsiteY260" fmla="*/ 11241 h 43107"/>
                <a:gd name="connsiteX261" fmla="*/ 70929 w 547134"/>
                <a:gd name="connsiteY261" fmla="*/ 11241 h 43107"/>
                <a:gd name="connsiteX262" fmla="*/ 70929 w 547134"/>
                <a:gd name="connsiteY262" fmla="*/ 44335 h 43107"/>
                <a:gd name="connsiteX263" fmla="*/ 39758 w 547134"/>
                <a:gd name="connsiteY263" fmla="*/ 36443 h 43107"/>
                <a:gd name="connsiteX264" fmla="*/ 47584 w 547134"/>
                <a:gd name="connsiteY264" fmla="*/ 32065 h 43107"/>
                <a:gd name="connsiteX265" fmla="*/ 47584 w 547134"/>
                <a:gd name="connsiteY265" fmla="*/ 35945 h 43107"/>
                <a:gd name="connsiteX266" fmla="*/ 54382 w 547134"/>
                <a:gd name="connsiteY266" fmla="*/ 35945 h 43107"/>
                <a:gd name="connsiteX267" fmla="*/ 54382 w 547134"/>
                <a:gd name="connsiteY267" fmla="*/ 11241 h 43107"/>
                <a:gd name="connsiteX268" fmla="*/ 47584 w 547134"/>
                <a:gd name="connsiteY268" fmla="*/ 11241 h 43107"/>
                <a:gd name="connsiteX269" fmla="*/ 47584 w 547134"/>
                <a:gd name="connsiteY269" fmla="*/ 25732 h 43107"/>
                <a:gd name="connsiteX270" fmla="*/ 42444 w 547134"/>
                <a:gd name="connsiteY270" fmla="*/ 31170 h 43107"/>
                <a:gd name="connsiteX271" fmla="*/ 38134 w 547134"/>
                <a:gd name="connsiteY271" fmla="*/ 26196 h 43107"/>
                <a:gd name="connsiteX272" fmla="*/ 38134 w 547134"/>
                <a:gd name="connsiteY272" fmla="*/ 11241 h 43107"/>
                <a:gd name="connsiteX273" fmla="*/ 31336 w 547134"/>
                <a:gd name="connsiteY273" fmla="*/ 11241 h 43107"/>
                <a:gd name="connsiteX274" fmla="*/ 31336 w 547134"/>
                <a:gd name="connsiteY274" fmla="*/ 27158 h 43107"/>
                <a:gd name="connsiteX275" fmla="*/ 39758 w 547134"/>
                <a:gd name="connsiteY275" fmla="*/ 36443 h 43107"/>
                <a:gd name="connsiteX276" fmla="*/ 12766 w 547134"/>
                <a:gd name="connsiteY276" fmla="*/ 31104 h 43107"/>
                <a:gd name="connsiteX277" fmla="*/ 6997 w 547134"/>
                <a:gd name="connsiteY277" fmla="*/ 23776 h 43107"/>
                <a:gd name="connsiteX278" fmla="*/ 6997 w 547134"/>
                <a:gd name="connsiteY278" fmla="*/ 23378 h 43107"/>
                <a:gd name="connsiteX279" fmla="*/ 12932 w 547134"/>
                <a:gd name="connsiteY279" fmla="*/ 15884 h 43107"/>
                <a:gd name="connsiteX280" fmla="*/ 18835 w 547134"/>
                <a:gd name="connsiteY280" fmla="*/ 23311 h 43107"/>
                <a:gd name="connsiteX281" fmla="*/ 18835 w 547134"/>
                <a:gd name="connsiteY281" fmla="*/ 23676 h 43107"/>
                <a:gd name="connsiteX282" fmla="*/ 12766 w 547134"/>
                <a:gd name="connsiteY282" fmla="*/ 31104 h 43107"/>
                <a:gd name="connsiteX283" fmla="*/ 10711 w 547134"/>
                <a:gd name="connsiteY283" fmla="*/ 36443 h 43107"/>
                <a:gd name="connsiteX284" fmla="*/ 18636 w 547134"/>
                <a:gd name="connsiteY284" fmla="*/ 31800 h 43107"/>
                <a:gd name="connsiteX285" fmla="*/ 18636 w 547134"/>
                <a:gd name="connsiteY285" fmla="*/ 35912 h 43107"/>
                <a:gd name="connsiteX286" fmla="*/ 25433 w 547134"/>
                <a:gd name="connsiteY286" fmla="*/ 35912 h 43107"/>
                <a:gd name="connsiteX287" fmla="*/ 25433 w 547134"/>
                <a:gd name="connsiteY287" fmla="*/ 33 h 43107"/>
                <a:gd name="connsiteX288" fmla="*/ 18636 w 547134"/>
                <a:gd name="connsiteY288" fmla="*/ 33 h 43107"/>
                <a:gd name="connsiteX289" fmla="*/ 18636 w 547134"/>
                <a:gd name="connsiteY289" fmla="*/ 14922 h 43107"/>
                <a:gd name="connsiteX290" fmla="*/ 10843 w 547134"/>
                <a:gd name="connsiteY290" fmla="*/ 10677 h 43107"/>
                <a:gd name="connsiteX291" fmla="*/ 0 w 547134"/>
                <a:gd name="connsiteY291" fmla="*/ 23577 h 43107"/>
                <a:gd name="connsiteX292" fmla="*/ 0 w 547134"/>
                <a:gd name="connsiteY292" fmla="*/ 23941 h 43107"/>
                <a:gd name="connsiteX293" fmla="*/ 10711 w 547134"/>
                <a:gd name="connsiteY293" fmla="*/ 36443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</a:cxnLst>
              <a:rect l="l" t="t" r="r" b="b"/>
              <a:pathLst>
                <a:path w="547134" h="43107">
                  <a:moveTo>
                    <a:pt x="534335" y="35912"/>
                  </a:moveTo>
                  <a:lnTo>
                    <a:pt x="541199" y="35912"/>
                  </a:lnTo>
                  <a:lnTo>
                    <a:pt x="541199" y="23543"/>
                  </a:lnTo>
                  <a:cubicBezTo>
                    <a:pt x="541199" y="18835"/>
                    <a:pt x="544117" y="17177"/>
                    <a:pt x="549191" y="17210"/>
                  </a:cubicBezTo>
                  <a:lnTo>
                    <a:pt x="549191" y="10843"/>
                  </a:lnTo>
                  <a:cubicBezTo>
                    <a:pt x="545178" y="10876"/>
                    <a:pt x="542758" y="12634"/>
                    <a:pt x="541199" y="15950"/>
                  </a:cubicBezTo>
                  <a:lnTo>
                    <a:pt x="541199" y="11241"/>
                  </a:lnTo>
                  <a:lnTo>
                    <a:pt x="534335" y="11241"/>
                  </a:lnTo>
                  <a:lnTo>
                    <a:pt x="534335" y="35912"/>
                  </a:lnTo>
                  <a:close/>
                  <a:moveTo>
                    <a:pt x="512118" y="20891"/>
                  </a:moveTo>
                  <a:cubicBezTo>
                    <a:pt x="512649" y="17409"/>
                    <a:pt x="514705" y="15353"/>
                    <a:pt x="517788" y="15353"/>
                  </a:cubicBezTo>
                  <a:cubicBezTo>
                    <a:pt x="521038" y="15353"/>
                    <a:pt x="522928" y="17144"/>
                    <a:pt x="523160" y="20891"/>
                  </a:cubicBezTo>
                  <a:lnTo>
                    <a:pt x="512118" y="20891"/>
                  </a:lnTo>
                  <a:close/>
                  <a:moveTo>
                    <a:pt x="517987" y="36443"/>
                  </a:moveTo>
                  <a:cubicBezTo>
                    <a:pt x="524752" y="36443"/>
                    <a:pt x="528996" y="33458"/>
                    <a:pt x="529792" y="28119"/>
                  </a:cubicBezTo>
                  <a:lnTo>
                    <a:pt x="523326" y="28119"/>
                  </a:lnTo>
                  <a:cubicBezTo>
                    <a:pt x="522895" y="30208"/>
                    <a:pt x="521337" y="31568"/>
                    <a:pt x="518186" y="31568"/>
                  </a:cubicBezTo>
                  <a:cubicBezTo>
                    <a:pt x="514439" y="31568"/>
                    <a:pt x="512251" y="29214"/>
                    <a:pt x="512052" y="25102"/>
                  </a:cubicBezTo>
                  <a:lnTo>
                    <a:pt x="529859" y="25102"/>
                  </a:lnTo>
                  <a:lnTo>
                    <a:pt x="529859" y="23212"/>
                  </a:lnTo>
                  <a:cubicBezTo>
                    <a:pt x="529859" y="14391"/>
                    <a:pt x="524188" y="10644"/>
                    <a:pt x="517822" y="10644"/>
                  </a:cubicBezTo>
                  <a:cubicBezTo>
                    <a:pt x="510659" y="10644"/>
                    <a:pt x="505122" y="15718"/>
                    <a:pt x="505122" y="23477"/>
                  </a:cubicBezTo>
                  <a:lnTo>
                    <a:pt x="505122" y="23842"/>
                  </a:lnTo>
                  <a:cubicBezTo>
                    <a:pt x="505088" y="31767"/>
                    <a:pt x="510526" y="36443"/>
                    <a:pt x="517987" y="36443"/>
                  </a:cubicBezTo>
                  <a:moveTo>
                    <a:pt x="496898" y="7892"/>
                  </a:moveTo>
                  <a:cubicBezTo>
                    <a:pt x="499120" y="7892"/>
                    <a:pt x="500811" y="6267"/>
                    <a:pt x="500811" y="4145"/>
                  </a:cubicBezTo>
                  <a:cubicBezTo>
                    <a:pt x="500811" y="2023"/>
                    <a:pt x="499120" y="398"/>
                    <a:pt x="496898" y="398"/>
                  </a:cubicBezTo>
                  <a:cubicBezTo>
                    <a:pt x="494743" y="398"/>
                    <a:pt x="493018" y="1990"/>
                    <a:pt x="493018" y="4145"/>
                  </a:cubicBezTo>
                  <a:cubicBezTo>
                    <a:pt x="493018" y="6267"/>
                    <a:pt x="494709" y="7892"/>
                    <a:pt x="496898" y="7892"/>
                  </a:cubicBezTo>
                  <a:moveTo>
                    <a:pt x="493549" y="35912"/>
                  </a:moveTo>
                  <a:lnTo>
                    <a:pt x="500346" y="35912"/>
                  </a:lnTo>
                  <a:lnTo>
                    <a:pt x="500346" y="11241"/>
                  </a:lnTo>
                  <a:lnTo>
                    <a:pt x="493549" y="11241"/>
                  </a:lnTo>
                  <a:lnTo>
                    <a:pt x="493549" y="35912"/>
                  </a:lnTo>
                  <a:close/>
                  <a:moveTo>
                    <a:pt x="480318" y="35912"/>
                  </a:moveTo>
                  <a:lnTo>
                    <a:pt x="487116" y="35912"/>
                  </a:lnTo>
                  <a:lnTo>
                    <a:pt x="487116" y="33"/>
                  </a:lnTo>
                  <a:lnTo>
                    <a:pt x="480318" y="33"/>
                  </a:lnTo>
                  <a:lnTo>
                    <a:pt x="480318" y="35912"/>
                  </a:lnTo>
                  <a:close/>
                  <a:moveTo>
                    <a:pt x="462180" y="31668"/>
                  </a:moveTo>
                  <a:cubicBezTo>
                    <a:pt x="459660" y="31668"/>
                    <a:pt x="458598" y="30474"/>
                    <a:pt x="458598" y="28683"/>
                  </a:cubicBezTo>
                  <a:cubicBezTo>
                    <a:pt x="458598" y="26030"/>
                    <a:pt x="460920" y="25201"/>
                    <a:pt x="464866" y="25201"/>
                  </a:cubicBezTo>
                  <a:lnTo>
                    <a:pt x="467518" y="25201"/>
                  </a:lnTo>
                  <a:lnTo>
                    <a:pt x="467518" y="27290"/>
                  </a:lnTo>
                  <a:cubicBezTo>
                    <a:pt x="467518" y="30010"/>
                    <a:pt x="465197" y="31668"/>
                    <a:pt x="462180" y="31668"/>
                  </a:cubicBezTo>
                  <a:moveTo>
                    <a:pt x="460157" y="36443"/>
                  </a:moveTo>
                  <a:cubicBezTo>
                    <a:pt x="464037" y="36443"/>
                    <a:pt x="466192" y="34950"/>
                    <a:pt x="467618" y="32961"/>
                  </a:cubicBezTo>
                  <a:lnTo>
                    <a:pt x="467618" y="35945"/>
                  </a:lnTo>
                  <a:lnTo>
                    <a:pt x="474283" y="35945"/>
                  </a:lnTo>
                  <a:lnTo>
                    <a:pt x="474283" y="19863"/>
                  </a:lnTo>
                  <a:cubicBezTo>
                    <a:pt x="474283" y="13164"/>
                    <a:pt x="470005" y="10711"/>
                    <a:pt x="463937" y="10711"/>
                  </a:cubicBezTo>
                  <a:cubicBezTo>
                    <a:pt x="457869" y="10711"/>
                    <a:pt x="453260" y="13297"/>
                    <a:pt x="452829" y="19166"/>
                  </a:cubicBezTo>
                  <a:lnTo>
                    <a:pt x="459295" y="19166"/>
                  </a:lnTo>
                  <a:cubicBezTo>
                    <a:pt x="459593" y="17044"/>
                    <a:pt x="460820" y="15685"/>
                    <a:pt x="463506" y="15685"/>
                  </a:cubicBezTo>
                  <a:cubicBezTo>
                    <a:pt x="466623" y="15685"/>
                    <a:pt x="467518" y="17276"/>
                    <a:pt x="467518" y="20227"/>
                  </a:cubicBezTo>
                  <a:lnTo>
                    <a:pt x="467518" y="21222"/>
                  </a:lnTo>
                  <a:lnTo>
                    <a:pt x="464733" y="21222"/>
                  </a:lnTo>
                  <a:cubicBezTo>
                    <a:pt x="457173" y="21222"/>
                    <a:pt x="451900" y="23411"/>
                    <a:pt x="451900" y="29147"/>
                  </a:cubicBezTo>
                  <a:cubicBezTo>
                    <a:pt x="451900" y="34254"/>
                    <a:pt x="455680" y="36443"/>
                    <a:pt x="460157" y="36443"/>
                  </a:cubicBezTo>
                  <a:moveTo>
                    <a:pt x="444472" y="36376"/>
                  </a:moveTo>
                  <a:cubicBezTo>
                    <a:pt x="446329" y="36376"/>
                    <a:pt x="447689" y="36045"/>
                    <a:pt x="448617" y="35713"/>
                  </a:cubicBezTo>
                  <a:lnTo>
                    <a:pt x="448617" y="30441"/>
                  </a:lnTo>
                  <a:cubicBezTo>
                    <a:pt x="447821" y="30772"/>
                    <a:pt x="447059" y="30905"/>
                    <a:pt x="446031" y="30905"/>
                  </a:cubicBezTo>
                  <a:cubicBezTo>
                    <a:pt x="444273" y="30905"/>
                    <a:pt x="443279" y="29976"/>
                    <a:pt x="443279" y="27987"/>
                  </a:cubicBezTo>
                  <a:lnTo>
                    <a:pt x="443279" y="16082"/>
                  </a:lnTo>
                  <a:lnTo>
                    <a:pt x="448485" y="16082"/>
                  </a:lnTo>
                  <a:lnTo>
                    <a:pt x="448485" y="11241"/>
                  </a:lnTo>
                  <a:lnTo>
                    <a:pt x="443279" y="11241"/>
                  </a:lnTo>
                  <a:lnTo>
                    <a:pt x="443279" y="5902"/>
                  </a:lnTo>
                  <a:lnTo>
                    <a:pt x="436481" y="5902"/>
                  </a:lnTo>
                  <a:lnTo>
                    <a:pt x="436481" y="11241"/>
                  </a:lnTo>
                  <a:lnTo>
                    <a:pt x="433298" y="11241"/>
                  </a:lnTo>
                  <a:lnTo>
                    <a:pt x="433298" y="16116"/>
                  </a:lnTo>
                  <a:lnTo>
                    <a:pt x="436481" y="16116"/>
                  </a:lnTo>
                  <a:lnTo>
                    <a:pt x="436481" y="28617"/>
                  </a:lnTo>
                  <a:cubicBezTo>
                    <a:pt x="436514" y="33757"/>
                    <a:pt x="439300" y="36376"/>
                    <a:pt x="444472" y="36376"/>
                  </a:cubicBezTo>
                  <a:moveTo>
                    <a:pt x="425737" y="7892"/>
                  </a:moveTo>
                  <a:cubicBezTo>
                    <a:pt x="427959" y="7892"/>
                    <a:pt x="429650" y="6267"/>
                    <a:pt x="429650" y="4145"/>
                  </a:cubicBezTo>
                  <a:cubicBezTo>
                    <a:pt x="429650" y="2023"/>
                    <a:pt x="427959" y="398"/>
                    <a:pt x="425737" y="398"/>
                  </a:cubicBezTo>
                  <a:cubicBezTo>
                    <a:pt x="423582" y="398"/>
                    <a:pt x="421857" y="1990"/>
                    <a:pt x="421857" y="4145"/>
                  </a:cubicBezTo>
                  <a:cubicBezTo>
                    <a:pt x="421857" y="6267"/>
                    <a:pt x="423549" y="7892"/>
                    <a:pt x="425737" y="7892"/>
                  </a:cubicBezTo>
                  <a:moveTo>
                    <a:pt x="422388" y="35912"/>
                  </a:moveTo>
                  <a:lnTo>
                    <a:pt x="429186" y="35912"/>
                  </a:lnTo>
                  <a:lnTo>
                    <a:pt x="429186" y="11241"/>
                  </a:lnTo>
                  <a:lnTo>
                    <a:pt x="422388" y="11241"/>
                  </a:lnTo>
                  <a:lnTo>
                    <a:pt x="422388" y="35912"/>
                  </a:lnTo>
                  <a:close/>
                  <a:moveTo>
                    <a:pt x="404813" y="31104"/>
                  </a:moveTo>
                  <a:cubicBezTo>
                    <a:pt x="401066" y="31104"/>
                    <a:pt x="398712" y="28683"/>
                    <a:pt x="398712" y="23742"/>
                  </a:cubicBezTo>
                  <a:lnTo>
                    <a:pt x="398712" y="23378"/>
                  </a:lnTo>
                  <a:cubicBezTo>
                    <a:pt x="398712" y="18404"/>
                    <a:pt x="401166" y="15917"/>
                    <a:pt x="404747" y="15917"/>
                  </a:cubicBezTo>
                  <a:cubicBezTo>
                    <a:pt x="408196" y="15917"/>
                    <a:pt x="410649" y="18370"/>
                    <a:pt x="410649" y="23378"/>
                  </a:cubicBezTo>
                  <a:lnTo>
                    <a:pt x="410649" y="23742"/>
                  </a:lnTo>
                  <a:cubicBezTo>
                    <a:pt x="410683" y="28551"/>
                    <a:pt x="408594" y="31104"/>
                    <a:pt x="404813" y="31104"/>
                  </a:cubicBezTo>
                  <a:moveTo>
                    <a:pt x="392113" y="44335"/>
                  </a:moveTo>
                  <a:lnTo>
                    <a:pt x="398944" y="44335"/>
                  </a:lnTo>
                  <a:lnTo>
                    <a:pt x="398944" y="32132"/>
                  </a:lnTo>
                  <a:cubicBezTo>
                    <a:pt x="400237" y="34519"/>
                    <a:pt x="403023" y="36409"/>
                    <a:pt x="406836" y="36409"/>
                  </a:cubicBezTo>
                  <a:cubicBezTo>
                    <a:pt x="412971" y="36409"/>
                    <a:pt x="417613" y="31833"/>
                    <a:pt x="417613" y="23676"/>
                  </a:cubicBezTo>
                  <a:lnTo>
                    <a:pt x="417613" y="23311"/>
                  </a:lnTo>
                  <a:cubicBezTo>
                    <a:pt x="417613" y="15154"/>
                    <a:pt x="412904" y="10644"/>
                    <a:pt x="406836" y="10644"/>
                  </a:cubicBezTo>
                  <a:cubicBezTo>
                    <a:pt x="403189" y="10644"/>
                    <a:pt x="400304" y="12733"/>
                    <a:pt x="398944" y="15088"/>
                  </a:cubicBezTo>
                  <a:lnTo>
                    <a:pt x="398944" y="11241"/>
                  </a:lnTo>
                  <a:lnTo>
                    <a:pt x="392113" y="11241"/>
                  </a:lnTo>
                  <a:lnTo>
                    <a:pt x="392113" y="44335"/>
                  </a:lnTo>
                  <a:close/>
                  <a:moveTo>
                    <a:pt x="377390" y="36443"/>
                  </a:moveTo>
                  <a:cubicBezTo>
                    <a:pt x="383890" y="36443"/>
                    <a:pt x="387769" y="33657"/>
                    <a:pt x="387769" y="28318"/>
                  </a:cubicBezTo>
                  <a:cubicBezTo>
                    <a:pt x="387769" y="23046"/>
                    <a:pt x="384354" y="21487"/>
                    <a:pt x="378186" y="20592"/>
                  </a:cubicBezTo>
                  <a:cubicBezTo>
                    <a:pt x="374605" y="20062"/>
                    <a:pt x="373411" y="19465"/>
                    <a:pt x="373411" y="17906"/>
                  </a:cubicBezTo>
                  <a:cubicBezTo>
                    <a:pt x="373411" y="16414"/>
                    <a:pt x="374671" y="15353"/>
                    <a:pt x="376893" y="15353"/>
                  </a:cubicBezTo>
                  <a:cubicBezTo>
                    <a:pt x="379247" y="15353"/>
                    <a:pt x="380375" y="16281"/>
                    <a:pt x="380773" y="18337"/>
                  </a:cubicBezTo>
                  <a:lnTo>
                    <a:pt x="387040" y="18337"/>
                  </a:lnTo>
                  <a:cubicBezTo>
                    <a:pt x="386410" y="12667"/>
                    <a:pt x="382331" y="10677"/>
                    <a:pt x="376827" y="10677"/>
                  </a:cubicBezTo>
                  <a:cubicBezTo>
                    <a:pt x="371786" y="10677"/>
                    <a:pt x="367045" y="13231"/>
                    <a:pt x="367045" y="18370"/>
                  </a:cubicBezTo>
                  <a:cubicBezTo>
                    <a:pt x="367045" y="23179"/>
                    <a:pt x="369598" y="25069"/>
                    <a:pt x="376163" y="26064"/>
                  </a:cubicBezTo>
                  <a:cubicBezTo>
                    <a:pt x="379712" y="26594"/>
                    <a:pt x="381171" y="27290"/>
                    <a:pt x="381171" y="28982"/>
                  </a:cubicBezTo>
                  <a:cubicBezTo>
                    <a:pt x="381171" y="30673"/>
                    <a:pt x="379944" y="31668"/>
                    <a:pt x="377291" y="31668"/>
                  </a:cubicBezTo>
                  <a:cubicBezTo>
                    <a:pt x="374307" y="31668"/>
                    <a:pt x="373212" y="30374"/>
                    <a:pt x="372947" y="28186"/>
                  </a:cubicBezTo>
                  <a:lnTo>
                    <a:pt x="366580" y="28186"/>
                  </a:lnTo>
                  <a:cubicBezTo>
                    <a:pt x="366846" y="33524"/>
                    <a:pt x="370725" y="36443"/>
                    <a:pt x="377390" y="36443"/>
                  </a:cubicBezTo>
                  <a:moveTo>
                    <a:pt x="350796" y="36443"/>
                  </a:moveTo>
                  <a:cubicBezTo>
                    <a:pt x="358191" y="36443"/>
                    <a:pt x="363828" y="31469"/>
                    <a:pt x="363828" y="23709"/>
                  </a:cubicBezTo>
                  <a:lnTo>
                    <a:pt x="363828" y="23344"/>
                  </a:lnTo>
                  <a:cubicBezTo>
                    <a:pt x="363828" y="15651"/>
                    <a:pt x="358257" y="10677"/>
                    <a:pt x="350829" y="10677"/>
                  </a:cubicBezTo>
                  <a:cubicBezTo>
                    <a:pt x="343402" y="10677"/>
                    <a:pt x="337798" y="15751"/>
                    <a:pt x="337798" y="23477"/>
                  </a:cubicBezTo>
                  <a:lnTo>
                    <a:pt x="337798" y="23842"/>
                  </a:lnTo>
                  <a:cubicBezTo>
                    <a:pt x="337831" y="31535"/>
                    <a:pt x="343435" y="36443"/>
                    <a:pt x="350796" y="36443"/>
                  </a:cubicBezTo>
                  <a:moveTo>
                    <a:pt x="350863" y="31236"/>
                  </a:moveTo>
                  <a:cubicBezTo>
                    <a:pt x="346983" y="31236"/>
                    <a:pt x="344828" y="28418"/>
                    <a:pt x="344828" y="23676"/>
                  </a:cubicBezTo>
                  <a:lnTo>
                    <a:pt x="344828" y="23311"/>
                  </a:lnTo>
                  <a:cubicBezTo>
                    <a:pt x="344828" y="18603"/>
                    <a:pt x="347116" y="15850"/>
                    <a:pt x="350863" y="15850"/>
                  </a:cubicBezTo>
                  <a:cubicBezTo>
                    <a:pt x="354676" y="15850"/>
                    <a:pt x="356898" y="18669"/>
                    <a:pt x="356898" y="23411"/>
                  </a:cubicBezTo>
                  <a:lnTo>
                    <a:pt x="356898" y="23742"/>
                  </a:lnTo>
                  <a:cubicBezTo>
                    <a:pt x="356898" y="28418"/>
                    <a:pt x="354676" y="31236"/>
                    <a:pt x="350863" y="31236"/>
                  </a:cubicBezTo>
                  <a:moveTo>
                    <a:pt x="310308" y="35912"/>
                  </a:moveTo>
                  <a:lnTo>
                    <a:pt x="317139" y="35912"/>
                  </a:lnTo>
                  <a:lnTo>
                    <a:pt x="317139" y="21653"/>
                  </a:lnTo>
                  <a:cubicBezTo>
                    <a:pt x="317139" y="18006"/>
                    <a:pt x="319361" y="16215"/>
                    <a:pt x="322279" y="16215"/>
                  </a:cubicBezTo>
                  <a:cubicBezTo>
                    <a:pt x="325297" y="16215"/>
                    <a:pt x="326623" y="17807"/>
                    <a:pt x="326623" y="21189"/>
                  </a:cubicBezTo>
                  <a:lnTo>
                    <a:pt x="326623" y="35912"/>
                  </a:lnTo>
                  <a:lnTo>
                    <a:pt x="333487" y="35912"/>
                  </a:lnTo>
                  <a:lnTo>
                    <a:pt x="333487" y="20194"/>
                  </a:lnTo>
                  <a:cubicBezTo>
                    <a:pt x="333487" y="13595"/>
                    <a:pt x="330038" y="10644"/>
                    <a:pt x="325164" y="10644"/>
                  </a:cubicBezTo>
                  <a:cubicBezTo>
                    <a:pt x="321052" y="10644"/>
                    <a:pt x="318366" y="12667"/>
                    <a:pt x="317139" y="15121"/>
                  </a:cubicBezTo>
                  <a:lnTo>
                    <a:pt x="317139" y="0"/>
                  </a:lnTo>
                  <a:lnTo>
                    <a:pt x="310308" y="0"/>
                  </a:lnTo>
                  <a:lnTo>
                    <a:pt x="310308" y="35912"/>
                  </a:lnTo>
                  <a:close/>
                  <a:moveTo>
                    <a:pt x="286798" y="35912"/>
                  </a:moveTo>
                  <a:lnTo>
                    <a:pt x="293596" y="35912"/>
                  </a:lnTo>
                  <a:lnTo>
                    <a:pt x="293596" y="33"/>
                  </a:lnTo>
                  <a:lnTo>
                    <a:pt x="286798" y="33"/>
                  </a:lnTo>
                  <a:lnTo>
                    <a:pt x="286798" y="35912"/>
                  </a:lnTo>
                  <a:close/>
                  <a:moveTo>
                    <a:pt x="264415" y="20891"/>
                  </a:moveTo>
                  <a:cubicBezTo>
                    <a:pt x="264946" y="17409"/>
                    <a:pt x="267002" y="15353"/>
                    <a:pt x="270086" y="15353"/>
                  </a:cubicBezTo>
                  <a:cubicBezTo>
                    <a:pt x="273335" y="15353"/>
                    <a:pt x="275225" y="17144"/>
                    <a:pt x="275458" y="20891"/>
                  </a:cubicBezTo>
                  <a:lnTo>
                    <a:pt x="264415" y="20891"/>
                  </a:lnTo>
                  <a:close/>
                  <a:moveTo>
                    <a:pt x="270251" y="36443"/>
                  </a:moveTo>
                  <a:cubicBezTo>
                    <a:pt x="277016" y="36443"/>
                    <a:pt x="281260" y="33458"/>
                    <a:pt x="282056" y="28119"/>
                  </a:cubicBezTo>
                  <a:lnTo>
                    <a:pt x="275590" y="28119"/>
                  </a:lnTo>
                  <a:cubicBezTo>
                    <a:pt x="275159" y="30208"/>
                    <a:pt x="273601" y="31568"/>
                    <a:pt x="270450" y="31568"/>
                  </a:cubicBezTo>
                  <a:cubicBezTo>
                    <a:pt x="266703" y="31568"/>
                    <a:pt x="264515" y="29214"/>
                    <a:pt x="264316" y="25102"/>
                  </a:cubicBezTo>
                  <a:lnTo>
                    <a:pt x="282123" y="25102"/>
                  </a:lnTo>
                  <a:lnTo>
                    <a:pt x="282123" y="23212"/>
                  </a:lnTo>
                  <a:cubicBezTo>
                    <a:pt x="282123" y="14391"/>
                    <a:pt x="276452" y="10644"/>
                    <a:pt x="270086" y="10644"/>
                  </a:cubicBezTo>
                  <a:cubicBezTo>
                    <a:pt x="262923" y="10644"/>
                    <a:pt x="257385" y="15718"/>
                    <a:pt x="257385" y="23477"/>
                  </a:cubicBezTo>
                  <a:lnTo>
                    <a:pt x="257385" y="23842"/>
                  </a:lnTo>
                  <a:cubicBezTo>
                    <a:pt x="257385" y="31767"/>
                    <a:pt x="262790" y="36443"/>
                    <a:pt x="270251" y="36443"/>
                  </a:cubicBezTo>
                  <a:moveTo>
                    <a:pt x="229830" y="35912"/>
                  </a:moveTo>
                  <a:lnTo>
                    <a:pt x="236661" y="35912"/>
                  </a:lnTo>
                  <a:lnTo>
                    <a:pt x="236661" y="21653"/>
                  </a:lnTo>
                  <a:cubicBezTo>
                    <a:pt x="236661" y="18006"/>
                    <a:pt x="238882" y="16215"/>
                    <a:pt x="241800" y="16215"/>
                  </a:cubicBezTo>
                  <a:cubicBezTo>
                    <a:pt x="244818" y="16215"/>
                    <a:pt x="246144" y="17807"/>
                    <a:pt x="246144" y="21189"/>
                  </a:cubicBezTo>
                  <a:lnTo>
                    <a:pt x="246144" y="35912"/>
                  </a:lnTo>
                  <a:lnTo>
                    <a:pt x="253008" y="35912"/>
                  </a:lnTo>
                  <a:lnTo>
                    <a:pt x="253008" y="20194"/>
                  </a:lnTo>
                  <a:cubicBezTo>
                    <a:pt x="253008" y="13595"/>
                    <a:pt x="249560" y="10644"/>
                    <a:pt x="244685" y="10644"/>
                  </a:cubicBezTo>
                  <a:cubicBezTo>
                    <a:pt x="240573" y="10644"/>
                    <a:pt x="237888" y="12667"/>
                    <a:pt x="236661" y="15121"/>
                  </a:cubicBezTo>
                  <a:lnTo>
                    <a:pt x="236661" y="11241"/>
                  </a:lnTo>
                  <a:lnTo>
                    <a:pt x="229830" y="11241"/>
                  </a:lnTo>
                  <a:lnTo>
                    <a:pt x="229830" y="35912"/>
                  </a:lnTo>
                  <a:close/>
                  <a:moveTo>
                    <a:pt x="200815" y="35912"/>
                  </a:moveTo>
                  <a:lnTo>
                    <a:pt x="207646" y="35912"/>
                  </a:lnTo>
                  <a:lnTo>
                    <a:pt x="207646" y="21653"/>
                  </a:lnTo>
                  <a:cubicBezTo>
                    <a:pt x="207646" y="18006"/>
                    <a:pt x="209868" y="16215"/>
                    <a:pt x="212786" y="16215"/>
                  </a:cubicBezTo>
                  <a:cubicBezTo>
                    <a:pt x="215803" y="16215"/>
                    <a:pt x="217130" y="17807"/>
                    <a:pt x="217130" y="21189"/>
                  </a:cubicBezTo>
                  <a:lnTo>
                    <a:pt x="217130" y="35912"/>
                  </a:lnTo>
                  <a:lnTo>
                    <a:pt x="223961" y="35912"/>
                  </a:lnTo>
                  <a:lnTo>
                    <a:pt x="223961" y="20194"/>
                  </a:lnTo>
                  <a:cubicBezTo>
                    <a:pt x="223961" y="13595"/>
                    <a:pt x="220512" y="10644"/>
                    <a:pt x="215637" y="10644"/>
                  </a:cubicBezTo>
                  <a:cubicBezTo>
                    <a:pt x="211526" y="10644"/>
                    <a:pt x="208840" y="12667"/>
                    <a:pt x="207613" y="15121"/>
                  </a:cubicBezTo>
                  <a:lnTo>
                    <a:pt x="207613" y="11241"/>
                  </a:lnTo>
                  <a:lnTo>
                    <a:pt x="200782" y="11241"/>
                  </a:lnTo>
                  <a:lnTo>
                    <a:pt x="200782" y="35912"/>
                  </a:lnTo>
                  <a:close/>
                  <a:moveTo>
                    <a:pt x="183207" y="36443"/>
                  </a:moveTo>
                  <a:cubicBezTo>
                    <a:pt x="190635" y="36443"/>
                    <a:pt x="196239" y="31469"/>
                    <a:pt x="196239" y="23709"/>
                  </a:cubicBezTo>
                  <a:lnTo>
                    <a:pt x="196239" y="23344"/>
                  </a:lnTo>
                  <a:cubicBezTo>
                    <a:pt x="196239" y="15651"/>
                    <a:pt x="190668" y="10677"/>
                    <a:pt x="183274" y="10677"/>
                  </a:cubicBezTo>
                  <a:cubicBezTo>
                    <a:pt x="175846" y="10677"/>
                    <a:pt x="170242" y="15751"/>
                    <a:pt x="170242" y="23477"/>
                  </a:cubicBezTo>
                  <a:lnTo>
                    <a:pt x="170242" y="23842"/>
                  </a:lnTo>
                  <a:cubicBezTo>
                    <a:pt x="170209" y="31535"/>
                    <a:pt x="175846" y="36443"/>
                    <a:pt x="183207" y="36443"/>
                  </a:cubicBezTo>
                  <a:moveTo>
                    <a:pt x="183240" y="31236"/>
                  </a:moveTo>
                  <a:cubicBezTo>
                    <a:pt x="179361" y="31236"/>
                    <a:pt x="177205" y="28418"/>
                    <a:pt x="177205" y="23676"/>
                  </a:cubicBezTo>
                  <a:lnTo>
                    <a:pt x="177205" y="23311"/>
                  </a:lnTo>
                  <a:cubicBezTo>
                    <a:pt x="177205" y="18603"/>
                    <a:pt x="179460" y="15850"/>
                    <a:pt x="183240" y="15850"/>
                  </a:cubicBezTo>
                  <a:cubicBezTo>
                    <a:pt x="187054" y="15850"/>
                    <a:pt x="189276" y="18669"/>
                    <a:pt x="189276" y="23411"/>
                  </a:cubicBezTo>
                  <a:lnTo>
                    <a:pt x="189276" y="23742"/>
                  </a:lnTo>
                  <a:cubicBezTo>
                    <a:pt x="189276" y="28418"/>
                    <a:pt x="187054" y="31236"/>
                    <a:pt x="183240" y="31236"/>
                  </a:cubicBezTo>
                  <a:moveTo>
                    <a:pt x="156978" y="36443"/>
                  </a:moveTo>
                  <a:cubicBezTo>
                    <a:pt x="163510" y="36443"/>
                    <a:pt x="167357" y="33657"/>
                    <a:pt x="167357" y="28318"/>
                  </a:cubicBezTo>
                  <a:cubicBezTo>
                    <a:pt x="167357" y="23046"/>
                    <a:pt x="163975" y="21487"/>
                    <a:pt x="157774" y="20592"/>
                  </a:cubicBezTo>
                  <a:cubicBezTo>
                    <a:pt x="154193" y="20062"/>
                    <a:pt x="152999" y="19465"/>
                    <a:pt x="152999" y="17906"/>
                  </a:cubicBezTo>
                  <a:cubicBezTo>
                    <a:pt x="152999" y="16414"/>
                    <a:pt x="154292" y="15353"/>
                    <a:pt x="156481" y="15353"/>
                  </a:cubicBezTo>
                  <a:cubicBezTo>
                    <a:pt x="158835" y="15353"/>
                    <a:pt x="159962" y="16281"/>
                    <a:pt x="160360" y="18337"/>
                  </a:cubicBezTo>
                  <a:lnTo>
                    <a:pt x="166627" y="18337"/>
                  </a:lnTo>
                  <a:cubicBezTo>
                    <a:pt x="166031" y="12667"/>
                    <a:pt x="161919" y="10677"/>
                    <a:pt x="156414" y="10677"/>
                  </a:cubicBezTo>
                  <a:cubicBezTo>
                    <a:pt x="151374" y="10677"/>
                    <a:pt x="146632" y="13231"/>
                    <a:pt x="146632" y="18370"/>
                  </a:cubicBezTo>
                  <a:cubicBezTo>
                    <a:pt x="146632" y="23179"/>
                    <a:pt x="149185" y="25069"/>
                    <a:pt x="155751" y="26064"/>
                  </a:cubicBezTo>
                  <a:cubicBezTo>
                    <a:pt x="159299" y="26594"/>
                    <a:pt x="160758" y="27290"/>
                    <a:pt x="160758" y="28982"/>
                  </a:cubicBezTo>
                  <a:cubicBezTo>
                    <a:pt x="160758" y="30673"/>
                    <a:pt x="159531" y="31668"/>
                    <a:pt x="156878" y="31668"/>
                  </a:cubicBezTo>
                  <a:cubicBezTo>
                    <a:pt x="153894" y="31668"/>
                    <a:pt x="152833" y="30374"/>
                    <a:pt x="152535" y="28186"/>
                  </a:cubicBezTo>
                  <a:lnTo>
                    <a:pt x="146168" y="28186"/>
                  </a:lnTo>
                  <a:cubicBezTo>
                    <a:pt x="146466" y="33524"/>
                    <a:pt x="150346" y="36443"/>
                    <a:pt x="156978" y="36443"/>
                  </a:cubicBezTo>
                  <a:moveTo>
                    <a:pt x="128693" y="35912"/>
                  </a:moveTo>
                  <a:lnTo>
                    <a:pt x="135557" y="35912"/>
                  </a:lnTo>
                  <a:lnTo>
                    <a:pt x="135557" y="23543"/>
                  </a:lnTo>
                  <a:cubicBezTo>
                    <a:pt x="135557" y="18835"/>
                    <a:pt x="138475" y="17177"/>
                    <a:pt x="143548" y="17210"/>
                  </a:cubicBezTo>
                  <a:lnTo>
                    <a:pt x="143548" y="10843"/>
                  </a:lnTo>
                  <a:cubicBezTo>
                    <a:pt x="139536" y="10876"/>
                    <a:pt x="137115" y="12634"/>
                    <a:pt x="135557" y="15950"/>
                  </a:cubicBezTo>
                  <a:lnTo>
                    <a:pt x="135557" y="11241"/>
                  </a:lnTo>
                  <a:lnTo>
                    <a:pt x="128693" y="11241"/>
                  </a:lnTo>
                  <a:lnTo>
                    <a:pt x="128693" y="35912"/>
                  </a:lnTo>
                  <a:close/>
                  <a:moveTo>
                    <a:pt x="106509" y="20891"/>
                  </a:moveTo>
                  <a:cubicBezTo>
                    <a:pt x="107039" y="17409"/>
                    <a:pt x="109095" y="15353"/>
                    <a:pt x="112179" y="15353"/>
                  </a:cubicBezTo>
                  <a:cubicBezTo>
                    <a:pt x="115429" y="15353"/>
                    <a:pt x="117319" y="17144"/>
                    <a:pt x="117551" y="20891"/>
                  </a:cubicBezTo>
                  <a:lnTo>
                    <a:pt x="106509" y="20891"/>
                  </a:lnTo>
                  <a:close/>
                  <a:moveTo>
                    <a:pt x="112378" y="36443"/>
                  </a:moveTo>
                  <a:cubicBezTo>
                    <a:pt x="119143" y="36443"/>
                    <a:pt x="123387" y="33458"/>
                    <a:pt x="124183" y="28119"/>
                  </a:cubicBezTo>
                  <a:lnTo>
                    <a:pt x="117717" y="28119"/>
                  </a:lnTo>
                  <a:cubicBezTo>
                    <a:pt x="117286" y="30208"/>
                    <a:pt x="115727" y="31568"/>
                    <a:pt x="112577" y="31568"/>
                  </a:cubicBezTo>
                  <a:cubicBezTo>
                    <a:pt x="108830" y="31568"/>
                    <a:pt x="106642" y="29214"/>
                    <a:pt x="106443" y="25102"/>
                  </a:cubicBezTo>
                  <a:lnTo>
                    <a:pt x="124249" y="25102"/>
                  </a:lnTo>
                  <a:lnTo>
                    <a:pt x="124249" y="23212"/>
                  </a:lnTo>
                  <a:cubicBezTo>
                    <a:pt x="124249" y="14391"/>
                    <a:pt x="118579" y="10644"/>
                    <a:pt x="112212" y="10644"/>
                  </a:cubicBezTo>
                  <a:cubicBezTo>
                    <a:pt x="105050" y="10644"/>
                    <a:pt x="99512" y="15718"/>
                    <a:pt x="99512" y="23477"/>
                  </a:cubicBezTo>
                  <a:lnTo>
                    <a:pt x="99512" y="23842"/>
                  </a:lnTo>
                  <a:cubicBezTo>
                    <a:pt x="99479" y="31767"/>
                    <a:pt x="104917" y="36443"/>
                    <a:pt x="112378" y="36443"/>
                  </a:cubicBezTo>
                  <a:moveTo>
                    <a:pt x="83629" y="31104"/>
                  </a:moveTo>
                  <a:cubicBezTo>
                    <a:pt x="79882" y="31104"/>
                    <a:pt x="77527" y="28683"/>
                    <a:pt x="77527" y="23742"/>
                  </a:cubicBezTo>
                  <a:lnTo>
                    <a:pt x="77527" y="23378"/>
                  </a:lnTo>
                  <a:cubicBezTo>
                    <a:pt x="77527" y="18404"/>
                    <a:pt x="79981" y="15917"/>
                    <a:pt x="83562" y="15917"/>
                  </a:cubicBezTo>
                  <a:cubicBezTo>
                    <a:pt x="87011" y="15917"/>
                    <a:pt x="89465" y="18370"/>
                    <a:pt x="89465" y="23378"/>
                  </a:cubicBezTo>
                  <a:lnTo>
                    <a:pt x="89465" y="23742"/>
                  </a:lnTo>
                  <a:cubicBezTo>
                    <a:pt x="89465" y="28551"/>
                    <a:pt x="87409" y="31104"/>
                    <a:pt x="83629" y="31104"/>
                  </a:cubicBezTo>
                  <a:moveTo>
                    <a:pt x="70929" y="44335"/>
                  </a:moveTo>
                  <a:lnTo>
                    <a:pt x="77759" y="44335"/>
                  </a:lnTo>
                  <a:lnTo>
                    <a:pt x="77759" y="32132"/>
                  </a:lnTo>
                  <a:cubicBezTo>
                    <a:pt x="79020" y="34519"/>
                    <a:pt x="81805" y="36409"/>
                    <a:pt x="85652" y="36409"/>
                  </a:cubicBezTo>
                  <a:cubicBezTo>
                    <a:pt x="91786" y="36409"/>
                    <a:pt x="96428" y="31833"/>
                    <a:pt x="96428" y="23676"/>
                  </a:cubicBezTo>
                  <a:lnTo>
                    <a:pt x="96428" y="23311"/>
                  </a:lnTo>
                  <a:cubicBezTo>
                    <a:pt x="96428" y="15154"/>
                    <a:pt x="91720" y="10644"/>
                    <a:pt x="85652" y="10644"/>
                  </a:cubicBezTo>
                  <a:cubicBezTo>
                    <a:pt x="82004" y="10644"/>
                    <a:pt x="79119" y="12733"/>
                    <a:pt x="77759" y="15088"/>
                  </a:cubicBezTo>
                  <a:lnTo>
                    <a:pt x="77759" y="11241"/>
                  </a:lnTo>
                  <a:lnTo>
                    <a:pt x="70929" y="11241"/>
                  </a:lnTo>
                  <a:lnTo>
                    <a:pt x="70929" y="44335"/>
                  </a:lnTo>
                  <a:close/>
                  <a:moveTo>
                    <a:pt x="39758" y="36443"/>
                  </a:moveTo>
                  <a:cubicBezTo>
                    <a:pt x="43837" y="36443"/>
                    <a:pt x="46324" y="34552"/>
                    <a:pt x="47584" y="32065"/>
                  </a:cubicBezTo>
                  <a:lnTo>
                    <a:pt x="47584" y="35945"/>
                  </a:lnTo>
                  <a:lnTo>
                    <a:pt x="54382" y="35945"/>
                  </a:lnTo>
                  <a:lnTo>
                    <a:pt x="54382" y="11241"/>
                  </a:lnTo>
                  <a:lnTo>
                    <a:pt x="47584" y="11241"/>
                  </a:lnTo>
                  <a:lnTo>
                    <a:pt x="47584" y="25732"/>
                  </a:lnTo>
                  <a:cubicBezTo>
                    <a:pt x="47584" y="29379"/>
                    <a:pt x="45329" y="31170"/>
                    <a:pt x="42444" y="31170"/>
                  </a:cubicBezTo>
                  <a:cubicBezTo>
                    <a:pt x="39526" y="31170"/>
                    <a:pt x="38134" y="29578"/>
                    <a:pt x="38134" y="26196"/>
                  </a:cubicBezTo>
                  <a:lnTo>
                    <a:pt x="38134" y="11241"/>
                  </a:lnTo>
                  <a:lnTo>
                    <a:pt x="31336" y="11241"/>
                  </a:lnTo>
                  <a:lnTo>
                    <a:pt x="31336" y="27158"/>
                  </a:lnTo>
                  <a:cubicBezTo>
                    <a:pt x="31369" y="33591"/>
                    <a:pt x="34950" y="36443"/>
                    <a:pt x="39758" y="36443"/>
                  </a:cubicBezTo>
                  <a:moveTo>
                    <a:pt x="12766" y="31104"/>
                  </a:moveTo>
                  <a:cubicBezTo>
                    <a:pt x="9384" y="31104"/>
                    <a:pt x="6997" y="28683"/>
                    <a:pt x="6997" y="23776"/>
                  </a:cubicBezTo>
                  <a:lnTo>
                    <a:pt x="6997" y="23378"/>
                  </a:lnTo>
                  <a:cubicBezTo>
                    <a:pt x="6997" y="18470"/>
                    <a:pt x="9119" y="15884"/>
                    <a:pt x="12932" y="15884"/>
                  </a:cubicBezTo>
                  <a:cubicBezTo>
                    <a:pt x="16679" y="15884"/>
                    <a:pt x="18835" y="18370"/>
                    <a:pt x="18835" y="23311"/>
                  </a:cubicBezTo>
                  <a:lnTo>
                    <a:pt x="18835" y="23676"/>
                  </a:lnTo>
                  <a:cubicBezTo>
                    <a:pt x="18835" y="28683"/>
                    <a:pt x="16348" y="31104"/>
                    <a:pt x="12766" y="31104"/>
                  </a:cubicBezTo>
                  <a:moveTo>
                    <a:pt x="10711" y="36443"/>
                  </a:moveTo>
                  <a:cubicBezTo>
                    <a:pt x="14358" y="36443"/>
                    <a:pt x="17376" y="34320"/>
                    <a:pt x="18636" y="31800"/>
                  </a:cubicBezTo>
                  <a:lnTo>
                    <a:pt x="18636" y="35912"/>
                  </a:lnTo>
                  <a:lnTo>
                    <a:pt x="25433" y="35912"/>
                  </a:lnTo>
                  <a:lnTo>
                    <a:pt x="25433" y="33"/>
                  </a:lnTo>
                  <a:lnTo>
                    <a:pt x="18636" y="33"/>
                  </a:lnTo>
                  <a:lnTo>
                    <a:pt x="18636" y="14922"/>
                  </a:lnTo>
                  <a:cubicBezTo>
                    <a:pt x="17276" y="12435"/>
                    <a:pt x="14822" y="10677"/>
                    <a:pt x="10843" y="10677"/>
                  </a:cubicBezTo>
                  <a:cubicBezTo>
                    <a:pt x="4676" y="10677"/>
                    <a:pt x="0" y="15452"/>
                    <a:pt x="0" y="23577"/>
                  </a:cubicBezTo>
                  <a:lnTo>
                    <a:pt x="0" y="23941"/>
                  </a:lnTo>
                  <a:cubicBezTo>
                    <a:pt x="0" y="32132"/>
                    <a:pt x="4742" y="36443"/>
                    <a:pt x="10711" y="36443"/>
                  </a:cubicBezTo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="" xmlns:a16="http://schemas.microsoft.com/office/drawing/2014/main" id="{AD360F1E-7AAE-4CE0-9093-DF8D439BC361}"/>
                </a:ext>
              </a:extLst>
            </p:cNvPr>
            <p:cNvSpPr/>
            <p:nvPr/>
          </p:nvSpPr>
          <p:spPr>
            <a:xfrm>
              <a:off x="1001350" y="306044"/>
              <a:ext cx="676458" cy="43108"/>
            </a:xfrm>
            <a:custGeom>
              <a:avLst/>
              <a:gdLst>
                <a:gd name="connsiteX0" fmla="*/ 659447 w 676457"/>
                <a:gd name="connsiteY0" fmla="*/ 21123 h 43107"/>
                <a:gd name="connsiteX1" fmla="*/ 665117 w 676457"/>
                <a:gd name="connsiteY1" fmla="*/ 15585 h 43107"/>
                <a:gd name="connsiteX2" fmla="*/ 670489 w 676457"/>
                <a:gd name="connsiteY2" fmla="*/ 21123 h 43107"/>
                <a:gd name="connsiteX3" fmla="*/ 659447 w 676457"/>
                <a:gd name="connsiteY3" fmla="*/ 21123 h 43107"/>
                <a:gd name="connsiteX4" fmla="*/ 665316 w 676457"/>
                <a:gd name="connsiteY4" fmla="*/ 36675 h 43107"/>
                <a:gd name="connsiteX5" fmla="*/ 677121 w 676457"/>
                <a:gd name="connsiteY5" fmla="*/ 28352 h 43107"/>
                <a:gd name="connsiteX6" fmla="*/ 670655 w 676457"/>
                <a:gd name="connsiteY6" fmla="*/ 28352 h 43107"/>
                <a:gd name="connsiteX7" fmla="*/ 665515 w 676457"/>
                <a:gd name="connsiteY7" fmla="*/ 31800 h 43107"/>
                <a:gd name="connsiteX8" fmla="*/ 659380 w 676457"/>
                <a:gd name="connsiteY8" fmla="*/ 25334 h 43107"/>
                <a:gd name="connsiteX9" fmla="*/ 677187 w 676457"/>
                <a:gd name="connsiteY9" fmla="*/ 25334 h 43107"/>
                <a:gd name="connsiteX10" fmla="*/ 677187 w 676457"/>
                <a:gd name="connsiteY10" fmla="*/ 23444 h 43107"/>
                <a:gd name="connsiteX11" fmla="*/ 665150 w 676457"/>
                <a:gd name="connsiteY11" fmla="*/ 10876 h 43107"/>
                <a:gd name="connsiteX12" fmla="*/ 652450 w 676457"/>
                <a:gd name="connsiteY12" fmla="*/ 23709 h 43107"/>
                <a:gd name="connsiteX13" fmla="*/ 652450 w 676457"/>
                <a:gd name="connsiteY13" fmla="*/ 24074 h 43107"/>
                <a:gd name="connsiteX14" fmla="*/ 665316 w 676457"/>
                <a:gd name="connsiteY14" fmla="*/ 36675 h 43107"/>
                <a:gd name="connsiteX15" fmla="*/ 645155 w 676457"/>
                <a:gd name="connsiteY15" fmla="*/ 36608 h 43107"/>
                <a:gd name="connsiteX16" fmla="*/ 649300 w 676457"/>
                <a:gd name="connsiteY16" fmla="*/ 35945 h 43107"/>
                <a:gd name="connsiteX17" fmla="*/ 649300 w 676457"/>
                <a:gd name="connsiteY17" fmla="*/ 30673 h 43107"/>
                <a:gd name="connsiteX18" fmla="*/ 646713 w 676457"/>
                <a:gd name="connsiteY18" fmla="*/ 31137 h 43107"/>
                <a:gd name="connsiteX19" fmla="*/ 643961 w 676457"/>
                <a:gd name="connsiteY19" fmla="*/ 28219 h 43107"/>
                <a:gd name="connsiteX20" fmla="*/ 643961 w 676457"/>
                <a:gd name="connsiteY20" fmla="*/ 16315 h 43107"/>
                <a:gd name="connsiteX21" fmla="*/ 649167 w 676457"/>
                <a:gd name="connsiteY21" fmla="*/ 16315 h 43107"/>
                <a:gd name="connsiteX22" fmla="*/ 649167 w 676457"/>
                <a:gd name="connsiteY22" fmla="*/ 11440 h 43107"/>
                <a:gd name="connsiteX23" fmla="*/ 643961 w 676457"/>
                <a:gd name="connsiteY23" fmla="*/ 11440 h 43107"/>
                <a:gd name="connsiteX24" fmla="*/ 643961 w 676457"/>
                <a:gd name="connsiteY24" fmla="*/ 6101 h 43107"/>
                <a:gd name="connsiteX25" fmla="*/ 637163 w 676457"/>
                <a:gd name="connsiteY25" fmla="*/ 6101 h 43107"/>
                <a:gd name="connsiteX26" fmla="*/ 637163 w 676457"/>
                <a:gd name="connsiteY26" fmla="*/ 11440 h 43107"/>
                <a:gd name="connsiteX27" fmla="*/ 634013 w 676457"/>
                <a:gd name="connsiteY27" fmla="*/ 11440 h 43107"/>
                <a:gd name="connsiteX28" fmla="*/ 634013 w 676457"/>
                <a:gd name="connsiteY28" fmla="*/ 16315 h 43107"/>
                <a:gd name="connsiteX29" fmla="*/ 637163 w 676457"/>
                <a:gd name="connsiteY29" fmla="*/ 16315 h 43107"/>
                <a:gd name="connsiteX30" fmla="*/ 637163 w 676457"/>
                <a:gd name="connsiteY30" fmla="*/ 28816 h 43107"/>
                <a:gd name="connsiteX31" fmla="*/ 645155 w 676457"/>
                <a:gd name="connsiteY31" fmla="*/ 36608 h 43107"/>
                <a:gd name="connsiteX32" fmla="*/ 607087 w 676457"/>
                <a:gd name="connsiteY32" fmla="*/ 36144 h 43107"/>
                <a:gd name="connsiteX33" fmla="*/ 613952 w 676457"/>
                <a:gd name="connsiteY33" fmla="*/ 36144 h 43107"/>
                <a:gd name="connsiteX34" fmla="*/ 613952 w 676457"/>
                <a:gd name="connsiteY34" fmla="*/ 21885 h 43107"/>
                <a:gd name="connsiteX35" fmla="*/ 619091 w 676457"/>
                <a:gd name="connsiteY35" fmla="*/ 16447 h 43107"/>
                <a:gd name="connsiteX36" fmla="*/ 623435 w 676457"/>
                <a:gd name="connsiteY36" fmla="*/ 21421 h 43107"/>
                <a:gd name="connsiteX37" fmla="*/ 623435 w 676457"/>
                <a:gd name="connsiteY37" fmla="*/ 36144 h 43107"/>
                <a:gd name="connsiteX38" fmla="*/ 630266 w 676457"/>
                <a:gd name="connsiteY38" fmla="*/ 36144 h 43107"/>
                <a:gd name="connsiteX39" fmla="*/ 630266 w 676457"/>
                <a:gd name="connsiteY39" fmla="*/ 20426 h 43107"/>
                <a:gd name="connsiteX40" fmla="*/ 621943 w 676457"/>
                <a:gd name="connsiteY40" fmla="*/ 10910 h 43107"/>
                <a:gd name="connsiteX41" fmla="*/ 613918 w 676457"/>
                <a:gd name="connsiteY41" fmla="*/ 15386 h 43107"/>
                <a:gd name="connsiteX42" fmla="*/ 613918 w 676457"/>
                <a:gd name="connsiteY42" fmla="*/ 11473 h 43107"/>
                <a:gd name="connsiteX43" fmla="*/ 607054 w 676457"/>
                <a:gd name="connsiteY43" fmla="*/ 11473 h 43107"/>
                <a:gd name="connsiteX44" fmla="*/ 607054 w 676457"/>
                <a:gd name="connsiteY44" fmla="*/ 36144 h 43107"/>
                <a:gd name="connsiteX45" fmla="*/ 584904 w 676457"/>
                <a:gd name="connsiteY45" fmla="*/ 21123 h 43107"/>
                <a:gd name="connsiteX46" fmla="*/ 590574 w 676457"/>
                <a:gd name="connsiteY46" fmla="*/ 15585 h 43107"/>
                <a:gd name="connsiteX47" fmla="*/ 595946 w 676457"/>
                <a:gd name="connsiteY47" fmla="*/ 21123 h 43107"/>
                <a:gd name="connsiteX48" fmla="*/ 584904 w 676457"/>
                <a:gd name="connsiteY48" fmla="*/ 21123 h 43107"/>
                <a:gd name="connsiteX49" fmla="*/ 590740 w 676457"/>
                <a:gd name="connsiteY49" fmla="*/ 36675 h 43107"/>
                <a:gd name="connsiteX50" fmla="*/ 602545 w 676457"/>
                <a:gd name="connsiteY50" fmla="*/ 28352 h 43107"/>
                <a:gd name="connsiteX51" fmla="*/ 596078 w 676457"/>
                <a:gd name="connsiteY51" fmla="*/ 28352 h 43107"/>
                <a:gd name="connsiteX52" fmla="*/ 590939 w 676457"/>
                <a:gd name="connsiteY52" fmla="*/ 31800 h 43107"/>
                <a:gd name="connsiteX53" fmla="*/ 584804 w 676457"/>
                <a:gd name="connsiteY53" fmla="*/ 25334 h 43107"/>
                <a:gd name="connsiteX54" fmla="*/ 602611 w 676457"/>
                <a:gd name="connsiteY54" fmla="*/ 25334 h 43107"/>
                <a:gd name="connsiteX55" fmla="*/ 602611 w 676457"/>
                <a:gd name="connsiteY55" fmla="*/ 23444 h 43107"/>
                <a:gd name="connsiteX56" fmla="*/ 590574 w 676457"/>
                <a:gd name="connsiteY56" fmla="*/ 10876 h 43107"/>
                <a:gd name="connsiteX57" fmla="*/ 577874 w 676457"/>
                <a:gd name="connsiteY57" fmla="*/ 23709 h 43107"/>
                <a:gd name="connsiteX58" fmla="*/ 577874 w 676457"/>
                <a:gd name="connsiteY58" fmla="*/ 24074 h 43107"/>
                <a:gd name="connsiteX59" fmla="*/ 590740 w 676457"/>
                <a:gd name="connsiteY59" fmla="*/ 36675 h 43107"/>
                <a:gd name="connsiteX60" fmla="*/ 550351 w 676457"/>
                <a:gd name="connsiteY60" fmla="*/ 36144 h 43107"/>
                <a:gd name="connsiteX61" fmla="*/ 557182 w 676457"/>
                <a:gd name="connsiteY61" fmla="*/ 36144 h 43107"/>
                <a:gd name="connsiteX62" fmla="*/ 557182 w 676457"/>
                <a:gd name="connsiteY62" fmla="*/ 21885 h 43107"/>
                <a:gd name="connsiteX63" fmla="*/ 562322 w 676457"/>
                <a:gd name="connsiteY63" fmla="*/ 16447 h 43107"/>
                <a:gd name="connsiteX64" fmla="*/ 566666 w 676457"/>
                <a:gd name="connsiteY64" fmla="*/ 21421 h 43107"/>
                <a:gd name="connsiteX65" fmla="*/ 566666 w 676457"/>
                <a:gd name="connsiteY65" fmla="*/ 36144 h 43107"/>
                <a:gd name="connsiteX66" fmla="*/ 573530 w 676457"/>
                <a:gd name="connsiteY66" fmla="*/ 36144 h 43107"/>
                <a:gd name="connsiteX67" fmla="*/ 573530 w 676457"/>
                <a:gd name="connsiteY67" fmla="*/ 20426 h 43107"/>
                <a:gd name="connsiteX68" fmla="*/ 565207 w 676457"/>
                <a:gd name="connsiteY68" fmla="*/ 10910 h 43107"/>
                <a:gd name="connsiteX69" fmla="*/ 557182 w 676457"/>
                <a:gd name="connsiteY69" fmla="*/ 15386 h 43107"/>
                <a:gd name="connsiteX70" fmla="*/ 557182 w 676457"/>
                <a:gd name="connsiteY70" fmla="*/ 11473 h 43107"/>
                <a:gd name="connsiteX71" fmla="*/ 550351 w 676457"/>
                <a:gd name="connsiteY71" fmla="*/ 11473 h 43107"/>
                <a:gd name="connsiteX72" fmla="*/ 550351 w 676457"/>
                <a:gd name="connsiteY72" fmla="*/ 36144 h 43107"/>
                <a:gd name="connsiteX73" fmla="*/ 532412 w 676457"/>
                <a:gd name="connsiteY73" fmla="*/ 31900 h 43107"/>
                <a:gd name="connsiteX74" fmla="*/ 528831 w 676457"/>
                <a:gd name="connsiteY74" fmla="*/ 28915 h 43107"/>
                <a:gd name="connsiteX75" fmla="*/ 535098 w 676457"/>
                <a:gd name="connsiteY75" fmla="*/ 25433 h 43107"/>
                <a:gd name="connsiteX76" fmla="*/ 537751 w 676457"/>
                <a:gd name="connsiteY76" fmla="*/ 25433 h 43107"/>
                <a:gd name="connsiteX77" fmla="*/ 537751 w 676457"/>
                <a:gd name="connsiteY77" fmla="*/ 27523 h 43107"/>
                <a:gd name="connsiteX78" fmla="*/ 532412 w 676457"/>
                <a:gd name="connsiteY78" fmla="*/ 31900 h 43107"/>
                <a:gd name="connsiteX79" fmla="*/ 530356 w 676457"/>
                <a:gd name="connsiteY79" fmla="*/ 36675 h 43107"/>
                <a:gd name="connsiteX80" fmla="*/ 537817 w 676457"/>
                <a:gd name="connsiteY80" fmla="*/ 33193 h 43107"/>
                <a:gd name="connsiteX81" fmla="*/ 537817 w 676457"/>
                <a:gd name="connsiteY81" fmla="*/ 36177 h 43107"/>
                <a:gd name="connsiteX82" fmla="*/ 544482 w 676457"/>
                <a:gd name="connsiteY82" fmla="*/ 36177 h 43107"/>
                <a:gd name="connsiteX83" fmla="*/ 544482 w 676457"/>
                <a:gd name="connsiteY83" fmla="*/ 20095 h 43107"/>
                <a:gd name="connsiteX84" fmla="*/ 534136 w 676457"/>
                <a:gd name="connsiteY84" fmla="*/ 10943 h 43107"/>
                <a:gd name="connsiteX85" fmla="*/ 523028 w 676457"/>
                <a:gd name="connsiteY85" fmla="*/ 19398 h 43107"/>
                <a:gd name="connsiteX86" fmla="*/ 529494 w 676457"/>
                <a:gd name="connsiteY86" fmla="*/ 19398 h 43107"/>
                <a:gd name="connsiteX87" fmla="*/ 533705 w 676457"/>
                <a:gd name="connsiteY87" fmla="*/ 15917 h 43107"/>
                <a:gd name="connsiteX88" fmla="*/ 537717 w 676457"/>
                <a:gd name="connsiteY88" fmla="*/ 20460 h 43107"/>
                <a:gd name="connsiteX89" fmla="*/ 537717 w 676457"/>
                <a:gd name="connsiteY89" fmla="*/ 21454 h 43107"/>
                <a:gd name="connsiteX90" fmla="*/ 534932 w 676457"/>
                <a:gd name="connsiteY90" fmla="*/ 21454 h 43107"/>
                <a:gd name="connsiteX91" fmla="*/ 522099 w 676457"/>
                <a:gd name="connsiteY91" fmla="*/ 29379 h 43107"/>
                <a:gd name="connsiteX92" fmla="*/ 530356 w 676457"/>
                <a:gd name="connsiteY92" fmla="*/ 36675 h 43107"/>
                <a:gd name="connsiteX93" fmla="*/ 480119 w 676457"/>
                <a:gd name="connsiteY93" fmla="*/ 36144 h 43107"/>
                <a:gd name="connsiteX94" fmla="*/ 486950 w 676457"/>
                <a:gd name="connsiteY94" fmla="*/ 36144 h 43107"/>
                <a:gd name="connsiteX95" fmla="*/ 486950 w 676457"/>
                <a:gd name="connsiteY95" fmla="*/ 21554 h 43107"/>
                <a:gd name="connsiteX96" fmla="*/ 491725 w 676457"/>
                <a:gd name="connsiteY96" fmla="*/ 16514 h 43107"/>
                <a:gd name="connsiteX97" fmla="*/ 495605 w 676457"/>
                <a:gd name="connsiteY97" fmla="*/ 21090 h 43107"/>
                <a:gd name="connsiteX98" fmla="*/ 495605 w 676457"/>
                <a:gd name="connsiteY98" fmla="*/ 36144 h 43107"/>
                <a:gd name="connsiteX99" fmla="*/ 502402 w 676457"/>
                <a:gd name="connsiteY99" fmla="*/ 36144 h 43107"/>
                <a:gd name="connsiteX100" fmla="*/ 502402 w 676457"/>
                <a:gd name="connsiteY100" fmla="*/ 21554 h 43107"/>
                <a:gd name="connsiteX101" fmla="*/ 507177 w 676457"/>
                <a:gd name="connsiteY101" fmla="*/ 16514 h 43107"/>
                <a:gd name="connsiteX102" fmla="*/ 511057 w 676457"/>
                <a:gd name="connsiteY102" fmla="*/ 21090 h 43107"/>
                <a:gd name="connsiteX103" fmla="*/ 511057 w 676457"/>
                <a:gd name="connsiteY103" fmla="*/ 36144 h 43107"/>
                <a:gd name="connsiteX104" fmla="*/ 517855 w 676457"/>
                <a:gd name="connsiteY104" fmla="*/ 36144 h 43107"/>
                <a:gd name="connsiteX105" fmla="*/ 517855 w 676457"/>
                <a:gd name="connsiteY105" fmla="*/ 20327 h 43107"/>
                <a:gd name="connsiteX106" fmla="*/ 509731 w 676457"/>
                <a:gd name="connsiteY106" fmla="*/ 10876 h 43107"/>
                <a:gd name="connsiteX107" fmla="*/ 501408 w 676457"/>
                <a:gd name="connsiteY107" fmla="*/ 15154 h 43107"/>
                <a:gd name="connsiteX108" fmla="*/ 494510 w 676457"/>
                <a:gd name="connsiteY108" fmla="*/ 10876 h 43107"/>
                <a:gd name="connsiteX109" fmla="*/ 486950 w 676457"/>
                <a:gd name="connsiteY109" fmla="*/ 15220 h 43107"/>
                <a:gd name="connsiteX110" fmla="*/ 486950 w 676457"/>
                <a:gd name="connsiteY110" fmla="*/ 11440 h 43107"/>
                <a:gd name="connsiteX111" fmla="*/ 480119 w 676457"/>
                <a:gd name="connsiteY111" fmla="*/ 11440 h 43107"/>
                <a:gd name="connsiteX112" fmla="*/ 480119 w 676457"/>
                <a:gd name="connsiteY112" fmla="*/ 36144 h 43107"/>
                <a:gd name="connsiteX113" fmla="*/ 460820 w 676457"/>
                <a:gd name="connsiteY113" fmla="*/ 36144 h 43107"/>
                <a:gd name="connsiteX114" fmla="*/ 467684 w 676457"/>
                <a:gd name="connsiteY114" fmla="*/ 36144 h 43107"/>
                <a:gd name="connsiteX115" fmla="*/ 467684 w 676457"/>
                <a:gd name="connsiteY115" fmla="*/ 23776 h 43107"/>
                <a:gd name="connsiteX116" fmla="*/ 475676 w 676457"/>
                <a:gd name="connsiteY116" fmla="*/ 17442 h 43107"/>
                <a:gd name="connsiteX117" fmla="*/ 475676 w 676457"/>
                <a:gd name="connsiteY117" fmla="*/ 11075 h 43107"/>
                <a:gd name="connsiteX118" fmla="*/ 467684 w 676457"/>
                <a:gd name="connsiteY118" fmla="*/ 16182 h 43107"/>
                <a:gd name="connsiteX119" fmla="*/ 467684 w 676457"/>
                <a:gd name="connsiteY119" fmla="*/ 11473 h 43107"/>
                <a:gd name="connsiteX120" fmla="*/ 460820 w 676457"/>
                <a:gd name="connsiteY120" fmla="*/ 11473 h 43107"/>
                <a:gd name="connsiteX121" fmla="*/ 460820 w 676457"/>
                <a:gd name="connsiteY121" fmla="*/ 36144 h 43107"/>
                <a:gd name="connsiteX122" fmla="*/ 438636 w 676457"/>
                <a:gd name="connsiteY122" fmla="*/ 21123 h 43107"/>
                <a:gd name="connsiteX123" fmla="*/ 444307 w 676457"/>
                <a:gd name="connsiteY123" fmla="*/ 15585 h 43107"/>
                <a:gd name="connsiteX124" fmla="*/ 449678 w 676457"/>
                <a:gd name="connsiteY124" fmla="*/ 21123 h 43107"/>
                <a:gd name="connsiteX125" fmla="*/ 438636 w 676457"/>
                <a:gd name="connsiteY125" fmla="*/ 21123 h 43107"/>
                <a:gd name="connsiteX126" fmla="*/ 444472 w 676457"/>
                <a:gd name="connsiteY126" fmla="*/ 36675 h 43107"/>
                <a:gd name="connsiteX127" fmla="*/ 456277 w 676457"/>
                <a:gd name="connsiteY127" fmla="*/ 28352 h 43107"/>
                <a:gd name="connsiteX128" fmla="*/ 449811 w 676457"/>
                <a:gd name="connsiteY128" fmla="*/ 28352 h 43107"/>
                <a:gd name="connsiteX129" fmla="*/ 444671 w 676457"/>
                <a:gd name="connsiteY129" fmla="*/ 31800 h 43107"/>
                <a:gd name="connsiteX130" fmla="*/ 438537 w 676457"/>
                <a:gd name="connsiteY130" fmla="*/ 25334 h 43107"/>
                <a:gd name="connsiteX131" fmla="*/ 456344 w 676457"/>
                <a:gd name="connsiteY131" fmla="*/ 25334 h 43107"/>
                <a:gd name="connsiteX132" fmla="*/ 456344 w 676457"/>
                <a:gd name="connsiteY132" fmla="*/ 23444 h 43107"/>
                <a:gd name="connsiteX133" fmla="*/ 444307 w 676457"/>
                <a:gd name="connsiteY133" fmla="*/ 10876 h 43107"/>
                <a:gd name="connsiteX134" fmla="*/ 431606 w 676457"/>
                <a:gd name="connsiteY134" fmla="*/ 23709 h 43107"/>
                <a:gd name="connsiteX135" fmla="*/ 431606 w 676457"/>
                <a:gd name="connsiteY135" fmla="*/ 24074 h 43107"/>
                <a:gd name="connsiteX136" fmla="*/ 444472 w 676457"/>
                <a:gd name="connsiteY136" fmla="*/ 36675 h 43107"/>
                <a:gd name="connsiteX137" fmla="*/ 415723 w 676457"/>
                <a:gd name="connsiteY137" fmla="*/ 31336 h 43107"/>
                <a:gd name="connsiteX138" fmla="*/ 409622 w 676457"/>
                <a:gd name="connsiteY138" fmla="*/ 23974 h 43107"/>
                <a:gd name="connsiteX139" fmla="*/ 409622 w 676457"/>
                <a:gd name="connsiteY139" fmla="*/ 23610 h 43107"/>
                <a:gd name="connsiteX140" fmla="*/ 415657 w 676457"/>
                <a:gd name="connsiteY140" fmla="*/ 16149 h 43107"/>
                <a:gd name="connsiteX141" fmla="*/ 421559 w 676457"/>
                <a:gd name="connsiteY141" fmla="*/ 23610 h 43107"/>
                <a:gd name="connsiteX142" fmla="*/ 421559 w 676457"/>
                <a:gd name="connsiteY142" fmla="*/ 23974 h 43107"/>
                <a:gd name="connsiteX143" fmla="*/ 415723 w 676457"/>
                <a:gd name="connsiteY143" fmla="*/ 31336 h 43107"/>
                <a:gd name="connsiteX144" fmla="*/ 403023 w 676457"/>
                <a:gd name="connsiteY144" fmla="*/ 44567 h 43107"/>
                <a:gd name="connsiteX145" fmla="*/ 409887 w 676457"/>
                <a:gd name="connsiteY145" fmla="*/ 44567 h 43107"/>
                <a:gd name="connsiteX146" fmla="*/ 409887 w 676457"/>
                <a:gd name="connsiteY146" fmla="*/ 32397 h 43107"/>
                <a:gd name="connsiteX147" fmla="*/ 417779 w 676457"/>
                <a:gd name="connsiteY147" fmla="*/ 36675 h 43107"/>
                <a:gd name="connsiteX148" fmla="*/ 428556 w 676457"/>
                <a:gd name="connsiteY148" fmla="*/ 23941 h 43107"/>
                <a:gd name="connsiteX149" fmla="*/ 428556 w 676457"/>
                <a:gd name="connsiteY149" fmla="*/ 23577 h 43107"/>
                <a:gd name="connsiteX150" fmla="*/ 417779 w 676457"/>
                <a:gd name="connsiteY150" fmla="*/ 10910 h 43107"/>
                <a:gd name="connsiteX151" fmla="*/ 409887 w 676457"/>
                <a:gd name="connsiteY151" fmla="*/ 15353 h 43107"/>
                <a:gd name="connsiteX152" fmla="*/ 409887 w 676457"/>
                <a:gd name="connsiteY152" fmla="*/ 11473 h 43107"/>
                <a:gd name="connsiteX153" fmla="*/ 403023 w 676457"/>
                <a:gd name="connsiteY153" fmla="*/ 11473 h 43107"/>
                <a:gd name="connsiteX154" fmla="*/ 403023 w 676457"/>
                <a:gd name="connsiteY154" fmla="*/ 44567 h 43107"/>
                <a:gd name="connsiteX155" fmla="*/ 363496 w 676457"/>
                <a:gd name="connsiteY155" fmla="*/ 36144 h 43107"/>
                <a:gd name="connsiteX156" fmla="*/ 370361 w 676457"/>
                <a:gd name="connsiteY156" fmla="*/ 36144 h 43107"/>
                <a:gd name="connsiteX157" fmla="*/ 370361 w 676457"/>
                <a:gd name="connsiteY157" fmla="*/ 21885 h 43107"/>
                <a:gd name="connsiteX158" fmla="*/ 375500 w 676457"/>
                <a:gd name="connsiteY158" fmla="*/ 16447 h 43107"/>
                <a:gd name="connsiteX159" fmla="*/ 379844 w 676457"/>
                <a:gd name="connsiteY159" fmla="*/ 21421 h 43107"/>
                <a:gd name="connsiteX160" fmla="*/ 379844 w 676457"/>
                <a:gd name="connsiteY160" fmla="*/ 36144 h 43107"/>
                <a:gd name="connsiteX161" fmla="*/ 386675 w 676457"/>
                <a:gd name="connsiteY161" fmla="*/ 36144 h 43107"/>
                <a:gd name="connsiteX162" fmla="*/ 386675 w 676457"/>
                <a:gd name="connsiteY162" fmla="*/ 20426 h 43107"/>
                <a:gd name="connsiteX163" fmla="*/ 378352 w 676457"/>
                <a:gd name="connsiteY163" fmla="*/ 10910 h 43107"/>
                <a:gd name="connsiteX164" fmla="*/ 370327 w 676457"/>
                <a:gd name="connsiteY164" fmla="*/ 15386 h 43107"/>
                <a:gd name="connsiteX165" fmla="*/ 370327 w 676457"/>
                <a:gd name="connsiteY165" fmla="*/ 11473 h 43107"/>
                <a:gd name="connsiteX166" fmla="*/ 363463 w 676457"/>
                <a:gd name="connsiteY166" fmla="*/ 11473 h 43107"/>
                <a:gd name="connsiteX167" fmla="*/ 363463 w 676457"/>
                <a:gd name="connsiteY167" fmla="*/ 36144 h 43107"/>
                <a:gd name="connsiteX168" fmla="*/ 345889 w 676457"/>
                <a:gd name="connsiteY168" fmla="*/ 36675 h 43107"/>
                <a:gd name="connsiteX169" fmla="*/ 358920 w 676457"/>
                <a:gd name="connsiteY169" fmla="*/ 23941 h 43107"/>
                <a:gd name="connsiteX170" fmla="*/ 358920 w 676457"/>
                <a:gd name="connsiteY170" fmla="*/ 23577 h 43107"/>
                <a:gd name="connsiteX171" fmla="*/ 345922 w 676457"/>
                <a:gd name="connsiteY171" fmla="*/ 10910 h 43107"/>
                <a:gd name="connsiteX172" fmla="*/ 332890 w 676457"/>
                <a:gd name="connsiteY172" fmla="*/ 23709 h 43107"/>
                <a:gd name="connsiteX173" fmla="*/ 332890 w 676457"/>
                <a:gd name="connsiteY173" fmla="*/ 24107 h 43107"/>
                <a:gd name="connsiteX174" fmla="*/ 345889 w 676457"/>
                <a:gd name="connsiteY174" fmla="*/ 36675 h 43107"/>
                <a:gd name="connsiteX175" fmla="*/ 345955 w 676457"/>
                <a:gd name="connsiteY175" fmla="*/ 31469 h 43107"/>
                <a:gd name="connsiteX176" fmla="*/ 339920 w 676457"/>
                <a:gd name="connsiteY176" fmla="*/ 23908 h 43107"/>
                <a:gd name="connsiteX177" fmla="*/ 339920 w 676457"/>
                <a:gd name="connsiteY177" fmla="*/ 23543 h 43107"/>
                <a:gd name="connsiteX178" fmla="*/ 345955 w 676457"/>
                <a:gd name="connsiteY178" fmla="*/ 16082 h 43107"/>
                <a:gd name="connsiteX179" fmla="*/ 351990 w 676457"/>
                <a:gd name="connsiteY179" fmla="*/ 23643 h 43107"/>
                <a:gd name="connsiteX180" fmla="*/ 351990 w 676457"/>
                <a:gd name="connsiteY180" fmla="*/ 23974 h 43107"/>
                <a:gd name="connsiteX181" fmla="*/ 345955 w 676457"/>
                <a:gd name="connsiteY181" fmla="*/ 31469 h 43107"/>
                <a:gd name="connsiteX182" fmla="*/ 324700 w 676457"/>
                <a:gd name="connsiteY182" fmla="*/ 8091 h 43107"/>
                <a:gd name="connsiteX183" fmla="*/ 328612 w 676457"/>
                <a:gd name="connsiteY183" fmla="*/ 4344 h 43107"/>
                <a:gd name="connsiteX184" fmla="*/ 324700 w 676457"/>
                <a:gd name="connsiteY184" fmla="*/ 597 h 43107"/>
                <a:gd name="connsiteX185" fmla="*/ 320820 w 676457"/>
                <a:gd name="connsiteY185" fmla="*/ 4344 h 43107"/>
                <a:gd name="connsiteX186" fmla="*/ 324700 w 676457"/>
                <a:gd name="connsiteY186" fmla="*/ 8091 h 43107"/>
                <a:gd name="connsiteX187" fmla="*/ 321351 w 676457"/>
                <a:gd name="connsiteY187" fmla="*/ 36144 h 43107"/>
                <a:gd name="connsiteX188" fmla="*/ 328148 w 676457"/>
                <a:gd name="connsiteY188" fmla="*/ 36144 h 43107"/>
                <a:gd name="connsiteX189" fmla="*/ 328148 w 676457"/>
                <a:gd name="connsiteY189" fmla="*/ 11440 h 43107"/>
                <a:gd name="connsiteX190" fmla="*/ 321351 w 676457"/>
                <a:gd name="connsiteY190" fmla="*/ 11440 h 43107"/>
                <a:gd name="connsiteX191" fmla="*/ 321351 w 676457"/>
                <a:gd name="connsiteY191" fmla="*/ 36144 h 43107"/>
                <a:gd name="connsiteX192" fmla="*/ 312397 w 676457"/>
                <a:gd name="connsiteY192" fmla="*/ 36608 h 43107"/>
                <a:gd name="connsiteX193" fmla="*/ 316542 w 676457"/>
                <a:gd name="connsiteY193" fmla="*/ 35945 h 43107"/>
                <a:gd name="connsiteX194" fmla="*/ 316542 w 676457"/>
                <a:gd name="connsiteY194" fmla="*/ 30673 h 43107"/>
                <a:gd name="connsiteX195" fmla="*/ 313956 w 676457"/>
                <a:gd name="connsiteY195" fmla="*/ 31137 h 43107"/>
                <a:gd name="connsiteX196" fmla="*/ 311204 w 676457"/>
                <a:gd name="connsiteY196" fmla="*/ 28219 h 43107"/>
                <a:gd name="connsiteX197" fmla="*/ 311204 w 676457"/>
                <a:gd name="connsiteY197" fmla="*/ 16315 h 43107"/>
                <a:gd name="connsiteX198" fmla="*/ 316410 w 676457"/>
                <a:gd name="connsiteY198" fmla="*/ 16315 h 43107"/>
                <a:gd name="connsiteX199" fmla="*/ 316410 w 676457"/>
                <a:gd name="connsiteY199" fmla="*/ 11440 h 43107"/>
                <a:gd name="connsiteX200" fmla="*/ 311204 w 676457"/>
                <a:gd name="connsiteY200" fmla="*/ 11440 h 43107"/>
                <a:gd name="connsiteX201" fmla="*/ 311204 w 676457"/>
                <a:gd name="connsiteY201" fmla="*/ 6101 h 43107"/>
                <a:gd name="connsiteX202" fmla="*/ 304406 w 676457"/>
                <a:gd name="connsiteY202" fmla="*/ 6101 h 43107"/>
                <a:gd name="connsiteX203" fmla="*/ 304406 w 676457"/>
                <a:gd name="connsiteY203" fmla="*/ 11440 h 43107"/>
                <a:gd name="connsiteX204" fmla="*/ 301256 w 676457"/>
                <a:gd name="connsiteY204" fmla="*/ 11440 h 43107"/>
                <a:gd name="connsiteX205" fmla="*/ 301256 w 676457"/>
                <a:gd name="connsiteY205" fmla="*/ 16315 h 43107"/>
                <a:gd name="connsiteX206" fmla="*/ 304406 w 676457"/>
                <a:gd name="connsiteY206" fmla="*/ 16315 h 43107"/>
                <a:gd name="connsiteX207" fmla="*/ 304406 w 676457"/>
                <a:gd name="connsiteY207" fmla="*/ 28816 h 43107"/>
                <a:gd name="connsiteX208" fmla="*/ 312397 w 676457"/>
                <a:gd name="connsiteY208" fmla="*/ 36608 h 43107"/>
                <a:gd name="connsiteX209" fmla="*/ 285405 w 676457"/>
                <a:gd name="connsiteY209" fmla="*/ 31900 h 43107"/>
                <a:gd name="connsiteX210" fmla="*/ 281824 w 676457"/>
                <a:gd name="connsiteY210" fmla="*/ 28915 h 43107"/>
                <a:gd name="connsiteX211" fmla="*/ 288091 w 676457"/>
                <a:gd name="connsiteY211" fmla="*/ 25433 h 43107"/>
                <a:gd name="connsiteX212" fmla="*/ 290744 w 676457"/>
                <a:gd name="connsiteY212" fmla="*/ 25433 h 43107"/>
                <a:gd name="connsiteX213" fmla="*/ 290744 w 676457"/>
                <a:gd name="connsiteY213" fmla="*/ 27523 h 43107"/>
                <a:gd name="connsiteX214" fmla="*/ 285405 w 676457"/>
                <a:gd name="connsiteY214" fmla="*/ 31900 h 43107"/>
                <a:gd name="connsiteX215" fmla="*/ 283383 w 676457"/>
                <a:gd name="connsiteY215" fmla="*/ 36675 h 43107"/>
                <a:gd name="connsiteX216" fmla="*/ 290844 w 676457"/>
                <a:gd name="connsiteY216" fmla="*/ 33193 h 43107"/>
                <a:gd name="connsiteX217" fmla="*/ 290844 w 676457"/>
                <a:gd name="connsiteY217" fmla="*/ 36177 h 43107"/>
                <a:gd name="connsiteX218" fmla="*/ 297509 w 676457"/>
                <a:gd name="connsiteY218" fmla="*/ 36177 h 43107"/>
                <a:gd name="connsiteX219" fmla="*/ 297509 w 676457"/>
                <a:gd name="connsiteY219" fmla="*/ 20095 h 43107"/>
                <a:gd name="connsiteX220" fmla="*/ 287163 w 676457"/>
                <a:gd name="connsiteY220" fmla="*/ 10943 h 43107"/>
                <a:gd name="connsiteX221" fmla="*/ 276054 w 676457"/>
                <a:gd name="connsiteY221" fmla="*/ 19398 h 43107"/>
                <a:gd name="connsiteX222" fmla="*/ 282521 w 676457"/>
                <a:gd name="connsiteY222" fmla="*/ 19398 h 43107"/>
                <a:gd name="connsiteX223" fmla="*/ 286732 w 676457"/>
                <a:gd name="connsiteY223" fmla="*/ 15917 h 43107"/>
                <a:gd name="connsiteX224" fmla="*/ 290744 w 676457"/>
                <a:gd name="connsiteY224" fmla="*/ 20460 h 43107"/>
                <a:gd name="connsiteX225" fmla="*/ 290744 w 676457"/>
                <a:gd name="connsiteY225" fmla="*/ 21454 h 43107"/>
                <a:gd name="connsiteX226" fmla="*/ 287959 w 676457"/>
                <a:gd name="connsiteY226" fmla="*/ 21454 h 43107"/>
                <a:gd name="connsiteX227" fmla="*/ 275126 w 676457"/>
                <a:gd name="connsiteY227" fmla="*/ 29379 h 43107"/>
                <a:gd name="connsiteX228" fmla="*/ 283383 w 676457"/>
                <a:gd name="connsiteY228" fmla="*/ 36675 h 43107"/>
                <a:gd name="connsiteX229" fmla="*/ 233146 w 676457"/>
                <a:gd name="connsiteY229" fmla="*/ 36144 h 43107"/>
                <a:gd name="connsiteX230" fmla="*/ 240010 w 676457"/>
                <a:gd name="connsiteY230" fmla="*/ 36144 h 43107"/>
                <a:gd name="connsiteX231" fmla="*/ 240010 w 676457"/>
                <a:gd name="connsiteY231" fmla="*/ 21554 h 43107"/>
                <a:gd name="connsiteX232" fmla="*/ 244785 w 676457"/>
                <a:gd name="connsiteY232" fmla="*/ 16514 h 43107"/>
                <a:gd name="connsiteX233" fmla="*/ 248664 w 676457"/>
                <a:gd name="connsiteY233" fmla="*/ 21090 h 43107"/>
                <a:gd name="connsiteX234" fmla="*/ 248664 w 676457"/>
                <a:gd name="connsiteY234" fmla="*/ 36144 h 43107"/>
                <a:gd name="connsiteX235" fmla="*/ 255462 w 676457"/>
                <a:gd name="connsiteY235" fmla="*/ 36144 h 43107"/>
                <a:gd name="connsiteX236" fmla="*/ 255462 w 676457"/>
                <a:gd name="connsiteY236" fmla="*/ 21554 h 43107"/>
                <a:gd name="connsiteX237" fmla="*/ 260237 w 676457"/>
                <a:gd name="connsiteY237" fmla="*/ 16514 h 43107"/>
                <a:gd name="connsiteX238" fmla="*/ 264117 w 676457"/>
                <a:gd name="connsiteY238" fmla="*/ 21090 h 43107"/>
                <a:gd name="connsiteX239" fmla="*/ 264117 w 676457"/>
                <a:gd name="connsiteY239" fmla="*/ 36144 h 43107"/>
                <a:gd name="connsiteX240" fmla="*/ 270915 w 676457"/>
                <a:gd name="connsiteY240" fmla="*/ 36144 h 43107"/>
                <a:gd name="connsiteX241" fmla="*/ 270915 w 676457"/>
                <a:gd name="connsiteY241" fmla="*/ 20327 h 43107"/>
                <a:gd name="connsiteX242" fmla="*/ 262790 w 676457"/>
                <a:gd name="connsiteY242" fmla="*/ 10876 h 43107"/>
                <a:gd name="connsiteX243" fmla="*/ 254467 w 676457"/>
                <a:gd name="connsiteY243" fmla="*/ 15154 h 43107"/>
                <a:gd name="connsiteX244" fmla="*/ 247570 w 676457"/>
                <a:gd name="connsiteY244" fmla="*/ 10876 h 43107"/>
                <a:gd name="connsiteX245" fmla="*/ 240010 w 676457"/>
                <a:gd name="connsiteY245" fmla="*/ 15220 h 43107"/>
                <a:gd name="connsiteX246" fmla="*/ 240010 w 676457"/>
                <a:gd name="connsiteY246" fmla="*/ 11440 h 43107"/>
                <a:gd name="connsiteX247" fmla="*/ 233146 w 676457"/>
                <a:gd name="connsiteY247" fmla="*/ 11440 h 43107"/>
                <a:gd name="connsiteX248" fmla="*/ 233146 w 676457"/>
                <a:gd name="connsiteY248" fmla="*/ 36144 h 43107"/>
                <a:gd name="connsiteX249" fmla="*/ 213847 w 676457"/>
                <a:gd name="connsiteY249" fmla="*/ 36144 h 43107"/>
                <a:gd name="connsiteX250" fmla="*/ 220678 w 676457"/>
                <a:gd name="connsiteY250" fmla="*/ 36144 h 43107"/>
                <a:gd name="connsiteX251" fmla="*/ 220678 w 676457"/>
                <a:gd name="connsiteY251" fmla="*/ 23776 h 43107"/>
                <a:gd name="connsiteX252" fmla="*/ 228669 w 676457"/>
                <a:gd name="connsiteY252" fmla="*/ 17442 h 43107"/>
                <a:gd name="connsiteX253" fmla="*/ 228669 w 676457"/>
                <a:gd name="connsiteY253" fmla="*/ 11075 h 43107"/>
                <a:gd name="connsiteX254" fmla="*/ 220678 w 676457"/>
                <a:gd name="connsiteY254" fmla="*/ 16182 h 43107"/>
                <a:gd name="connsiteX255" fmla="*/ 220678 w 676457"/>
                <a:gd name="connsiteY255" fmla="*/ 11473 h 43107"/>
                <a:gd name="connsiteX256" fmla="*/ 213847 w 676457"/>
                <a:gd name="connsiteY256" fmla="*/ 11473 h 43107"/>
                <a:gd name="connsiteX257" fmla="*/ 213847 w 676457"/>
                <a:gd name="connsiteY257" fmla="*/ 36144 h 43107"/>
                <a:gd name="connsiteX258" fmla="*/ 196239 w 676457"/>
                <a:gd name="connsiteY258" fmla="*/ 36675 h 43107"/>
                <a:gd name="connsiteX259" fmla="*/ 209271 w 676457"/>
                <a:gd name="connsiteY259" fmla="*/ 23941 h 43107"/>
                <a:gd name="connsiteX260" fmla="*/ 209271 w 676457"/>
                <a:gd name="connsiteY260" fmla="*/ 23577 h 43107"/>
                <a:gd name="connsiteX261" fmla="*/ 196272 w 676457"/>
                <a:gd name="connsiteY261" fmla="*/ 10910 h 43107"/>
                <a:gd name="connsiteX262" fmla="*/ 183240 w 676457"/>
                <a:gd name="connsiteY262" fmla="*/ 23709 h 43107"/>
                <a:gd name="connsiteX263" fmla="*/ 183240 w 676457"/>
                <a:gd name="connsiteY263" fmla="*/ 24107 h 43107"/>
                <a:gd name="connsiteX264" fmla="*/ 196239 w 676457"/>
                <a:gd name="connsiteY264" fmla="*/ 36675 h 43107"/>
                <a:gd name="connsiteX265" fmla="*/ 196272 w 676457"/>
                <a:gd name="connsiteY265" fmla="*/ 31469 h 43107"/>
                <a:gd name="connsiteX266" fmla="*/ 190237 w 676457"/>
                <a:gd name="connsiteY266" fmla="*/ 23908 h 43107"/>
                <a:gd name="connsiteX267" fmla="*/ 190237 w 676457"/>
                <a:gd name="connsiteY267" fmla="*/ 23543 h 43107"/>
                <a:gd name="connsiteX268" fmla="*/ 196272 w 676457"/>
                <a:gd name="connsiteY268" fmla="*/ 16082 h 43107"/>
                <a:gd name="connsiteX269" fmla="*/ 202307 w 676457"/>
                <a:gd name="connsiteY269" fmla="*/ 23643 h 43107"/>
                <a:gd name="connsiteX270" fmla="*/ 202307 w 676457"/>
                <a:gd name="connsiteY270" fmla="*/ 23974 h 43107"/>
                <a:gd name="connsiteX271" fmla="*/ 196272 w 676457"/>
                <a:gd name="connsiteY271" fmla="*/ 31469 h 43107"/>
                <a:gd name="connsiteX272" fmla="*/ 169313 w 676457"/>
                <a:gd name="connsiteY272" fmla="*/ 36144 h 43107"/>
                <a:gd name="connsiteX273" fmla="*/ 176111 w 676457"/>
                <a:gd name="connsiteY273" fmla="*/ 36144 h 43107"/>
                <a:gd name="connsiteX274" fmla="*/ 176111 w 676457"/>
                <a:gd name="connsiteY274" fmla="*/ 16315 h 43107"/>
                <a:gd name="connsiteX275" fmla="*/ 181483 w 676457"/>
                <a:gd name="connsiteY275" fmla="*/ 16315 h 43107"/>
                <a:gd name="connsiteX276" fmla="*/ 181483 w 676457"/>
                <a:gd name="connsiteY276" fmla="*/ 11440 h 43107"/>
                <a:gd name="connsiteX277" fmla="*/ 176111 w 676457"/>
                <a:gd name="connsiteY277" fmla="*/ 11440 h 43107"/>
                <a:gd name="connsiteX278" fmla="*/ 176111 w 676457"/>
                <a:gd name="connsiteY278" fmla="*/ 8423 h 43107"/>
                <a:gd name="connsiteX279" fmla="*/ 179195 w 676457"/>
                <a:gd name="connsiteY279" fmla="*/ 5173 h 43107"/>
                <a:gd name="connsiteX280" fmla="*/ 181682 w 676457"/>
                <a:gd name="connsiteY280" fmla="*/ 5604 h 43107"/>
                <a:gd name="connsiteX281" fmla="*/ 181682 w 676457"/>
                <a:gd name="connsiteY281" fmla="*/ 464 h 43107"/>
                <a:gd name="connsiteX282" fmla="*/ 178134 w 676457"/>
                <a:gd name="connsiteY282" fmla="*/ 0 h 43107"/>
                <a:gd name="connsiteX283" fmla="*/ 169313 w 676457"/>
                <a:gd name="connsiteY283" fmla="*/ 8622 h 43107"/>
                <a:gd name="connsiteX284" fmla="*/ 169313 w 676457"/>
                <a:gd name="connsiteY284" fmla="*/ 11440 h 43107"/>
                <a:gd name="connsiteX285" fmla="*/ 166064 w 676457"/>
                <a:gd name="connsiteY285" fmla="*/ 11440 h 43107"/>
                <a:gd name="connsiteX286" fmla="*/ 166064 w 676457"/>
                <a:gd name="connsiteY286" fmla="*/ 16315 h 43107"/>
                <a:gd name="connsiteX287" fmla="*/ 169313 w 676457"/>
                <a:gd name="connsiteY287" fmla="*/ 16315 h 43107"/>
                <a:gd name="connsiteX288" fmla="*/ 169313 w 676457"/>
                <a:gd name="connsiteY288" fmla="*/ 36144 h 43107"/>
                <a:gd name="connsiteX289" fmla="*/ 139768 w 676457"/>
                <a:gd name="connsiteY289" fmla="*/ 31900 h 43107"/>
                <a:gd name="connsiteX290" fmla="*/ 136187 w 676457"/>
                <a:gd name="connsiteY290" fmla="*/ 28915 h 43107"/>
                <a:gd name="connsiteX291" fmla="*/ 142454 w 676457"/>
                <a:gd name="connsiteY291" fmla="*/ 25433 h 43107"/>
                <a:gd name="connsiteX292" fmla="*/ 145107 w 676457"/>
                <a:gd name="connsiteY292" fmla="*/ 25433 h 43107"/>
                <a:gd name="connsiteX293" fmla="*/ 145107 w 676457"/>
                <a:gd name="connsiteY293" fmla="*/ 27523 h 43107"/>
                <a:gd name="connsiteX294" fmla="*/ 139768 w 676457"/>
                <a:gd name="connsiteY294" fmla="*/ 31900 h 43107"/>
                <a:gd name="connsiteX295" fmla="*/ 137745 w 676457"/>
                <a:gd name="connsiteY295" fmla="*/ 36675 h 43107"/>
                <a:gd name="connsiteX296" fmla="*/ 145206 w 676457"/>
                <a:gd name="connsiteY296" fmla="*/ 33193 h 43107"/>
                <a:gd name="connsiteX297" fmla="*/ 145206 w 676457"/>
                <a:gd name="connsiteY297" fmla="*/ 36177 h 43107"/>
                <a:gd name="connsiteX298" fmla="*/ 151871 w 676457"/>
                <a:gd name="connsiteY298" fmla="*/ 36177 h 43107"/>
                <a:gd name="connsiteX299" fmla="*/ 151871 w 676457"/>
                <a:gd name="connsiteY299" fmla="*/ 20095 h 43107"/>
                <a:gd name="connsiteX300" fmla="*/ 141526 w 676457"/>
                <a:gd name="connsiteY300" fmla="*/ 10943 h 43107"/>
                <a:gd name="connsiteX301" fmla="*/ 130417 w 676457"/>
                <a:gd name="connsiteY301" fmla="*/ 19398 h 43107"/>
                <a:gd name="connsiteX302" fmla="*/ 136883 w 676457"/>
                <a:gd name="connsiteY302" fmla="*/ 19398 h 43107"/>
                <a:gd name="connsiteX303" fmla="*/ 141094 w 676457"/>
                <a:gd name="connsiteY303" fmla="*/ 15917 h 43107"/>
                <a:gd name="connsiteX304" fmla="*/ 145107 w 676457"/>
                <a:gd name="connsiteY304" fmla="*/ 20460 h 43107"/>
                <a:gd name="connsiteX305" fmla="*/ 145107 w 676457"/>
                <a:gd name="connsiteY305" fmla="*/ 21454 h 43107"/>
                <a:gd name="connsiteX306" fmla="*/ 142321 w 676457"/>
                <a:gd name="connsiteY306" fmla="*/ 21454 h 43107"/>
                <a:gd name="connsiteX307" fmla="*/ 129489 w 676457"/>
                <a:gd name="connsiteY307" fmla="*/ 29379 h 43107"/>
                <a:gd name="connsiteX308" fmla="*/ 137745 w 676457"/>
                <a:gd name="connsiteY308" fmla="*/ 36675 h 43107"/>
                <a:gd name="connsiteX309" fmla="*/ 118048 w 676457"/>
                <a:gd name="connsiteY309" fmla="*/ 36144 h 43107"/>
                <a:gd name="connsiteX310" fmla="*/ 124846 w 676457"/>
                <a:gd name="connsiteY310" fmla="*/ 36144 h 43107"/>
                <a:gd name="connsiteX311" fmla="*/ 124846 w 676457"/>
                <a:gd name="connsiteY311" fmla="*/ 265 h 43107"/>
                <a:gd name="connsiteX312" fmla="*/ 118048 w 676457"/>
                <a:gd name="connsiteY312" fmla="*/ 265 h 43107"/>
                <a:gd name="connsiteX313" fmla="*/ 118048 w 676457"/>
                <a:gd name="connsiteY313" fmla="*/ 36144 h 43107"/>
                <a:gd name="connsiteX314" fmla="*/ 88072 w 676457"/>
                <a:gd name="connsiteY314" fmla="*/ 36144 h 43107"/>
                <a:gd name="connsiteX315" fmla="*/ 94936 w 676457"/>
                <a:gd name="connsiteY315" fmla="*/ 36144 h 43107"/>
                <a:gd name="connsiteX316" fmla="*/ 94936 w 676457"/>
                <a:gd name="connsiteY316" fmla="*/ 23776 h 43107"/>
                <a:gd name="connsiteX317" fmla="*/ 102928 w 676457"/>
                <a:gd name="connsiteY317" fmla="*/ 17442 h 43107"/>
                <a:gd name="connsiteX318" fmla="*/ 102928 w 676457"/>
                <a:gd name="connsiteY318" fmla="*/ 11075 h 43107"/>
                <a:gd name="connsiteX319" fmla="*/ 94936 w 676457"/>
                <a:gd name="connsiteY319" fmla="*/ 16182 h 43107"/>
                <a:gd name="connsiteX320" fmla="*/ 94936 w 676457"/>
                <a:gd name="connsiteY320" fmla="*/ 11473 h 43107"/>
                <a:gd name="connsiteX321" fmla="*/ 88072 w 676457"/>
                <a:gd name="connsiteY321" fmla="*/ 11473 h 43107"/>
                <a:gd name="connsiteX322" fmla="*/ 88072 w 676457"/>
                <a:gd name="connsiteY322" fmla="*/ 36144 h 43107"/>
                <a:gd name="connsiteX323" fmla="*/ 67381 w 676457"/>
                <a:gd name="connsiteY323" fmla="*/ 36675 h 43107"/>
                <a:gd name="connsiteX324" fmla="*/ 75206 w 676457"/>
                <a:gd name="connsiteY324" fmla="*/ 32298 h 43107"/>
                <a:gd name="connsiteX325" fmla="*/ 75206 w 676457"/>
                <a:gd name="connsiteY325" fmla="*/ 36177 h 43107"/>
                <a:gd name="connsiteX326" fmla="*/ 82004 w 676457"/>
                <a:gd name="connsiteY326" fmla="*/ 36177 h 43107"/>
                <a:gd name="connsiteX327" fmla="*/ 82004 w 676457"/>
                <a:gd name="connsiteY327" fmla="*/ 11473 h 43107"/>
                <a:gd name="connsiteX328" fmla="*/ 75206 w 676457"/>
                <a:gd name="connsiteY328" fmla="*/ 11473 h 43107"/>
                <a:gd name="connsiteX329" fmla="*/ 75206 w 676457"/>
                <a:gd name="connsiteY329" fmla="*/ 25964 h 43107"/>
                <a:gd name="connsiteX330" fmla="*/ 70066 w 676457"/>
                <a:gd name="connsiteY330" fmla="*/ 31402 h 43107"/>
                <a:gd name="connsiteX331" fmla="*/ 65789 w 676457"/>
                <a:gd name="connsiteY331" fmla="*/ 26428 h 43107"/>
                <a:gd name="connsiteX332" fmla="*/ 65789 w 676457"/>
                <a:gd name="connsiteY332" fmla="*/ 11473 h 43107"/>
                <a:gd name="connsiteX333" fmla="*/ 58991 w 676457"/>
                <a:gd name="connsiteY333" fmla="*/ 11473 h 43107"/>
                <a:gd name="connsiteX334" fmla="*/ 58991 w 676457"/>
                <a:gd name="connsiteY334" fmla="*/ 27390 h 43107"/>
                <a:gd name="connsiteX335" fmla="*/ 67381 w 676457"/>
                <a:gd name="connsiteY335" fmla="*/ 36675 h 43107"/>
                <a:gd name="connsiteX336" fmla="*/ 41549 w 676457"/>
                <a:gd name="connsiteY336" fmla="*/ 36675 h 43107"/>
                <a:gd name="connsiteX337" fmla="*/ 54581 w 676457"/>
                <a:gd name="connsiteY337" fmla="*/ 23941 h 43107"/>
                <a:gd name="connsiteX338" fmla="*/ 54581 w 676457"/>
                <a:gd name="connsiteY338" fmla="*/ 23577 h 43107"/>
                <a:gd name="connsiteX339" fmla="*/ 41582 w 676457"/>
                <a:gd name="connsiteY339" fmla="*/ 10910 h 43107"/>
                <a:gd name="connsiteX340" fmla="*/ 28550 w 676457"/>
                <a:gd name="connsiteY340" fmla="*/ 23709 h 43107"/>
                <a:gd name="connsiteX341" fmla="*/ 28550 w 676457"/>
                <a:gd name="connsiteY341" fmla="*/ 24107 h 43107"/>
                <a:gd name="connsiteX342" fmla="*/ 41549 w 676457"/>
                <a:gd name="connsiteY342" fmla="*/ 36675 h 43107"/>
                <a:gd name="connsiteX343" fmla="*/ 41615 w 676457"/>
                <a:gd name="connsiteY343" fmla="*/ 31469 h 43107"/>
                <a:gd name="connsiteX344" fmla="*/ 35580 w 676457"/>
                <a:gd name="connsiteY344" fmla="*/ 23908 h 43107"/>
                <a:gd name="connsiteX345" fmla="*/ 35580 w 676457"/>
                <a:gd name="connsiteY345" fmla="*/ 23543 h 43107"/>
                <a:gd name="connsiteX346" fmla="*/ 41615 w 676457"/>
                <a:gd name="connsiteY346" fmla="*/ 16082 h 43107"/>
                <a:gd name="connsiteX347" fmla="*/ 47650 w 676457"/>
                <a:gd name="connsiteY347" fmla="*/ 23643 h 43107"/>
                <a:gd name="connsiteX348" fmla="*/ 47650 w 676457"/>
                <a:gd name="connsiteY348" fmla="*/ 23974 h 43107"/>
                <a:gd name="connsiteX349" fmla="*/ 41615 w 676457"/>
                <a:gd name="connsiteY349" fmla="*/ 31469 h 43107"/>
                <a:gd name="connsiteX350" fmla="*/ 12700 w 676457"/>
                <a:gd name="connsiteY350" fmla="*/ 31336 h 43107"/>
                <a:gd name="connsiteX351" fmla="*/ 6599 w 676457"/>
                <a:gd name="connsiteY351" fmla="*/ 23974 h 43107"/>
                <a:gd name="connsiteX352" fmla="*/ 6599 w 676457"/>
                <a:gd name="connsiteY352" fmla="*/ 23610 h 43107"/>
                <a:gd name="connsiteX353" fmla="*/ 12634 w 676457"/>
                <a:gd name="connsiteY353" fmla="*/ 16149 h 43107"/>
                <a:gd name="connsiteX354" fmla="*/ 18536 w 676457"/>
                <a:gd name="connsiteY354" fmla="*/ 23610 h 43107"/>
                <a:gd name="connsiteX355" fmla="*/ 18536 w 676457"/>
                <a:gd name="connsiteY355" fmla="*/ 23974 h 43107"/>
                <a:gd name="connsiteX356" fmla="*/ 12700 w 676457"/>
                <a:gd name="connsiteY356" fmla="*/ 31336 h 43107"/>
                <a:gd name="connsiteX357" fmla="*/ 0 w 676457"/>
                <a:gd name="connsiteY357" fmla="*/ 44567 h 43107"/>
                <a:gd name="connsiteX358" fmla="*/ 6831 w 676457"/>
                <a:gd name="connsiteY358" fmla="*/ 44567 h 43107"/>
                <a:gd name="connsiteX359" fmla="*/ 6831 w 676457"/>
                <a:gd name="connsiteY359" fmla="*/ 32397 h 43107"/>
                <a:gd name="connsiteX360" fmla="*/ 14723 w 676457"/>
                <a:gd name="connsiteY360" fmla="*/ 36675 h 43107"/>
                <a:gd name="connsiteX361" fmla="*/ 25500 w 676457"/>
                <a:gd name="connsiteY361" fmla="*/ 23941 h 43107"/>
                <a:gd name="connsiteX362" fmla="*/ 25500 w 676457"/>
                <a:gd name="connsiteY362" fmla="*/ 23577 h 43107"/>
                <a:gd name="connsiteX363" fmla="*/ 14723 w 676457"/>
                <a:gd name="connsiteY363" fmla="*/ 10910 h 43107"/>
                <a:gd name="connsiteX364" fmla="*/ 6831 w 676457"/>
                <a:gd name="connsiteY364" fmla="*/ 15353 h 43107"/>
                <a:gd name="connsiteX365" fmla="*/ 6831 w 676457"/>
                <a:gd name="connsiteY365" fmla="*/ 11473 h 43107"/>
                <a:gd name="connsiteX366" fmla="*/ 0 w 676457"/>
                <a:gd name="connsiteY366" fmla="*/ 11473 h 43107"/>
                <a:gd name="connsiteX367" fmla="*/ 0 w 676457"/>
                <a:gd name="connsiteY367" fmla="*/ 44567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</a:cxnLst>
              <a:rect l="l" t="t" r="r" b="b"/>
              <a:pathLst>
                <a:path w="676457" h="43107">
                  <a:moveTo>
                    <a:pt x="659447" y="21123"/>
                  </a:moveTo>
                  <a:cubicBezTo>
                    <a:pt x="659977" y="17641"/>
                    <a:pt x="662033" y="15585"/>
                    <a:pt x="665117" y="15585"/>
                  </a:cubicBezTo>
                  <a:cubicBezTo>
                    <a:pt x="668367" y="15585"/>
                    <a:pt x="670257" y="17376"/>
                    <a:pt x="670489" y="21123"/>
                  </a:cubicBezTo>
                  <a:lnTo>
                    <a:pt x="659447" y="21123"/>
                  </a:lnTo>
                  <a:close/>
                  <a:moveTo>
                    <a:pt x="665316" y="36675"/>
                  </a:moveTo>
                  <a:cubicBezTo>
                    <a:pt x="672047" y="36675"/>
                    <a:pt x="676325" y="33690"/>
                    <a:pt x="677121" y="28352"/>
                  </a:cubicBezTo>
                  <a:lnTo>
                    <a:pt x="670655" y="28352"/>
                  </a:lnTo>
                  <a:cubicBezTo>
                    <a:pt x="670223" y="30441"/>
                    <a:pt x="668665" y="31800"/>
                    <a:pt x="665515" y="31800"/>
                  </a:cubicBezTo>
                  <a:cubicBezTo>
                    <a:pt x="661768" y="31800"/>
                    <a:pt x="659546" y="29446"/>
                    <a:pt x="659380" y="25334"/>
                  </a:cubicBezTo>
                  <a:lnTo>
                    <a:pt x="677187" y="25334"/>
                  </a:lnTo>
                  <a:lnTo>
                    <a:pt x="677187" y="23444"/>
                  </a:lnTo>
                  <a:cubicBezTo>
                    <a:pt x="677187" y="14623"/>
                    <a:pt x="671517" y="10876"/>
                    <a:pt x="665150" y="10876"/>
                  </a:cubicBezTo>
                  <a:cubicBezTo>
                    <a:pt x="657988" y="10876"/>
                    <a:pt x="652450" y="15917"/>
                    <a:pt x="652450" y="23709"/>
                  </a:cubicBezTo>
                  <a:lnTo>
                    <a:pt x="652450" y="24074"/>
                  </a:lnTo>
                  <a:cubicBezTo>
                    <a:pt x="652417" y="31999"/>
                    <a:pt x="657855" y="36675"/>
                    <a:pt x="665316" y="36675"/>
                  </a:cubicBezTo>
                  <a:moveTo>
                    <a:pt x="645155" y="36608"/>
                  </a:moveTo>
                  <a:cubicBezTo>
                    <a:pt x="647012" y="36608"/>
                    <a:pt x="648371" y="36277"/>
                    <a:pt x="649300" y="35945"/>
                  </a:cubicBezTo>
                  <a:lnTo>
                    <a:pt x="649300" y="30673"/>
                  </a:lnTo>
                  <a:cubicBezTo>
                    <a:pt x="648504" y="31004"/>
                    <a:pt x="647741" y="31137"/>
                    <a:pt x="646713" y="31137"/>
                  </a:cubicBezTo>
                  <a:cubicBezTo>
                    <a:pt x="644956" y="31137"/>
                    <a:pt x="643961" y="30208"/>
                    <a:pt x="643961" y="28219"/>
                  </a:cubicBezTo>
                  <a:lnTo>
                    <a:pt x="643961" y="16315"/>
                  </a:lnTo>
                  <a:lnTo>
                    <a:pt x="649167" y="16315"/>
                  </a:lnTo>
                  <a:lnTo>
                    <a:pt x="649167" y="11440"/>
                  </a:lnTo>
                  <a:lnTo>
                    <a:pt x="643961" y="11440"/>
                  </a:lnTo>
                  <a:lnTo>
                    <a:pt x="643961" y="6101"/>
                  </a:lnTo>
                  <a:lnTo>
                    <a:pt x="637163" y="6101"/>
                  </a:lnTo>
                  <a:lnTo>
                    <a:pt x="637163" y="11440"/>
                  </a:lnTo>
                  <a:lnTo>
                    <a:pt x="634013" y="11440"/>
                  </a:lnTo>
                  <a:lnTo>
                    <a:pt x="634013" y="16315"/>
                  </a:lnTo>
                  <a:lnTo>
                    <a:pt x="637163" y="16315"/>
                  </a:lnTo>
                  <a:lnTo>
                    <a:pt x="637163" y="28816"/>
                  </a:lnTo>
                  <a:cubicBezTo>
                    <a:pt x="637163" y="33989"/>
                    <a:pt x="639949" y="36608"/>
                    <a:pt x="645155" y="36608"/>
                  </a:cubicBezTo>
                  <a:moveTo>
                    <a:pt x="607087" y="36144"/>
                  </a:moveTo>
                  <a:lnTo>
                    <a:pt x="613952" y="36144"/>
                  </a:lnTo>
                  <a:lnTo>
                    <a:pt x="613952" y="21885"/>
                  </a:lnTo>
                  <a:cubicBezTo>
                    <a:pt x="613952" y="18238"/>
                    <a:pt x="616173" y="16447"/>
                    <a:pt x="619091" y="16447"/>
                  </a:cubicBezTo>
                  <a:cubicBezTo>
                    <a:pt x="622109" y="16447"/>
                    <a:pt x="623435" y="18072"/>
                    <a:pt x="623435" y="21421"/>
                  </a:cubicBezTo>
                  <a:lnTo>
                    <a:pt x="623435" y="36144"/>
                  </a:lnTo>
                  <a:lnTo>
                    <a:pt x="630266" y="36144"/>
                  </a:lnTo>
                  <a:lnTo>
                    <a:pt x="630266" y="20426"/>
                  </a:lnTo>
                  <a:cubicBezTo>
                    <a:pt x="630266" y="13828"/>
                    <a:pt x="626817" y="10910"/>
                    <a:pt x="621943" y="10910"/>
                  </a:cubicBezTo>
                  <a:cubicBezTo>
                    <a:pt x="617831" y="10910"/>
                    <a:pt x="615145" y="12932"/>
                    <a:pt x="613918" y="15386"/>
                  </a:cubicBezTo>
                  <a:lnTo>
                    <a:pt x="613918" y="11473"/>
                  </a:lnTo>
                  <a:lnTo>
                    <a:pt x="607054" y="11473"/>
                  </a:lnTo>
                  <a:lnTo>
                    <a:pt x="607054" y="36144"/>
                  </a:lnTo>
                  <a:close/>
                  <a:moveTo>
                    <a:pt x="584904" y="21123"/>
                  </a:moveTo>
                  <a:cubicBezTo>
                    <a:pt x="585434" y="17641"/>
                    <a:pt x="587490" y="15585"/>
                    <a:pt x="590574" y="15585"/>
                  </a:cubicBezTo>
                  <a:cubicBezTo>
                    <a:pt x="593824" y="15585"/>
                    <a:pt x="595714" y="17376"/>
                    <a:pt x="595946" y="21123"/>
                  </a:cubicBezTo>
                  <a:lnTo>
                    <a:pt x="584904" y="21123"/>
                  </a:lnTo>
                  <a:close/>
                  <a:moveTo>
                    <a:pt x="590740" y="36675"/>
                  </a:moveTo>
                  <a:cubicBezTo>
                    <a:pt x="597504" y="36675"/>
                    <a:pt x="601749" y="33690"/>
                    <a:pt x="602545" y="28352"/>
                  </a:cubicBezTo>
                  <a:lnTo>
                    <a:pt x="596078" y="28352"/>
                  </a:lnTo>
                  <a:cubicBezTo>
                    <a:pt x="595647" y="30441"/>
                    <a:pt x="594089" y="31800"/>
                    <a:pt x="590939" y="31800"/>
                  </a:cubicBezTo>
                  <a:cubicBezTo>
                    <a:pt x="587192" y="31800"/>
                    <a:pt x="585003" y="29446"/>
                    <a:pt x="584804" y="25334"/>
                  </a:cubicBezTo>
                  <a:lnTo>
                    <a:pt x="602611" y="25334"/>
                  </a:lnTo>
                  <a:lnTo>
                    <a:pt x="602611" y="23444"/>
                  </a:lnTo>
                  <a:cubicBezTo>
                    <a:pt x="602611" y="14623"/>
                    <a:pt x="596941" y="10876"/>
                    <a:pt x="590574" y="10876"/>
                  </a:cubicBezTo>
                  <a:cubicBezTo>
                    <a:pt x="583411" y="10876"/>
                    <a:pt x="577874" y="15917"/>
                    <a:pt x="577874" y="23709"/>
                  </a:cubicBezTo>
                  <a:lnTo>
                    <a:pt x="577874" y="24074"/>
                  </a:lnTo>
                  <a:cubicBezTo>
                    <a:pt x="577874" y="31999"/>
                    <a:pt x="583279" y="36675"/>
                    <a:pt x="590740" y="36675"/>
                  </a:cubicBezTo>
                  <a:moveTo>
                    <a:pt x="550351" y="36144"/>
                  </a:moveTo>
                  <a:lnTo>
                    <a:pt x="557182" y="36144"/>
                  </a:lnTo>
                  <a:lnTo>
                    <a:pt x="557182" y="21885"/>
                  </a:lnTo>
                  <a:cubicBezTo>
                    <a:pt x="557182" y="18238"/>
                    <a:pt x="559404" y="16447"/>
                    <a:pt x="562322" y="16447"/>
                  </a:cubicBezTo>
                  <a:cubicBezTo>
                    <a:pt x="565339" y="16447"/>
                    <a:pt x="566666" y="18072"/>
                    <a:pt x="566666" y="21421"/>
                  </a:cubicBezTo>
                  <a:lnTo>
                    <a:pt x="566666" y="36144"/>
                  </a:lnTo>
                  <a:lnTo>
                    <a:pt x="573530" y="36144"/>
                  </a:lnTo>
                  <a:lnTo>
                    <a:pt x="573530" y="20426"/>
                  </a:lnTo>
                  <a:cubicBezTo>
                    <a:pt x="573530" y="13828"/>
                    <a:pt x="570081" y="10910"/>
                    <a:pt x="565207" y="10910"/>
                  </a:cubicBezTo>
                  <a:cubicBezTo>
                    <a:pt x="561095" y="10910"/>
                    <a:pt x="558409" y="12932"/>
                    <a:pt x="557182" y="15386"/>
                  </a:cubicBezTo>
                  <a:lnTo>
                    <a:pt x="557182" y="11473"/>
                  </a:lnTo>
                  <a:lnTo>
                    <a:pt x="550351" y="11473"/>
                  </a:lnTo>
                  <a:lnTo>
                    <a:pt x="550351" y="36144"/>
                  </a:lnTo>
                  <a:close/>
                  <a:moveTo>
                    <a:pt x="532412" y="31900"/>
                  </a:moveTo>
                  <a:cubicBezTo>
                    <a:pt x="529892" y="31900"/>
                    <a:pt x="528831" y="30706"/>
                    <a:pt x="528831" y="28915"/>
                  </a:cubicBezTo>
                  <a:cubicBezTo>
                    <a:pt x="528831" y="26262"/>
                    <a:pt x="531152" y="25433"/>
                    <a:pt x="535098" y="25433"/>
                  </a:cubicBezTo>
                  <a:lnTo>
                    <a:pt x="537751" y="25433"/>
                  </a:lnTo>
                  <a:lnTo>
                    <a:pt x="537751" y="27523"/>
                  </a:lnTo>
                  <a:cubicBezTo>
                    <a:pt x="537717" y="30242"/>
                    <a:pt x="535429" y="31900"/>
                    <a:pt x="532412" y="31900"/>
                  </a:cubicBezTo>
                  <a:moveTo>
                    <a:pt x="530356" y="36675"/>
                  </a:moveTo>
                  <a:cubicBezTo>
                    <a:pt x="534236" y="36675"/>
                    <a:pt x="536391" y="35182"/>
                    <a:pt x="537817" y="33193"/>
                  </a:cubicBezTo>
                  <a:lnTo>
                    <a:pt x="537817" y="36177"/>
                  </a:lnTo>
                  <a:lnTo>
                    <a:pt x="544482" y="36177"/>
                  </a:lnTo>
                  <a:lnTo>
                    <a:pt x="544482" y="20095"/>
                  </a:lnTo>
                  <a:cubicBezTo>
                    <a:pt x="544482" y="13397"/>
                    <a:pt x="540204" y="10943"/>
                    <a:pt x="534136" y="10943"/>
                  </a:cubicBezTo>
                  <a:cubicBezTo>
                    <a:pt x="528101" y="10943"/>
                    <a:pt x="523459" y="13529"/>
                    <a:pt x="523028" y="19398"/>
                  </a:cubicBezTo>
                  <a:lnTo>
                    <a:pt x="529494" y="19398"/>
                  </a:lnTo>
                  <a:cubicBezTo>
                    <a:pt x="529792" y="17276"/>
                    <a:pt x="531019" y="15917"/>
                    <a:pt x="533705" y="15917"/>
                  </a:cubicBezTo>
                  <a:cubicBezTo>
                    <a:pt x="536822" y="15917"/>
                    <a:pt x="537717" y="17508"/>
                    <a:pt x="537717" y="20460"/>
                  </a:cubicBezTo>
                  <a:lnTo>
                    <a:pt x="537717" y="21454"/>
                  </a:lnTo>
                  <a:lnTo>
                    <a:pt x="534932" y="21454"/>
                  </a:lnTo>
                  <a:cubicBezTo>
                    <a:pt x="527372" y="21454"/>
                    <a:pt x="522099" y="23643"/>
                    <a:pt x="522099" y="29379"/>
                  </a:cubicBezTo>
                  <a:cubicBezTo>
                    <a:pt x="522099" y="34486"/>
                    <a:pt x="525879" y="36675"/>
                    <a:pt x="530356" y="36675"/>
                  </a:cubicBezTo>
                  <a:moveTo>
                    <a:pt x="480119" y="36144"/>
                  </a:moveTo>
                  <a:lnTo>
                    <a:pt x="486950" y="36144"/>
                  </a:lnTo>
                  <a:lnTo>
                    <a:pt x="486950" y="21554"/>
                  </a:lnTo>
                  <a:cubicBezTo>
                    <a:pt x="486950" y="18205"/>
                    <a:pt x="489072" y="16514"/>
                    <a:pt x="491725" y="16514"/>
                  </a:cubicBezTo>
                  <a:cubicBezTo>
                    <a:pt x="494146" y="16514"/>
                    <a:pt x="495605" y="17939"/>
                    <a:pt x="495605" y="21090"/>
                  </a:cubicBezTo>
                  <a:lnTo>
                    <a:pt x="495605" y="36144"/>
                  </a:lnTo>
                  <a:lnTo>
                    <a:pt x="502402" y="36144"/>
                  </a:lnTo>
                  <a:lnTo>
                    <a:pt x="502402" y="21554"/>
                  </a:lnTo>
                  <a:cubicBezTo>
                    <a:pt x="502402" y="18205"/>
                    <a:pt x="504525" y="16514"/>
                    <a:pt x="507177" y="16514"/>
                  </a:cubicBezTo>
                  <a:cubicBezTo>
                    <a:pt x="509631" y="16514"/>
                    <a:pt x="511057" y="17939"/>
                    <a:pt x="511057" y="21090"/>
                  </a:cubicBezTo>
                  <a:lnTo>
                    <a:pt x="511057" y="36144"/>
                  </a:lnTo>
                  <a:lnTo>
                    <a:pt x="517855" y="36144"/>
                  </a:lnTo>
                  <a:lnTo>
                    <a:pt x="517855" y="20327"/>
                  </a:lnTo>
                  <a:cubicBezTo>
                    <a:pt x="517855" y="13761"/>
                    <a:pt x="514307" y="10876"/>
                    <a:pt x="509731" y="10876"/>
                  </a:cubicBezTo>
                  <a:cubicBezTo>
                    <a:pt x="506614" y="10876"/>
                    <a:pt x="503397" y="12203"/>
                    <a:pt x="501408" y="15154"/>
                  </a:cubicBezTo>
                  <a:cubicBezTo>
                    <a:pt x="500214" y="12236"/>
                    <a:pt x="497760" y="10876"/>
                    <a:pt x="494510" y="10876"/>
                  </a:cubicBezTo>
                  <a:cubicBezTo>
                    <a:pt x="490830" y="10876"/>
                    <a:pt x="488177" y="12899"/>
                    <a:pt x="486950" y="15220"/>
                  </a:cubicBezTo>
                  <a:lnTo>
                    <a:pt x="486950" y="11440"/>
                  </a:lnTo>
                  <a:lnTo>
                    <a:pt x="480119" y="11440"/>
                  </a:lnTo>
                  <a:lnTo>
                    <a:pt x="480119" y="36144"/>
                  </a:lnTo>
                  <a:close/>
                  <a:moveTo>
                    <a:pt x="460820" y="36144"/>
                  </a:moveTo>
                  <a:lnTo>
                    <a:pt x="467684" y="36144"/>
                  </a:lnTo>
                  <a:lnTo>
                    <a:pt x="467684" y="23776"/>
                  </a:lnTo>
                  <a:cubicBezTo>
                    <a:pt x="467684" y="19067"/>
                    <a:pt x="470602" y="17409"/>
                    <a:pt x="475676" y="17442"/>
                  </a:cubicBezTo>
                  <a:lnTo>
                    <a:pt x="475676" y="11075"/>
                  </a:lnTo>
                  <a:cubicBezTo>
                    <a:pt x="471663" y="11109"/>
                    <a:pt x="469243" y="12866"/>
                    <a:pt x="467684" y="16182"/>
                  </a:cubicBezTo>
                  <a:lnTo>
                    <a:pt x="467684" y="11473"/>
                  </a:lnTo>
                  <a:lnTo>
                    <a:pt x="460820" y="11473"/>
                  </a:lnTo>
                  <a:lnTo>
                    <a:pt x="460820" y="36144"/>
                  </a:lnTo>
                  <a:close/>
                  <a:moveTo>
                    <a:pt x="438636" y="21123"/>
                  </a:moveTo>
                  <a:cubicBezTo>
                    <a:pt x="439167" y="17641"/>
                    <a:pt x="441223" y="15585"/>
                    <a:pt x="444307" y="15585"/>
                  </a:cubicBezTo>
                  <a:cubicBezTo>
                    <a:pt x="447556" y="15585"/>
                    <a:pt x="449446" y="17376"/>
                    <a:pt x="449678" y="21123"/>
                  </a:cubicBezTo>
                  <a:lnTo>
                    <a:pt x="438636" y="21123"/>
                  </a:lnTo>
                  <a:close/>
                  <a:moveTo>
                    <a:pt x="444472" y="36675"/>
                  </a:moveTo>
                  <a:cubicBezTo>
                    <a:pt x="451237" y="36675"/>
                    <a:pt x="455481" y="33690"/>
                    <a:pt x="456277" y="28352"/>
                  </a:cubicBezTo>
                  <a:lnTo>
                    <a:pt x="449811" y="28352"/>
                  </a:lnTo>
                  <a:cubicBezTo>
                    <a:pt x="449380" y="30441"/>
                    <a:pt x="447821" y="31800"/>
                    <a:pt x="444671" y="31800"/>
                  </a:cubicBezTo>
                  <a:cubicBezTo>
                    <a:pt x="440924" y="31800"/>
                    <a:pt x="438736" y="29446"/>
                    <a:pt x="438537" y="25334"/>
                  </a:cubicBezTo>
                  <a:lnTo>
                    <a:pt x="456344" y="25334"/>
                  </a:lnTo>
                  <a:lnTo>
                    <a:pt x="456344" y="23444"/>
                  </a:lnTo>
                  <a:cubicBezTo>
                    <a:pt x="456344" y="14623"/>
                    <a:pt x="450673" y="10876"/>
                    <a:pt x="444307" y="10876"/>
                  </a:cubicBezTo>
                  <a:cubicBezTo>
                    <a:pt x="437144" y="10876"/>
                    <a:pt x="431606" y="15917"/>
                    <a:pt x="431606" y="23709"/>
                  </a:cubicBezTo>
                  <a:lnTo>
                    <a:pt x="431606" y="24074"/>
                  </a:lnTo>
                  <a:cubicBezTo>
                    <a:pt x="431606" y="31999"/>
                    <a:pt x="437011" y="36675"/>
                    <a:pt x="444472" y="36675"/>
                  </a:cubicBezTo>
                  <a:moveTo>
                    <a:pt x="415723" y="31336"/>
                  </a:moveTo>
                  <a:cubicBezTo>
                    <a:pt x="411976" y="31336"/>
                    <a:pt x="409622" y="28948"/>
                    <a:pt x="409622" y="23974"/>
                  </a:cubicBezTo>
                  <a:lnTo>
                    <a:pt x="409622" y="23610"/>
                  </a:lnTo>
                  <a:cubicBezTo>
                    <a:pt x="409622" y="18636"/>
                    <a:pt x="412075" y="16149"/>
                    <a:pt x="415657" y="16149"/>
                  </a:cubicBezTo>
                  <a:cubicBezTo>
                    <a:pt x="419105" y="16149"/>
                    <a:pt x="421559" y="18603"/>
                    <a:pt x="421559" y="23610"/>
                  </a:cubicBezTo>
                  <a:lnTo>
                    <a:pt x="421559" y="23974"/>
                  </a:lnTo>
                  <a:cubicBezTo>
                    <a:pt x="421592" y="28783"/>
                    <a:pt x="419503" y="31336"/>
                    <a:pt x="415723" y="31336"/>
                  </a:cubicBezTo>
                  <a:moveTo>
                    <a:pt x="403023" y="44567"/>
                  </a:moveTo>
                  <a:lnTo>
                    <a:pt x="409887" y="44567"/>
                  </a:lnTo>
                  <a:lnTo>
                    <a:pt x="409887" y="32397"/>
                  </a:lnTo>
                  <a:cubicBezTo>
                    <a:pt x="411147" y="34785"/>
                    <a:pt x="413932" y="36675"/>
                    <a:pt x="417779" y="36675"/>
                  </a:cubicBezTo>
                  <a:cubicBezTo>
                    <a:pt x="423913" y="36675"/>
                    <a:pt x="428556" y="32099"/>
                    <a:pt x="428556" y="23941"/>
                  </a:cubicBezTo>
                  <a:lnTo>
                    <a:pt x="428556" y="23577"/>
                  </a:lnTo>
                  <a:cubicBezTo>
                    <a:pt x="428556" y="15419"/>
                    <a:pt x="423847" y="10910"/>
                    <a:pt x="417779" y="10910"/>
                  </a:cubicBezTo>
                  <a:cubicBezTo>
                    <a:pt x="414131" y="10910"/>
                    <a:pt x="411246" y="12999"/>
                    <a:pt x="409887" y="15353"/>
                  </a:cubicBezTo>
                  <a:lnTo>
                    <a:pt x="409887" y="11473"/>
                  </a:lnTo>
                  <a:lnTo>
                    <a:pt x="403023" y="11473"/>
                  </a:lnTo>
                  <a:lnTo>
                    <a:pt x="403023" y="44567"/>
                  </a:lnTo>
                  <a:close/>
                  <a:moveTo>
                    <a:pt x="363496" y="36144"/>
                  </a:moveTo>
                  <a:lnTo>
                    <a:pt x="370361" y="36144"/>
                  </a:lnTo>
                  <a:lnTo>
                    <a:pt x="370361" y="21885"/>
                  </a:lnTo>
                  <a:cubicBezTo>
                    <a:pt x="370361" y="18238"/>
                    <a:pt x="372582" y="16447"/>
                    <a:pt x="375500" y="16447"/>
                  </a:cubicBezTo>
                  <a:cubicBezTo>
                    <a:pt x="378518" y="16447"/>
                    <a:pt x="379844" y="18072"/>
                    <a:pt x="379844" y="21421"/>
                  </a:cubicBezTo>
                  <a:lnTo>
                    <a:pt x="379844" y="36144"/>
                  </a:lnTo>
                  <a:lnTo>
                    <a:pt x="386675" y="36144"/>
                  </a:lnTo>
                  <a:lnTo>
                    <a:pt x="386675" y="20426"/>
                  </a:lnTo>
                  <a:cubicBezTo>
                    <a:pt x="386675" y="13828"/>
                    <a:pt x="383226" y="10910"/>
                    <a:pt x="378352" y="10910"/>
                  </a:cubicBezTo>
                  <a:cubicBezTo>
                    <a:pt x="374240" y="10910"/>
                    <a:pt x="371554" y="12932"/>
                    <a:pt x="370327" y="15386"/>
                  </a:cubicBezTo>
                  <a:lnTo>
                    <a:pt x="370327" y="11473"/>
                  </a:lnTo>
                  <a:lnTo>
                    <a:pt x="363463" y="11473"/>
                  </a:lnTo>
                  <a:lnTo>
                    <a:pt x="363463" y="36144"/>
                  </a:lnTo>
                  <a:close/>
                  <a:moveTo>
                    <a:pt x="345889" y="36675"/>
                  </a:moveTo>
                  <a:cubicBezTo>
                    <a:pt x="353283" y="36675"/>
                    <a:pt x="358920" y="31734"/>
                    <a:pt x="358920" y="23941"/>
                  </a:cubicBezTo>
                  <a:lnTo>
                    <a:pt x="358920" y="23577"/>
                  </a:lnTo>
                  <a:cubicBezTo>
                    <a:pt x="358920" y="15883"/>
                    <a:pt x="353350" y="10910"/>
                    <a:pt x="345922" y="10910"/>
                  </a:cubicBezTo>
                  <a:cubicBezTo>
                    <a:pt x="338494" y="10910"/>
                    <a:pt x="332890" y="15950"/>
                    <a:pt x="332890" y="23709"/>
                  </a:cubicBezTo>
                  <a:lnTo>
                    <a:pt x="332890" y="24107"/>
                  </a:lnTo>
                  <a:cubicBezTo>
                    <a:pt x="332923" y="31767"/>
                    <a:pt x="338527" y="36675"/>
                    <a:pt x="345889" y="36675"/>
                  </a:cubicBezTo>
                  <a:moveTo>
                    <a:pt x="345955" y="31469"/>
                  </a:moveTo>
                  <a:cubicBezTo>
                    <a:pt x="342075" y="31469"/>
                    <a:pt x="339920" y="28650"/>
                    <a:pt x="339920" y="23908"/>
                  </a:cubicBezTo>
                  <a:lnTo>
                    <a:pt x="339920" y="23543"/>
                  </a:lnTo>
                  <a:cubicBezTo>
                    <a:pt x="339920" y="18835"/>
                    <a:pt x="342208" y="16082"/>
                    <a:pt x="345955" y="16082"/>
                  </a:cubicBezTo>
                  <a:cubicBezTo>
                    <a:pt x="349768" y="16082"/>
                    <a:pt x="351990" y="18901"/>
                    <a:pt x="351990" y="23643"/>
                  </a:cubicBezTo>
                  <a:lnTo>
                    <a:pt x="351990" y="23974"/>
                  </a:lnTo>
                  <a:cubicBezTo>
                    <a:pt x="351990" y="28650"/>
                    <a:pt x="349768" y="31469"/>
                    <a:pt x="345955" y="31469"/>
                  </a:cubicBezTo>
                  <a:moveTo>
                    <a:pt x="324700" y="8091"/>
                  </a:moveTo>
                  <a:cubicBezTo>
                    <a:pt x="326921" y="8091"/>
                    <a:pt x="328612" y="6499"/>
                    <a:pt x="328612" y="4344"/>
                  </a:cubicBezTo>
                  <a:cubicBezTo>
                    <a:pt x="328612" y="2222"/>
                    <a:pt x="326921" y="597"/>
                    <a:pt x="324700" y="597"/>
                  </a:cubicBezTo>
                  <a:cubicBezTo>
                    <a:pt x="322544" y="597"/>
                    <a:pt x="320820" y="2189"/>
                    <a:pt x="320820" y="4344"/>
                  </a:cubicBezTo>
                  <a:cubicBezTo>
                    <a:pt x="320820" y="6499"/>
                    <a:pt x="322544" y="8091"/>
                    <a:pt x="324700" y="8091"/>
                  </a:cubicBezTo>
                  <a:moveTo>
                    <a:pt x="321351" y="36144"/>
                  </a:moveTo>
                  <a:lnTo>
                    <a:pt x="328148" y="36144"/>
                  </a:lnTo>
                  <a:lnTo>
                    <a:pt x="328148" y="11440"/>
                  </a:lnTo>
                  <a:lnTo>
                    <a:pt x="321351" y="11440"/>
                  </a:lnTo>
                  <a:lnTo>
                    <a:pt x="321351" y="36144"/>
                  </a:lnTo>
                  <a:close/>
                  <a:moveTo>
                    <a:pt x="312397" y="36608"/>
                  </a:moveTo>
                  <a:cubicBezTo>
                    <a:pt x="314254" y="36608"/>
                    <a:pt x="315614" y="36277"/>
                    <a:pt x="316542" y="35945"/>
                  </a:cubicBezTo>
                  <a:lnTo>
                    <a:pt x="316542" y="30673"/>
                  </a:lnTo>
                  <a:cubicBezTo>
                    <a:pt x="315747" y="31004"/>
                    <a:pt x="314984" y="31137"/>
                    <a:pt x="313956" y="31137"/>
                  </a:cubicBezTo>
                  <a:cubicBezTo>
                    <a:pt x="312198" y="31137"/>
                    <a:pt x="311204" y="30208"/>
                    <a:pt x="311204" y="28219"/>
                  </a:cubicBezTo>
                  <a:lnTo>
                    <a:pt x="311204" y="16315"/>
                  </a:lnTo>
                  <a:lnTo>
                    <a:pt x="316410" y="16315"/>
                  </a:lnTo>
                  <a:lnTo>
                    <a:pt x="316410" y="11440"/>
                  </a:lnTo>
                  <a:lnTo>
                    <a:pt x="311204" y="11440"/>
                  </a:lnTo>
                  <a:lnTo>
                    <a:pt x="311204" y="6101"/>
                  </a:lnTo>
                  <a:lnTo>
                    <a:pt x="304406" y="6101"/>
                  </a:lnTo>
                  <a:lnTo>
                    <a:pt x="304406" y="11440"/>
                  </a:lnTo>
                  <a:lnTo>
                    <a:pt x="301256" y="11440"/>
                  </a:lnTo>
                  <a:lnTo>
                    <a:pt x="301256" y="16315"/>
                  </a:lnTo>
                  <a:lnTo>
                    <a:pt x="304406" y="16315"/>
                  </a:lnTo>
                  <a:lnTo>
                    <a:pt x="304406" y="28816"/>
                  </a:lnTo>
                  <a:cubicBezTo>
                    <a:pt x="304406" y="33989"/>
                    <a:pt x="307191" y="36608"/>
                    <a:pt x="312397" y="36608"/>
                  </a:cubicBezTo>
                  <a:moveTo>
                    <a:pt x="285405" y="31900"/>
                  </a:moveTo>
                  <a:cubicBezTo>
                    <a:pt x="282918" y="31900"/>
                    <a:pt x="281824" y="30706"/>
                    <a:pt x="281824" y="28915"/>
                  </a:cubicBezTo>
                  <a:cubicBezTo>
                    <a:pt x="281824" y="26262"/>
                    <a:pt x="284145" y="25433"/>
                    <a:pt x="288091" y="25433"/>
                  </a:cubicBezTo>
                  <a:lnTo>
                    <a:pt x="290744" y="25433"/>
                  </a:lnTo>
                  <a:lnTo>
                    <a:pt x="290744" y="27523"/>
                  </a:lnTo>
                  <a:cubicBezTo>
                    <a:pt x="290744" y="30242"/>
                    <a:pt x="288456" y="31900"/>
                    <a:pt x="285405" y="31900"/>
                  </a:cubicBezTo>
                  <a:moveTo>
                    <a:pt x="283383" y="36675"/>
                  </a:moveTo>
                  <a:cubicBezTo>
                    <a:pt x="287262" y="36675"/>
                    <a:pt x="289418" y="35182"/>
                    <a:pt x="290844" y="33193"/>
                  </a:cubicBezTo>
                  <a:lnTo>
                    <a:pt x="290844" y="36177"/>
                  </a:lnTo>
                  <a:lnTo>
                    <a:pt x="297509" y="36177"/>
                  </a:lnTo>
                  <a:lnTo>
                    <a:pt x="297509" y="20095"/>
                  </a:lnTo>
                  <a:cubicBezTo>
                    <a:pt x="297509" y="13397"/>
                    <a:pt x="293231" y="10943"/>
                    <a:pt x="287163" y="10943"/>
                  </a:cubicBezTo>
                  <a:cubicBezTo>
                    <a:pt x="281128" y="10943"/>
                    <a:pt x="276485" y="13529"/>
                    <a:pt x="276054" y="19398"/>
                  </a:cubicBezTo>
                  <a:lnTo>
                    <a:pt x="282521" y="19398"/>
                  </a:lnTo>
                  <a:cubicBezTo>
                    <a:pt x="282786" y="17276"/>
                    <a:pt x="284013" y="15917"/>
                    <a:pt x="286732" y="15917"/>
                  </a:cubicBezTo>
                  <a:cubicBezTo>
                    <a:pt x="289849" y="15917"/>
                    <a:pt x="290744" y="17508"/>
                    <a:pt x="290744" y="20460"/>
                  </a:cubicBezTo>
                  <a:lnTo>
                    <a:pt x="290744" y="21454"/>
                  </a:lnTo>
                  <a:lnTo>
                    <a:pt x="287959" y="21454"/>
                  </a:lnTo>
                  <a:cubicBezTo>
                    <a:pt x="280398" y="21454"/>
                    <a:pt x="275126" y="23643"/>
                    <a:pt x="275126" y="29379"/>
                  </a:cubicBezTo>
                  <a:cubicBezTo>
                    <a:pt x="275126" y="34486"/>
                    <a:pt x="278906" y="36675"/>
                    <a:pt x="283383" y="36675"/>
                  </a:cubicBezTo>
                  <a:moveTo>
                    <a:pt x="233146" y="36144"/>
                  </a:moveTo>
                  <a:lnTo>
                    <a:pt x="240010" y="36144"/>
                  </a:lnTo>
                  <a:lnTo>
                    <a:pt x="240010" y="21554"/>
                  </a:lnTo>
                  <a:cubicBezTo>
                    <a:pt x="240010" y="18205"/>
                    <a:pt x="242132" y="16514"/>
                    <a:pt x="244785" y="16514"/>
                  </a:cubicBezTo>
                  <a:cubicBezTo>
                    <a:pt x="247205" y="16514"/>
                    <a:pt x="248664" y="17939"/>
                    <a:pt x="248664" y="21090"/>
                  </a:cubicBezTo>
                  <a:lnTo>
                    <a:pt x="248664" y="36144"/>
                  </a:lnTo>
                  <a:lnTo>
                    <a:pt x="255462" y="36144"/>
                  </a:lnTo>
                  <a:lnTo>
                    <a:pt x="255462" y="21554"/>
                  </a:lnTo>
                  <a:cubicBezTo>
                    <a:pt x="255462" y="18205"/>
                    <a:pt x="257584" y="16514"/>
                    <a:pt x="260237" y="16514"/>
                  </a:cubicBezTo>
                  <a:cubicBezTo>
                    <a:pt x="262691" y="16514"/>
                    <a:pt x="264117" y="17939"/>
                    <a:pt x="264117" y="21090"/>
                  </a:cubicBezTo>
                  <a:lnTo>
                    <a:pt x="264117" y="36144"/>
                  </a:lnTo>
                  <a:lnTo>
                    <a:pt x="270915" y="36144"/>
                  </a:lnTo>
                  <a:lnTo>
                    <a:pt x="270915" y="20327"/>
                  </a:lnTo>
                  <a:cubicBezTo>
                    <a:pt x="270915" y="13761"/>
                    <a:pt x="267367" y="10876"/>
                    <a:pt x="262790" y="10876"/>
                  </a:cubicBezTo>
                  <a:cubicBezTo>
                    <a:pt x="259673" y="10876"/>
                    <a:pt x="256457" y="12203"/>
                    <a:pt x="254467" y="15154"/>
                  </a:cubicBezTo>
                  <a:cubicBezTo>
                    <a:pt x="253274" y="12236"/>
                    <a:pt x="250820" y="10876"/>
                    <a:pt x="247570" y="10876"/>
                  </a:cubicBezTo>
                  <a:cubicBezTo>
                    <a:pt x="243889" y="10876"/>
                    <a:pt x="241237" y="12899"/>
                    <a:pt x="240010" y="15220"/>
                  </a:cubicBezTo>
                  <a:lnTo>
                    <a:pt x="240010" y="11440"/>
                  </a:lnTo>
                  <a:lnTo>
                    <a:pt x="233146" y="11440"/>
                  </a:lnTo>
                  <a:lnTo>
                    <a:pt x="233146" y="36144"/>
                  </a:lnTo>
                  <a:close/>
                  <a:moveTo>
                    <a:pt x="213847" y="36144"/>
                  </a:moveTo>
                  <a:lnTo>
                    <a:pt x="220678" y="36144"/>
                  </a:lnTo>
                  <a:lnTo>
                    <a:pt x="220678" y="23776"/>
                  </a:lnTo>
                  <a:cubicBezTo>
                    <a:pt x="220678" y="19067"/>
                    <a:pt x="223596" y="17409"/>
                    <a:pt x="228669" y="17442"/>
                  </a:cubicBezTo>
                  <a:lnTo>
                    <a:pt x="228669" y="11075"/>
                  </a:lnTo>
                  <a:cubicBezTo>
                    <a:pt x="224657" y="11109"/>
                    <a:pt x="222236" y="12866"/>
                    <a:pt x="220678" y="16182"/>
                  </a:cubicBezTo>
                  <a:lnTo>
                    <a:pt x="220678" y="11473"/>
                  </a:lnTo>
                  <a:lnTo>
                    <a:pt x="213847" y="11473"/>
                  </a:lnTo>
                  <a:lnTo>
                    <a:pt x="213847" y="36144"/>
                  </a:lnTo>
                  <a:close/>
                  <a:moveTo>
                    <a:pt x="196239" y="36675"/>
                  </a:moveTo>
                  <a:cubicBezTo>
                    <a:pt x="203667" y="36675"/>
                    <a:pt x="209271" y="31734"/>
                    <a:pt x="209271" y="23941"/>
                  </a:cubicBezTo>
                  <a:lnTo>
                    <a:pt x="209271" y="23577"/>
                  </a:lnTo>
                  <a:cubicBezTo>
                    <a:pt x="209271" y="15883"/>
                    <a:pt x="203700" y="10910"/>
                    <a:pt x="196272" y="10910"/>
                  </a:cubicBezTo>
                  <a:cubicBezTo>
                    <a:pt x="188844" y="10910"/>
                    <a:pt x="183240" y="15950"/>
                    <a:pt x="183240" y="23709"/>
                  </a:cubicBezTo>
                  <a:lnTo>
                    <a:pt x="183240" y="24107"/>
                  </a:lnTo>
                  <a:cubicBezTo>
                    <a:pt x="183240" y="31767"/>
                    <a:pt x="188878" y="36675"/>
                    <a:pt x="196239" y="36675"/>
                  </a:cubicBezTo>
                  <a:moveTo>
                    <a:pt x="196272" y="31469"/>
                  </a:moveTo>
                  <a:cubicBezTo>
                    <a:pt x="192392" y="31469"/>
                    <a:pt x="190237" y="28650"/>
                    <a:pt x="190237" y="23908"/>
                  </a:cubicBezTo>
                  <a:lnTo>
                    <a:pt x="190237" y="23543"/>
                  </a:lnTo>
                  <a:cubicBezTo>
                    <a:pt x="190237" y="18835"/>
                    <a:pt x="192492" y="16082"/>
                    <a:pt x="196272" y="16082"/>
                  </a:cubicBezTo>
                  <a:cubicBezTo>
                    <a:pt x="200086" y="16082"/>
                    <a:pt x="202307" y="18901"/>
                    <a:pt x="202307" y="23643"/>
                  </a:cubicBezTo>
                  <a:lnTo>
                    <a:pt x="202307" y="23974"/>
                  </a:lnTo>
                  <a:cubicBezTo>
                    <a:pt x="202340" y="28650"/>
                    <a:pt x="200086" y="31469"/>
                    <a:pt x="196272" y="31469"/>
                  </a:cubicBezTo>
                  <a:moveTo>
                    <a:pt x="169313" y="36144"/>
                  </a:moveTo>
                  <a:lnTo>
                    <a:pt x="176111" y="36144"/>
                  </a:lnTo>
                  <a:lnTo>
                    <a:pt x="176111" y="16315"/>
                  </a:lnTo>
                  <a:lnTo>
                    <a:pt x="181483" y="16315"/>
                  </a:lnTo>
                  <a:lnTo>
                    <a:pt x="181483" y="11440"/>
                  </a:lnTo>
                  <a:lnTo>
                    <a:pt x="176111" y="11440"/>
                  </a:lnTo>
                  <a:lnTo>
                    <a:pt x="176111" y="8423"/>
                  </a:lnTo>
                  <a:cubicBezTo>
                    <a:pt x="176111" y="6532"/>
                    <a:pt x="177006" y="5173"/>
                    <a:pt x="179195" y="5173"/>
                  </a:cubicBezTo>
                  <a:cubicBezTo>
                    <a:pt x="180190" y="5173"/>
                    <a:pt x="181052" y="5372"/>
                    <a:pt x="181682" y="5604"/>
                  </a:cubicBezTo>
                  <a:lnTo>
                    <a:pt x="181682" y="464"/>
                  </a:lnTo>
                  <a:cubicBezTo>
                    <a:pt x="180588" y="133"/>
                    <a:pt x="179593" y="0"/>
                    <a:pt x="178134" y="0"/>
                  </a:cubicBezTo>
                  <a:cubicBezTo>
                    <a:pt x="172662" y="0"/>
                    <a:pt x="169313" y="2885"/>
                    <a:pt x="169313" y="8622"/>
                  </a:cubicBezTo>
                  <a:lnTo>
                    <a:pt x="169313" y="11440"/>
                  </a:lnTo>
                  <a:lnTo>
                    <a:pt x="166064" y="11440"/>
                  </a:lnTo>
                  <a:lnTo>
                    <a:pt x="166064" y="16315"/>
                  </a:lnTo>
                  <a:lnTo>
                    <a:pt x="169313" y="16315"/>
                  </a:lnTo>
                  <a:lnTo>
                    <a:pt x="169313" y="36144"/>
                  </a:lnTo>
                  <a:close/>
                  <a:moveTo>
                    <a:pt x="139768" y="31900"/>
                  </a:moveTo>
                  <a:cubicBezTo>
                    <a:pt x="137281" y="31900"/>
                    <a:pt x="136187" y="30706"/>
                    <a:pt x="136187" y="28915"/>
                  </a:cubicBezTo>
                  <a:cubicBezTo>
                    <a:pt x="136187" y="26262"/>
                    <a:pt x="138508" y="25433"/>
                    <a:pt x="142454" y="25433"/>
                  </a:cubicBezTo>
                  <a:lnTo>
                    <a:pt x="145107" y="25433"/>
                  </a:lnTo>
                  <a:lnTo>
                    <a:pt x="145107" y="27523"/>
                  </a:lnTo>
                  <a:cubicBezTo>
                    <a:pt x="145107" y="30242"/>
                    <a:pt x="142786" y="31900"/>
                    <a:pt x="139768" y="31900"/>
                  </a:cubicBezTo>
                  <a:moveTo>
                    <a:pt x="137745" y="36675"/>
                  </a:moveTo>
                  <a:cubicBezTo>
                    <a:pt x="141625" y="36675"/>
                    <a:pt x="143780" y="35182"/>
                    <a:pt x="145206" y="33193"/>
                  </a:cubicBezTo>
                  <a:lnTo>
                    <a:pt x="145206" y="36177"/>
                  </a:lnTo>
                  <a:lnTo>
                    <a:pt x="151871" y="36177"/>
                  </a:lnTo>
                  <a:lnTo>
                    <a:pt x="151871" y="20095"/>
                  </a:lnTo>
                  <a:cubicBezTo>
                    <a:pt x="151871" y="13397"/>
                    <a:pt x="147594" y="10943"/>
                    <a:pt x="141526" y="10943"/>
                  </a:cubicBezTo>
                  <a:cubicBezTo>
                    <a:pt x="135490" y="10943"/>
                    <a:pt x="130848" y="13529"/>
                    <a:pt x="130417" y="19398"/>
                  </a:cubicBezTo>
                  <a:lnTo>
                    <a:pt x="136883" y="19398"/>
                  </a:lnTo>
                  <a:cubicBezTo>
                    <a:pt x="137182" y="17276"/>
                    <a:pt x="138375" y="15917"/>
                    <a:pt x="141094" y="15917"/>
                  </a:cubicBezTo>
                  <a:cubicBezTo>
                    <a:pt x="144211" y="15917"/>
                    <a:pt x="145107" y="17508"/>
                    <a:pt x="145107" y="20460"/>
                  </a:cubicBezTo>
                  <a:lnTo>
                    <a:pt x="145107" y="21454"/>
                  </a:lnTo>
                  <a:lnTo>
                    <a:pt x="142321" y="21454"/>
                  </a:lnTo>
                  <a:cubicBezTo>
                    <a:pt x="134761" y="21454"/>
                    <a:pt x="129489" y="23643"/>
                    <a:pt x="129489" y="29379"/>
                  </a:cubicBezTo>
                  <a:cubicBezTo>
                    <a:pt x="129455" y="34486"/>
                    <a:pt x="133236" y="36675"/>
                    <a:pt x="137745" y="36675"/>
                  </a:cubicBezTo>
                  <a:moveTo>
                    <a:pt x="118048" y="36144"/>
                  </a:moveTo>
                  <a:lnTo>
                    <a:pt x="124846" y="36144"/>
                  </a:lnTo>
                  <a:lnTo>
                    <a:pt x="124846" y="265"/>
                  </a:lnTo>
                  <a:lnTo>
                    <a:pt x="118048" y="265"/>
                  </a:lnTo>
                  <a:lnTo>
                    <a:pt x="118048" y="36144"/>
                  </a:lnTo>
                  <a:close/>
                  <a:moveTo>
                    <a:pt x="88072" y="36144"/>
                  </a:moveTo>
                  <a:lnTo>
                    <a:pt x="94936" y="36144"/>
                  </a:lnTo>
                  <a:lnTo>
                    <a:pt x="94936" y="23776"/>
                  </a:lnTo>
                  <a:cubicBezTo>
                    <a:pt x="94936" y="19067"/>
                    <a:pt x="97854" y="17409"/>
                    <a:pt x="102928" y="17442"/>
                  </a:cubicBezTo>
                  <a:lnTo>
                    <a:pt x="102928" y="11075"/>
                  </a:lnTo>
                  <a:cubicBezTo>
                    <a:pt x="98915" y="11109"/>
                    <a:pt x="96495" y="12866"/>
                    <a:pt x="94936" y="16182"/>
                  </a:cubicBezTo>
                  <a:lnTo>
                    <a:pt x="94936" y="11473"/>
                  </a:lnTo>
                  <a:lnTo>
                    <a:pt x="88072" y="11473"/>
                  </a:lnTo>
                  <a:lnTo>
                    <a:pt x="88072" y="36144"/>
                  </a:lnTo>
                  <a:close/>
                  <a:moveTo>
                    <a:pt x="67381" y="36675"/>
                  </a:moveTo>
                  <a:cubicBezTo>
                    <a:pt x="71426" y="36675"/>
                    <a:pt x="73946" y="34785"/>
                    <a:pt x="75206" y="32298"/>
                  </a:cubicBezTo>
                  <a:lnTo>
                    <a:pt x="75206" y="36177"/>
                  </a:lnTo>
                  <a:lnTo>
                    <a:pt x="82004" y="36177"/>
                  </a:lnTo>
                  <a:lnTo>
                    <a:pt x="82004" y="11473"/>
                  </a:lnTo>
                  <a:lnTo>
                    <a:pt x="75206" y="11473"/>
                  </a:lnTo>
                  <a:lnTo>
                    <a:pt x="75206" y="25964"/>
                  </a:lnTo>
                  <a:cubicBezTo>
                    <a:pt x="75206" y="29612"/>
                    <a:pt x="72918" y="31402"/>
                    <a:pt x="70066" y="31402"/>
                  </a:cubicBezTo>
                  <a:cubicBezTo>
                    <a:pt x="67148" y="31402"/>
                    <a:pt x="65789" y="29811"/>
                    <a:pt x="65789" y="26428"/>
                  </a:cubicBezTo>
                  <a:lnTo>
                    <a:pt x="65789" y="11473"/>
                  </a:lnTo>
                  <a:lnTo>
                    <a:pt x="58991" y="11473"/>
                  </a:lnTo>
                  <a:lnTo>
                    <a:pt x="58991" y="27390"/>
                  </a:lnTo>
                  <a:cubicBezTo>
                    <a:pt x="58991" y="33823"/>
                    <a:pt x="62572" y="36675"/>
                    <a:pt x="67381" y="36675"/>
                  </a:cubicBezTo>
                  <a:moveTo>
                    <a:pt x="41549" y="36675"/>
                  </a:moveTo>
                  <a:cubicBezTo>
                    <a:pt x="48977" y="36675"/>
                    <a:pt x="54581" y="31734"/>
                    <a:pt x="54581" y="23941"/>
                  </a:cubicBezTo>
                  <a:lnTo>
                    <a:pt x="54581" y="23577"/>
                  </a:lnTo>
                  <a:cubicBezTo>
                    <a:pt x="54581" y="15883"/>
                    <a:pt x="49010" y="10910"/>
                    <a:pt x="41582" y="10910"/>
                  </a:cubicBezTo>
                  <a:cubicBezTo>
                    <a:pt x="34154" y="10910"/>
                    <a:pt x="28550" y="15950"/>
                    <a:pt x="28550" y="23709"/>
                  </a:cubicBezTo>
                  <a:lnTo>
                    <a:pt x="28550" y="24107"/>
                  </a:lnTo>
                  <a:cubicBezTo>
                    <a:pt x="28584" y="31767"/>
                    <a:pt x="34188" y="36675"/>
                    <a:pt x="41549" y="36675"/>
                  </a:cubicBezTo>
                  <a:moveTo>
                    <a:pt x="41615" y="31469"/>
                  </a:moveTo>
                  <a:cubicBezTo>
                    <a:pt x="37736" y="31469"/>
                    <a:pt x="35580" y="28650"/>
                    <a:pt x="35580" y="23908"/>
                  </a:cubicBezTo>
                  <a:lnTo>
                    <a:pt x="35580" y="23543"/>
                  </a:lnTo>
                  <a:cubicBezTo>
                    <a:pt x="35580" y="18835"/>
                    <a:pt x="37835" y="16082"/>
                    <a:pt x="41615" y="16082"/>
                  </a:cubicBezTo>
                  <a:cubicBezTo>
                    <a:pt x="45429" y="16082"/>
                    <a:pt x="47650" y="18901"/>
                    <a:pt x="47650" y="23643"/>
                  </a:cubicBezTo>
                  <a:lnTo>
                    <a:pt x="47650" y="23974"/>
                  </a:lnTo>
                  <a:cubicBezTo>
                    <a:pt x="47650" y="28650"/>
                    <a:pt x="45429" y="31469"/>
                    <a:pt x="41615" y="31469"/>
                  </a:cubicBezTo>
                  <a:moveTo>
                    <a:pt x="12700" y="31336"/>
                  </a:moveTo>
                  <a:cubicBezTo>
                    <a:pt x="8953" y="31336"/>
                    <a:pt x="6599" y="28948"/>
                    <a:pt x="6599" y="23974"/>
                  </a:cubicBezTo>
                  <a:lnTo>
                    <a:pt x="6599" y="23610"/>
                  </a:lnTo>
                  <a:cubicBezTo>
                    <a:pt x="6599" y="18636"/>
                    <a:pt x="9053" y="16149"/>
                    <a:pt x="12634" y="16149"/>
                  </a:cubicBezTo>
                  <a:cubicBezTo>
                    <a:pt x="16082" y="16149"/>
                    <a:pt x="18536" y="18603"/>
                    <a:pt x="18536" y="23610"/>
                  </a:cubicBezTo>
                  <a:lnTo>
                    <a:pt x="18536" y="23974"/>
                  </a:lnTo>
                  <a:cubicBezTo>
                    <a:pt x="18569" y="28783"/>
                    <a:pt x="16480" y="31336"/>
                    <a:pt x="12700" y="31336"/>
                  </a:cubicBezTo>
                  <a:moveTo>
                    <a:pt x="0" y="44567"/>
                  </a:moveTo>
                  <a:lnTo>
                    <a:pt x="6831" y="44567"/>
                  </a:lnTo>
                  <a:lnTo>
                    <a:pt x="6831" y="32397"/>
                  </a:lnTo>
                  <a:cubicBezTo>
                    <a:pt x="8124" y="34785"/>
                    <a:pt x="10910" y="36675"/>
                    <a:pt x="14723" y="36675"/>
                  </a:cubicBezTo>
                  <a:cubicBezTo>
                    <a:pt x="20857" y="36675"/>
                    <a:pt x="25500" y="32099"/>
                    <a:pt x="25500" y="23941"/>
                  </a:cubicBezTo>
                  <a:lnTo>
                    <a:pt x="25500" y="23577"/>
                  </a:lnTo>
                  <a:cubicBezTo>
                    <a:pt x="25500" y="15419"/>
                    <a:pt x="20791" y="10910"/>
                    <a:pt x="14723" y="10910"/>
                  </a:cubicBezTo>
                  <a:cubicBezTo>
                    <a:pt x="11075" y="10910"/>
                    <a:pt x="8190" y="12999"/>
                    <a:pt x="6831" y="15353"/>
                  </a:cubicBezTo>
                  <a:lnTo>
                    <a:pt x="6831" y="11473"/>
                  </a:lnTo>
                  <a:lnTo>
                    <a:pt x="0" y="11473"/>
                  </a:lnTo>
                  <a:lnTo>
                    <a:pt x="0" y="44567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="" xmlns:a16="http://schemas.microsoft.com/office/drawing/2014/main" id="{9955388E-D650-47B7-B462-2A70DE86D34E}"/>
                </a:ext>
              </a:extLst>
            </p:cNvPr>
            <p:cNvSpPr/>
            <p:nvPr/>
          </p:nvSpPr>
          <p:spPr>
            <a:xfrm>
              <a:off x="999327" y="250402"/>
              <a:ext cx="484131" cy="33160"/>
            </a:xfrm>
            <a:custGeom>
              <a:avLst/>
              <a:gdLst>
                <a:gd name="connsiteX0" fmla="*/ 469574 w 484131"/>
                <a:gd name="connsiteY0" fmla="*/ 20857 h 33159"/>
                <a:gd name="connsiteX1" fmla="*/ 475245 w 484131"/>
                <a:gd name="connsiteY1" fmla="*/ 15320 h 33159"/>
                <a:gd name="connsiteX2" fmla="*/ 480616 w 484131"/>
                <a:gd name="connsiteY2" fmla="*/ 20857 h 33159"/>
                <a:gd name="connsiteX3" fmla="*/ 469574 w 484131"/>
                <a:gd name="connsiteY3" fmla="*/ 20857 h 33159"/>
                <a:gd name="connsiteX4" fmla="*/ 475443 w 484131"/>
                <a:gd name="connsiteY4" fmla="*/ 36409 h 33159"/>
                <a:gd name="connsiteX5" fmla="*/ 487248 w 484131"/>
                <a:gd name="connsiteY5" fmla="*/ 28086 h 33159"/>
                <a:gd name="connsiteX6" fmla="*/ 480782 w 484131"/>
                <a:gd name="connsiteY6" fmla="*/ 28086 h 33159"/>
                <a:gd name="connsiteX7" fmla="*/ 475642 w 484131"/>
                <a:gd name="connsiteY7" fmla="*/ 31535 h 33159"/>
                <a:gd name="connsiteX8" fmla="*/ 469508 w 484131"/>
                <a:gd name="connsiteY8" fmla="*/ 25069 h 33159"/>
                <a:gd name="connsiteX9" fmla="*/ 487315 w 484131"/>
                <a:gd name="connsiteY9" fmla="*/ 25069 h 33159"/>
                <a:gd name="connsiteX10" fmla="*/ 487315 w 484131"/>
                <a:gd name="connsiteY10" fmla="*/ 23179 h 33159"/>
                <a:gd name="connsiteX11" fmla="*/ 475278 w 484131"/>
                <a:gd name="connsiteY11" fmla="*/ 10611 h 33159"/>
                <a:gd name="connsiteX12" fmla="*/ 462578 w 484131"/>
                <a:gd name="connsiteY12" fmla="*/ 23444 h 33159"/>
                <a:gd name="connsiteX13" fmla="*/ 462578 w 484131"/>
                <a:gd name="connsiteY13" fmla="*/ 23809 h 33159"/>
                <a:gd name="connsiteX14" fmla="*/ 475443 w 484131"/>
                <a:gd name="connsiteY14" fmla="*/ 36409 h 33159"/>
                <a:gd name="connsiteX15" fmla="*/ 451038 w 484131"/>
                <a:gd name="connsiteY15" fmla="*/ 35879 h 33159"/>
                <a:gd name="connsiteX16" fmla="*/ 457836 w 484131"/>
                <a:gd name="connsiteY16" fmla="*/ 35879 h 33159"/>
                <a:gd name="connsiteX17" fmla="*/ 457836 w 484131"/>
                <a:gd name="connsiteY17" fmla="*/ 0 h 33159"/>
                <a:gd name="connsiteX18" fmla="*/ 451038 w 484131"/>
                <a:gd name="connsiteY18" fmla="*/ 0 h 33159"/>
                <a:gd name="connsiteX19" fmla="*/ 451038 w 484131"/>
                <a:gd name="connsiteY19" fmla="*/ 35879 h 33159"/>
                <a:gd name="connsiteX20" fmla="*/ 432900 w 484131"/>
                <a:gd name="connsiteY20" fmla="*/ 31634 h 33159"/>
                <a:gd name="connsiteX21" fmla="*/ 429318 w 484131"/>
                <a:gd name="connsiteY21" fmla="*/ 28650 h 33159"/>
                <a:gd name="connsiteX22" fmla="*/ 435586 w 484131"/>
                <a:gd name="connsiteY22" fmla="*/ 25168 h 33159"/>
                <a:gd name="connsiteX23" fmla="*/ 438238 w 484131"/>
                <a:gd name="connsiteY23" fmla="*/ 25168 h 33159"/>
                <a:gd name="connsiteX24" fmla="*/ 438238 w 484131"/>
                <a:gd name="connsiteY24" fmla="*/ 27257 h 33159"/>
                <a:gd name="connsiteX25" fmla="*/ 432900 w 484131"/>
                <a:gd name="connsiteY25" fmla="*/ 31634 h 33159"/>
                <a:gd name="connsiteX26" fmla="*/ 430877 w 484131"/>
                <a:gd name="connsiteY26" fmla="*/ 36409 h 33159"/>
                <a:gd name="connsiteX27" fmla="*/ 438338 w 484131"/>
                <a:gd name="connsiteY27" fmla="*/ 32928 h 33159"/>
                <a:gd name="connsiteX28" fmla="*/ 438338 w 484131"/>
                <a:gd name="connsiteY28" fmla="*/ 35912 h 33159"/>
                <a:gd name="connsiteX29" fmla="*/ 445003 w 484131"/>
                <a:gd name="connsiteY29" fmla="*/ 35912 h 33159"/>
                <a:gd name="connsiteX30" fmla="*/ 445003 w 484131"/>
                <a:gd name="connsiteY30" fmla="*/ 19830 h 33159"/>
                <a:gd name="connsiteX31" fmla="*/ 434657 w 484131"/>
                <a:gd name="connsiteY31" fmla="*/ 10677 h 33159"/>
                <a:gd name="connsiteX32" fmla="*/ 423549 w 484131"/>
                <a:gd name="connsiteY32" fmla="*/ 19133 h 33159"/>
                <a:gd name="connsiteX33" fmla="*/ 430015 w 484131"/>
                <a:gd name="connsiteY33" fmla="*/ 19133 h 33159"/>
                <a:gd name="connsiteX34" fmla="*/ 434226 w 484131"/>
                <a:gd name="connsiteY34" fmla="*/ 15651 h 33159"/>
                <a:gd name="connsiteX35" fmla="*/ 438238 w 484131"/>
                <a:gd name="connsiteY35" fmla="*/ 20194 h 33159"/>
                <a:gd name="connsiteX36" fmla="*/ 438238 w 484131"/>
                <a:gd name="connsiteY36" fmla="*/ 21189 h 33159"/>
                <a:gd name="connsiteX37" fmla="*/ 435453 w 484131"/>
                <a:gd name="connsiteY37" fmla="*/ 21189 h 33159"/>
                <a:gd name="connsiteX38" fmla="*/ 422620 w 484131"/>
                <a:gd name="connsiteY38" fmla="*/ 29114 h 33159"/>
                <a:gd name="connsiteX39" fmla="*/ 430877 w 484131"/>
                <a:gd name="connsiteY39" fmla="*/ 36409 h 33159"/>
                <a:gd name="connsiteX40" fmla="*/ 395197 w 484131"/>
                <a:gd name="connsiteY40" fmla="*/ 35879 h 33159"/>
                <a:gd name="connsiteX41" fmla="*/ 402061 w 484131"/>
                <a:gd name="connsiteY41" fmla="*/ 35879 h 33159"/>
                <a:gd name="connsiteX42" fmla="*/ 402061 w 484131"/>
                <a:gd name="connsiteY42" fmla="*/ 21620 h 33159"/>
                <a:gd name="connsiteX43" fmla="*/ 407201 w 484131"/>
                <a:gd name="connsiteY43" fmla="*/ 16182 h 33159"/>
                <a:gd name="connsiteX44" fmla="*/ 411545 w 484131"/>
                <a:gd name="connsiteY44" fmla="*/ 21156 h 33159"/>
                <a:gd name="connsiteX45" fmla="*/ 411545 w 484131"/>
                <a:gd name="connsiteY45" fmla="*/ 35879 h 33159"/>
                <a:gd name="connsiteX46" fmla="*/ 418376 w 484131"/>
                <a:gd name="connsiteY46" fmla="*/ 35879 h 33159"/>
                <a:gd name="connsiteX47" fmla="*/ 418376 w 484131"/>
                <a:gd name="connsiteY47" fmla="*/ 20161 h 33159"/>
                <a:gd name="connsiteX48" fmla="*/ 410053 w 484131"/>
                <a:gd name="connsiteY48" fmla="*/ 10611 h 33159"/>
                <a:gd name="connsiteX49" fmla="*/ 402028 w 484131"/>
                <a:gd name="connsiteY49" fmla="*/ 15088 h 33159"/>
                <a:gd name="connsiteX50" fmla="*/ 402028 w 484131"/>
                <a:gd name="connsiteY50" fmla="*/ 11175 h 33159"/>
                <a:gd name="connsiteX51" fmla="*/ 395164 w 484131"/>
                <a:gd name="connsiteY51" fmla="*/ 11175 h 33159"/>
                <a:gd name="connsiteX52" fmla="*/ 395164 w 484131"/>
                <a:gd name="connsiteY52" fmla="*/ 35879 h 33159"/>
                <a:gd name="connsiteX53" fmla="*/ 377556 w 484131"/>
                <a:gd name="connsiteY53" fmla="*/ 36409 h 33159"/>
                <a:gd name="connsiteX54" fmla="*/ 390588 w 484131"/>
                <a:gd name="connsiteY54" fmla="*/ 23676 h 33159"/>
                <a:gd name="connsiteX55" fmla="*/ 390588 w 484131"/>
                <a:gd name="connsiteY55" fmla="*/ 23311 h 33159"/>
                <a:gd name="connsiteX56" fmla="*/ 377589 w 484131"/>
                <a:gd name="connsiteY56" fmla="*/ 10644 h 33159"/>
                <a:gd name="connsiteX57" fmla="*/ 364558 w 484131"/>
                <a:gd name="connsiteY57" fmla="*/ 23444 h 33159"/>
                <a:gd name="connsiteX58" fmla="*/ 364558 w 484131"/>
                <a:gd name="connsiteY58" fmla="*/ 23809 h 33159"/>
                <a:gd name="connsiteX59" fmla="*/ 377556 w 484131"/>
                <a:gd name="connsiteY59" fmla="*/ 36409 h 33159"/>
                <a:gd name="connsiteX60" fmla="*/ 377622 w 484131"/>
                <a:gd name="connsiteY60" fmla="*/ 31203 h 33159"/>
                <a:gd name="connsiteX61" fmla="*/ 371587 w 484131"/>
                <a:gd name="connsiteY61" fmla="*/ 23643 h 33159"/>
                <a:gd name="connsiteX62" fmla="*/ 371587 w 484131"/>
                <a:gd name="connsiteY62" fmla="*/ 23278 h 33159"/>
                <a:gd name="connsiteX63" fmla="*/ 377622 w 484131"/>
                <a:gd name="connsiteY63" fmla="*/ 15817 h 33159"/>
                <a:gd name="connsiteX64" fmla="*/ 383658 w 484131"/>
                <a:gd name="connsiteY64" fmla="*/ 23378 h 33159"/>
                <a:gd name="connsiteX65" fmla="*/ 383658 w 484131"/>
                <a:gd name="connsiteY65" fmla="*/ 23709 h 33159"/>
                <a:gd name="connsiteX66" fmla="*/ 377622 w 484131"/>
                <a:gd name="connsiteY66" fmla="*/ 31203 h 33159"/>
                <a:gd name="connsiteX67" fmla="*/ 356367 w 484131"/>
                <a:gd name="connsiteY67" fmla="*/ 7826 h 33159"/>
                <a:gd name="connsiteX68" fmla="*/ 360280 w 484131"/>
                <a:gd name="connsiteY68" fmla="*/ 4079 h 33159"/>
                <a:gd name="connsiteX69" fmla="*/ 356367 w 484131"/>
                <a:gd name="connsiteY69" fmla="*/ 365 h 33159"/>
                <a:gd name="connsiteX70" fmla="*/ 352487 w 484131"/>
                <a:gd name="connsiteY70" fmla="*/ 4079 h 33159"/>
                <a:gd name="connsiteX71" fmla="*/ 356367 w 484131"/>
                <a:gd name="connsiteY71" fmla="*/ 7826 h 33159"/>
                <a:gd name="connsiteX72" fmla="*/ 353018 w 484131"/>
                <a:gd name="connsiteY72" fmla="*/ 35879 h 33159"/>
                <a:gd name="connsiteX73" fmla="*/ 359816 w 484131"/>
                <a:gd name="connsiteY73" fmla="*/ 35879 h 33159"/>
                <a:gd name="connsiteX74" fmla="*/ 359816 w 484131"/>
                <a:gd name="connsiteY74" fmla="*/ 11175 h 33159"/>
                <a:gd name="connsiteX75" fmla="*/ 353018 w 484131"/>
                <a:gd name="connsiteY75" fmla="*/ 11175 h 33159"/>
                <a:gd name="connsiteX76" fmla="*/ 353018 w 484131"/>
                <a:gd name="connsiteY76" fmla="*/ 35879 h 33159"/>
                <a:gd name="connsiteX77" fmla="*/ 344032 w 484131"/>
                <a:gd name="connsiteY77" fmla="*/ 36343 h 33159"/>
                <a:gd name="connsiteX78" fmla="*/ 348177 w 484131"/>
                <a:gd name="connsiteY78" fmla="*/ 35680 h 33159"/>
                <a:gd name="connsiteX79" fmla="*/ 348177 w 484131"/>
                <a:gd name="connsiteY79" fmla="*/ 30407 h 33159"/>
                <a:gd name="connsiteX80" fmla="*/ 345590 w 484131"/>
                <a:gd name="connsiteY80" fmla="*/ 30872 h 33159"/>
                <a:gd name="connsiteX81" fmla="*/ 342838 w 484131"/>
                <a:gd name="connsiteY81" fmla="*/ 27954 h 33159"/>
                <a:gd name="connsiteX82" fmla="*/ 342838 w 484131"/>
                <a:gd name="connsiteY82" fmla="*/ 16049 h 33159"/>
                <a:gd name="connsiteX83" fmla="*/ 348044 w 484131"/>
                <a:gd name="connsiteY83" fmla="*/ 16049 h 33159"/>
                <a:gd name="connsiteX84" fmla="*/ 348044 w 484131"/>
                <a:gd name="connsiteY84" fmla="*/ 11175 h 33159"/>
                <a:gd name="connsiteX85" fmla="*/ 342838 w 484131"/>
                <a:gd name="connsiteY85" fmla="*/ 11175 h 33159"/>
                <a:gd name="connsiteX86" fmla="*/ 342838 w 484131"/>
                <a:gd name="connsiteY86" fmla="*/ 5836 h 33159"/>
                <a:gd name="connsiteX87" fmla="*/ 336040 w 484131"/>
                <a:gd name="connsiteY87" fmla="*/ 5836 h 33159"/>
                <a:gd name="connsiteX88" fmla="*/ 336040 w 484131"/>
                <a:gd name="connsiteY88" fmla="*/ 11175 h 33159"/>
                <a:gd name="connsiteX89" fmla="*/ 332890 w 484131"/>
                <a:gd name="connsiteY89" fmla="*/ 11175 h 33159"/>
                <a:gd name="connsiteX90" fmla="*/ 332890 w 484131"/>
                <a:gd name="connsiteY90" fmla="*/ 16049 h 33159"/>
                <a:gd name="connsiteX91" fmla="*/ 336040 w 484131"/>
                <a:gd name="connsiteY91" fmla="*/ 16049 h 33159"/>
                <a:gd name="connsiteX92" fmla="*/ 336040 w 484131"/>
                <a:gd name="connsiteY92" fmla="*/ 28551 h 33159"/>
                <a:gd name="connsiteX93" fmla="*/ 344032 w 484131"/>
                <a:gd name="connsiteY93" fmla="*/ 36343 h 33159"/>
                <a:gd name="connsiteX94" fmla="*/ 317106 w 484131"/>
                <a:gd name="connsiteY94" fmla="*/ 31634 h 33159"/>
                <a:gd name="connsiteX95" fmla="*/ 313525 w 484131"/>
                <a:gd name="connsiteY95" fmla="*/ 28650 h 33159"/>
                <a:gd name="connsiteX96" fmla="*/ 319792 w 484131"/>
                <a:gd name="connsiteY96" fmla="*/ 25168 h 33159"/>
                <a:gd name="connsiteX97" fmla="*/ 322445 w 484131"/>
                <a:gd name="connsiteY97" fmla="*/ 25168 h 33159"/>
                <a:gd name="connsiteX98" fmla="*/ 322445 w 484131"/>
                <a:gd name="connsiteY98" fmla="*/ 27257 h 33159"/>
                <a:gd name="connsiteX99" fmla="*/ 317106 w 484131"/>
                <a:gd name="connsiteY99" fmla="*/ 31634 h 33159"/>
                <a:gd name="connsiteX100" fmla="*/ 315050 w 484131"/>
                <a:gd name="connsiteY100" fmla="*/ 36409 h 33159"/>
                <a:gd name="connsiteX101" fmla="*/ 322511 w 484131"/>
                <a:gd name="connsiteY101" fmla="*/ 32928 h 33159"/>
                <a:gd name="connsiteX102" fmla="*/ 322511 w 484131"/>
                <a:gd name="connsiteY102" fmla="*/ 35912 h 33159"/>
                <a:gd name="connsiteX103" fmla="*/ 329176 w 484131"/>
                <a:gd name="connsiteY103" fmla="*/ 35912 h 33159"/>
                <a:gd name="connsiteX104" fmla="*/ 329176 w 484131"/>
                <a:gd name="connsiteY104" fmla="*/ 19830 h 33159"/>
                <a:gd name="connsiteX105" fmla="*/ 318830 w 484131"/>
                <a:gd name="connsiteY105" fmla="*/ 10677 h 33159"/>
                <a:gd name="connsiteX106" fmla="*/ 307722 w 484131"/>
                <a:gd name="connsiteY106" fmla="*/ 19133 h 33159"/>
                <a:gd name="connsiteX107" fmla="*/ 314188 w 484131"/>
                <a:gd name="connsiteY107" fmla="*/ 19133 h 33159"/>
                <a:gd name="connsiteX108" fmla="*/ 318399 w 484131"/>
                <a:gd name="connsiteY108" fmla="*/ 15651 h 33159"/>
                <a:gd name="connsiteX109" fmla="*/ 322412 w 484131"/>
                <a:gd name="connsiteY109" fmla="*/ 20194 h 33159"/>
                <a:gd name="connsiteX110" fmla="*/ 322412 w 484131"/>
                <a:gd name="connsiteY110" fmla="*/ 21189 h 33159"/>
                <a:gd name="connsiteX111" fmla="*/ 319626 w 484131"/>
                <a:gd name="connsiteY111" fmla="*/ 21189 h 33159"/>
                <a:gd name="connsiteX112" fmla="*/ 306793 w 484131"/>
                <a:gd name="connsiteY112" fmla="*/ 29114 h 33159"/>
                <a:gd name="connsiteX113" fmla="*/ 315050 w 484131"/>
                <a:gd name="connsiteY113" fmla="*/ 36409 h 33159"/>
                <a:gd name="connsiteX114" fmla="*/ 279370 w 484131"/>
                <a:gd name="connsiteY114" fmla="*/ 35879 h 33159"/>
                <a:gd name="connsiteX115" fmla="*/ 286234 w 484131"/>
                <a:gd name="connsiteY115" fmla="*/ 35879 h 33159"/>
                <a:gd name="connsiteX116" fmla="*/ 286234 w 484131"/>
                <a:gd name="connsiteY116" fmla="*/ 21620 h 33159"/>
                <a:gd name="connsiteX117" fmla="*/ 291374 w 484131"/>
                <a:gd name="connsiteY117" fmla="*/ 16182 h 33159"/>
                <a:gd name="connsiteX118" fmla="*/ 295718 w 484131"/>
                <a:gd name="connsiteY118" fmla="*/ 21156 h 33159"/>
                <a:gd name="connsiteX119" fmla="*/ 295718 w 484131"/>
                <a:gd name="connsiteY119" fmla="*/ 35879 h 33159"/>
                <a:gd name="connsiteX120" fmla="*/ 302549 w 484131"/>
                <a:gd name="connsiteY120" fmla="*/ 35879 h 33159"/>
                <a:gd name="connsiteX121" fmla="*/ 302549 w 484131"/>
                <a:gd name="connsiteY121" fmla="*/ 20161 h 33159"/>
                <a:gd name="connsiteX122" fmla="*/ 294226 w 484131"/>
                <a:gd name="connsiteY122" fmla="*/ 10611 h 33159"/>
                <a:gd name="connsiteX123" fmla="*/ 286201 w 484131"/>
                <a:gd name="connsiteY123" fmla="*/ 15088 h 33159"/>
                <a:gd name="connsiteX124" fmla="*/ 286201 w 484131"/>
                <a:gd name="connsiteY124" fmla="*/ 11175 h 33159"/>
                <a:gd name="connsiteX125" fmla="*/ 279337 w 484131"/>
                <a:gd name="connsiteY125" fmla="*/ 11175 h 33159"/>
                <a:gd name="connsiteX126" fmla="*/ 279337 w 484131"/>
                <a:gd name="connsiteY126" fmla="*/ 35879 h 33159"/>
                <a:gd name="connsiteX127" fmla="*/ 239844 w 484131"/>
                <a:gd name="connsiteY127" fmla="*/ 35879 h 33159"/>
                <a:gd name="connsiteX128" fmla="*/ 246708 w 484131"/>
                <a:gd name="connsiteY128" fmla="*/ 35879 h 33159"/>
                <a:gd name="connsiteX129" fmla="*/ 246708 w 484131"/>
                <a:gd name="connsiteY129" fmla="*/ 21620 h 33159"/>
                <a:gd name="connsiteX130" fmla="*/ 251848 w 484131"/>
                <a:gd name="connsiteY130" fmla="*/ 16182 h 33159"/>
                <a:gd name="connsiteX131" fmla="*/ 256192 w 484131"/>
                <a:gd name="connsiteY131" fmla="*/ 21156 h 33159"/>
                <a:gd name="connsiteX132" fmla="*/ 256192 w 484131"/>
                <a:gd name="connsiteY132" fmla="*/ 35879 h 33159"/>
                <a:gd name="connsiteX133" fmla="*/ 263023 w 484131"/>
                <a:gd name="connsiteY133" fmla="*/ 35879 h 33159"/>
                <a:gd name="connsiteX134" fmla="*/ 263023 w 484131"/>
                <a:gd name="connsiteY134" fmla="*/ 20161 h 33159"/>
                <a:gd name="connsiteX135" fmla="*/ 254700 w 484131"/>
                <a:gd name="connsiteY135" fmla="*/ 10611 h 33159"/>
                <a:gd name="connsiteX136" fmla="*/ 246675 w 484131"/>
                <a:gd name="connsiteY136" fmla="*/ 15088 h 33159"/>
                <a:gd name="connsiteX137" fmla="*/ 246675 w 484131"/>
                <a:gd name="connsiteY137" fmla="*/ 11175 h 33159"/>
                <a:gd name="connsiteX138" fmla="*/ 239811 w 484131"/>
                <a:gd name="connsiteY138" fmla="*/ 11175 h 33159"/>
                <a:gd name="connsiteX139" fmla="*/ 239811 w 484131"/>
                <a:gd name="connsiteY139" fmla="*/ 35879 h 33159"/>
                <a:gd name="connsiteX140" fmla="*/ 222236 w 484131"/>
                <a:gd name="connsiteY140" fmla="*/ 36409 h 33159"/>
                <a:gd name="connsiteX141" fmla="*/ 235268 w 484131"/>
                <a:gd name="connsiteY141" fmla="*/ 23676 h 33159"/>
                <a:gd name="connsiteX142" fmla="*/ 235268 w 484131"/>
                <a:gd name="connsiteY142" fmla="*/ 23311 h 33159"/>
                <a:gd name="connsiteX143" fmla="*/ 222269 w 484131"/>
                <a:gd name="connsiteY143" fmla="*/ 10644 h 33159"/>
                <a:gd name="connsiteX144" fmla="*/ 209271 w 484131"/>
                <a:gd name="connsiteY144" fmla="*/ 23411 h 33159"/>
                <a:gd name="connsiteX145" fmla="*/ 209271 w 484131"/>
                <a:gd name="connsiteY145" fmla="*/ 23776 h 33159"/>
                <a:gd name="connsiteX146" fmla="*/ 222236 w 484131"/>
                <a:gd name="connsiteY146" fmla="*/ 36409 h 33159"/>
                <a:gd name="connsiteX147" fmla="*/ 222269 w 484131"/>
                <a:gd name="connsiteY147" fmla="*/ 31203 h 33159"/>
                <a:gd name="connsiteX148" fmla="*/ 216234 w 484131"/>
                <a:gd name="connsiteY148" fmla="*/ 23643 h 33159"/>
                <a:gd name="connsiteX149" fmla="*/ 216234 w 484131"/>
                <a:gd name="connsiteY149" fmla="*/ 23278 h 33159"/>
                <a:gd name="connsiteX150" fmla="*/ 222269 w 484131"/>
                <a:gd name="connsiteY150" fmla="*/ 15817 h 33159"/>
                <a:gd name="connsiteX151" fmla="*/ 228304 w 484131"/>
                <a:gd name="connsiteY151" fmla="*/ 23378 h 33159"/>
                <a:gd name="connsiteX152" fmla="*/ 228304 w 484131"/>
                <a:gd name="connsiteY152" fmla="*/ 23709 h 33159"/>
                <a:gd name="connsiteX153" fmla="*/ 222269 w 484131"/>
                <a:gd name="connsiteY153" fmla="*/ 31203 h 33159"/>
                <a:gd name="connsiteX154" fmla="*/ 201047 w 484131"/>
                <a:gd name="connsiteY154" fmla="*/ 7826 h 33159"/>
                <a:gd name="connsiteX155" fmla="*/ 204960 w 484131"/>
                <a:gd name="connsiteY155" fmla="*/ 4079 h 33159"/>
                <a:gd name="connsiteX156" fmla="*/ 201047 w 484131"/>
                <a:gd name="connsiteY156" fmla="*/ 365 h 33159"/>
                <a:gd name="connsiteX157" fmla="*/ 197167 w 484131"/>
                <a:gd name="connsiteY157" fmla="*/ 4079 h 33159"/>
                <a:gd name="connsiteX158" fmla="*/ 201047 w 484131"/>
                <a:gd name="connsiteY158" fmla="*/ 7826 h 33159"/>
                <a:gd name="connsiteX159" fmla="*/ 197698 w 484131"/>
                <a:gd name="connsiteY159" fmla="*/ 35879 h 33159"/>
                <a:gd name="connsiteX160" fmla="*/ 204496 w 484131"/>
                <a:gd name="connsiteY160" fmla="*/ 35879 h 33159"/>
                <a:gd name="connsiteX161" fmla="*/ 204496 w 484131"/>
                <a:gd name="connsiteY161" fmla="*/ 11175 h 33159"/>
                <a:gd name="connsiteX162" fmla="*/ 197698 w 484131"/>
                <a:gd name="connsiteY162" fmla="*/ 11175 h 33159"/>
                <a:gd name="connsiteX163" fmla="*/ 197698 w 484131"/>
                <a:gd name="connsiteY163" fmla="*/ 35879 h 33159"/>
                <a:gd name="connsiteX164" fmla="*/ 188712 w 484131"/>
                <a:gd name="connsiteY164" fmla="*/ 36343 h 33159"/>
                <a:gd name="connsiteX165" fmla="*/ 192857 w 484131"/>
                <a:gd name="connsiteY165" fmla="*/ 35680 h 33159"/>
                <a:gd name="connsiteX166" fmla="*/ 192857 w 484131"/>
                <a:gd name="connsiteY166" fmla="*/ 30407 h 33159"/>
                <a:gd name="connsiteX167" fmla="*/ 190270 w 484131"/>
                <a:gd name="connsiteY167" fmla="*/ 30872 h 33159"/>
                <a:gd name="connsiteX168" fmla="*/ 187518 w 484131"/>
                <a:gd name="connsiteY168" fmla="*/ 27954 h 33159"/>
                <a:gd name="connsiteX169" fmla="*/ 187518 w 484131"/>
                <a:gd name="connsiteY169" fmla="*/ 16049 h 33159"/>
                <a:gd name="connsiteX170" fmla="*/ 192724 w 484131"/>
                <a:gd name="connsiteY170" fmla="*/ 16049 h 33159"/>
                <a:gd name="connsiteX171" fmla="*/ 192724 w 484131"/>
                <a:gd name="connsiteY171" fmla="*/ 11175 h 33159"/>
                <a:gd name="connsiteX172" fmla="*/ 187518 w 484131"/>
                <a:gd name="connsiteY172" fmla="*/ 11175 h 33159"/>
                <a:gd name="connsiteX173" fmla="*/ 187518 w 484131"/>
                <a:gd name="connsiteY173" fmla="*/ 5836 h 33159"/>
                <a:gd name="connsiteX174" fmla="*/ 180720 w 484131"/>
                <a:gd name="connsiteY174" fmla="*/ 5836 h 33159"/>
                <a:gd name="connsiteX175" fmla="*/ 180720 w 484131"/>
                <a:gd name="connsiteY175" fmla="*/ 11175 h 33159"/>
                <a:gd name="connsiteX176" fmla="*/ 177570 w 484131"/>
                <a:gd name="connsiteY176" fmla="*/ 11175 h 33159"/>
                <a:gd name="connsiteX177" fmla="*/ 177570 w 484131"/>
                <a:gd name="connsiteY177" fmla="*/ 16049 h 33159"/>
                <a:gd name="connsiteX178" fmla="*/ 180720 w 484131"/>
                <a:gd name="connsiteY178" fmla="*/ 16049 h 33159"/>
                <a:gd name="connsiteX179" fmla="*/ 180720 w 484131"/>
                <a:gd name="connsiteY179" fmla="*/ 28551 h 33159"/>
                <a:gd name="connsiteX180" fmla="*/ 188712 w 484131"/>
                <a:gd name="connsiteY180" fmla="*/ 36343 h 33159"/>
                <a:gd name="connsiteX181" fmla="*/ 161753 w 484131"/>
                <a:gd name="connsiteY181" fmla="*/ 31634 h 33159"/>
                <a:gd name="connsiteX182" fmla="*/ 158172 w 484131"/>
                <a:gd name="connsiteY182" fmla="*/ 28650 h 33159"/>
                <a:gd name="connsiteX183" fmla="*/ 164439 w 484131"/>
                <a:gd name="connsiteY183" fmla="*/ 25168 h 33159"/>
                <a:gd name="connsiteX184" fmla="*/ 167092 w 484131"/>
                <a:gd name="connsiteY184" fmla="*/ 25168 h 33159"/>
                <a:gd name="connsiteX185" fmla="*/ 167092 w 484131"/>
                <a:gd name="connsiteY185" fmla="*/ 27257 h 33159"/>
                <a:gd name="connsiteX186" fmla="*/ 161753 w 484131"/>
                <a:gd name="connsiteY186" fmla="*/ 31634 h 33159"/>
                <a:gd name="connsiteX187" fmla="*/ 159730 w 484131"/>
                <a:gd name="connsiteY187" fmla="*/ 36409 h 33159"/>
                <a:gd name="connsiteX188" fmla="*/ 167191 w 484131"/>
                <a:gd name="connsiteY188" fmla="*/ 32928 h 33159"/>
                <a:gd name="connsiteX189" fmla="*/ 167191 w 484131"/>
                <a:gd name="connsiteY189" fmla="*/ 35912 h 33159"/>
                <a:gd name="connsiteX190" fmla="*/ 173856 w 484131"/>
                <a:gd name="connsiteY190" fmla="*/ 35912 h 33159"/>
                <a:gd name="connsiteX191" fmla="*/ 173856 w 484131"/>
                <a:gd name="connsiteY191" fmla="*/ 19830 h 33159"/>
                <a:gd name="connsiteX192" fmla="*/ 163510 w 484131"/>
                <a:gd name="connsiteY192" fmla="*/ 10677 h 33159"/>
                <a:gd name="connsiteX193" fmla="*/ 152402 w 484131"/>
                <a:gd name="connsiteY193" fmla="*/ 19133 h 33159"/>
                <a:gd name="connsiteX194" fmla="*/ 158868 w 484131"/>
                <a:gd name="connsiteY194" fmla="*/ 19133 h 33159"/>
                <a:gd name="connsiteX195" fmla="*/ 163079 w 484131"/>
                <a:gd name="connsiteY195" fmla="*/ 15651 h 33159"/>
                <a:gd name="connsiteX196" fmla="*/ 167092 w 484131"/>
                <a:gd name="connsiteY196" fmla="*/ 20194 h 33159"/>
                <a:gd name="connsiteX197" fmla="*/ 167092 w 484131"/>
                <a:gd name="connsiteY197" fmla="*/ 21189 h 33159"/>
                <a:gd name="connsiteX198" fmla="*/ 164306 w 484131"/>
                <a:gd name="connsiteY198" fmla="*/ 21189 h 33159"/>
                <a:gd name="connsiteX199" fmla="*/ 151473 w 484131"/>
                <a:gd name="connsiteY199" fmla="*/ 29114 h 33159"/>
                <a:gd name="connsiteX200" fmla="*/ 159730 w 484131"/>
                <a:gd name="connsiteY200" fmla="*/ 36409 h 33159"/>
                <a:gd name="connsiteX201" fmla="*/ 143349 w 484131"/>
                <a:gd name="connsiteY201" fmla="*/ 7826 h 33159"/>
                <a:gd name="connsiteX202" fmla="*/ 147262 w 484131"/>
                <a:gd name="connsiteY202" fmla="*/ 4079 h 33159"/>
                <a:gd name="connsiteX203" fmla="*/ 143349 w 484131"/>
                <a:gd name="connsiteY203" fmla="*/ 365 h 33159"/>
                <a:gd name="connsiteX204" fmla="*/ 139470 w 484131"/>
                <a:gd name="connsiteY204" fmla="*/ 4079 h 33159"/>
                <a:gd name="connsiteX205" fmla="*/ 143349 w 484131"/>
                <a:gd name="connsiteY205" fmla="*/ 7826 h 33159"/>
                <a:gd name="connsiteX206" fmla="*/ 140000 w 484131"/>
                <a:gd name="connsiteY206" fmla="*/ 35879 h 33159"/>
                <a:gd name="connsiteX207" fmla="*/ 146798 w 484131"/>
                <a:gd name="connsiteY207" fmla="*/ 35879 h 33159"/>
                <a:gd name="connsiteX208" fmla="*/ 146798 w 484131"/>
                <a:gd name="connsiteY208" fmla="*/ 11175 h 33159"/>
                <a:gd name="connsiteX209" fmla="*/ 140000 w 484131"/>
                <a:gd name="connsiteY209" fmla="*/ 11175 h 33159"/>
                <a:gd name="connsiteX210" fmla="*/ 140000 w 484131"/>
                <a:gd name="connsiteY210" fmla="*/ 35879 h 33159"/>
                <a:gd name="connsiteX211" fmla="*/ 123719 w 484131"/>
                <a:gd name="connsiteY211" fmla="*/ 36409 h 33159"/>
                <a:gd name="connsiteX212" fmla="*/ 135524 w 484131"/>
                <a:gd name="connsiteY212" fmla="*/ 26495 h 33159"/>
                <a:gd name="connsiteX213" fmla="*/ 129356 w 484131"/>
                <a:gd name="connsiteY213" fmla="*/ 26495 h 33159"/>
                <a:gd name="connsiteX214" fmla="*/ 124050 w 484131"/>
                <a:gd name="connsiteY214" fmla="*/ 31270 h 33159"/>
                <a:gd name="connsiteX215" fmla="*/ 118015 w 484131"/>
                <a:gd name="connsiteY215" fmla="*/ 23776 h 33159"/>
                <a:gd name="connsiteX216" fmla="*/ 118015 w 484131"/>
                <a:gd name="connsiteY216" fmla="*/ 23411 h 33159"/>
                <a:gd name="connsiteX217" fmla="*/ 123918 w 484131"/>
                <a:gd name="connsiteY217" fmla="*/ 16049 h 33159"/>
                <a:gd name="connsiteX218" fmla="*/ 128925 w 484131"/>
                <a:gd name="connsiteY218" fmla="*/ 20261 h 33159"/>
                <a:gd name="connsiteX219" fmla="*/ 135391 w 484131"/>
                <a:gd name="connsiteY219" fmla="*/ 20261 h 33159"/>
                <a:gd name="connsiteX220" fmla="*/ 123785 w 484131"/>
                <a:gd name="connsiteY220" fmla="*/ 10677 h 33159"/>
                <a:gd name="connsiteX221" fmla="*/ 111052 w 484131"/>
                <a:gd name="connsiteY221" fmla="*/ 23510 h 33159"/>
                <a:gd name="connsiteX222" fmla="*/ 111052 w 484131"/>
                <a:gd name="connsiteY222" fmla="*/ 23875 h 33159"/>
                <a:gd name="connsiteX223" fmla="*/ 123719 w 484131"/>
                <a:gd name="connsiteY223" fmla="*/ 36409 h 33159"/>
                <a:gd name="connsiteX224" fmla="*/ 94903 w 484131"/>
                <a:gd name="connsiteY224" fmla="*/ 36409 h 33159"/>
                <a:gd name="connsiteX225" fmla="*/ 107935 w 484131"/>
                <a:gd name="connsiteY225" fmla="*/ 23676 h 33159"/>
                <a:gd name="connsiteX226" fmla="*/ 107935 w 484131"/>
                <a:gd name="connsiteY226" fmla="*/ 23311 h 33159"/>
                <a:gd name="connsiteX227" fmla="*/ 94936 w 484131"/>
                <a:gd name="connsiteY227" fmla="*/ 10644 h 33159"/>
                <a:gd name="connsiteX228" fmla="*/ 81904 w 484131"/>
                <a:gd name="connsiteY228" fmla="*/ 23444 h 33159"/>
                <a:gd name="connsiteX229" fmla="*/ 81904 w 484131"/>
                <a:gd name="connsiteY229" fmla="*/ 23809 h 33159"/>
                <a:gd name="connsiteX230" fmla="*/ 94903 w 484131"/>
                <a:gd name="connsiteY230" fmla="*/ 36409 h 33159"/>
                <a:gd name="connsiteX231" fmla="*/ 94936 w 484131"/>
                <a:gd name="connsiteY231" fmla="*/ 31203 h 33159"/>
                <a:gd name="connsiteX232" fmla="*/ 88901 w 484131"/>
                <a:gd name="connsiteY232" fmla="*/ 23643 h 33159"/>
                <a:gd name="connsiteX233" fmla="*/ 88901 w 484131"/>
                <a:gd name="connsiteY233" fmla="*/ 23278 h 33159"/>
                <a:gd name="connsiteX234" fmla="*/ 94936 w 484131"/>
                <a:gd name="connsiteY234" fmla="*/ 15817 h 33159"/>
                <a:gd name="connsiteX235" fmla="*/ 100971 w 484131"/>
                <a:gd name="connsiteY235" fmla="*/ 23378 h 33159"/>
                <a:gd name="connsiteX236" fmla="*/ 100971 w 484131"/>
                <a:gd name="connsiteY236" fmla="*/ 23709 h 33159"/>
                <a:gd name="connsiteX237" fmla="*/ 94936 w 484131"/>
                <a:gd name="connsiteY237" fmla="*/ 31203 h 33159"/>
                <a:gd name="connsiteX238" fmla="*/ 68707 w 484131"/>
                <a:gd name="connsiteY238" fmla="*/ 36409 h 33159"/>
                <a:gd name="connsiteX239" fmla="*/ 79086 w 484131"/>
                <a:gd name="connsiteY239" fmla="*/ 28285 h 33159"/>
                <a:gd name="connsiteX240" fmla="*/ 69503 w 484131"/>
                <a:gd name="connsiteY240" fmla="*/ 20526 h 33159"/>
                <a:gd name="connsiteX241" fmla="*/ 64728 w 484131"/>
                <a:gd name="connsiteY241" fmla="*/ 17840 h 33159"/>
                <a:gd name="connsiteX242" fmla="*/ 68209 w 484131"/>
                <a:gd name="connsiteY242" fmla="*/ 15287 h 33159"/>
                <a:gd name="connsiteX243" fmla="*/ 72089 w 484131"/>
                <a:gd name="connsiteY243" fmla="*/ 18271 h 33159"/>
                <a:gd name="connsiteX244" fmla="*/ 78356 w 484131"/>
                <a:gd name="connsiteY244" fmla="*/ 18271 h 33159"/>
                <a:gd name="connsiteX245" fmla="*/ 68143 w 484131"/>
                <a:gd name="connsiteY245" fmla="*/ 10611 h 33159"/>
                <a:gd name="connsiteX246" fmla="*/ 58361 w 484131"/>
                <a:gd name="connsiteY246" fmla="*/ 18304 h 33159"/>
                <a:gd name="connsiteX247" fmla="*/ 67480 w 484131"/>
                <a:gd name="connsiteY247" fmla="*/ 25997 h 33159"/>
                <a:gd name="connsiteX248" fmla="*/ 72487 w 484131"/>
                <a:gd name="connsiteY248" fmla="*/ 28915 h 33159"/>
                <a:gd name="connsiteX249" fmla="*/ 68607 w 484131"/>
                <a:gd name="connsiteY249" fmla="*/ 31601 h 33159"/>
                <a:gd name="connsiteX250" fmla="*/ 64263 w 484131"/>
                <a:gd name="connsiteY250" fmla="*/ 28119 h 33159"/>
                <a:gd name="connsiteX251" fmla="*/ 57897 w 484131"/>
                <a:gd name="connsiteY251" fmla="*/ 28119 h 33159"/>
                <a:gd name="connsiteX252" fmla="*/ 68707 w 484131"/>
                <a:gd name="connsiteY252" fmla="*/ 36409 h 33159"/>
                <a:gd name="connsiteX253" fmla="*/ 44998 w 484131"/>
                <a:gd name="connsiteY253" fmla="*/ 36409 h 33159"/>
                <a:gd name="connsiteX254" fmla="*/ 55377 w 484131"/>
                <a:gd name="connsiteY254" fmla="*/ 28285 h 33159"/>
                <a:gd name="connsiteX255" fmla="*/ 45794 w 484131"/>
                <a:gd name="connsiteY255" fmla="*/ 20526 h 33159"/>
                <a:gd name="connsiteX256" fmla="*/ 41019 w 484131"/>
                <a:gd name="connsiteY256" fmla="*/ 17840 h 33159"/>
                <a:gd name="connsiteX257" fmla="*/ 44500 w 484131"/>
                <a:gd name="connsiteY257" fmla="*/ 15287 h 33159"/>
                <a:gd name="connsiteX258" fmla="*/ 48380 w 484131"/>
                <a:gd name="connsiteY258" fmla="*/ 18271 h 33159"/>
                <a:gd name="connsiteX259" fmla="*/ 54647 w 484131"/>
                <a:gd name="connsiteY259" fmla="*/ 18271 h 33159"/>
                <a:gd name="connsiteX260" fmla="*/ 44467 w 484131"/>
                <a:gd name="connsiteY260" fmla="*/ 10611 h 33159"/>
                <a:gd name="connsiteX261" fmla="*/ 34685 w 484131"/>
                <a:gd name="connsiteY261" fmla="*/ 18304 h 33159"/>
                <a:gd name="connsiteX262" fmla="*/ 43804 w 484131"/>
                <a:gd name="connsiteY262" fmla="*/ 25997 h 33159"/>
                <a:gd name="connsiteX263" fmla="*/ 48811 w 484131"/>
                <a:gd name="connsiteY263" fmla="*/ 28915 h 33159"/>
                <a:gd name="connsiteX264" fmla="*/ 44931 w 484131"/>
                <a:gd name="connsiteY264" fmla="*/ 31601 h 33159"/>
                <a:gd name="connsiteX265" fmla="*/ 40587 w 484131"/>
                <a:gd name="connsiteY265" fmla="*/ 28119 h 33159"/>
                <a:gd name="connsiteX266" fmla="*/ 34221 w 484131"/>
                <a:gd name="connsiteY266" fmla="*/ 28119 h 33159"/>
                <a:gd name="connsiteX267" fmla="*/ 44998 w 484131"/>
                <a:gd name="connsiteY267" fmla="*/ 36409 h 33159"/>
                <a:gd name="connsiteX268" fmla="*/ 15618 w 484131"/>
                <a:gd name="connsiteY268" fmla="*/ 8356 h 33159"/>
                <a:gd name="connsiteX269" fmla="*/ 20062 w 484131"/>
                <a:gd name="connsiteY269" fmla="*/ 22947 h 33159"/>
                <a:gd name="connsiteX270" fmla="*/ 11142 w 484131"/>
                <a:gd name="connsiteY270" fmla="*/ 22947 h 33159"/>
                <a:gd name="connsiteX271" fmla="*/ 15618 w 484131"/>
                <a:gd name="connsiteY271" fmla="*/ 8356 h 33159"/>
                <a:gd name="connsiteX272" fmla="*/ 0 w 484131"/>
                <a:gd name="connsiteY272" fmla="*/ 35879 h 33159"/>
                <a:gd name="connsiteX273" fmla="*/ 7163 w 484131"/>
                <a:gd name="connsiteY273" fmla="*/ 35879 h 33159"/>
                <a:gd name="connsiteX274" fmla="*/ 9484 w 484131"/>
                <a:gd name="connsiteY274" fmla="*/ 28385 h 33159"/>
                <a:gd name="connsiteX275" fmla="*/ 21720 w 484131"/>
                <a:gd name="connsiteY275" fmla="*/ 28385 h 33159"/>
                <a:gd name="connsiteX276" fmla="*/ 24041 w 484131"/>
                <a:gd name="connsiteY276" fmla="*/ 35879 h 33159"/>
                <a:gd name="connsiteX277" fmla="*/ 32032 w 484131"/>
                <a:gd name="connsiteY277" fmla="*/ 35879 h 33159"/>
                <a:gd name="connsiteX278" fmla="*/ 21090 w 484131"/>
                <a:gd name="connsiteY278" fmla="*/ 2122 h 33159"/>
                <a:gd name="connsiteX279" fmla="*/ 11142 w 484131"/>
                <a:gd name="connsiteY279" fmla="*/ 2122 h 33159"/>
                <a:gd name="connsiteX280" fmla="*/ 0 w 484131"/>
                <a:gd name="connsiteY280" fmla="*/ 35879 h 3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484131" h="33159">
                  <a:moveTo>
                    <a:pt x="469574" y="20857"/>
                  </a:moveTo>
                  <a:cubicBezTo>
                    <a:pt x="470105" y="17376"/>
                    <a:pt x="472161" y="15320"/>
                    <a:pt x="475245" y="15320"/>
                  </a:cubicBezTo>
                  <a:cubicBezTo>
                    <a:pt x="478494" y="15320"/>
                    <a:pt x="480384" y="17110"/>
                    <a:pt x="480616" y="20857"/>
                  </a:cubicBezTo>
                  <a:lnTo>
                    <a:pt x="469574" y="20857"/>
                  </a:lnTo>
                  <a:close/>
                  <a:moveTo>
                    <a:pt x="475443" y="36409"/>
                  </a:moveTo>
                  <a:cubicBezTo>
                    <a:pt x="482208" y="36409"/>
                    <a:pt x="486453" y="33425"/>
                    <a:pt x="487248" y="28086"/>
                  </a:cubicBezTo>
                  <a:lnTo>
                    <a:pt x="480782" y="28086"/>
                  </a:lnTo>
                  <a:cubicBezTo>
                    <a:pt x="480351" y="30175"/>
                    <a:pt x="478793" y="31535"/>
                    <a:pt x="475642" y="31535"/>
                  </a:cubicBezTo>
                  <a:cubicBezTo>
                    <a:pt x="471895" y="31535"/>
                    <a:pt x="469707" y="29181"/>
                    <a:pt x="469508" y="25069"/>
                  </a:cubicBezTo>
                  <a:lnTo>
                    <a:pt x="487315" y="25069"/>
                  </a:lnTo>
                  <a:lnTo>
                    <a:pt x="487315" y="23179"/>
                  </a:lnTo>
                  <a:cubicBezTo>
                    <a:pt x="487315" y="14358"/>
                    <a:pt x="481644" y="10611"/>
                    <a:pt x="475278" y="10611"/>
                  </a:cubicBezTo>
                  <a:cubicBezTo>
                    <a:pt x="468115" y="10611"/>
                    <a:pt x="462578" y="15651"/>
                    <a:pt x="462578" y="23444"/>
                  </a:cubicBezTo>
                  <a:lnTo>
                    <a:pt x="462578" y="23809"/>
                  </a:lnTo>
                  <a:cubicBezTo>
                    <a:pt x="462544" y="31734"/>
                    <a:pt x="467983" y="36409"/>
                    <a:pt x="475443" y="36409"/>
                  </a:cubicBezTo>
                  <a:moveTo>
                    <a:pt x="451038" y="35879"/>
                  </a:moveTo>
                  <a:lnTo>
                    <a:pt x="457836" y="35879"/>
                  </a:lnTo>
                  <a:lnTo>
                    <a:pt x="457836" y="0"/>
                  </a:lnTo>
                  <a:lnTo>
                    <a:pt x="451038" y="0"/>
                  </a:lnTo>
                  <a:lnTo>
                    <a:pt x="451038" y="35879"/>
                  </a:lnTo>
                  <a:close/>
                  <a:moveTo>
                    <a:pt x="432900" y="31634"/>
                  </a:moveTo>
                  <a:cubicBezTo>
                    <a:pt x="430413" y="31634"/>
                    <a:pt x="429318" y="30441"/>
                    <a:pt x="429318" y="28650"/>
                  </a:cubicBezTo>
                  <a:cubicBezTo>
                    <a:pt x="429318" y="25997"/>
                    <a:pt x="431640" y="25168"/>
                    <a:pt x="435586" y="25168"/>
                  </a:cubicBezTo>
                  <a:lnTo>
                    <a:pt x="438238" y="25168"/>
                  </a:lnTo>
                  <a:lnTo>
                    <a:pt x="438238" y="27257"/>
                  </a:lnTo>
                  <a:cubicBezTo>
                    <a:pt x="438238" y="29976"/>
                    <a:pt x="435917" y="31634"/>
                    <a:pt x="432900" y="31634"/>
                  </a:cubicBezTo>
                  <a:moveTo>
                    <a:pt x="430877" y="36409"/>
                  </a:moveTo>
                  <a:cubicBezTo>
                    <a:pt x="434757" y="36409"/>
                    <a:pt x="436912" y="34884"/>
                    <a:pt x="438338" y="32928"/>
                  </a:cubicBezTo>
                  <a:lnTo>
                    <a:pt x="438338" y="35912"/>
                  </a:lnTo>
                  <a:lnTo>
                    <a:pt x="445003" y="35912"/>
                  </a:lnTo>
                  <a:lnTo>
                    <a:pt x="445003" y="19830"/>
                  </a:lnTo>
                  <a:cubicBezTo>
                    <a:pt x="445003" y="13131"/>
                    <a:pt x="440692" y="10677"/>
                    <a:pt x="434657" y="10677"/>
                  </a:cubicBezTo>
                  <a:cubicBezTo>
                    <a:pt x="428622" y="10677"/>
                    <a:pt x="423980" y="13264"/>
                    <a:pt x="423549" y="19133"/>
                  </a:cubicBezTo>
                  <a:lnTo>
                    <a:pt x="430015" y="19133"/>
                  </a:lnTo>
                  <a:cubicBezTo>
                    <a:pt x="430313" y="17011"/>
                    <a:pt x="431540" y="15651"/>
                    <a:pt x="434226" y="15651"/>
                  </a:cubicBezTo>
                  <a:cubicBezTo>
                    <a:pt x="437343" y="15651"/>
                    <a:pt x="438238" y="17243"/>
                    <a:pt x="438238" y="20194"/>
                  </a:cubicBezTo>
                  <a:lnTo>
                    <a:pt x="438238" y="21189"/>
                  </a:lnTo>
                  <a:lnTo>
                    <a:pt x="435453" y="21189"/>
                  </a:lnTo>
                  <a:cubicBezTo>
                    <a:pt x="427893" y="21189"/>
                    <a:pt x="422620" y="23378"/>
                    <a:pt x="422620" y="29114"/>
                  </a:cubicBezTo>
                  <a:cubicBezTo>
                    <a:pt x="422620" y="34221"/>
                    <a:pt x="426400" y="36409"/>
                    <a:pt x="430877" y="36409"/>
                  </a:cubicBezTo>
                  <a:moveTo>
                    <a:pt x="395197" y="35879"/>
                  </a:moveTo>
                  <a:lnTo>
                    <a:pt x="402061" y="35879"/>
                  </a:lnTo>
                  <a:lnTo>
                    <a:pt x="402061" y="21620"/>
                  </a:lnTo>
                  <a:cubicBezTo>
                    <a:pt x="402061" y="17973"/>
                    <a:pt x="404283" y="16182"/>
                    <a:pt x="407201" y="16182"/>
                  </a:cubicBezTo>
                  <a:cubicBezTo>
                    <a:pt x="410218" y="16182"/>
                    <a:pt x="411545" y="17774"/>
                    <a:pt x="411545" y="21156"/>
                  </a:cubicBezTo>
                  <a:lnTo>
                    <a:pt x="411545" y="35879"/>
                  </a:lnTo>
                  <a:lnTo>
                    <a:pt x="418376" y="35879"/>
                  </a:lnTo>
                  <a:lnTo>
                    <a:pt x="418376" y="20161"/>
                  </a:lnTo>
                  <a:cubicBezTo>
                    <a:pt x="418376" y="13562"/>
                    <a:pt x="414927" y="10611"/>
                    <a:pt x="410053" y="10611"/>
                  </a:cubicBezTo>
                  <a:cubicBezTo>
                    <a:pt x="405941" y="10611"/>
                    <a:pt x="403255" y="12634"/>
                    <a:pt x="402028" y="15088"/>
                  </a:cubicBezTo>
                  <a:lnTo>
                    <a:pt x="402028" y="11175"/>
                  </a:lnTo>
                  <a:lnTo>
                    <a:pt x="395164" y="11175"/>
                  </a:lnTo>
                  <a:lnTo>
                    <a:pt x="395164" y="35879"/>
                  </a:lnTo>
                  <a:close/>
                  <a:moveTo>
                    <a:pt x="377556" y="36409"/>
                  </a:moveTo>
                  <a:cubicBezTo>
                    <a:pt x="384984" y="36409"/>
                    <a:pt x="390588" y="31435"/>
                    <a:pt x="390588" y="23676"/>
                  </a:cubicBezTo>
                  <a:lnTo>
                    <a:pt x="390588" y="23311"/>
                  </a:lnTo>
                  <a:cubicBezTo>
                    <a:pt x="390588" y="15618"/>
                    <a:pt x="385017" y="10644"/>
                    <a:pt x="377589" y="10644"/>
                  </a:cubicBezTo>
                  <a:cubicBezTo>
                    <a:pt x="370162" y="10644"/>
                    <a:pt x="364558" y="15685"/>
                    <a:pt x="364558" y="23444"/>
                  </a:cubicBezTo>
                  <a:lnTo>
                    <a:pt x="364558" y="23809"/>
                  </a:lnTo>
                  <a:cubicBezTo>
                    <a:pt x="364591" y="31502"/>
                    <a:pt x="370195" y="36409"/>
                    <a:pt x="377556" y="36409"/>
                  </a:cubicBezTo>
                  <a:moveTo>
                    <a:pt x="377622" y="31203"/>
                  </a:moveTo>
                  <a:cubicBezTo>
                    <a:pt x="373743" y="31203"/>
                    <a:pt x="371587" y="28385"/>
                    <a:pt x="371587" y="23643"/>
                  </a:cubicBezTo>
                  <a:lnTo>
                    <a:pt x="371587" y="23278"/>
                  </a:lnTo>
                  <a:cubicBezTo>
                    <a:pt x="371587" y="18569"/>
                    <a:pt x="373842" y="15817"/>
                    <a:pt x="377622" y="15817"/>
                  </a:cubicBezTo>
                  <a:cubicBezTo>
                    <a:pt x="381436" y="15817"/>
                    <a:pt x="383658" y="18636"/>
                    <a:pt x="383658" y="23378"/>
                  </a:cubicBezTo>
                  <a:lnTo>
                    <a:pt x="383658" y="23709"/>
                  </a:lnTo>
                  <a:cubicBezTo>
                    <a:pt x="383658" y="28352"/>
                    <a:pt x="381436" y="31203"/>
                    <a:pt x="377622" y="31203"/>
                  </a:cubicBezTo>
                  <a:moveTo>
                    <a:pt x="356367" y="7826"/>
                  </a:moveTo>
                  <a:cubicBezTo>
                    <a:pt x="358589" y="7826"/>
                    <a:pt x="360280" y="6234"/>
                    <a:pt x="360280" y="4079"/>
                  </a:cubicBezTo>
                  <a:cubicBezTo>
                    <a:pt x="360280" y="1956"/>
                    <a:pt x="358589" y="365"/>
                    <a:pt x="356367" y="365"/>
                  </a:cubicBezTo>
                  <a:cubicBezTo>
                    <a:pt x="354179" y="365"/>
                    <a:pt x="352487" y="1956"/>
                    <a:pt x="352487" y="4079"/>
                  </a:cubicBezTo>
                  <a:cubicBezTo>
                    <a:pt x="352487" y="6234"/>
                    <a:pt x="354212" y="7826"/>
                    <a:pt x="356367" y="7826"/>
                  </a:cubicBezTo>
                  <a:moveTo>
                    <a:pt x="353018" y="35879"/>
                  </a:moveTo>
                  <a:lnTo>
                    <a:pt x="359816" y="35879"/>
                  </a:lnTo>
                  <a:lnTo>
                    <a:pt x="359816" y="11175"/>
                  </a:lnTo>
                  <a:lnTo>
                    <a:pt x="353018" y="11175"/>
                  </a:lnTo>
                  <a:lnTo>
                    <a:pt x="353018" y="35879"/>
                  </a:lnTo>
                  <a:close/>
                  <a:moveTo>
                    <a:pt x="344032" y="36343"/>
                  </a:moveTo>
                  <a:cubicBezTo>
                    <a:pt x="345889" y="36343"/>
                    <a:pt x="347248" y="36011"/>
                    <a:pt x="348177" y="35680"/>
                  </a:cubicBezTo>
                  <a:lnTo>
                    <a:pt x="348177" y="30407"/>
                  </a:lnTo>
                  <a:cubicBezTo>
                    <a:pt x="347381" y="30739"/>
                    <a:pt x="346618" y="30872"/>
                    <a:pt x="345590" y="30872"/>
                  </a:cubicBezTo>
                  <a:cubicBezTo>
                    <a:pt x="343833" y="30872"/>
                    <a:pt x="342838" y="29943"/>
                    <a:pt x="342838" y="27954"/>
                  </a:cubicBezTo>
                  <a:lnTo>
                    <a:pt x="342838" y="16049"/>
                  </a:lnTo>
                  <a:lnTo>
                    <a:pt x="348044" y="16049"/>
                  </a:lnTo>
                  <a:lnTo>
                    <a:pt x="348044" y="11175"/>
                  </a:lnTo>
                  <a:lnTo>
                    <a:pt x="342838" y="11175"/>
                  </a:lnTo>
                  <a:lnTo>
                    <a:pt x="342838" y="5836"/>
                  </a:lnTo>
                  <a:lnTo>
                    <a:pt x="336040" y="5836"/>
                  </a:lnTo>
                  <a:lnTo>
                    <a:pt x="336040" y="11175"/>
                  </a:lnTo>
                  <a:lnTo>
                    <a:pt x="332890" y="11175"/>
                  </a:lnTo>
                  <a:lnTo>
                    <a:pt x="332890" y="16049"/>
                  </a:lnTo>
                  <a:lnTo>
                    <a:pt x="336040" y="16049"/>
                  </a:lnTo>
                  <a:lnTo>
                    <a:pt x="336040" y="28551"/>
                  </a:lnTo>
                  <a:cubicBezTo>
                    <a:pt x="336073" y="33690"/>
                    <a:pt x="338859" y="36343"/>
                    <a:pt x="344032" y="36343"/>
                  </a:cubicBezTo>
                  <a:moveTo>
                    <a:pt x="317106" y="31634"/>
                  </a:moveTo>
                  <a:cubicBezTo>
                    <a:pt x="314619" y="31634"/>
                    <a:pt x="313525" y="30441"/>
                    <a:pt x="313525" y="28650"/>
                  </a:cubicBezTo>
                  <a:cubicBezTo>
                    <a:pt x="313525" y="25997"/>
                    <a:pt x="315846" y="25168"/>
                    <a:pt x="319792" y="25168"/>
                  </a:cubicBezTo>
                  <a:lnTo>
                    <a:pt x="322445" y="25168"/>
                  </a:lnTo>
                  <a:lnTo>
                    <a:pt x="322445" y="27257"/>
                  </a:lnTo>
                  <a:cubicBezTo>
                    <a:pt x="322412" y="29976"/>
                    <a:pt x="320124" y="31634"/>
                    <a:pt x="317106" y="31634"/>
                  </a:cubicBezTo>
                  <a:moveTo>
                    <a:pt x="315050" y="36409"/>
                  </a:moveTo>
                  <a:cubicBezTo>
                    <a:pt x="318930" y="36409"/>
                    <a:pt x="321085" y="34884"/>
                    <a:pt x="322511" y="32928"/>
                  </a:cubicBezTo>
                  <a:lnTo>
                    <a:pt x="322511" y="35912"/>
                  </a:lnTo>
                  <a:lnTo>
                    <a:pt x="329176" y="35912"/>
                  </a:lnTo>
                  <a:lnTo>
                    <a:pt x="329176" y="19830"/>
                  </a:lnTo>
                  <a:cubicBezTo>
                    <a:pt x="329176" y="13131"/>
                    <a:pt x="324865" y="10677"/>
                    <a:pt x="318830" y="10677"/>
                  </a:cubicBezTo>
                  <a:cubicBezTo>
                    <a:pt x="312795" y="10677"/>
                    <a:pt x="308153" y="13264"/>
                    <a:pt x="307722" y="19133"/>
                  </a:cubicBezTo>
                  <a:lnTo>
                    <a:pt x="314188" y="19133"/>
                  </a:lnTo>
                  <a:cubicBezTo>
                    <a:pt x="314486" y="17011"/>
                    <a:pt x="315713" y="15651"/>
                    <a:pt x="318399" y="15651"/>
                  </a:cubicBezTo>
                  <a:cubicBezTo>
                    <a:pt x="321516" y="15651"/>
                    <a:pt x="322412" y="17243"/>
                    <a:pt x="322412" y="20194"/>
                  </a:cubicBezTo>
                  <a:lnTo>
                    <a:pt x="322412" y="21189"/>
                  </a:lnTo>
                  <a:lnTo>
                    <a:pt x="319626" y="21189"/>
                  </a:lnTo>
                  <a:cubicBezTo>
                    <a:pt x="312066" y="21189"/>
                    <a:pt x="306793" y="23378"/>
                    <a:pt x="306793" y="29114"/>
                  </a:cubicBezTo>
                  <a:cubicBezTo>
                    <a:pt x="306793" y="34221"/>
                    <a:pt x="310574" y="36409"/>
                    <a:pt x="315050" y="36409"/>
                  </a:cubicBezTo>
                  <a:moveTo>
                    <a:pt x="279370" y="35879"/>
                  </a:moveTo>
                  <a:lnTo>
                    <a:pt x="286234" y="35879"/>
                  </a:lnTo>
                  <a:lnTo>
                    <a:pt x="286234" y="21620"/>
                  </a:lnTo>
                  <a:cubicBezTo>
                    <a:pt x="286234" y="17973"/>
                    <a:pt x="288456" y="16182"/>
                    <a:pt x="291374" y="16182"/>
                  </a:cubicBezTo>
                  <a:cubicBezTo>
                    <a:pt x="294392" y="16182"/>
                    <a:pt x="295718" y="17774"/>
                    <a:pt x="295718" y="21156"/>
                  </a:cubicBezTo>
                  <a:lnTo>
                    <a:pt x="295718" y="35879"/>
                  </a:lnTo>
                  <a:lnTo>
                    <a:pt x="302549" y="35879"/>
                  </a:lnTo>
                  <a:lnTo>
                    <a:pt x="302549" y="20161"/>
                  </a:lnTo>
                  <a:cubicBezTo>
                    <a:pt x="302549" y="13562"/>
                    <a:pt x="299100" y="10611"/>
                    <a:pt x="294226" y="10611"/>
                  </a:cubicBezTo>
                  <a:cubicBezTo>
                    <a:pt x="290114" y="10611"/>
                    <a:pt x="287428" y="12634"/>
                    <a:pt x="286201" y="15088"/>
                  </a:cubicBezTo>
                  <a:lnTo>
                    <a:pt x="286201" y="11175"/>
                  </a:lnTo>
                  <a:lnTo>
                    <a:pt x="279337" y="11175"/>
                  </a:lnTo>
                  <a:lnTo>
                    <a:pt x="279337" y="35879"/>
                  </a:lnTo>
                  <a:close/>
                  <a:moveTo>
                    <a:pt x="239844" y="35879"/>
                  </a:moveTo>
                  <a:lnTo>
                    <a:pt x="246708" y="35879"/>
                  </a:lnTo>
                  <a:lnTo>
                    <a:pt x="246708" y="21620"/>
                  </a:lnTo>
                  <a:cubicBezTo>
                    <a:pt x="246708" y="17973"/>
                    <a:pt x="248930" y="16182"/>
                    <a:pt x="251848" y="16182"/>
                  </a:cubicBezTo>
                  <a:cubicBezTo>
                    <a:pt x="254865" y="16182"/>
                    <a:pt x="256192" y="17774"/>
                    <a:pt x="256192" y="21156"/>
                  </a:cubicBezTo>
                  <a:lnTo>
                    <a:pt x="256192" y="35879"/>
                  </a:lnTo>
                  <a:lnTo>
                    <a:pt x="263023" y="35879"/>
                  </a:lnTo>
                  <a:lnTo>
                    <a:pt x="263023" y="20161"/>
                  </a:lnTo>
                  <a:cubicBezTo>
                    <a:pt x="263023" y="13562"/>
                    <a:pt x="259574" y="10611"/>
                    <a:pt x="254700" y="10611"/>
                  </a:cubicBezTo>
                  <a:cubicBezTo>
                    <a:pt x="250588" y="10611"/>
                    <a:pt x="247902" y="12634"/>
                    <a:pt x="246675" y="15088"/>
                  </a:cubicBezTo>
                  <a:lnTo>
                    <a:pt x="246675" y="11175"/>
                  </a:lnTo>
                  <a:lnTo>
                    <a:pt x="239811" y="11175"/>
                  </a:lnTo>
                  <a:lnTo>
                    <a:pt x="239811" y="35879"/>
                  </a:lnTo>
                  <a:close/>
                  <a:moveTo>
                    <a:pt x="222236" y="36409"/>
                  </a:moveTo>
                  <a:cubicBezTo>
                    <a:pt x="229664" y="36409"/>
                    <a:pt x="235268" y="31435"/>
                    <a:pt x="235268" y="23676"/>
                  </a:cubicBezTo>
                  <a:lnTo>
                    <a:pt x="235268" y="23311"/>
                  </a:lnTo>
                  <a:cubicBezTo>
                    <a:pt x="235268" y="15618"/>
                    <a:pt x="229697" y="10644"/>
                    <a:pt x="222269" y="10644"/>
                  </a:cubicBezTo>
                  <a:cubicBezTo>
                    <a:pt x="214842" y="10644"/>
                    <a:pt x="209271" y="15651"/>
                    <a:pt x="209271" y="23411"/>
                  </a:cubicBezTo>
                  <a:lnTo>
                    <a:pt x="209271" y="23776"/>
                  </a:lnTo>
                  <a:cubicBezTo>
                    <a:pt x="209271" y="31502"/>
                    <a:pt x="214875" y="36409"/>
                    <a:pt x="222236" y="36409"/>
                  </a:cubicBezTo>
                  <a:moveTo>
                    <a:pt x="222269" y="31203"/>
                  </a:moveTo>
                  <a:cubicBezTo>
                    <a:pt x="218390" y="31203"/>
                    <a:pt x="216234" y="28385"/>
                    <a:pt x="216234" y="23643"/>
                  </a:cubicBezTo>
                  <a:lnTo>
                    <a:pt x="216234" y="23278"/>
                  </a:lnTo>
                  <a:cubicBezTo>
                    <a:pt x="216234" y="18569"/>
                    <a:pt x="218522" y="15817"/>
                    <a:pt x="222269" y="15817"/>
                  </a:cubicBezTo>
                  <a:cubicBezTo>
                    <a:pt x="226083" y="15817"/>
                    <a:pt x="228304" y="18636"/>
                    <a:pt x="228304" y="23378"/>
                  </a:cubicBezTo>
                  <a:lnTo>
                    <a:pt x="228304" y="23709"/>
                  </a:lnTo>
                  <a:cubicBezTo>
                    <a:pt x="228338" y="28352"/>
                    <a:pt x="226116" y="31203"/>
                    <a:pt x="222269" y="31203"/>
                  </a:cubicBezTo>
                  <a:moveTo>
                    <a:pt x="201047" y="7826"/>
                  </a:moveTo>
                  <a:cubicBezTo>
                    <a:pt x="203269" y="7826"/>
                    <a:pt x="204960" y="6234"/>
                    <a:pt x="204960" y="4079"/>
                  </a:cubicBezTo>
                  <a:cubicBezTo>
                    <a:pt x="204960" y="1956"/>
                    <a:pt x="203269" y="365"/>
                    <a:pt x="201047" y="365"/>
                  </a:cubicBezTo>
                  <a:cubicBezTo>
                    <a:pt x="198892" y="365"/>
                    <a:pt x="197167" y="1956"/>
                    <a:pt x="197167" y="4079"/>
                  </a:cubicBezTo>
                  <a:cubicBezTo>
                    <a:pt x="197167" y="6234"/>
                    <a:pt x="198859" y="7826"/>
                    <a:pt x="201047" y="7826"/>
                  </a:cubicBezTo>
                  <a:moveTo>
                    <a:pt x="197698" y="35879"/>
                  </a:moveTo>
                  <a:lnTo>
                    <a:pt x="204496" y="35879"/>
                  </a:lnTo>
                  <a:lnTo>
                    <a:pt x="204496" y="11175"/>
                  </a:lnTo>
                  <a:lnTo>
                    <a:pt x="197698" y="11175"/>
                  </a:lnTo>
                  <a:lnTo>
                    <a:pt x="197698" y="35879"/>
                  </a:lnTo>
                  <a:close/>
                  <a:moveTo>
                    <a:pt x="188712" y="36343"/>
                  </a:moveTo>
                  <a:cubicBezTo>
                    <a:pt x="190569" y="36343"/>
                    <a:pt x="191928" y="36011"/>
                    <a:pt x="192857" y="35680"/>
                  </a:cubicBezTo>
                  <a:lnTo>
                    <a:pt x="192857" y="30407"/>
                  </a:lnTo>
                  <a:cubicBezTo>
                    <a:pt x="192061" y="30739"/>
                    <a:pt x="191298" y="30872"/>
                    <a:pt x="190270" y="30872"/>
                  </a:cubicBezTo>
                  <a:cubicBezTo>
                    <a:pt x="188513" y="30872"/>
                    <a:pt x="187518" y="29943"/>
                    <a:pt x="187518" y="27954"/>
                  </a:cubicBezTo>
                  <a:lnTo>
                    <a:pt x="187518" y="16049"/>
                  </a:lnTo>
                  <a:lnTo>
                    <a:pt x="192724" y="16049"/>
                  </a:lnTo>
                  <a:lnTo>
                    <a:pt x="192724" y="11175"/>
                  </a:lnTo>
                  <a:lnTo>
                    <a:pt x="187518" y="11175"/>
                  </a:lnTo>
                  <a:lnTo>
                    <a:pt x="187518" y="5836"/>
                  </a:lnTo>
                  <a:lnTo>
                    <a:pt x="180720" y="5836"/>
                  </a:lnTo>
                  <a:lnTo>
                    <a:pt x="180720" y="11175"/>
                  </a:lnTo>
                  <a:lnTo>
                    <a:pt x="177570" y="11175"/>
                  </a:lnTo>
                  <a:lnTo>
                    <a:pt x="177570" y="16049"/>
                  </a:lnTo>
                  <a:lnTo>
                    <a:pt x="180720" y="16049"/>
                  </a:lnTo>
                  <a:lnTo>
                    <a:pt x="180720" y="28551"/>
                  </a:lnTo>
                  <a:cubicBezTo>
                    <a:pt x="180753" y="33690"/>
                    <a:pt x="183539" y="36343"/>
                    <a:pt x="188712" y="36343"/>
                  </a:cubicBezTo>
                  <a:moveTo>
                    <a:pt x="161753" y="31634"/>
                  </a:moveTo>
                  <a:cubicBezTo>
                    <a:pt x="159266" y="31634"/>
                    <a:pt x="158172" y="30441"/>
                    <a:pt x="158172" y="28650"/>
                  </a:cubicBezTo>
                  <a:cubicBezTo>
                    <a:pt x="158172" y="25997"/>
                    <a:pt x="160493" y="25168"/>
                    <a:pt x="164439" y="25168"/>
                  </a:cubicBezTo>
                  <a:lnTo>
                    <a:pt x="167092" y="25168"/>
                  </a:lnTo>
                  <a:lnTo>
                    <a:pt x="167092" y="27257"/>
                  </a:lnTo>
                  <a:cubicBezTo>
                    <a:pt x="167092" y="29976"/>
                    <a:pt x="164770" y="31634"/>
                    <a:pt x="161753" y="31634"/>
                  </a:cubicBezTo>
                  <a:moveTo>
                    <a:pt x="159730" y="36409"/>
                  </a:moveTo>
                  <a:cubicBezTo>
                    <a:pt x="163610" y="36409"/>
                    <a:pt x="165765" y="34884"/>
                    <a:pt x="167191" y="32928"/>
                  </a:cubicBezTo>
                  <a:lnTo>
                    <a:pt x="167191" y="35912"/>
                  </a:lnTo>
                  <a:lnTo>
                    <a:pt x="173856" y="35912"/>
                  </a:lnTo>
                  <a:lnTo>
                    <a:pt x="173856" y="19830"/>
                  </a:lnTo>
                  <a:cubicBezTo>
                    <a:pt x="173856" y="13131"/>
                    <a:pt x="169545" y="10677"/>
                    <a:pt x="163510" y="10677"/>
                  </a:cubicBezTo>
                  <a:cubicBezTo>
                    <a:pt x="157475" y="10677"/>
                    <a:pt x="152833" y="13264"/>
                    <a:pt x="152402" y="19133"/>
                  </a:cubicBezTo>
                  <a:lnTo>
                    <a:pt x="158868" y="19133"/>
                  </a:lnTo>
                  <a:cubicBezTo>
                    <a:pt x="159133" y="17011"/>
                    <a:pt x="160360" y="15651"/>
                    <a:pt x="163079" y="15651"/>
                  </a:cubicBezTo>
                  <a:cubicBezTo>
                    <a:pt x="166196" y="15651"/>
                    <a:pt x="167092" y="17243"/>
                    <a:pt x="167092" y="20194"/>
                  </a:cubicBezTo>
                  <a:lnTo>
                    <a:pt x="167092" y="21189"/>
                  </a:lnTo>
                  <a:lnTo>
                    <a:pt x="164306" y="21189"/>
                  </a:lnTo>
                  <a:cubicBezTo>
                    <a:pt x="156746" y="21189"/>
                    <a:pt x="151473" y="23378"/>
                    <a:pt x="151473" y="29114"/>
                  </a:cubicBezTo>
                  <a:cubicBezTo>
                    <a:pt x="151473" y="34221"/>
                    <a:pt x="155254" y="36409"/>
                    <a:pt x="159730" y="36409"/>
                  </a:cubicBezTo>
                  <a:moveTo>
                    <a:pt x="143349" y="7826"/>
                  </a:moveTo>
                  <a:cubicBezTo>
                    <a:pt x="145571" y="7826"/>
                    <a:pt x="147262" y="6234"/>
                    <a:pt x="147262" y="4079"/>
                  </a:cubicBezTo>
                  <a:cubicBezTo>
                    <a:pt x="147262" y="1956"/>
                    <a:pt x="145571" y="365"/>
                    <a:pt x="143349" y="365"/>
                  </a:cubicBezTo>
                  <a:cubicBezTo>
                    <a:pt x="141161" y="365"/>
                    <a:pt x="139470" y="1956"/>
                    <a:pt x="139470" y="4079"/>
                  </a:cubicBezTo>
                  <a:cubicBezTo>
                    <a:pt x="139470" y="6234"/>
                    <a:pt x="141161" y="7826"/>
                    <a:pt x="143349" y="7826"/>
                  </a:cubicBezTo>
                  <a:moveTo>
                    <a:pt x="140000" y="35879"/>
                  </a:moveTo>
                  <a:lnTo>
                    <a:pt x="146798" y="35879"/>
                  </a:lnTo>
                  <a:lnTo>
                    <a:pt x="146798" y="11175"/>
                  </a:lnTo>
                  <a:lnTo>
                    <a:pt x="140000" y="11175"/>
                  </a:lnTo>
                  <a:lnTo>
                    <a:pt x="140000" y="35879"/>
                  </a:lnTo>
                  <a:close/>
                  <a:moveTo>
                    <a:pt x="123719" y="36409"/>
                  </a:moveTo>
                  <a:cubicBezTo>
                    <a:pt x="130881" y="36409"/>
                    <a:pt x="135126" y="32331"/>
                    <a:pt x="135524" y="26495"/>
                  </a:cubicBezTo>
                  <a:lnTo>
                    <a:pt x="129356" y="26495"/>
                  </a:lnTo>
                  <a:cubicBezTo>
                    <a:pt x="129024" y="29645"/>
                    <a:pt x="126803" y="31270"/>
                    <a:pt x="124050" y="31270"/>
                  </a:cubicBezTo>
                  <a:cubicBezTo>
                    <a:pt x="120237" y="31270"/>
                    <a:pt x="118015" y="28716"/>
                    <a:pt x="118015" y="23776"/>
                  </a:cubicBezTo>
                  <a:lnTo>
                    <a:pt x="118015" y="23411"/>
                  </a:lnTo>
                  <a:cubicBezTo>
                    <a:pt x="118015" y="18702"/>
                    <a:pt x="120370" y="16049"/>
                    <a:pt x="123918" y="16049"/>
                  </a:cubicBezTo>
                  <a:cubicBezTo>
                    <a:pt x="126703" y="16049"/>
                    <a:pt x="128461" y="17376"/>
                    <a:pt x="128925" y="20261"/>
                  </a:cubicBezTo>
                  <a:lnTo>
                    <a:pt x="135391" y="20261"/>
                  </a:lnTo>
                  <a:cubicBezTo>
                    <a:pt x="134794" y="13164"/>
                    <a:pt x="129489" y="10677"/>
                    <a:pt x="123785" y="10677"/>
                  </a:cubicBezTo>
                  <a:cubicBezTo>
                    <a:pt x="116755" y="10677"/>
                    <a:pt x="111052" y="15552"/>
                    <a:pt x="111052" y="23510"/>
                  </a:cubicBezTo>
                  <a:lnTo>
                    <a:pt x="111052" y="23875"/>
                  </a:lnTo>
                  <a:cubicBezTo>
                    <a:pt x="111019" y="31900"/>
                    <a:pt x="116490" y="36409"/>
                    <a:pt x="123719" y="36409"/>
                  </a:cubicBezTo>
                  <a:moveTo>
                    <a:pt x="94903" y="36409"/>
                  </a:moveTo>
                  <a:cubicBezTo>
                    <a:pt x="102331" y="36409"/>
                    <a:pt x="107935" y="31435"/>
                    <a:pt x="107935" y="23676"/>
                  </a:cubicBezTo>
                  <a:lnTo>
                    <a:pt x="107935" y="23311"/>
                  </a:lnTo>
                  <a:cubicBezTo>
                    <a:pt x="107935" y="15618"/>
                    <a:pt x="102364" y="10644"/>
                    <a:pt x="94936" y="10644"/>
                  </a:cubicBezTo>
                  <a:cubicBezTo>
                    <a:pt x="87508" y="10644"/>
                    <a:pt x="81904" y="15685"/>
                    <a:pt x="81904" y="23444"/>
                  </a:cubicBezTo>
                  <a:lnTo>
                    <a:pt x="81904" y="23809"/>
                  </a:lnTo>
                  <a:cubicBezTo>
                    <a:pt x="81938" y="31502"/>
                    <a:pt x="87542" y="36409"/>
                    <a:pt x="94903" y="36409"/>
                  </a:cubicBezTo>
                  <a:moveTo>
                    <a:pt x="94936" y="31203"/>
                  </a:moveTo>
                  <a:cubicBezTo>
                    <a:pt x="91057" y="31203"/>
                    <a:pt x="88901" y="28385"/>
                    <a:pt x="88901" y="23643"/>
                  </a:cubicBezTo>
                  <a:lnTo>
                    <a:pt x="88901" y="23278"/>
                  </a:lnTo>
                  <a:cubicBezTo>
                    <a:pt x="88901" y="18569"/>
                    <a:pt x="91189" y="15817"/>
                    <a:pt x="94936" y="15817"/>
                  </a:cubicBezTo>
                  <a:cubicBezTo>
                    <a:pt x="98750" y="15817"/>
                    <a:pt x="100971" y="18636"/>
                    <a:pt x="100971" y="23378"/>
                  </a:cubicBezTo>
                  <a:lnTo>
                    <a:pt x="100971" y="23709"/>
                  </a:lnTo>
                  <a:cubicBezTo>
                    <a:pt x="101004" y="28352"/>
                    <a:pt x="98783" y="31203"/>
                    <a:pt x="94936" y="31203"/>
                  </a:cubicBezTo>
                  <a:moveTo>
                    <a:pt x="68707" y="36409"/>
                  </a:moveTo>
                  <a:cubicBezTo>
                    <a:pt x="75239" y="36409"/>
                    <a:pt x="79086" y="33624"/>
                    <a:pt x="79086" y="28285"/>
                  </a:cubicBezTo>
                  <a:cubicBezTo>
                    <a:pt x="79086" y="23013"/>
                    <a:pt x="75704" y="21421"/>
                    <a:pt x="69503" y="20526"/>
                  </a:cubicBezTo>
                  <a:cubicBezTo>
                    <a:pt x="65921" y="19995"/>
                    <a:pt x="64728" y="19398"/>
                    <a:pt x="64728" y="17840"/>
                  </a:cubicBezTo>
                  <a:cubicBezTo>
                    <a:pt x="64728" y="16348"/>
                    <a:pt x="65988" y="15287"/>
                    <a:pt x="68209" y="15287"/>
                  </a:cubicBezTo>
                  <a:cubicBezTo>
                    <a:pt x="70564" y="15287"/>
                    <a:pt x="71691" y="16215"/>
                    <a:pt x="72089" y="18271"/>
                  </a:cubicBezTo>
                  <a:lnTo>
                    <a:pt x="78356" y="18271"/>
                  </a:lnTo>
                  <a:cubicBezTo>
                    <a:pt x="77759" y="12601"/>
                    <a:pt x="73648" y="10611"/>
                    <a:pt x="68143" y="10611"/>
                  </a:cubicBezTo>
                  <a:cubicBezTo>
                    <a:pt x="63103" y="10611"/>
                    <a:pt x="58361" y="13164"/>
                    <a:pt x="58361" y="18304"/>
                  </a:cubicBezTo>
                  <a:cubicBezTo>
                    <a:pt x="58361" y="23112"/>
                    <a:pt x="60914" y="25002"/>
                    <a:pt x="67480" y="25997"/>
                  </a:cubicBezTo>
                  <a:cubicBezTo>
                    <a:pt x="71028" y="26528"/>
                    <a:pt x="72487" y="27224"/>
                    <a:pt x="72487" y="28915"/>
                  </a:cubicBezTo>
                  <a:cubicBezTo>
                    <a:pt x="72487" y="30606"/>
                    <a:pt x="71260" y="31601"/>
                    <a:pt x="68607" y="31601"/>
                  </a:cubicBezTo>
                  <a:cubicBezTo>
                    <a:pt x="65623" y="31601"/>
                    <a:pt x="64562" y="30341"/>
                    <a:pt x="64263" y="28119"/>
                  </a:cubicBezTo>
                  <a:lnTo>
                    <a:pt x="57897" y="28119"/>
                  </a:lnTo>
                  <a:cubicBezTo>
                    <a:pt x="58162" y="33458"/>
                    <a:pt x="62042" y="36409"/>
                    <a:pt x="68707" y="36409"/>
                  </a:cubicBezTo>
                  <a:moveTo>
                    <a:pt x="44998" y="36409"/>
                  </a:moveTo>
                  <a:cubicBezTo>
                    <a:pt x="51530" y="36409"/>
                    <a:pt x="55377" y="33624"/>
                    <a:pt x="55377" y="28285"/>
                  </a:cubicBezTo>
                  <a:cubicBezTo>
                    <a:pt x="55377" y="23013"/>
                    <a:pt x="51994" y="21421"/>
                    <a:pt x="45794" y="20526"/>
                  </a:cubicBezTo>
                  <a:cubicBezTo>
                    <a:pt x="42212" y="19995"/>
                    <a:pt x="41019" y="19398"/>
                    <a:pt x="41019" y="17840"/>
                  </a:cubicBezTo>
                  <a:cubicBezTo>
                    <a:pt x="41019" y="16348"/>
                    <a:pt x="42312" y="15287"/>
                    <a:pt x="44500" y="15287"/>
                  </a:cubicBezTo>
                  <a:cubicBezTo>
                    <a:pt x="46855" y="15287"/>
                    <a:pt x="47982" y="16215"/>
                    <a:pt x="48380" y="18271"/>
                  </a:cubicBezTo>
                  <a:lnTo>
                    <a:pt x="54647" y="18271"/>
                  </a:lnTo>
                  <a:cubicBezTo>
                    <a:pt x="54050" y="12601"/>
                    <a:pt x="49939" y="10611"/>
                    <a:pt x="44467" y="10611"/>
                  </a:cubicBezTo>
                  <a:cubicBezTo>
                    <a:pt x="39394" y="10611"/>
                    <a:pt x="34685" y="13164"/>
                    <a:pt x="34685" y="18304"/>
                  </a:cubicBezTo>
                  <a:cubicBezTo>
                    <a:pt x="34685" y="23112"/>
                    <a:pt x="37238" y="25002"/>
                    <a:pt x="43804" y="25997"/>
                  </a:cubicBezTo>
                  <a:cubicBezTo>
                    <a:pt x="47352" y="26528"/>
                    <a:pt x="48811" y="27224"/>
                    <a:pt x="48811" y="28915"/>
                  </a:cubicBezTo>
                  <a:cubicBezTo>
                    <a:pt x="48811" y="30606"/>
                    <a:pt x="47584" y="31601"/>
                    <a:pt x="44931" y="31601"/>
                  </a:cubicBezTo>
                  <a:cubicBezTo>
                    <a:pt x="41947" y="31601"/>
                    <a:pt x="40853" y="30341"/>
                    <a:pt x="40587" y="28119"/>
                  </a:cubicBezTo>
                  <a:lnTo>
                    <a:pt x="34221" y="28119"/>
                  </a:lnTo>
                  <a:cubicBezTo>
                    <a:pt x="34453" y="33458"/>
                    <a:pt x="38333" y="36409"/>
                    <a:pt x="44998" y="36409"/>
                  </a:cubicBezTo>
                  <a:moveTo>
                    <a:pt x="15618" y="8356"/>
                  </a:moveTo>
                  <a:lnTo>
                    <a:pt x="20062" y="22947"/>
                  </a:lnTo>
                  <a:lnTo>
                    <a:pt x="11142" y="22947"/>
                  </a:lnTo>
                  <a:lnTo>
                    <a:pt x="15618" y="8356"/>
                  </a:lnTo>
                  <a:close/>
                  <a:moveTo>
                    <a:pt x="0" y="35879"/>
                  </a:moveTo>
                  <a:lnTo>
                    <a:pt x="7163" y="35879"/>
                  </a:lnTo>
                  <a:lnTo>
                    <a:pt x="9484" y="28385"/>
                  </a:lnTo>
                  <a:lnTo>
                    <a:pt x="21720" y="28385"/>
                  </a:lnTo>
                  <a:lnTo>
                    <a:pt x="24041" y="35879"/>
                  </a:lnTo>
                  <a:lnTo>
                    <a:pt x="32032" y="35879"/>
                  </a:lnTo>
                  <a:lnTo>
                    <a:pt x="21090" y="2122"/>
                  </a:lnTo>
                  <a:lnTo>
                    <a:pt x="11142" y="2122"/>
                  </a:lnTo>
                  <a:lnTo>
                    <a:pt x="0" y="35879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3938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36" r:id="rId8"/>
    <p:sldLayoutId id="2147483741" r:id="rId9"/>
    <p:sldLayoutId id="2147483737" r:id="rId10"/>
    <p:sldLayoutId id="2147483743" r:id="rId11"/>
    <p:sldLayoutId id="214748375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 Hv B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 Hv B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 Hv B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 Hv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</p:sldLayoutIdLst>
  <p:hf sldNum="0"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68580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2" pos="8507">
          <p15:clr>
            <a:srgbClr val="F26B43"/>
          </p15:clr>
        </p15:guide>
        <p15:guide id="13" pos="1152">
          <p15:clr>
            <a:srgbClr val="F26B43"/>
          </p15:clr>
        </p15:guide>
        <p15:guide id="14" pos="1063">
          <p15:clr>
            <a:srgbClr val="F26B43"/>
          </p15:clr>
        </p15:guide>
        <p15:guide id="15" orient="horz" pos="1368">
          <p15:clr>
            <a:srgbClr val="F26B43"/>
          </p15:clr>
        </p15:guide>
        <p15:guide id="16" orient="horz" pos="1440">
          <p15:clr>
            <a:srgbClr val="F26B43"/>
          </p15:clr>
        </p15:guide>
        <p15:guide id="17" orient="horz" pos="3696">
          <p15:clr>
            <a:srgbClr val="F26B43"/>
          </p15:clr>
        </p15:guide>
        <p15:guide id="18" orient="horz" pos="432">
          <p15:clr>
            <a:srgbClr val="F26B43"/>
          </p15:clr>
        </p15:guide>
        <p15:guide id="19" orient="horz" pos="1512">
          <p15:clr>
            <a:srgbClr val="F26B43"/>
          </p15:clr>
        </p15:guide>
        <p15:guide id="20" pos="6380">
          <p15:clr>
            <a:srgbClr val="F26B43"/>
          </p15:clr>
        </p15:guide>
        <p15:guide id="21" pos="864">
          <p15:clr>
            <a:srgbClr val="F26B43"/>
          </p15:clr>
        </p15:guide>
        <p15:guide id="22" pos="79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imeo.com/499708855/1d699f3e5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4761D93-10C1-4EC0-BFEC-3BFC660A380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344" y="1622067"/>
            <a:ext cx="8785225" cy="647700"/>
          </a:xfrm>
          <a:prstGeom prst="rect">
            <a:avLst/>
          </a:prstGeom>
        </p:spPr>
        <p:txBody>
          <a:bodyPr anchor="ctr" anchorCtr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dirty="0">
                <a:solidFill>
                  <a:schemeClr val="bg1"/>
                </a:solidFill>
              </a:rPr>
              <a:t>ATELIER ‘‘ DES </a:t>
            </a:r>
            <a:r>
              <a:rPr lang="fr-FR" sz="2400" dirty="0" err="1">
                <a:solidFill>
                  <a:schemeClr val="bg1"/>
                </a:solidFill>
              </a:rPr>
              <a:t>DONNées</a:t>
            </a:r>
            <a:r>
              <a:rPr lang="fr-FR" sz="2400" dirty="0">
                <a:solidFill>
                  <a:schemeClr val="bg1"/>
                </a:solidFill>
              </a:rPr>
              <a:t> pour piloter ! ’’</a:t>
            </a:r>
            <a:r>
              <a:rPr lang="fr-FR" sz="3600" dirty="0">
                <a:solidFill>
                  <a:schemeClr val="bg1"/>
                </a:solidFill>
              </a:rPr>
              <a:t/>
            </a:r>
            <a:br>
              <a:rPr lang="fr-FR" sz="36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 APPROPRIATION de la cartographie ET UTILISATION DU CROISEUR</a:t>
            </a:r>
            <a:endParaRPr lang="fr-FR" sz="1400" i="1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CBCA4EBE-60E7-4B11-8FBC-A28B515BD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50" y="3282627"/>
            <a:ext cx="2893970" cy="217047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78DE19BF-DF3F-4C15-8C14-DDE3E80F9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4298071"/>
            <a:ext cx="2682704" cy="201202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28A4FE84-22E7-483E-BC16-0410BAB193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8"/>
          <a:stretch/>
        </p:blipFill>
        <p:spPr>
          <a:xfrm>
            <a:off x="4701276" y="2852936"/>
            <a:ext cx="4038868" cy="2202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5373781-C204-4782-9041-519133CBF05E}"/>
              </a:ext>
            </a:extLst>
          </p:cNvPr>
          <p:cNvSpPr/>
          <p:nvPr/>
        </p:nvSpPr>
        <p:spPr>
          <a:xfrm>
            <a:off x="762561" y="2426855"/>
            <a:ext cx="8153400" cy="45719"/>
          </a:xfrm>
          <a:prstGeom prst="rect">
            <a:avLst/>
          </a:prstGeom>
          <a:pattFill prst="ltVert">
            <a:fgClr>
              <a:srgbClr val="2DBDB6"/>
            </a:fgClr>
            <a:bgClr>
              <a:srgbClr val="EBF5F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FA8CB2ED-731D-4FE5-B951-1C70CA6381C3}"/>
              </a:ext>
            </a:extLst>
          </p:cNvPr>
          <p:cNvSpPr txBox="1"/>
          <p:nvPr/>
        </p:nvSpPr>
        <p:spPr>
          <a:xfrm>
            <a:off x="4094430" y="2558509"/>
            <a:ext cx="5002088" cy="526297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2400" b="1" dirty="0">
                <a:solidFill>
                  <a:srgbClr val="2DBDB6"/>
                </a:solidFill>
              </a:rPr>
              <a:t>QUE DIT LE CROISEUR </a:t>
            </a:r>
            <a:br>
              <a:rPr lang="fr-FR" sz="2400" b="1" dirty="0">
                <a:solidFill>
                  <a:srgbClr val="2DBDB6"/>
                </a:solidFill>
              </a:rPr>
            </a:br>
            <a:r>
              <a:rPr lang="fr-FR" sz="2400" b="1" dirty="0">
                <a:solidFill>
                  <a:srgbClr val="2DBDB6"/>
                </a:solidFill>
              </a:rPr>
              <a:t>SUR CE METIER ?</a:t>
            </a:r>
            <a:br>
              <a:rPr lang="fr-FR" sz="2400" b="1" dirty="0">
                <a:solidFill>
                  <a:srgbClr val="2DBDB6"/>
                </a:solidFill>
              </a:rPr>
            </a:br>
            <a:endParaRPr lang="fr-FR" sz="2400" b="1" dirty="0">
              <a:solidFill>
                <a:srgbClr val="2DBDB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Combien d’agents ?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Quels sont les grades des agents 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Quelle part des agents est en 2nde partie de carrière 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Quel % des femmes est à temps partiel ? Et des hommes 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Quel % d’agents est contractuel ? Et pour chaque Pôle 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Parmi les contractuels, quel % est  à temps partiel 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58585A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58585A"/>
              </a:solidFill>
            </a:endParaRPr>
          </a:p>
          <a:p>
            <a:pPr algn="ctr"/>
            <a:endParaRPr lang="fr-FR" sz="2400" b="1" dirty="0">
              <a:solidFill>
                <a:srgbClr val="58585A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AF4F8C01-885C-4E10-A622-E43477B1B853}"/>
              </a:ext>
            </a:extLst>
          </p:cNvPr>
          <p:cNvSpPr txBox="1"/>
          <p:nvPr/>
        </p:nvSpPr>
        <p:spPr>
          <a:xfrm>
            <a:off x="381000" y="612450"/>
            <a:ext cx="6281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Vous êtes DRH au CH de la Ville et vous souhaitez obtenir des données RH sur un métier</a:t>
            </a:r>
          </a:p>
        </p:txBody>
      </p:sp>
      <p:grpSp>
        <p:nvGrpSpPr>
          <p:cNvPr id="2" name="Groupe 14367">
            <a:extLst>
              <a:ext uri="{FF2B5EF4-FFF2-40B4-BE49-F238E27FC236}">
                <a16:creationId xmlns="" xmlns:a16="http://schemas.microsoft.com/office/drawing/2014/main" id="{49AB421A-BDE2-45DF-BD72-B52ED570A1E6}"/>
              </a:ext>
            </a:extLst>
          </p:cNvPr>
          <p:cNvGrpSpPr>
            <a:grpSpLocks noChangeAspect="1"/>
          </p:cNvGrpSpPr>
          <p:nvPr/>
        </p:nvGrpSpPr>
        <p:grpSpPr>
          <a:xfrm>
            <a:off x="7101026" y="664788"/>
            <a:ext cx="904237" cy="1099753"/>
            <a:chOff x="-2200374" y="3101004"/>
            <a:chExt cx="1271954" cy="1546970"/>
          </a:xfrm>
        </p:grpSpPr>
        <p:sp>
          <p:nvSpPr>
            <p:cNvPr id="131" name="Forme libre : forme 86">
              <a:extLst>
                <a:ext uri="{FF2B5EF4-FFF2-40B4-BE49-F238E27FC236}">
                  <a16:creationId xmlns="" xmlns:a16="http://schemas.microsoft.com/office/drawing/2014/main" id="{5DAFC40D-5414-47A1-914A-529610357848}"/>
                </a:ext>
              </a:extLst>
            </p:cNvPr>
            <p:cNvSpPr/>
            <p:nvPr/>
          </p:nvSpPr>
          <p:spPr>
            <a:xfrm>
              <a:off x="-1822225" y="3822923"/>
              <a:ext cx="515657" cy="584411"/>
            </a:xfrm>
            <a:custGeom>
              <a:avLst/>
              <a:gdLst>
                <a:gd name="connsiteX0" fmla="*/ 264811 w 515656"/>
                <a:gd name="connsiteY0" fmla="*/ 505451 h 584411"/>
                <a:gd name="connsiteX1" fmla="*/ 92926 w 515656"/>
                <a:gd name="connsiteY1" fmla="*/ 299188 h 584411"/>
                <a:gd name="connsiteX2" fmla="*/ 92926 w 515656"/>
                <a:gd name="connsiteY2" fmla="*/ 92926 h 584411"/>
                <a:gd name="connsiteX3" fmla="*/ 436697 w 515656"/>
                <a:gd name="connsiteY3" fmla="*/ 92926 h 584411"/>
                <a:gd name="connsiteX4" fmla="*/ 436697 w 515656"/>
                <a:gd name="connsiteY4" fmla="*/ 299188 h 58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656" h="584411">
                  <a:moveTo>
                    <a:pt x="264811" y="505451"/>
                  </a:moveTo>
                  <a:lnTo>
                    <a:pt x="92926" y="299188"/>
                  </a:lnTo>
                  <a:lnTo>
                    <a:pt x="92926" y="92926"/>
                  </a:lnTo>
                  <a:lnTo>
                    <a:pt x="436697" y="92926"/>
                  </a:lnTo>
                  <a:lnTo>
                    <a:pt x="436697" y="299188"/>
                  </a:lnTo>
                  <a:close/>
                </a:path>
              </a:pathLst>
            </a:custGeom>
            <a:solidFill>
              <a:srgbClr val="EFAA9F"/>
            </a:solidFill>
            <a:ln w="34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 : forme 87">
              <a:extLst>
                <a:ext uri="{FF2B5EF4-FFF2-40B4-BE49-F238E27FC236}">
                  <a16:creationId xmlns="" xmlns:a16="http://schemas.microsoft.com/office/drawing/2014/main" id="{87614B34-97FF-4AB1-A0ED-A268F88FFF39}"/>
                </a:ext>
              </a:extLst>
            </p:cNvPr>
            <p:cNvSpPr/>
            <p:nvPr/>
          </p:nvSpPr>
          <p:spPr>
            <a:xfrm>
              <a:off x="-1342557" y="3615049"/>
              <a:ext cx="171886" cy="171886"/>
            </a:xfrm>
            <a:custGeom>
              <a:avLst/>
              <a:gdLst>
                <a:gd name="connsiteX0" fmla="*/ 163291 w 171885"/>
                <a:gd name="connsiteY0" fmla="*/ 94537 h 171885"/>
                <a:gd name="connsiteX1" fmla="*/ 94537 w 171885"/>
                <a:gd name="connsiteY1" fmla="*/ 163291 h 171885"/>
                <a:gd name="connsiteX2" fmla="*/ 25783 w 171885"/>
                <a:gd name="connsiteY2" fmla="*/ 94537 h 171885"/>
                <a:gd name="connsiteX3" fmla="*/ 94537 w 171885"/>
                <a:gd name="connsiteY3" fmla="*/ 25783 h 171885"/>
                <a:gd name="connsiteX4" fmla="*/ 163291 w 171885"/>
                <a:gd name="connsiteY4" fmla="*/ 94537 h 17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885" h="171885">
                  <a:moveTo>
                    <a:pt x="163291" y="94537"/>
                  </a:moveTo>
                  <a:cubicBezTo>
                    <a:pt x="163291" y="132509"/>
                    <a:pt x="132509" y="163291"/>
                    <a:pt x="94537" y="163291"/>
                  </a:cubicBezTo>
                  <a:cubicBezTo>
                    <a:pt x="56565" y="163291"/>
                    <a:pt x="25783" y="132509"/>
                    <a:pt x="25783" y="94537"/>
                  </a:cubicBezTo>
                  <a:cubicBezTo>
                    <a:pt x="25783" y="56565"/>
                    <a:pt x="56565" y="25783"/>
                    <a:pt x="94537" y="25783"/>
                  </a:cubicBezTo>
                  <a:cubicBezTo>
                    <a:pt x="132509" y="25783"/>
                    <a:pt x="163291" y="56565"/>
                    <a:pt x="163291" y="94537"/>
                  </a:cubicBezTo>
                  <a:close/>
                </a:path>
              </a:pathLst>
            </a:custGeom>
            <a:solidFill>
              <a:srgbClr val="EFA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 : forme 88">
              <a:extLst>
                <a:ext uri="{FF2B5EF4-FFF2-40B4-BE49-F238E27FC236}">
                  <a16:creationId xmlns="" xmlns:a16="http://schemas.microsoft.com/office/drawing/2014/main" id="{1014B00B-6D7C-4665-8EE0-676C698F7488}"/>
                </a:ext>
              </a:extLst>
            </p:cNvPr>
            <p:cNvSpPr/>
            <p:nvPr/>
          </p:nvSpPr>
          <p:spPr>
            <a:xfrm>
              <a:off x="-1961345" y="3615049"/>
              <a:ext cx="171886" cy="171886"/>
            </a:xfrm>
            <a:custGeom>
              <a:avLst/>
              <a:gdLst>
                <a:gd name="connsiteX0" fmla="*/ 163291 w 171885"/>
                <a:gd name="connsiteY0" fmla="*/ 94537 h 171885"/>
                <a:gd name="connsiteX1" fmla="*/ 94537 w 171885"/>
                <a:gd name="connsiteY1" fmla="*/ 163291 h 171885"/>
                <a:gd name="connsiteX2" fmla="*/ 25783 w 171885"/>
                <a:gd name="connsiteY2" fmla="*/ 94537 h 171885"/>
                <a:gd name="connsiteX3" fmla="*/ 94537 w 171885"/>
                <a:gd name="connsiteY3" fmla="*/ 25783 h 171885"/>
                <a:gd name="connsiteX4" fmla="*/ 163291 w 171885"/>
                <a:gd name="connsiteY4" fmla="*/ 94537 h 17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885" h="171885">
                  <a:moveTo>
                    <a:pt x="163291" y="94537"/>
                  </a:moveTo>
                  <a:cubicBezTo>
                    <a:pt x="163291" y="132509"/>
                    <a:pt x="132509" y="163291"/>
                    <a:pt x="94537" y="163291"/>
                  </a:cubicBezTo>
                  <a:cubicBezTo>
                    <a:pt x="56565" y="163291"/>
                    <a:pt x="25783" y="132509"/>
                    <a:pt x="25783" y="94537"/>
                  </a:cubicBezTo>
                  <a:cubicBezTo>
                    <a:pt x="25783" y="56565"/>
                    <a:pt x="56565" y="25783"/>
                    <a:pt x="94537" y="25783"/>
                  </a:cubicBezTo>
                  <a:cubicBezTo>
                    <a:pt x="132509" y="25783"/>
                    <a:pt x="163291" y="56565"/>
                    <a:pt x="163291" y="94537"/>
                  </a:cubicBezTo>
                  <a:close/>
                </a:path>
              </a:pathLst>
            </a:custGeom>
            <a:solidFill>
              <a:srgbClr val="EFA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 : forme 89">
              <a:extLst>
                <a:ext uri="{FF2B5EF4-FFF2-40B4-BE49-F238E27FC236}">
                  <a16:creationId xmlns="" xmlns:a16="http://schemas.microsoft.com/office/drawing/2014/main" id="{2D2B93A4-C8D3-4049-A7B6-1280998449D2}"/>
                </a:ext>
              </a:extLst>
            </p:cNvPr>
            <p:cNvSpPr/>
            <p:nvPr/>
          </p:nvSpPr>
          <p:spPr>
            <a:xfrm>
              <a:off x="-1959734" y="3246272"/>
              <a:ext cx="790674" cy="893805"/>
            </a:xfrm>
            <a:custGeom>
              <a:avLst/>
              <a:gdLst>
                <a:gd name="connsiteX0" fmla="*/ 711714 w 790673"/>
                <a:gd name="connsiteY0" fmla="*/ 257052 h 893805"/>
                <a:gd name="connsiteX1" fmla="*/ 92926 w 790673"/>
                <a:gd name="connsiteY1" fmla="*/ 257052 h 893805"/>
                <a:gd name="connsiteX2" fmla="*/ 92926 w 790673"/>
                <a:gd name="connsiteY2" fmla="*/ 497691 h 893805"/>
                <a:gd name="connsiteX3" fmla="*/ 402320 w 790673"/>
                <a:gd name="connsiteY3" fmla="*/ 807086 h 893805"/>
                <a:gd name="connsiteX4" fmla="*/ 711714 w 790673"/>
                <a:gd name="connsiteY4" fmla="*/ 497691 h 893805"/>
                <a:gd name="connsiteX5" fmla="*/ 711714 w 790673"/>
                <a:gd name="connsiteY5" fmla="*/ 257052 h 893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0673" h="893805">
                  <a:moveTo>
                    <a:pt x="711714" y="257052"/>
                  </a:moveTo>
                  <a:cubicBezTo>
                    <a:pt x="711714" y="-4215"/>
                    <a:pt x="92926" y="85166"/>
                    <a:pt x="92926" y="257052"/>
                  </a:cubicBezTo>
                  <a:cubicBezTo>
                    <a:pt x="92926" y="294866"/>
                    <a:pt x="92926" y="459877"/>
                    <a:pt x="92926" y="497691"/>
                  </a:cubicBezTo>
                  <a:cubicBezTo>
                    <a:pt x="92926" y="669577"/>
                    <a:pt x="230434" y="807086"/>
                    <a:pt x="402320" y="807086"/>
                  </a:cubicBezTo>
                  <a:cubicBezTo>
                    <a:pt x="574205" y="807086"/>
                    <a:pt x="711714" y="669577"/>
                    <a:pt x="711714" y="497691"/>
                  </a:cubicBezTo>
                  <a:cubicBezTo>
                    <a:pt x="711714" y="459877"/>
                    <a:pt x="711714" y="294866"/>
                    <a:pt x="711714" y="257052"/>
                  </a:cubicBezTo>
                  <a:close/>
                </a:path>
              </a:pathLst>
            </a:custGeom>
            <a:solidFill>
              <a:srgbClr val="F4C7BF"/>
            </a:solidFill>
            <a:ln w="34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 : forme 90">
              <a:extLst>
                <a:ext uri="{FF2B5EF4-FFF2-40B4-BE49-F238E27FC236}">
                  <a16:creationId xmlns="" xmlns:a16="http://schemas.microsoft.com/office/drawing/2014/main" id="{29E563F9-8E53-4E62-93B0-867270072CE2}"/>
                </a:ext>
              </a:extLst>
            </p:cNvPr>
            <p:cNvSpPr/>
            <p:nvPr/>
          </p:nvSpPr>
          <p:spPr>
            <a:xfrm>
              <a:off x="-1994111" y="3101004"/>
              <a:ext cx="859428" cy="687543"/>
            </a:xfrm>
            <a:custGeom>
              <a:avLst/>
              <a:gdLst>
                <a:gd name="connsiteX0" fmla="*/ 436697 w 859428"/>
                <a:gd name="connsiteY0" fmla="*/ 92926 h 687542"/>
                <a:gd name="connsiteX1" fmla="*/ 92926 w 859428"/>
                <a:gd name="connsiteY1" fmla="*/ 471074 h 687542"/>
                <a:gd name="connsiteX2" fmla="*/ 92926 w 859428"/>
                <a:gd name="connsiteY2" fmla="*/ 550141 h 687542"/>
                <a:gd name="connsiteX3" fmla="*/ 161680 w 859428"/>
                <a:gd name="connsiteY3" fmla="*/ 608583 h 687542"/>
                <a:gd name="connsiteX4" fmla="*/ 161680 w 859428"/>
                <a:gd name="connsiteY4" fmla="*/ 436697 h 687542"/>
                <a:gd name="connsiteX5" fmla="*/ 574205 w 859428"/>
                <a:gd name="connsiteY5" fmla="*/ 299188 h 687542"/>
                <a:gd name="connsiteX6" fmla="*/ 711714 w 859428"/>
                <a:gd name="connsiteY6" fmla="*/ 436697 h 687542"/>
                <a:gd name="connsiteX7" fmla="*/ 711714 w 859428"/>
                <a:gd name="connsiteY7" fmla="*/ 608583 h 687542"/>
                <a:gd name="connsiteX8" fmla="*/ 780468 w 859428"/>
                <a:gd name="connsiteY8" fmla="*/ 550141 h 687542"/>
                <a:gd name="connsiteX9" fmla="*/ 780468 w 859428"/>
                <a:gd name="connsiteY9" fmla="*/ 471074 h 687542"/>
                <a:gd name="connsiteX10" fmla="*/ 574205 w 859428"/>
                <a:gd name="connsiteY10" fmla="*/ 161680 h 687542"/>
                <a:gd name="connsiteX11" fmla="*/ 539828 w 859428"/>
                <a:gd name="connsiteY11" fmla="*/ 92926 h 687542"/>
                <a:gd name="connsiteX12" fmla="*/ 436697 w 859428"/>
                <a:gd name="connsiteY12" fmla="*/ 92926 h 68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9428" h="687542">
                  <a:moveTo>
                    <a:pt x="436697" y="92926"/>
                  </a:moveTo>
                  <a:cubicBezTo>
                    <a:pt x="226996" y="92926"/>
                    <a:pt x="92926" y="261374"/>
                    <a:pt x="92926" y="471074"/>
                  </a:cubicBezTo>
                  <a:cubicBezTo>
                    <a:pt x="92926" y="498576"/>
                    <a:pt x="92926" y="550141"/>
                    <a:pt x="92926" y="550141"/>
                  </a:cubicBezTo>
                  <a:lnTo>
                    <a:pt x="161680" y="608583"/>
                  </a:lnTo>
                  <a:lnTo>
                    <a:pt x="161680" y="436697"/>
                  </a:lnTo>
                  <a:lnTo>
                    <a:pt x="574205" y="299188"/>
                  </a:lnTo>
                  <a:lnTo>
                    <a:pt x="711714" y="436697"/>
                  </a:lnTo>
                  <a:lnTo>
                    <a:pt x="711714" y="608583"/>
                  </a:lnTo>
                  <a:lnTo>
                    <a:pt x="780468" y="550141"/>
                  </a:lnTo>
                  <a:cubicBezTo>
                    <a:pt x="780468" y="550141"/>
                    <a:pt x="780468" y="498576"/>
                    <a:pt x="780468" y="471074"/>
                  </a:cubicBezTo>
                  <a:cubicBezTo>
                    <a:pt x="780468" y="333566"/>
                    <a:pt x="746091" y="196057"/>
                    <a:pt x="574205" y="161680"/>
                  </a:cubicBezTo>
                  <a:lnTo>
                    <a:pt x="539828" y="92926"/>
                  </a:lnTo>
                  <a:lnTo>
                    <a:pt x="436697" y="92926"/>
                  </a:lnTo>
                  <a:close/>
                </a:path>
              </a:pathLst>
            </a:custGeom>
            <a:solidFill>
              <a:srgbClr val="4A4A49"/>
            </a:solidFill>
            <a:ln w="34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 : forme 91">
              <a:extLst>
                <a:ext uri="{FF2B5EF4-FFF2-40B4-BE49-F238E27FC236}">
                  <a16:creationId xmlns="" xmlns:a16="http://schemas.microsoft.com/office/drawing/2014/main" id="{413CC6DF-7A1B-4F83-A306-A6261DBEDB66}"/>
                </a:ext>
              </a:extLst>
            </p:cNvPr>
            <p:cNvSpPr/>
            <p:nvPr/>
          </p:nvSpPr>
          <p:spPr>
            <a:xfrm>
              <a:off x="-1480065" y="3649426"/>
              <a:ext cx="103131" cy="103131"/>
            </a:xfrm>
            <a:custGeom>
              <a:avLst/>
              <a:gdLst>
                <a:gd name="connsiteX0" fmla="*/ 94537 w 103131"/>
                <a:gd name="connsiteY0" fmla="*/ 60160 h 103131"/>
                <a:gd name="connsiteX1" fmla="*/ 60160 w 103131"/>
                <a:gd name="connsiteY1" fmla="*/ 94537 h 103131"/>
                <a:gd name="connsiteX2" fmla="*/ 25783 w 103131"/>
                <a:gd name="connsiteY2" fmla="*/ 60160 h 103131"/>
                <a:gd name="connsiteX3" fmla="*/ 60160 w 103131"/>
                <a:gd name="connsiteY3" fmla="*/ 25783 h 103131"/>
                <a:gd name="connsiteX4" fmla="*/ 94537 w 103131"/>
                <a:gd name="connsiteY4" fmla="*/ 60160 h 10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31" h="103131">
                  <a:moveTo>
                    <a:pt x="94537" y="60160"/>
                  </a:moveTo>
                  <a:cubicBezTo>
                    <a:pt x="94537" y="79146"/>
                    <a:pt x="79146" y="94537"/>
                    <a:pt x="60160" y="94537"/>
                  </a:cubicBezTo>
                  <a:cubicBezTo>
                    <a:pt x="41174" y="94537"/>
                    <a:pt x="25783" y="79146"/>
                    <a:pt x="25783" y="60160"/>
                  </a:cubicBezTo>
                  <a:cubicBezTo>
                    <a:pt x="25783" y="41174"/>
                    <a:pt x="41174" y="25783"/>
                    <a:pt x="60160" y="25783"/>
                  </a:cubicBezTo>
                  <a:cubicBezTo>
                    <a:pt x="79146" y="25783"/>
                    <a:pt x="94537" y="41174"/>
                    <a:pt x="94537" y="60160"/>
                  </a:cubicBezTo>
                  <a:close/>
                </a:path>
              </a:pathLst>
            </a:custGeom>
            <a:solidFill>
              <a:srgbClr val="6633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 : forme 92">
              <a:extLst>
                <a:ext uri="{FF2B5EF4-FFF2-40B4-BE49-F238E27FC236}">
                  <a16:creationId xmlns="" xmlns:a16="http://schemas.microsoft.com/office/drawing/2014/main" id="{53B8A023-CFE0-4B28-83B3-D4C61ACB48F6}"/>
                </a:ext>
              </a:extLst>
            </p:cNvPr>
            <p:cNvSpPr/>
            <p:nvPr/>
          </p:nvSpPr>
          <p:spPr>
            <a:xfrm>
              <a:off x="-1755082" y="3649426"/>
              <a:ext cx="103131" cy="103131"/>
            </a:xfrm>
            <a:custGeom>
              <a:avLst/>
              <a:gdLst>
                <a:gd name="connsiteX0" fmla="*/ 94537 w 103131"/>
                <a:gd name="connsiteY0" fmla="*/ 60160 h 103131"/>
                <a:gd name="connsiteX1" fmla="*/ 60160 w 103131"/>
                <a:gd name="connsiteY1" fmla="*/ 94537 h 103131"/>
                <a:gd name="connsiteX2" fmla="*/ 25783 w 103131"/>
                <a:gd name="connsiteY2" fmla="*/ 60160 h 103131"/>
                <a:gd name="connsiteX3" fmla="*/ 60160 w 103131"/>
                <a:gd name="connsiteY3" fmla="*/ 25783 h 103131"/>
                <a:gd name="connsiteX4" fmla="*/ 94537 w 103131"/>
                <a:gd name="connsiteY4" fmla="*/ 60160 h 10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31" h="103131">
                  <a:moveTo>
                    <a:pt x="94537" y="60160"/>
                  </a:moveTo>
                  <a:cubicBezTo>
                    <a:pt x="94537" y="79146"/>
                    <a:pt x="79146" y="94537"/>
                    <a:pt x="60160" y="94537"/>
                  </a:cubicBezTo>
                  <a:cubicBezTo>
                    <a:pt x="41174" y="94537"/>
                    <a:pt x="25783" y="79146"/>
                    <a:pt x="25783" y="60160"/>
                  </a:cubicBezTo>
                  <a:cubicBezTo>
                    <a:pt x="25783" y="41174"/>
                    <a:pt x="41174" y="25783"/>
                    <a:pt x="60160" y="25783"/>
                  </a:cubicBezTo>
                  <a:cubicBezTo>
                    <a:pt x="79146" y="25783"/>
                    <a:pt x="94537" y="41174"/>
                    <a:pt x="94537" y="60160"/>
                  </a:cubicBezTo>
                  <a:close/>
                </a:path>
              </a:pathLst>
            </a:custGeom>
            <a:solidFill>
              <a:srgbClr val="6633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 : forme 93">
              <a:extLst>
                <a:ext uri="{FF2B5EF4-FFF2-40B4-BE49-F238E27FC236}">
                  <a16:creationId xmlns="" xmlns:a16="http://schemas.microsoft.com/office/drawing/2014/main" id="{47BFE0B7-2C00-4284-B113-10FF7F91C5B0}"/>
                </a:ext>
              </a:extLst>
            </p:cNvPr>
            <p:cNvSpPr/>
            <p:nvPr/>
          </p:nvSpPr>
          <p:spPr>
            <a:xfrm>
              <a:off x="-2200374" y="4029186"/>
              <a:ext cx="1271954" cy="618788"/>
            </a:xfrm>
            <a:custGeom>
              <a:avLst/>
              <a:gdLst>
                <a:gd name="connsiteX0" fmla="*/ 814845 w 1271953"/>
                <a:gd name="connsiteY0" fmla="*/ 92926 h 618788"/>
                <a:gd name="connsiteX1" fmla="*/ 814845 w 1271953"/>
                <a:gd name="connsiteY1" fmla="*/ 92926 h 618788"/>
                <a:gd name="connsiteX2" fmla="*/ 642960 w 1271953"/>
                <a:gd name="connsiteY2" fmla="*/ 127303 h 618788"/>
                <a:gd name="connsiteX3" fmla="*/ 471074 w 1271953"/>
                <a:gd name="connsiteY3" fmla="*/ 92926 h 618788"/>
                <a:gd name="connsiteX4" fmla="*/ 92926 w 1271953"/>
                <a:gd name="connsiteY4" fmla="*/ 539828 h 618788"/>
                <a:gd name="connsiteX5" fmla="*/ 1192994 w 1271953"/>
                <a:gd name="connsiteY5" fmla="*/ 539828 h 618788"/>
                <a:gd name="connsiteX6" fmla="*/ 814845 w 1271953"/>
                <a:gd name="connsiteY6" fmla="*/ 92926 h 61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953" h="618788">
                  <a:moveTo>
                    <a:pt x="814845" y="92926"/>
                  </a:moveTo>
                  <a:lnTo>
                    <a:pt x="814845" y="92926"/>
                  </a:lnTo>
                  <a:lnTo>
                    <a:pt x="642960" y="127303"/>
                  </a:lnTo>
                  <a:lnTo>
                    <a:pt x="471074" y="92926"/>
                  </a:lnTo>
                  <a:cubicBezTo>
                    <a:pt x="471074" y="92926"/>
                    <a:pt x="92926" y="161680"/>
                    <a:pt x="92926" y="539828"/>
                  </a:cubicBezTo>
                  <a:lnTo>
                    <a:pt x="1192994" y="539828"/>
                  </a:lnTo>
                  <a:cubicBezTo>
                    <a:pt x="1192994" y="161680"/>
                    <a:pt x="814845" y="92926"/>
                    <a:pt x="814845" y="92926"/>
                  </a:cubicBezTo>
                  <a:close/>
                </a:path>
              </a:pathLst>
            </a:custGeom>
            <a:solidFill>
              <a:srgbClr val="A5D5D4"/>
            </a:solidFill>
            <a:ln w="34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 : forme 94">
              <a:extLst>
                <a:ext uri="{FF2B5EF4-FFF2-40B4-BE49-F238E27FC236}">
                  <a16:creationId xmlns="" xmlns:a16="http://schemas.microsoft.com/office/drawing/2014/main" id="{5E5B58AF-DC28-42D5-8236-982E3F96E23A}"/>
                </a:ext>
              </a:extLst>
            </p:cNvPr>
            <p:cNvSpPr/>
            <p:nvPr/>
          </p:nvSpPr>
          <p:spPr>
            <a:xfrm>
              <a:off x="-1719094" y="4063563"/>
              <a:ext cx="309394" cy="584411"/>
            </a:xfrm>
            <a:custGeom>
              <a:avLst/>
              <a:gdLst>
                <a:gd name="connsiteX0" fmla="*/ 127303 w 309394"/>
                <a:gd name="connsiteY0" fmla="*/ 196057 h 584411"/>
                <a:gd name="connsiteX1" fmla="*/ 92926 w 309394"/>
                <a:gd name="connsiteY1" fmla="*/ 505451 h 584411"/>
                <a:gd name="connsiteX2" fmla="*/ 230434 w 309394"/>
                <a:gd name="connsiteY2" fmla="*/ 505451 h 584411"/>
                <a:gd name="connsiteX3" fmla="*/ 196057 w 309394"/>
                <a:gd name="connsiteY3" fmla="*/ 196057 h 584411"/>
                <a:gd name="connsiteX4" fmla="*/ 230434 w 309394"/>
                <a:gd name="connsiteY4" fmla="*/ 161680 h 584411"/>
                <a:gd name="connsiteX5" fmla="*/ 161680 w 309394"/>
                <a:gd name="connsiteY5" fmla="*/ 92926 h 584411"/>
                <a:gd name="connsiteX6" fmla="*/ 92926 w 309394"/>
                <a:gd name="connsiteY6" fmla="*/ 161680 h 58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394" h="584411">
                  <a:moveTo>
                    <a:pt x="127303" y="196057"/>
                  </a:moveTo>
                  <a:lnTo>
                    <a:pt x="92926" y="505451"/>
                  </a:lnTo>
                  <a:lnTo>
                    <a:pt x="230434" y="505451"/>
                  </a:lnTo>
                  <a:lnTo>
                    <a:pt x="196057" y="196057"/>
                  </a:lnTo>
                  <a:lnTo>
                    <a:pt x="230434" y="161680"/>
                  </a:lnTo>
                  <a:lnTo>
                    <a:pt x="161680" y="92926"/>
                  </a:lnTo>
                  <a:lnTo>
                    <a:pt x="92926" y="161680"/>
                  </a:lnTo>
                  <a:close/>
                </a:path>
              </a:pathLst>
            </a:custGeom>
            <a:solidFill>
              <a:srgbClr val="EC8444"/>
            </a:solidFill>
            <a:ln w="34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" name="Groupe 65">
            <a:extLst>
              <a:ext uri="{FF2B5EF4-FFF2-40B4-BE49-F238E27FC236}">
                <a16:creationId xmlns="" xmlns:a16="http://schemas.microsoft.com/office/drawing/2014/main" id="{3E717296-962B-4C08-B582-70E1EAE8087F}"/>
              </a:ext>
            </a:extLst>
          </p:cNvPr>
          <p:cNvGrpSpPr>
            <a:grpSpLocks noChangeAspect="1"/>
          </p:cNvGrpSpPr>
          <p:nvPr/>
        </p:nvGrpSpPr>
        <p:grpSpPr>
          <a:xfrm>
            <a:off x="7824473" y="1214858"/>
            <a:ext cx="847823" cy="1090012"/>
            <a:chOff x="-2667326" y="2357984"/>
            <a:chExt cx="1572104" cy="1903073"/>
          </a:xfrm>
        </p:grpSpPr>
        <p:sp>
          <p:nvSpPr>
            <p:cNvPr id="63" name="Forme libre : forme 35">
              <a:extLst>
                <a:ext uri="{FF2B5EF4-FFF2-40B4-BE49-F238E27FC236}">
                  <a16:creationId xmlns="" xmlns:a16="http://schemas.microsoft.com/office/drawing/2014/main" id="{9BE4016C-237B-487E-BFCB-EB215C99B79B}"/>
                </a:ext>
              </a:extLst>
            </p:cNvPr>
            <p:cNvSpPr/>
            <p:nvPr/>
          </p:nvSpPr>
          <p:spPr>
            <a:xfrm>
              <a:off x="-2336357" y="2813066"/>
              <a:ext cx="910165" cy="992908"/>
            </a:xfrm>
            <a:custGeom>
              <a:avLst/>
              <a:gdLst>
                <a:gd name="connsiteX0" fmla="*/ 134456 w 910165"/>
                <a:gd name="connsiteY0" fmla="*/ 134456 h 992907"/>
                <a:gd name="connsiteX1" fmla="*/ 796395 w 910165"/>
                <a:gd name="connsiteY1" fmla="*/ 134456 h 992907"/>
                <a:gd name="connsiteX2" fmla="*/ 796395 w 910165"/>
                <a:gd name="connsiteY2" fmla="*/ 879137 h 992907"/>
                <a:gd name="connsiteX3" fmla="*/ 134456 w 910165"/>
                <a:gd name="connsiteY3" fmla="*/ 879137 h 99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165" h="992907">
                  <a:moveTo>
                    <a:pt x="134456" y="134456"/>
                  </a:moveTo>
                  <a:lnTo>
                    <a:pt x="796395" y="134456"/>
                  </a:lnTo>
                  <a:lnTo>
                    <a:pt x="796395" y="879137"/>
                  </a:lnTo>
                  <a:lnTo>
                    <a:pt x="134456" y="879137"/>
                  </a:lnTo>
                  <a:close/>
                </a:path>
              </a:pathLst>
            </a:custGeom>
            <a:solidFill>
              <a:srgbClr val="BF360C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36">
              <a:extLst>
                <a:ext uri="{FF2B5EF4-FFF2-40B4-BE49-F238E27FC236}">
                  <a16:creationId xmlns="" xmlns:a16="http://schemas.microsoft.com/office/drawing/2014/main" id="{BBFB1207-9E94-46F0-A69F-4F7B5BBA20A2}"/>
                </a:ext>
              </a:extLst>
            </p:cNvPr>
            <p:cNvSpPr/>
            <p:nvPr/>
          </p:nvSpPr>
          <p:spPr>
            <a:xfrm>
              <a:off x="-2336357" y="2813066"/>
              <a:ext cx="910165" cy="992908"/>
            </a:xfrm>
            <a:custGeom>
              <a:avLst/>
              <a:gdLst>
                <a:gd name="connsiteX0" fmla="*/ 134456 w 910165"/>
                <a:gd name="connsiteY0" fmla="*/ 134456 h 992907"/>
                <a:gd name="connsiteX1" fmla="*/ 796395 w 910165"/>
                <a:gd name="connsiteY1" fmla="*/ 134456 h 992907"/>
                <a:gd name="connsiteX2" fmla="*/ 796395 w 910165"/>
                <a:gd name="connsiteY2" fmla="*/ 879137 h 992907"/>
                <a:gd name="connsiteX3" fmla="*/ 134456 w 910165"/>
                <a:gd name="connsiteY3" fmla="*/ 879137 h 99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165" h="992907">
                  <a:moveTo>
                    <a:pt x="134456" y="134456"/>
                  </a:moveTo>
                  <a:lnTo>
                    <a:pt x="796395" y="134456"/>
                  </a:lnTo>
                  <a:lnTo>
                    <a:pt x="796395" y="879137"/>
                  </a:lnTo>
                  <a:lnTo>
                    <a:pt x="134456" y="879137"/>
                  </a:lnTo>
                  <a:close/>
                </a:path>
              </a:pathLst>
            </a:custGeom>
            <a:solidFill>
              <a:srgbClr val="BF360C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37">
              <a:extLst>
                <a:ext uri="{FF2B5EF4-FFF2-40B4-BE49-F238E27FC236}">
                  <a16:creationId xmlns="" xmlns:a16="http://schemas.microsoft.com/office/drawing/2014/main" id="{2C4D7B8E-0B2B-40D9-8898-2BE500C9A702}"/>
                </a:ext>
              </a:extLst>
            </p:cNvPr>
            <p:cNvSpPr/>
            <p:nvPr/>
          </p:nvSpPr>
          <p:spPr>
            <a:xfrm>
              <a:off x="-2336357" y="2813066"/>
              <a:ext cx="910165" cy="992908"/>
            </a:xfrm>
            <a:custGeom>
              <a:avLst/>
              <a:gdLst>
                <a:gd name="connsiteX0" fmla="*/ 134456 w 910165"/>
                <a:gd name="connsiteY0" fmla="*/ 134456 h 992907"/>
                <a:gd name="connsiteX1" fmla="*/ 796395 w 910165"/>
                <a:gd name="connsiteY1" fmla="*/ 134456 h 992907"/>
                <a:gd name="connsiteX2" fmla="*/ 796395 w 910165"/>
                <a:gd name="connsiteY2" fmla="*/ 879137 h 992907"/>
                <a:gd name="connsiteX3" fmla="*/ 134456 w 910165"/>
                <a:gd name="connsiteY3" fmla="*/ 879137 h 99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165" h="992907">
                  <a:moveTo>
                    <a:pt x="134456" y="134456"/>
                  </a:moveTo>
                  <a:lnTo>
                    <a:pt x="796395" y="134456"/>
                  </a:lnTo>
                  <a:lnTo>
                    <a:pt x="796395" y="879137"/>
                  </a:lnTo>
                  <a:lnTo>
                    <a:pt x="134456" y="87913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38">
              <a:extLst>
                <a:ext uri="{FF2B5EF4-FFF2-40B4-BE49-F238E27FC236}">
                  <a16:creationId xmlns="" xmlns:a16="http://schemas.microsoft.com/office/drawing/2014/main" id="{719ABA30-1C82-44C8-8BC9-B358F324A5DE}"/>
                </a:ext>
              </a:extLst>
            </p:cNvPr>
            <p:cNvSpPr/>
            <p:nvPr/>
          </p:nvSpPr>
          <p:spPr>
            <a:xfrm>
              <a:off x="-2377728" y="2573986"/>
              <a:ext cx="992908" cy="1117021"/>
            </a:xfrm>
            <a:custGeom>
              <a:avLst/>
              <a:gdLst>
                <a:gd name="connsiteX0" fmla="*/ 879137 w 992907"/>
                <a:gd name="connsiteY0" fmla="*/ 332165 h 1117020"/>
                <a:gd name="connsiteX1" fmla="*/ 134456 w 992907"/>
                <a:gd name="connsiteY1" fmla="*/ 332165 h 1117020"/>
                <a:gd name="connsiteX2" fmla="*/ 134456 w 992907"/>
                <a:gd name="connsiteY2" fmla="*/ 621763 h 1117020"/>
                <a:gd name="connsiteX3" fmla="*/ 506797 w 992907"/>
                <a:gd name="connsiteY3" fmla="*/ 994103 h 1117020"/>
                <a:gd name="connsiteX4" fmla="*/ 879137 w 992907"/>
                <a:gd name="connsiteY4" fmla="*/ 621763 h 1117020"/>
                <a:gd name="connsiteX5" fmla="*/ 879137 w 992907"/>
                <a:gd name="connsiteY5" fmla="*/ 332165 h 111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907" h="1117020">
                  <a:moveTo>
                    <a:pt x="879137" y="332165"/>
                  </a:moveTo>
                  <a:cubicBezTo>
                    <a:pt x="879137" y="16296"/>
                    <a:pt x="134456" y="126509"/>
                    <a:pt x="134456" y="332165"/>
                  </a:cubicBezTo>
                  <a:lnTo>
                    <a:pt x="134456" y="621763"/>
                  </a:lnTo>
                  <a:cubicBezTo>
                    <a:pt x="134456" y="827419"/>
                    <a:pt x="301099" y="994103"/>
                    <a:pt x="506797" y="994103"/>
                  </a:cubicBezTo>
                  <a:cubicBezTo>
                    <a:pt x="712453" y="994103"/>
                    <a:pt x="879137" y="827419"/>
                    <a:pt x="879137" y="621763"/>
                  </a:cubicBezTo>
                  <a:lnTo>
                    <a:pt x="879137" y="332165"/>
                  </a:lnTo>
                  <a:close/>
                </a:path>
              </a:pathLst>
            </a:custGeom>
            <a:solidFill>
              <a:srgbClr val="FFB74D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39">
              <a:extLst>
                <a:ext uri="{FF2B5EF4-FFF2-40B4-BE49-F238E27FC236}">
                  <a16:creationId xmlns="" xmlns:a16="http://schemas.microsoft.com/office/drawing/2014/main" id="{730D7210-D7B9-46C8-AAAA-94F598EAAB0D}"/>
                </a:ext>
              </a:extLst>
            </p:cNvPr>
            <p:cNvSpPr/>
            <p:nvPr/>
          </p:nvSpPr>
          <p:spPr>
            <a:xfrm>
              <a:off x="-2625955" y="2357984"/>
              <a:ext cx="1489361" cy="1406619"/>
            </a:xfrm>
            <a:custGeom>
              <a:avLst/>
              <a:gdLst>
                <a:gd name="connsiteX0" fmla="*/ 755023 w 1489361"/>
                <a:gd name="connsiteY0" fmla="*/ 134456 h 1406618"/>
                <a:gd name="connsiteX1" fmla="*/ 134456 w 1489361"/>
                <a:gd name="connsiteY1" fmla="*/ 1097825 h 1406618"/>
                <a:gd name="connsiteX2" fmla="*/ 424054 w 1489361"/>
                <a:gd name="connsiteY2" fmla="*/ 1292848 h 1406618"/>
                <a:gd name="connsiteX3" fmla="*/ 424054 w 1489361"/>
                <a:gd name="connsiteY3" fmla="*/ 755023 h 1406618"/>
                <a:gd name="connsiteX4" fmla="*/ 920508 w 1489361"/>
                <a:gd name="connsiteY4" fmla="*/ 465425 h 1406618"/>
                <a:gd name="connsiteX5" fmla="*/ 1085993 w 1489361"/>
                <a:gd name="connsiteY5" fmla="*/ 672281 h 1406618"/>
                <a:gd name="connsiteX6" fmla="*/ 1085993 w 1489361"/>
                <a:gd name="connsiteY6" fmla="*/ 1292848 h 1406618"/>
                <a:gd name="connsiteX7" fmla="*/ 1375591 w 1489361"/>
                <a:gd name="connsiteY7" fmla="*/ 1044621 h 1406618"/>
                <a:gd name="connsiteX8" fmla="*/ 920508 w 1489361"/>
                <a:gd name="connsiteY8" fmla="*/ 217199 h 1406618"/>
                <a:gd name="connsiteX9" fmla="*/ 879137 w 1489361"/>
                <a:gd name="connsiteY9" fmla="*/ 134456 h 1406618"/>
                <a:gd name="connsiteX10" fmla="*/ 755023 w 1489361"/>
                <a:gd name="connsiteY10" fmla="*/ 134456 h 14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9361" h="1406618">
                  <a:moveTo>
                    <a:pt x="755023" y="134456"/>
                  </a:moveTo>
                  <a:cubicBezTo>
                    <a:pt x="503694" y="134456"/>
                    <a:pt x="134456" y="275284"/>
                    <a:pt x="134456" y="1097825"/>
                  </a:cubicBezTo>
                  <a:lnTo>
                    <a:pt x="424054" y="1292848"/>
                  </a:lnTo>
                  <a:lnTo>
                    <a:pt x="424054" y="755023"/>
                  </a:lnTo>
                  <a:lnTo>
                    <a:pt x="920508" y="465425"/>
                  </a:lnTo>
                  <a:lnTo>
                    <a:pt x="1085993" y="672281"/>
                  </a:lnTo>
                  <a:lnTo>
                    <a:pt x="1085993" y="1292848"/>
                  </a:lnTo>
                  <a:lnTo>
                    <a:pt x="1375591" y="1044621"/>
                  </a:lnTo>
                  <a:cubicBezTo>
                    <a:pt x="1375591" y="878103"/>
                    <a:pt x="1347707" y="217199"/>
                    <a:pt x="920508" y="217199"/>
                  </a:cubicBezTo>
                  <a:lnTo>
                    <a:pt x="879137" y="134456"/>
                  </a:lnTo>
                  <a:lnTo>
                    <a:pt x="755023" y="134456"/>
                  </a:lnTo>
                  <a:close/>
                </a:path>
              </a:pathLst>
            </a:custGeom>
            <a:solidFill>
              <a:srgbClr val="FF5722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40">
              <a:extLst>
                <a:ext uri="{FF2B5EF4-FFF2-40B4-BE49-F238E27FC236}">
                  <a16:creationId xmlns="" xmlns:a16="http://schemas.microsoft.com/office/drawing/2014/main" id="{A21BEC48-17AB-4CAF-81E4-0FB4B1C02B74}"/>
                </a:ext>
              </a:extLst>
            </p:cNvPr>
            <p:cNvSpPr/>
            <p:nvPr/>
          </p:nvSpPr>
          <p:spPr>
            <a:xfrm>
              <a:off x="-1881274" y="3019922"/>
              <a:ext cx="330969" cy="330969"/>
            </a:xfrm>
            <a:custGeom>
              <a:avLst/>
              <a:gdLst>
                <a:gd name="connsiteX0" fmla="*/ 134456 w 330969"/>
                <a:gd name="connsiteY0" fmla="*/ 175827 h 330969"/>
                <a:gd name="connsiteX1" fmla="*/ 175827 w 330969"/>
                <a:gd name="connsiteY1" fmla="*/ 217199 h 330969"/>
                <a:gd name="connsiteX2" fmla="*/ 217199 w 330969"/>
                <a:gd name="connsiteY2" fmla="*/ 175827 h 330969"/>
                <a:gd name="connsiteX3" fmla="*/ 175827 w 330969"/>
                <a:gd name="connsiteY3" fmla="*/ 134456 h 330969"/>
                <a:gd name="connsiteX4" fmla="*/ 134456 w 330969"/>
                <a:gd name="connsiteY4" fmla="*/ 175827 h 3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969" h="330969">
                  <a:moveTo>
                    <a:pt x="134456" y="175827"/>
                  </a:moveTo>
                  <a:cubicBezTo>
                    <a:pt x="134456" y="198623"/>
                    <a:pt x="152991" y="217199"/>
                    <a:pt x="175827" y="217199"/>
                  </a:cubicBezTo>
                  <a:cubicBezTo>
                    <a:pt x="198664" y="217199"/>
                    <a:pt x="217199" y="198623"/>
                    <a:pt x="217199" y="175827"/>
                  </a:cubicBezTo>
                  <a:cubicBezTo>
                    <a:pt x="217199" y="153032"/>
                    <a:pt x="198664" y="134456"/>
                    <a:pt x="175827" y="134456"/>
                  </a:cubicBezTo>
                  <a:cubicBezTo>
                    <a:pt x="152991" y="134456"/>
                    <a:pt x="134456" y="153032"/>
                    <a:pt x="134456" y="175827"/>
                  </a:cubicBezTo>
                </a:path>
              </a:pathLst>
            </a:custGeom>
            <a:solidFill>
              <a:srgbClr val="784719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41">
              <a:extLst>
                <a:ext uri="{FF2B5EF4-FFF2-40B4-BE49-F238E27FC236}">
                  <a16:creationId xmlns="" xmlns:a16="http://schemas.microsoft.com/office/drawing/2014/main" id="{DEB22223-1CC2-476D-8A85-D6057D3FC4E1}"/>
                </a:ext>
              </a:extLst>
            </p:cNvPr>
            <p:cNvSpPr/>
            <p:nvPr/>
          </p:nvSpPr>
          <p:spPr>
            <a:xfrm>
              <a:off x="-2212243" y="3019922"/>
              <a:ext cx="330969" cy="330969"/>
            </a:xfrm>
            <a:custGeom>
              <a:avLst/>
              <a:gdLst>
                <a:gd name="connsiteX0" fmla="*/ 134456 w 330969"/>
                <a:gd name="connsiteY0" fmla="*/ 175827 h 330969"/>
                <a:gd name="connsiteX1" fmla="*/ 175827 w 330969"/>
                <a:gd name="connsiteY1" fmla="*/ 217199 h 330969"/>
                <a:gd name="connsiteX2" fmla="*/ 217199 w 330969"/>
                <a:gd name="connsiteY2" fmla="*/ 175827 h 330969"/>
                <a:gd name="connsiteX3" fmla="*/ 175827 w 330969"/>
                <a:gd name="connsiteY3" fmla="*/ 134456 h 330969"/>
                <a:gd name="connsiteX4" fmla="*/ 134456 w 330969"/>
                <a:gd name="connsiteY4" fmla="*/ 175827 h 3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969" h="330969">
                  <a:moveTo>
                    <a:pt x="134456" y="175827"/>
                  </a:moveTo>
                  <a:cubicBezTo>
                    <a:pt x="134456" y="198623"/>
                    <a:pt x="152991" y="217199"/>
                    <a:pt x="175827" y="217199"/>
                  </a:cubicBezTo>
                  <a:cubicBezTo>
                    <a:pt x="198664" y="217199"/>
                    <a:pt x="217199" y="198623"/>
                    <a:pt x="217199" y="175827"/>
                  </a:cubicBezTo>
                  <a:cubicBezTo>
                    <a:pt x="217199" y="153032"/>
                    <a:pt x="198664" y="134456"/>
                    <a:pt x="175827" y="134456"/>
                  </a:cubicBezTo>
                  <a:cubicBezTo>
                    <a:pt x="152991" y="134456"/>
                    <a:pt x="134456" y="153032"/>
                    <a:pt x="134456" y="175827"/>
                  </a:cubicBezTo>
                </a:path>
              </a:pathLst>
            </a:custGeom>
            <a:solidFill>
              <a:srgbClr val="784719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42">
              <a:extLst>
                <a:ext uri="{FF2B5EF4-FFF2-40B4-BE49-F238E27FC236}">
                  <a16:creationId xmlns="" xmlns:a16="http://schemas.microsoft.com/office/drawing/2014/main" id="{FDB59ED7-0507-4E18-A199-A8D9BE67E6BA}"/>
                </a:ext>
              </a:extLst>
            </p:cNvPr>
            <p:cNvSpPr/>
            <p:nvPr/>
          </p:nvSpPr>
          <p:spPr>
            <a:xfrm>
              <a:off x="-2377728" y="2573986"/>
              <a:ext cx="992908" cy="1117021"/>
            </a:xfrm>
            <a:custGeom>
              <a:avLst/>
              <a:gdLst>
                <a:gd name="connsiteX0" fmla="*/ 879137 w 992907"/>
                <a:gd name="connsiteY0" fmla="*/ 332165 h 1117020"/>
                <a:gd name="connsiteX1" fmla="*/ 134456 w 992907"/>
                <a:gd name="connsiteY1" fmla="*/ 332165 h 1117020"/>
                <a:gd name="connsiteX2" fmla="*/ 134456 w 992907"/>
                <a:gd name="connsiteY2" fmla="*/ 621763 h 1117020"/>
                <a:gd name="connsiteX3" fmla="*/ 506797 w 992907"/>
                <a:gd name="connsiteY3" fmla="*/ 994103 h 1117020"/>
                <a:gd name="connsiteX4" fmla="*/ 879137 w 992907"/>
                <a:gd name="connsiteY4" fmla="*/ 621763 h 1117020"/>
                <a:gd name="connsiteX5" fmla="*/ 879137 w 992907"/>
                <a:gd name="connsiteY5" fmla="*/ 332165 h 111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907" h="1117020">
                  <a:moveTo>
                    <a:pt x="879137" y="332165"/>
                  </a:moveTo>
                  <a:cubicBezTo>
                    <a:pt x="879137" y="16296"/>
                    <a:pt x="134456" y="126509"/>
                    <a:pt x="134456" y="332165"/>
                  </a:cubicBezTo>
                  <a:lnTo>
                    <a:pt x="134456" y="621763"/>
                  </a:lnTo>
                  <a:cubicBezTo>
                    <a:pt x="134456" y="827419"/>
                    <a:pt x="301099" y="994103"/>
                    <a:pt x="506797" y="994103"/>
                  </a:cubicBezTo>
                  <a:cubicBezTo>
                    <a:pt x="712453" y="994103"/>
                    <a:pt x="879137" y="827419"/>
                    <a:pt x="879137" y="621763"/>
                  </a:cubicBezTo>
                  <a:lnTo>
                    <a:pt x="879137" y="332165"/>
                  </a:lnTo>
                  <a:close/>
                </a:path>
              </a:pathLst>
            </a:custGeom>
            <a:solidFill>
              <a:srgbClr val="FFB74D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43">
              <a:extLst>
                <a:ext uri="{FF2B5EF4-FFF2-40B4-BE49-F238E27FC236}">
                  <a16:creationId xmlns="" xmlns:a16="http://schemas.microsoft.com/office/drawing/2014/main" id="{F32DB020-E2E7-4835-9AA0-E1C178B82B42}"/>
                </a:ext>
              </a:extLst>
            </p:cNvPr>
            <p:cNvSpPr/>
            <p:nvPr/>
          </p:nvSpPr>
          <p:spPr>
            <a:xfrm>
              <a:off x="-2625955" y="2357984"/>
              <a:ext cx="1489361" cy="1406619"/>
            </a:xfrm>
            <a:custGeom>
              <a:avLst/>
              <a:gdLst>
                <a:gd name="connsiteX0" fmla="*/ 755023 w 1489361"/>
                <a:gd name="connsiteY0" fmla="*/ 134456 h 1406618"/>
                <a:gd name="connsiteX1" fmla="*/ 134456 w 1489361"/>
                <a:gd name="connsiteY1" fmla="*/ 1097825 h 1406618"/>
                <a:gd name="connsiteX2" fmla="*/ 424054 w 1489361"/>
                <a:gd name="connsiteY2" fmla="*/ 1292848 h 1406618"/>
                <a:gd name="connsiteX3" fmla="*/ 424054 w 1489361"/>
                <a:gd name="connsiteY3" fmla="*/ 755023 h 1406618"/>
                <a:gd name="connsiteX4" fmla="*/ 920508 w 1489361"/>
                <a:gd name="connsiteY4" fmla="*/ 465425 h 1406618"/>
                <a:gd name="connsiteX5" fmla="*/ 1085993 w 1489361"/>
                <a:gd name="connsiteY5" fmla="*/ 672281 h 1406618"/>
                <a:gd name="connsiteX6" fmla="*/ 1085993 w 1489361"/>
                <a:gd name="connsiteY6" fmla="*/ 1292848 h 1406618"/>
                <a:gd name="connsiteX7" fmla="*/ 1375591 w 1489361"/>
                <a:gd name="connsiteY7" fmla="*/ 1044621 h 1406618"/>
                <a:gd name="connsiteX8" fmla="*/ 920508 w 1489361"/>
                <a:gd name="connsiteY8" fmla="*/ 217199 h 1406618"/>
                <a:gd name="connsiteX9" fmla="*/ 879137 w 1489361"/>
                <a:gd name="connsiteY9" fmla="*/ 134456 h 1406618"/>
                <a:gd name="connsiteX10" fmla="*/ 755023 w 1489361"/>
                <a:gd name="connsiteY10" fmla="*/ 134456 h 14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9361" h="1406618">
                  <a:moveTo>
                    <a:pt x="755023" y="134456"/>
                  </a:moveTo>
                  <a:cubicBezTo>
                    <a:pt x="503694" y="134456"/>
                    <a:pt x="134456" y="275284"/>
                    <a:pt x="134456" y="1097825"/>
                  </a:cubicBezTo>
                  <a:lnTo>
                    <a:pt x="424054" y="1292848"/>
                  </a:lnTo>
                  <a:lnTo>
                    <a:pt x="424054" y="755023"/>
                  </a:lnTo>
                  <a:lnTo>
                    <a:pt x="920508" y="465425"/>
                  </a:lnTo>
                  <a:lnTo>
                    <a:pt x="1085993" y="672281"/>
                  </a:lnTo>
                  <a:lnTo>
                    <a:pt x="1085993" y="1292848"/>
                  </a:lnTo>
                  <a:lnTo>
                    <a:pt x="1375591" y="1044621"/>
                  </a:lnTo>
                  <a:cubicBezTo>
                    <a:pt x="1375591" y="878103"/>
                    <a:pt x="1347707" y="217199"/>
                    <a:pt x="920508" y="217199"/>
                  </a:cubicBezTo>
                  <a:lnTo>
                    <a:pt x="879137" y="134456"/>
                  </a:lnTo>
                  <a:lnTo>
                    <a:pt x="755023" y="134456"/>
                  </a:lnTo>
                  <a:close/>
                </a:path>
              </a:pathLst>
            </a:custGeom>
            <a:solidFill>
              <a:srgbClr val="FF5722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44">
              <a:extLst>
                <a:ext uri="{FF2B5EF4-FFF2-40B4-BE49-F238E27FC236}">
                  <a16:creationId xmlns="" xmlns:a16="http://schemas.microsoft.com/office/drawing/2014/main" id="{E92FA4C3-12D4-4021-9AD9-985509BBECE2}"/>
                </a:ext>
              </a:extLst>
            </p:cNvPr>
            <p:cNvSpPr/>
            <p:nvPr/>
          </p:nvSpPr>
          <p:spPr>
            <a:xfrm>
              <a:off x="-1881274" y="3019922"/>
              <a:ext cx="330969" cy="330969"/>
            </a:xfrm>
            <a:custGeom>
              <a:avLst/>
              <a:gdLst>
                <a:gd name="connsiteX0" fmla="*/ 134456 w 330969"/>
                <a:gd name="connsiteY0" fmla="*/ 175827 h 330969"/>
                <a:gd name="connsiteX1" fmla="*/ 175827 w 330969"/>
                <a:gd name="connsiteY1" fmla="*/ 217199 h 330969"/>
                <a:gd name="connsiteX2" fmla="*/ 217199 w 330969"/>
                <a:gd name="connsiteY2" fmla="*/ 175827 h 330969"/>
                <a:gd name="connsiteX3" fmla="*/ 175827 w 330969"/>
                <a:gd name="connsiteY3" fmla="*/ 134456 h 330969"/>
                <a:gd name="connsiteX4" fmla="*/ 134456 w 330969"/>
                <a:gd name="connsiteY4" fmla="*/ 175827 h 3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969" h="330969">
                  <a:moveTo>
                    <a:pt x="134456" y="175827"/>
                  </a:moveTo>
                  <a:cubicBezTo>
                    <a:pt x="134456" y="198623"/>
                    <a:pt x="152991" y="217199"/>
                    <a:pt x="175827" y="217199"/>
                  </a:cubicBezTo>
                  <a:cubicBezTo>
                    <a:pt x="198664" y="217199"/>
                    <a:pt x="217199" y="198623"/>
                    <a:pt x="217199" y="175827"/>
                  </a:cubicBezTo>
                  <a:cubicBezTo>
                    <a:pt x="217199" y="153032"/>
                    <a:pt x="198664" y="134456"/>
                    <a:pt x="175827" y="134456"/>
                  </a:cubicBezTo>
                  <a:cubicBezTo>
                    <a:pt x="152991" y="134456"/>
                    <a:pt x="134456" y="153032"/>
                    <a:pt x="134456" y="175827"/>
                  </a:cubicBezTo>
                </a:path>
              </a:pathLst>
            </a:custGeom>
            <a:solidFill>
              <a:srgbClr val="784719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45">
              <a:extLst>
                <a:ext uri="{FF2B5EF4-FFF2-40B4-BE49-F238E27FC236}">
                  <a16:creationId xmlns="" xmlns:a16="http://schemas.microsoft.com/office/drawing/2014/main" id="{D47A9568-883B-4A07-A186-A2411E426190}"/>
                </a:ext>
              </a:extLst>
            </p:cNvPr>
            <p:cNvSpPr/>
            <p:nvPr/>
          </p:nvSpPr>
          <p:spPr>
            <a:xfrm>
              <a:off x="-2212243" y="3019922"/>
              <a:ext cx="330969" cy="330969"/>
            </a:xfrm>
            <a:custGeom>
              <a:avLst/>
              <a:gdLst>
                <a:gd name="connsiteX0" fmla="*/ 134456 w 330969"/>
                <a:gd name="connsiteY0" fmla="*/ 175827 h 330969"/>
                <a:gd name="connsiteX1" fmla="*/ 175827 w 330969"/>
                <a:gd name="connsiteY1" fmla="*/ 217199 h 330969"/>
                <a:gd name="connsiteX2" fmla="*/ 217199 w 330969"/>
                <a:gd name="connsiteY2" fmla="*/ 175827 h 330969"/>
                <a:gd name="connsiteX3" fmla="*/ 175827 w 330969"/>
                <a:gd name="connsiteY3" fmla="*/ 134456 h 330969"/>
                <a:gd name="connsiteX4" fmla="*/ 134456 w 330969"/>
                <a:gd name="connsiteY4" fmla="*/ 175827 h 3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969" h="330969">
                  <a:moveTo>
                    <a:pt x="134456" y="175827"/>
                  </a:moveTo>
                  <a:cubicBezTo>
                    <a:pt x="134456" y="198623"/>
                    <a:pt x="152991" y="217199"/>
                    <a:pt x="175827" y="217199"/>
                  </a:cubicBezTo>
                  <a:cubicBezTo>
                    <a:pt x="198664" y="217199"/>
                    <a:pt x="217199" y="198623"/>
                    <a:pt x="217199" y="175827"/>
                  </a:cubicBezTo>
                  <a:cubicBezTo>
                    <a:pt x="217199" y="153032"/>
                    <a:pt x="198664" y="134456"/>
                    <a:pt x="175827" y="134456"/>
                  </a:cubicBezTo>
                  <a:cubicBezTo>
                    <a:pt x="152991" y="134456"/>
                    <a:pt x="134456" y="153032"/>
                    <a:pt x="134456" y="175827"/>
                  </a:cubicBezTo>
                </a:path>
              </a:pathLst>
            </a:custGeom>
            <a:solidFill>
              <a:srgbClr val="784719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46">
              <a:extLst>
                <a:ext uri="{FF2B5EF4-FFF2-40B4-BE49-F238E27FC236}">
                  <a16:creationId xmlns="" xmlns:a16="http://schemas.microsoft.com/office/drawing/2014/main" id="{B48D970C-71CE-455F-964D-E8BF8B4C6552}"/>
                </a:ext>
              </a:extLst>
            </p:cNvPr>
            <p:cNvSpPr/>
            <p:nvPr/>
          </p:nvSpPr>
          <p:spPr>
            <a:xfrm>
              <a:off x="-2667326" y="3475005"/>
              <a:ext cx="1572104" cy="786052"/>
            </a:xfrm>
            <a:custGeom>
              <a:avLst/>
              <a:gdLst>
                <a:gd name="connsiteX0" fmla="*/ 1458333 w 1572103"/>
                <a:gd name="connsiteY0" fmla="*/ 672281 h 786051"/>
                <a:gd name="connsiteX1" fmla="*/ 134456 w 1572103"/>
                <a:gd name="connsiteY1" fmla="*/ 672281 h 786051"/>
                <a:gd name="connsiteX2" fmla="*/ 589539 w 1572103"/>
                <a:gd name="connsiteY2" fmla="*/ 134456 h 786051"/>
                <a:gd name="connsiteX3" fmla="*/ 1003250 w 1572103"/>
                <a:gd name="connsiteY3" fmla="*/ 134456 h 786051"/>
                <a:gd name="connsiteX4" fmla="*/ 1458333 w 1572103"/>
                <a:gd name="connsiteY4" fmla="*/ 672281 h 78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2103" h="786051">
                  <a:moveTo>
                    <a:pt x="1458333" y="672281"/>
                  </a:moveTo>
                  <a:lnTo>
                    <a:pt x="134456" y="672281"/>
                  </a:lnTo>
                  <a:cubicBezTo>
                    <a:pt x="134456" y="216619"/>
                    <a:pt x="589539" y="134456"/>
                    <a:pt x="589539" y="134456"/>
                  </a:cubicBezTo>
                  <a:lnTo>
                    <a:pt x="1003250" y="134456"/>
                  </a:lnTo>
                  <a:cubicBezTo>
                    <a:pt x="1003250" y="134456"/>
                    <a:pt x="1458333" y="218233"/>
                    <a:pt x="1458333" y="672281"/>
                  </a:cubicBezTo>
                </a:path>
              </a:pathLst>
            </a:custGeom>
            <a:solidFill>
              <a:srgbClr val="B3E5FC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47">
              <a:extLst>
                <a:ext uri="{FF2B5EF4-FFF2-40B4-BE49-F238E27FC236}">
                  <a16:creationId xmlns="" xmlns:a16="http://schemas.microsoft.com/office/drawing/2014/main" id="{A4C62736-E7C4-49AF-B5F7-70A198200DDF}"/>
                </a:ext>
              </a:extLst>
            </p:cNvPr>
            <p:cNvSpPr/>
            <p:nvPr/>
          </p:nvSpPr>
          <p:spPr>
            <a:xfrm>
              <a:off x="-2212243" y="3226778"/>
              <a:ext cx="661938" cy="744681"/>
            </a:xfrm>
            <a:custGeom>
              <a:avLst/>
              <a:gdLst>
                <a:gd name="connsiteX0" fmla="*/ 341312 w 661938"/>
                <a:gd name="connsiteY0" fmla="*/ 630910 h 744680"/>
                <a:gd name="connsiteX1" fmla="*/ 134456 w 661938"/>
                <a:gd name="connsiteY1" fmla="*/ 382683 h 744680"/>
                <a:gd name="connsiteX2" fmla="*/ 134456 w 661938"/>
                <a:gd name="connsiteY2" fmla="*/ 134456 h 744680"/>
                <a:gd name="connsiteX3" fmla="*/ 548168 w 661938"/>
                <a:gd name="connsiteY3" fmla="*/ 134456 h 744680"/>
                <a:gd name="connsiteX4" fmla="*/ 548168 w 661938"/>
                <a:gd name="connsiteY4" fmla="*/ 382683 h 744680"/>
                <a:gd name="connsiteX5" fmla="*/ 341312 w 661938"/>
                <a:gd name="connsiteY5" fmla="*/ 630910 h 74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8" h="744680">
                  <a:moveTo>
                    <a:pt x="341312" y="630910"/>
                  </a:moveTo>
                  <a:cubicBezTo>
                    <a:pt x="250585" y="630910"/>
                    <a:pt x="134456" y="382683"/>
                    <a:pt x="134456" y="382683"/>
                  </a:cubicBezTo>
                  <a:lnTo>
                    <a:pt x="134456" y="134456"/>
                  </a:lnTo>
                  <a:lnTo>
                    <a:pt x="548168" y="134456"/>
                  </a:lnTo>
                  <a:lnTo>
                    <a:pt x="548168" y="382683"/>
                  </a:lnTo>
                  <a:cubicBezTo>
                    <a:pt x="548168" y="382683"/>
                    <a:pt x="431997" y="630910"/>
                    <a:pt x="341312" y="630910"/>
                  </a:cubicBezTo>
                </a:path>
              </a:pathLst>
            </a:custGeom>
            <a:solidFill>
              <a:srgbClr val="FF9800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48">
              <a:extLst>
                <a:ext uri="{FF2B5EF4-FFF2-40B4-BE49-F238E27FC236}">
                  <a16:creationId xmlns="" xmlns:a16="http://schemas.microsoft.com/office/drawing/2014/main" id="{8DDFA74A-02DA-4C2F-A113-22BB00706969}"/>
                </a:ext>
              </a:extLst>
            </p:cNvPr>
            <p:cNvSpPr/>
            <p:nvPr/>
          </p:nvSpPr>
          <p:spPr>
            <a:xfrm>
              <a:off x="-2212243" y="3475005"/>
              <a:ext cx="661938" cy="537825"/>
            </a:xfrm>
            <a:custGeom>
              <a:avLst/>
              <a:gdLst>
                <a:gd name="connsiteX0" fmla="*/ 341312 w 661938"/>
                <a:gd name="connsiteY0" fmla="*/ 424054 h 537824"/>
                <a:gd name="connsiteX1" fmla="*/ 134456 w 661938"/>
                <a:gd name="connsiteY1" fmla="*/ 134456 h 537824"/>
                <a:gd name="connsiteX2" fmla="*/ 341312 w 661938"/>
                <a:gd name="connsiteY2" fmla="*/ 299941 h 537824"/>
                <a:gd name="connsiteX3" fmla="*/ 548168 w 661938"/>
                <a:gd name="connsiteY3" fmla="*/ 134456 h 537824"/>
                <a:gd name="connsiteX4" fmla="*/ 341312 w 661938"/>
                <a:gd name="connsiteY4" fmla="*/ 424054 h 5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938" h="537824">
                  <a:moveTo>
                    <a:pt x="341312" y="424054"/>
                  </a:moveTo>
                  <a:cubicBezTo>
                    <a:pt x="158451" y="424054"/>
                    <a:pt x="134456" y="134456"/>
                    <a:pt x="134456" y="134456"/>
                  </a:cubicBezTo>
                  <a:cubicBezTo>
                    <a:pt x="134456" y="134456"/>
                    <a:pt x="238174" y="299941"/>
                    <a:pt x="341312" y="299941"/>
                  </a:cubicBezTo>
                  <a:cubicBezTo>
                    <a:pt x="444450" y="299941"/>
                    <a:pt x="548168" y="134456"/>
                    <a:pt x="548168" y="134456"/>
                  </a:cubicBezTo>
                  <a:cubicBezTo>
                    <a:pt x="548168" y="134456"/>
                    <a:pt x="524172" y="424054"/>
                    <a:pt x="341312" y="424054"/>
                  </a:cubicBezTo>
                </a:path>
              </a:pathLst>
            </a:custGeom>
            <a:solidFill>
              <a:srgbClr val="FFB74D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49">
              <a:extLst>
                <a:ext uri="{FF2B5EF4-FFF2-40B4-BE49-F238E27FC236}">
                  <a16:creationId xmlns="" xmlns:a16="http://schemas.microsoft.com/office/drawing/2014/main" id="{80D321D6-73D0-411A-8F20-A9558FA3F3C5}"/>
                </a:ext>
              </a:extLst>
            </p:cNvPr>
            <p:cNvSpPr/>
            <p:nvPr/>
          </p:nvSpPr>
          <p:spPr>
            <a:xfrm>
              <a:off x="-2667326" y="3475005"/>
              <a:ext cx="1572104" cy="786052"/>
            </a:xfrm>
            <a:custGeom>
              <a:avLst/>
              <a:gdLst>
                <a:gd name="connsiteX0" fmla="*/ 1458333 w 1572103"/>
                <a:gd name="connsiteY0" fmla="*/ 672281 h 786051"/>
                <a:gd name="connsiteX1" fmla="*/ 134456 w 1572103"/>
                <a:gd name="connsiteY1" fmla="*/ 672281 h 786051"/>
                <a:gd name="connsiteX2" fmla="*/ 589539 w 1572103"/>
                <a:gd name="connsiteY2" fmla="*/ 134456 h 786051"/>
                <a:gd name="connsiteX3" fmla="*/ 1003250 w 1572103"/>
                <a:gd name="connsiteY3" fmla="*/ 134456 h 786051"/>
                <a:gd name="connsiteX4" fmla="*/ 1458333 w 1572103"/>
                <a:gd name="connsiteY4" fmla="*/ 672281 h 78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2103" h="786051">
                  <a:moveTo>
                    <a:pt x="1458333" y="672281"/>
                  </a:moveTo>
                  <a:lnTo>
                    <a:pt x="134456" y="672281"/>
                  </a:lnTo>
                  <a:cubicBezTo>
                    <a:pt x="134456" y="216619"/>
                    <a:pt x="589539" y="134456"/>
                    <a:pt x="589539" y="134456"/>
                  </a:cubicBezTo>
                  <a:lnTo>
                    <a:pt x="1003250" y="134456"/>
                  </a:lnTo>
                  <a:cubicBezTo>
                    <a:pt x="1003250" y="134456"/>
                    <a:pt x="1458333" y="218233"/>
                    <a:pt x="1458333" y="672281"/>
                  </a:cubicBezTo>
                </a:path>
              </a:pathLst>
            </a:custGeom>
            <a:solidFill>
              <a:srgbClr val="B3E5FC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50">
              <a:extLst>
                <a:ext uri="{FF2B5EF4-FFF2-40B4-BE49-F238E27FC236}">
                  <a16:creationId xmlns="" xmlns:a16="http://schemas.microsoft.com/office/drawing/2014/main" id="{CEE0802C-F91C-4C57-AAE0-7BEDB3D5C9D8}"/>
                </a:ext>
              </a:extLst>
            </p:cNvPr>
            <p:cNvSpPr/>
            <p:nvPr/>
          </p:nvSpPr>
          <p:spPr>
            <a:xfrm>
              <a:off x="-2212243" y="3226778"/>
              <a:ext cx="661938" cy="744681"/>
            </a:xfrm>
            <a:custGeom>
              <a:avLst/>
              <a:gdLst>
                <a:gd name="connsiteX0" fmla="*/ 341312 w 661938"/>
                <a:gd name="connsiteY0" fmla="*/ 630910 h 744680"/>
                <a:gd name="connsiteX1" fmla="*/ 134456 w 661938"/>
                <a:gd name="connsiteY1" fmla="*/ 382683 h 744680"/>
                <a:gd name="connsiteX2" fmla="*/ 134456 w 661938"/>
                <a:gd name="connsiteY2" fmla="*/ 134456 h 744680"/>
                <a:gd name="connsiteX3" fmla="*/ 548168 w 661938"/>
                <a:gd name="connsiteY3" fmla="*/ 134456 h 744680"/>
                <a:gd name="connsiteX4" fmla="*/ 548168 w 661938"/>
                <a:gd name="connsiteY4" fmla="*/ 382683 h 744680"/>
                <a:gd name="connsiteX5" fmla="*/ 341312 w 661938"/>
                <a:gd name="connsiteY5" fmla="*/ 630910 h 74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8" h="744680">
                  <a:moveTo>
                    <a:pt x="341312" y="630910"/>
                  </a:moveTo>
                  <a:cubicBezTo>
                    <a:pt x="250585" y="630910"/>
                    <a:pt x="134456" y="382683"/>
                    <a:pt x="134456" y="382683"/>
                  </a:cubicBezTo>
                  <a:lnTo>
                    <a:pt x="134456" y="134456"/>
                  </a:lnTo>
                  <a:lnTo>
                    <a:pt x="548168" y="134456"/>
                  </a:lnTo>
                  <a:lnTo>
                    <a:pt x="548168" y="382683"/>
                  </a:lnTo>
                  <a:cubicBezTo>
                    <a:pt x="548168" y="382683"/>
                    <a:pt x="431997" y="630910"/>
                    <a:pt x="341312" y="630910"/>
                  </a:cubicBezTo>
                </a:path>
              </a:pathLst>
            </a:custGeom>
            <a:solidFill>
              <a:srgbClr val="FF9800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51">
              <a:extLst>
                <a:ext uri="{FF2B5EF4-FFF2-40B4-BE49-F238E27FC236}">
                  <a16:creationId xmlns="" xmlns:a16="http://schemas.microsoft.com/office/drawing/2014/main" id="{1ED91636-E25A-4430-AB8B-E35F266FF197}"/>
                </a:ext>
              </a:extLst>
            </p:cNvPr>
            <p:cNvSpPr/>
            <p:nvPr/>
          </p:nvSpPr>
          <p:spPr>
            <a:xfrm>
              <a:off x="-2212243" y="3475005"/>
              <a:ext cx="661938" cy="537825"/>
            </a:xfrm>
            <a:custGeom>
              <a:avLst/>
              <a:gdLst>
                <a:gd name="connsiteX0" fmla="*/ 341312 w 661938"/>
                <a:gd name="connsiteY0" fmla="*/ 424054 h 537824"/>
                <a:gd name="connsiteX1" fmla="*/ 134456 w 661938"/>
                <a:gd name="connsiteY1" fmla="*/ 134456 h 537824"/>
                <a:gd name="connsiteX2" fmla="*/ 341312 w 661938"/>
                <a:gd name="connsiteY2" fmla="*/ 299941 h 537824"/>
                <a:gd name="connsiteX3" fmla="*/ 548168 w 661938"/>
                <a:gd name="connsiteY3" fmla="*/ 134456 h 537824"/>
                <a:gd name="connsiteX4" fmla="*/ 341312 w 661938"/>
                <a:gd name="connsiteY4" fmla="*/ 424054 h 5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938" h="537824">
                  <a:moveTo>
                    <a:pt x="341312" y="424054"/>
                  </a:moveTo>
                  <a:cubicBezTo>
                    <a:pt x="158451" y="424054"/>
                    <a:pt x="134456" y="134456"/>
                    <a:pt x="134456" y="134456"/>
                  </a:cubicBezTo>
                  <a:cubicBezTo>
                    <a:pt x="134456" y="134456"/>
                    <a:pt x="238174" y="299941"/>
                    <a:pt x="341312" y="299941"/>
                  </a:cubicBezTo>
                  <a:cubicBezTo>
                    <a:pt x="444450" y="299941"/>
                    <a:pt x="548168" y="134456"/>
                    <a:pt x="548168" y="134456"/>
                  </a:cubicBezTo>
                  <a:cubicBezTo>
                    <a:pt x="548168" y="134456"/>
                    <a:pt x="524172" y="424054"/>
                    <a:pt x="341312" y="424054"/>
                  </a:cubicBezTo>
                </a:path>
              </a:pathLst>
            </a:custGeom>
            <a:solidFill>
              <a:srgbClr val="FFB74D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52">
              <a:extLst>
                <a:ext uri="{FF2B5EF4-FFF2-40B4-BE49-F238E27FC236}">
                  <a16:creationId xmlns="" xmlns:a16="http://schemas.microsoft.com/office/drawing/2014/main" id="{EDD85BB1-7F60-4688-BBB4-069B3B31C304}"/>
                </a:ext>
              </a:extLst>
            </p:cNvPr>
            <p:cNvSpPr/>
            <p:nvPr/>
          </p:nvSpPr>
          <p:spPr>
            <a:xfrm>
              <a:off x="-2212243" y="3226778"/>
              <a:ext cx="661938" cy="744681"/>
            </a:xfrm>
            <a:custGeom>
              <a:avLst/>
              <a:gdLst>
                <a:gd name="connsiteX0" fmla="*/ 341312 w 661938"/>
                <a:gd name="connsiteY0" fmla="*/ 630910 h 744680"/>
                <a:gd name="connsiteX1" fmla="*/ 134456 w 661938"/>
                <a:gd name="connsiteY1" fmla="*/ 382683 h 744680"/>
                <a:gd name="connsiteX2" fmla="*/ 134456 w 661938"/>
                <a:gd name="connsiteY2" fmla="*/ 134456 h 744680"/>
                <a:gd name="connsiteX3" fmla="*/ 548168 w 661938"/>
                <a:gd name="connsiteY3" fmla="*/ 134456 h 744680"/>
                <a:gd name="connsiteX4" fmla="*/ 548168 w 661938"/>
                <a:gd name="connsiteY4" fmla="*/ 382683 h 744680"/>
                <a:gd name="connsiteX5" fmla="*/ 341312 w 661938"/>
                <a:gd name="connsiteY5" fmla="*/ 630910 h 74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8" h="744680">
                  <a:moveTo>
                    <a:pt x="341312" y="630910"/>
                  </a:moveTo>
                  <a:cubicBezTo>
                    <a:pt x="250585" y="630910"/>
                    <a:pt x="134456" y="382683"/>
                    <a:pt x="134456" y="382683"/>
                  </a:cubicBezTo>
                  <a:lnTo>
                    <a:pt x="134456" y="134456"/>
                  </a:lnTo>
                  <a:lnTo>
                    <a:pt x="548168" y="134456"/>
                  </a:lnTo>
                  <a:lnTo>
                    <a:pt x="548168" y="382683"/>
                  </a:lnTo>
                  <a:cubicBezTo>
                    <a:pt x="548168" y="382683"/>
                    <a:pt x="431997" y="630910"/>
                    <a:pt x="341312" y="630910"/>
                  </a:cubicBezTo>
                </a:path>
              </a:pathLst>
            </a:custGeom>
            <a:solidFill>
              <a:srgbClr val="FF9800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53">
              <a:extLst>
                <a:ext uri="{FF2B5EF4-FFF2-40B4-BE49-F238E27FC236}">
                  <a16:creationId xmlns="" xmlns:a16="http://schemas.microsoft.com/office/drawing/2014/main" id="{B3ECF013-F75F-40F2-AC1C-D2ADBA31059B}"/>
                </a:ext>
              </a:extLst>
            </p:cNvPr>
            <p:cNvSpPr/>
            <p:nvPr/>
          </p:nvSpPr>
          <p:spPr>
            <a:xfrm>
              <a:off x="-2212243" y="3475005"/>
              <a:ext cx="661938" cy="537825"/>
            </a:xfrm>
            <a:custGeom>
              <a:avLst/>
              <a:gdLst>
                <a:gd name="connsiteX0" fmla="*/ 341312 w 661938"/>
                <a:gd name="connsiteY0" fmla="*/ 424054 h 537824"/>
                <a:gd name="connsiteX1" fmla="*/ 134456 w 661938"/>
                <a:gd name="connsiteY1" fmla="*/ 134456 h 537824"/>
                <a:gd name="connsiteX2" fmla="*/ 341312 w 661938"/>
                <a:gd name="connsiteY2" fmla="*/ 299941 h 537824"/>
                <a:gd name="connsiteX3" fmla="*/ 548168 w 661938"/>
                <a:gd name="connsiteY3" fmla="*/ 134456 h 537824"/>
                <a:gd name="connsiteX4" fmla="*/ 341312 w 661938"/>
                <a:gd name="connsiteY4" fmla="*/ 424054 h 5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938" h="537824">
                  <a:moveTo>
                    <a:pt x="341312" y="424054"/>
                  </a:moveTo>
                  <a:cubicBezTo>
                    <a:pt x="158451" y="424054"/>
                    <a:pt x="134456" y="134456"/>
                    <a:pt x="134456" y="134456"/>
                  </a:cubicBezTo>
                  <a:cubicBezTo>
                    <a:pt x="134456" y="134456"/>
                    <a:pt x="238174" y="299941"/>
                    <a:pt x="341312" y="299941"/>
                  </a:cubicBezTo>
                  <a:cubicBezTo>
                    <a:pt x="444450" y="299941"/>
                    <a:pt x="548168" y="134456"/>
                    <a:pt x="548168" y="134456"/>
                  </a:cubicBezTo>
                  <a:cubicBezTo>
                    <a:pt x="548168" y="134456"/>
                    <a:pt x="524172" y="424054"/>
                    <a:pt x="341312" y="424054"/>
                  </a:cubicBezTo>
                </a:path>
              </a:pathLst>
            </a:custGeom>
            <a:solidFill>
              <a:srgbClr val="FFB74D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54">
              <a:extLst>
                <a:ext uri="{FF2B5EF4-FFF2-40B4-BE49-F238E27FC236}">
                  <a16:creationId xmlns="" xmlns:a16="http://schemas.microsoft.com/office/drawing/2014/main" id="{48CC152B-9A6E-42FE-9A72-C91DF1D403C9}"/>
                </a:ext>
              </a:extLst>
            </p:cNvPr>
            <p:cNvSpPr/>
            <p:nvPr/>
          </p:nvSpPr>
          <p:spPr>
            <a:xfrm>
              <a:off x="-2667326" y="3475005"/>
              <a:ext cx="1572104" cy="786052"/>
            </a:xfrm>
            <a:custGeom>
              <a:avLst/>
              <a:gdLst>
                <a:gd name="connsiteX0" fmla="*/ 1003250 w 1572103"/>
                <a:gd name="connsiteY0" fmla="*/ 134456 h 786051"/>
                <a:gd name="connsiteX1" fmla="*/ 1003250 w 1572103"/>
                <a:gd name="connsiteY1" fmla="*/ 134456 h 786051"/>
                <a:gd name="connsiteX2" fmla="*/ 589539 w 1572103"/>
                <a:gd name="connsiteY2" fmla="*/ 134456 h 786051"/>
                <a:gd name="connsiteX3" fmla="*/ 134456 w 1572103"/>
                <a:gd name="connsiteY3" fmla="*/ 672281 h 786051"/>
                <a:gd name="connsiteX4" fmla="*/ 1458333 w 1572103"/>
                <a:gd name="connsiteY4" fmla="*/ 672281 h 786051"/>
                <a:gd name="connsiteX5" fmla="*/ 1003250 w 1572103"/>
                <a:gd name="connsiteY5" fmla="*/ 134456 h 78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2103" h="786051">
                  <a:moveTo>
                    <a:pt x="1003250" y="134456"/>
                  </a:moveTo>
                  <a:lnTo>
                    <a:pt x="1003250" y="134456"/>
                  </a:lnTo>
                  <a:lnTo>
                    <a:pt x="589539" y="134456"/>
                  </a:lnTo>
                  <a:cubicBezTo>
                    <a:pt x="589539" y="134456"/>
                    <a:pt x="134456" y="216619"/>
                    <a:pt x="134456" y="672281"/>
                  </a:cubicBezTo>
                  <a:lnTo>
                    <a:pt x="1458333" y="672281"/>
                  </a:lnTo>
                  <a:cubicBezTo>
                    <a:pt x="1458333" y="218233"/>
                    <a:pt x="1003250" y="134456"/>
                    <a:pt x="1003250" y="134456"/>
                  </a:cubicBezTo>
                </a:path>
              </a:pathLst>
            </a:custGeom>
            <a:solidFill>
              <a:srgbClr val="A5D5D4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55">
              <a:extLst>
                <a:ext uri="{FF2B5EF4-FFF2-40B4-BE49-F238E27FC236}">
                  <a16:creationId xmlns="" xmlns:a16="http://schemas.microsoft.com/office/drawing/2014/main" id="{57365EB7-E2ED-4B17-BC1C-EBCC59211FB9}"/>
                </a:ext>
              </a:extLst>
            </p:cNvPr>
            <p:cNvSpPr/>
            <p:nvPr/>
          </p:nvSpPr>
          <p:spPr>
            <a:xfrm>
              <a:off x="-2212243" y="3226778"/>
              <a:ext cx="661938" cy="744681"/>
            </a:xfrm>
            <a:custGeom>
              <a:avLst/>
              <a:gdLst>
                <a:gd name="connsiteX0" fmla="*/ 341312 w 661938"/>
                <a:gd name="connsiteY0" fmla="*/ 630910 h 744680"/>
                <a:gd name="connsiteX1" fmla="*/ 134456 w 661938"/>
                <a:gd name="connsiteY1" fmla="*/ 382683 h 744680"/>
                <a:gd name="connsiteX2" fmla="*/ 134456 w 661938"/>
                <a:gd name="connsiteY2" fmla="*/ 134456 h 744680"/>
                <a:gd name="connsiteX3" fmla="*/ 548168 w 661938"/>
                <a:gd name="connsiteY3" fmla="*/ 134456 h 744680"/>
                <a:gd name="connsiteX4" fmla="*/ 548168 w 661938"/>
                <a:gd name="connsiteY4" fmla="*/ 382683 h 74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938" h="744680">
                  <a:moveTo>
                    <a:pt x="341312" y="630910"/>
                  </a:moveTo>
                  <a:lnTo>
                    <a:pt x="134456" y="382683"/>
                  </a:lnTo>
                  <a:lnTo>
                    <a:pt x="134456" y="134456"/>
                  </a:lnTo>
                  <a:lnTo>
                    <a:pt x="548168" y="134456"/>
                  </a:lnTo>
                  <a:lnTo>
                    <a:pt x="548168" y="382683"/>
                  </a:lnTo>
                  <a:close/>
                </a:path>
              </a:pathLst>
            </a:custGeom>
            <a:solidFill>
              <a:srgbClr val="EDA397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56">
              <a:extLst>
                <a:ext uri="{FF2B5EF4-FFF2-40B4-BE49-F238E27FC236}">
                  <a16:creationId xmlns="" xmlns:a16="http://schemas.microsoft.com/office/drawing/2014/main" id="{E59152B0-306B-4486-B2A4-0DDF8C8A8419}"/>
                </a:ext>
              </a:extLst>
            </p:cNvPr>
            <p:cNvSpPr/>
            <p:nvPr/>
          </p:nvSpPr>
          <p:spPr>
            <a:xfrm>
              <a:off x="-2300819" y="3475005"/>
              <a:ext cx="827423" cy="786052"/>
            </a:xfrm>
            <a:custGeom>
              <a:avLst/>
              <a:gdLst>
                <a:gd name="connsiteX0" fmla="*/ 636743 w 827422"/>
                <a:gd name="connsiteY0" fmla="*/ 134456 h 786051"/>
                <a:gd name="connsiteX1" fmla="*/ 429888 w 827422"/>
                <a:gd name="connsiteY1" fmla="*/ 382683 h 786051"/>
                <a:gd name="connsiteX2" fmla="*/ 223032 w 827422"/>
                <a:gd name="connsiteY2" fmla="*/ 134456 h 786051"/>
                <a:gd name="connsiteX3" fmla="*/ 134456 w 827422"/>
                <a:gd name="connsiteY3" fmla="*/ 160810 h 786051"/>
                <a:gd name="connsiteX4" fmla="*/ 159403 w 827422"/>
                <a:gd name="connsiteY4" fmla="*/ 187453 h 786051"/>
                <a:gd name="connsiteX5" fmla="*/ 366259 w 827422"/>
                <a:gd name="connsiteY5" fmla="*/ 435679 h 786051"/>
                <a:gd name="connsiteX6" fmla="*/ 388516 w 827422"/>
                <a:gd name="connsiteY6" fmla="*/ 462323 h 786051"/>
                <a:gd name="connsiteX7" fmla="*/ 388516 w 827422"/>
                <a:gd name="connsiteY7" fmla="*/ 672281 h 786051"/>
                <a:gd name="connsiteX8" fmla="*/ 471259 w 827422"/>
                <a:gd name="connsiteY8" fmla="*/ 672281 h 786051"/>
                <a:gd name="connsiteX9" fmla="*/ 471259 w 827422"/>
                <a:gd name="connsiteY9" fmla="*/ 462323 h 786051"/>
                <a:gd name="connsiteX10" fmla="*/ 493434 w 827422"/>
                <a:gd name="connsiteY10" fmla="*/ 435721 h 786051"/>
                <a:gd name="connsiteX11" fmla="*/ 700289 w 827422"/>
                <a:gd name="connsiteY11" fmla="*/ 187494 h 786051"/>
                <a:gd name="connsiteX12" fmla="*/ 722589 w 827422"/>
                <a:gd name="connsiteY12" fmla="*/ 160024 h 786051"/>
                <a:gd name="connsiteX13" fmla="*/ 636743 w 827422"/>
                <a:gd name="connsiteY13" fmla="*/ 134456 h 78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7422" h="786051">
                  <a:moveTo>
                    <a:pt x="636743" y="134456"/>
                  </a:moveTo>
                  <a:lnTo>
                    <a:pt x="429888" y="382683"/>
                  </a:lnTo>
                  <a:lnTo>
                    <a:pt x="223032" y="134456"/>
                  </a:lnTo>
                  <a:cubicBezTo>
                    <a:pt x="223032" y="134456"/>
                    <a:pt x="186625" y="141117"/>
                    <a:pt x="134456" y="160810"/>
                  </a:cubicBezTo>
                  <a:lnTo>
                    <a:pt x="159403" y="187453"/>
                  </a:lnTo>
                  <a:lnTo>
                    <a:pt x="366259" y="435679"/>
                  </a:lnTo>
                  <a:lnTo>
                    <a:pt x="388516" y="462323"/>
                  </a:lnTo>
                  <a:lnTo>
                    <a:pt x="388516" y="672281"/>
                  </a:lnTo>
                  <a:lnTo>
                    <a:pt x="471259" y="672281"/>
                  </a:lnTo>
                  <a:lnTo>
                    <a:pt x="471259" y="462323"/>
                  </a:lnTo>
                  <a:lnTo>
                    <a:pt x="493434" y="435721"/>
                  </a:lnTo>
                  <a:lnTo>
                    <a:pt x="700289" y="187494"/>
                  </a:lnTo>
                  <a:lnTo>
                    <a:pt x="722589" y="160024"/>
                  </a:lnTo>
                  <a:cubicBezTo>
                    <a:pt x="671909" y="140910"/>
                    <a:pt x="636743" y="134456"/>
                    <a:pt x="636743" y="134456"/>
                  </a:cubicBezTo>
                  <a:close/>
                </a:path>
              </a:pathLst>
            </a:custGeom>
            <a:solidFill>
              <a:srgbClr val="2DBDB6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57">
              <a:extLst>
                <a:ext uri="{FF2B5EF4-FFF2-40B4-BE49-F238E27FC236}">
                  <a16:creationId xmlns="" xmlns:a16="http://schemas.microsoft.com/office/drawing/2014/main" id="{19432C05-66F5-46EF-A8ED-8BF1F97A1BC6}"/>
                </a:ext>
              </a:extLst>
            </p:cNvPr>
            <p:cNvSpPr/>
            <p:nvPr/>
          </p:nvSpPr>
          <p:spPr>
            <a:xfrm>
              <a:off x="-2377728" y="2573986"/>
              <a:ext cx="992908" cy="1117021"/>
            </a:xfrm>
            <a:custGeom>
              <a:avLst/>
              <a:gdLst>
                <a:gd name="connsiteX0" fmla="*/ 879137 w 992907"/>
                <a:gd name="connsiteY0" fmla="*/ 332165 h 1117020"/>
                <a:gd name="connsiteX1" fmla="*/ 134456 w 992907"/>
                <a:gd name="connsiteY1" fmla="*/ 332165 h 1117020"/>
                <a:gd name="connsiteX2" fmla="*/ 134456 w 992907"/>
                <a:gd name="connsiteY2" fmla="*/ 621763 h 1117020"/>
                <a:gd name="connsiteX3" fmla="*/ 506797 w 992907"/>
                <a:gd name="connsiteY3" fmla="*/ 994103 h 1117020"/>
                <a:gd name="connsiteX4" fmla="*/ 879137 w 992907"/>
                <a:gd name="connsiteY4" fmla="*/ 621763 h 1117020"/>
                <a:gd name="connsiteX5" fmla="*/ 879137 w 992907"/>
                <a:gd name="connsiteY5" fmla="*/ 332165 h 111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907" h="1117020">
                  <a:moveTo>
                    <a:pt x="879137" y="332165"/>
                  </a:moveTo>
                  <a:cubicBezTo>
                    <a:pt x="879137" y="16296"/>
                    <a:pt x="134456" y="126509"/>
                    <a:pt x="134456" y="332165"/>
                  </a:cubicBezTo>
                  <a:lnTo>
                    <a:pt x="134456" y="621763"/>
                  </a:lnTo>
                  <a:cubicBezTo>
                    <a:pt x="134456" y="827419"/>
                    <a:pt x="301099" y="994103"/>
                    <a:pt x="506797" y="994103"/>
                  </a:cubicBezTo>
                  <a:cubicBezTo>
                    <a:pt x="712453" y="994103"/>
                    <a:pt x="879137" y="827419"/>
                    <a:pt x="879137" y="621763"/>
                  </a:cubicBezTo>
                  <a:lnTo>
                    <a:pt x="879137" y="332165"/>
                  </a:lnTo>
                  <a:close/>
                </a:path>
              </a:pathLst>
            </a:custGeom>
            <a:solidFill>
              <a:srgbClr val="F4C7BF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58">
              <a:extLst>
                <a:ext uri="{FF2B5EF4-FFF2-40B4-BE49-F238E27FC236}">
                  <a16:creationId xmlns="" xmlns:a16="http://schemas.microsoft.com/office/drawing/2014/main" id="{CAE8F5CB-A17B-45E5-98F6-D3DCC3890587}"/>
                </a:ext>
              </a:extLst>
            </p:cNvPr>
            <p:cNvSpPr/>
            <p:nvPr/>
          </p:nvSpPr>
          <p:spPr>
            <a:xfrm>
              <a:off x="-2625955" y="2357984"/>
              <a:ext cx="1489361" cy="1406619"/>
            </a:xfrm>
            <a:custGeom>
              <a:avLst/>
              <a:gdLst>
                <a:gd name="connsiteX0" fmla="*/ 755023 w 1489361"/>
                <a:gd name="connsiteY0" fmla="*/ 134456 h 1406618"/>
                <a:gd name="connsiteX1" fmla="*/ 134456 w 1489361"/>
                <a:gd name="connsiteY1" fmla="*/ 1097825 h 1406618"/>
                <a:gd name="connsiteX2" fmla="*/ 424054 w 1489361"/>
                <a:gd name="connsiteY2" fmla="*/ 1292848 h 1406618"/>
                <a:gd name="connsiteX3" fmla="*/ 424054 w 1489361"/>
                <a:gd name="connsiteY3" fmla="*/ 755023 h 1406618"/>
                <a:gd name="connsiteX4" fmla="*/ 920508 w 1489361"/>
                <a:gd name="connsiteY4" fmla="*/ 465425 h 1406618"/>
                <a:gd name="connsiteX5" fmla="*/ 1085993 w 1489361"/>
                <a:gd name="connsiteY5" fmla="*/ 672281 h 1406618"/>
                <a:gd name="connsiteX6" fmla="*/ 1085993 w 1489361"/>
                <a:gd name="connsiteY6" fmla="*/ 1292848 h 1406618"/>
                <a:gd name="connsiteX7" fmla="*/ 1375591 w 1489361"/>
                <a:gd name="connsiteY7" fmla="*/ 1044621 h 1406618"/>
                <a:gd name="connsiteX8" fmla="*/ 920508 w 1489361"/>
                <a:gd name="connsiteY8" fmla="*/ 217199 h 1406618"/>
                <a:gd name="connsiteX9" fmla="*/ 879137 w 1489361"/>
                <a:gd name="connsiteY9" fmla="*/ 134456 h 1406618"/>
                <a:gd name="connsiteX10" fmla="*/ 755023 w 1489361"/>
                <a:gd name="connsiteY10" fmla="*/ 134456 h 14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9361" h="1406618">
                  <a:moveTo>
                    <a:pt x="755023" y="134456"/>
                  </a:moveTo>
                  <a:cubicBezTo>
                    <a:pt x="503694" y="134456"/>
                    <a:pt x="134456" y="275284"/>
                    <a:pt x="134456" y="1097825"/>
                  </a:cubicBezTo>
                  <a:lnTo>
                    <a:pt x="424054" y="1292848"/>
                  </a:lnTo>
                  <a:lnTo>
                    <a:pt x="424054" y="755023"/>
                  </a:lnTo>
                  <a:lnTo>
                    <a:pt x="920508" y="465425"/>
                  </a:lnTo>
                  <a:lnTo>
                    <a:pt x="1085993" y="672281"/>
                  </a:lnTo>
                  <a:lnTo>
                    <a:pt x="1085993" y="1292848"/>
                  </a:lnTo>
                  <a:lnTo>
                    <a:pt x="1375591" y="1044621"/>
                  </a:lnTo>
                  <a:cubicBezTo>
                    <a:pt x="1375591" y="878103"/>
                    <a:pt x="1347707" y="217199"/>
                    <a:pt x="920508" y="217199"/>
                  </a:cubicBezTo>
                  <a:lnTo>
                    <a:pt x="879137" y="134456"/>
                  </a:lnTo>
                  <a:lnTo>
                    <a:pt x="755023" y="134456"/>
                  </a:lnTo>
                  <a:close/>
                </a:path>
              </a:pathLst>
            </a:custGeom>
            <a:solidFill>
              <a:srgbClr val="4A4A49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60">
              <a:extLst>
                <a:ext uri="{FF2B5EF4-FFF2-40B4-BE49-F238E27FC236}">
                  <a16:creationId xmlns="" xmlns:a16="http://schemas.microsoft.com/office/drawing/2014/main" id="{D46E64AC-8B22-4986-A70C-8255917CF984}"/>
                </a:ext>
              </a:extLst>
            </p:cNvPr>
            <p:cNvSpPr/>
            <p:nvPr/>
          </p:nvSpPr>
          <p:spPr>
            <a:xfrm>
              <a:off x="-2212243" y="3019922"/>
              <a:ext cx="661938" cy="330969"/>
            </a:xfrm>
            <a:custGeom>
              <a:avLst/>
              <a:gdLst>
                <a:gd name="connsiteX0" fmla="*/ 465425 w 661938"/>
                <a:gd name="connsiteY0" fmla="*/ 175827 h 330969"/>
                <a:gd name="connsiteX1" fmla="*/ 506797 w 661938"/>
                <a:gd name="connsiteY1" fmla="*/ 134456 h 330969"/>
                <a:gd name="connsiteX2" fmla="*/ 548168 w 661938"/>
                <a:gd name="connsiteY2" fmla="*/ 175827 h 330969"/>
                <a:gd name="connsiteX3" fmla="*/ 506797 w 661938"/>
                <a:gd name="connsiteY3" fmla="*/ 217199 h 330969"/>
                <a:gd name="connsiteX4" fmla="*/ 465425 w 661938"/>
                <a:gd name="connsiteY4" fmla="*/ 175827 h 330969"/>
                <a:gd name="connsiteX5" fmla="*/ 134456 w 661938"/>
                <a:gd name="connsiteY5" fmla="*/ 175827 h 330969"/>
                <a:gd name="connsiteX6" fmla="*/ 175827 w 661938"/>
                <a:gd name="connsiteY6" fmla="*/ 217199 h 330969"/>
                <a:gd name="connsiteX7" fmla="*/ 217199 w 661938"/>
                <a:gd name="connsiteY7" fmla="*/ 175827 h 330969"/>
                <a:gd name="connsiteX8" fmla="*/ 175827 w 661938"/>
                <a:gd name="connsiteY8" fmla="*/ 134456 h 330969"/>
                <a:gd name="connsiteX9" fmla="*/ 134456 w 661938"/>
                <a:gd name="connsiteY9" fmla="*/ 175827 h 3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938" h="330969">
                  <a:moveTo>
                    <a:pt x="465425" y="175827"/>
                  </a:moveTo>
                  <a:cubicBezTo>
                    <a:pt x="465425" y="153032"/>
                    <a:pt x="483960" y="134456"/>
                    <a:pt x="506797" y="134456"/>
                  </a:cubicBezTo>
                  <a:cubicBezTo>
                    <a:pt x="529633" y="134456"/>
                    <a:pt x="548168" y="153032"/>
                    <a:pt x="548168" y="175827"/>
                  </a:cubicBezTo>
                  <a:cubicBezTo>
                    <a:pt x="548168" y="198623"/>
                    <a:pt x="529633" y="217199"/>
                    <a:pt x="506797" y="217199"/>
                  </a:cubicBezTo>
                  <a:cubicBezTo>
                    <a:pt x="483960" y="217199"/>
                    <a:pt x="465425" y="198623"/>
                    <a:pt x="465425" y="175827"/>
                  </a:cubicBezTo>
                  <a:moveTo>
                    <a:pt x="134456" y="175827"/>
                  </a:moveTo>
                  <a:cubicBezTo>
                    <a:pt x="134456" y="198623"/>
                    <a:pt x="152991" y="217199"/>
                    <a:pt x="175827" y="217199"/>
                  </a:cubicBezTo>
                  <a:cubicBezTo>
                    <a:pt x="198664" y="217199"/>
                    <a:pt x="217199" y="198623"/>
                    <a:pt x="217199" y="175827"/>
                  </a:cubicBezTo>
                  <a:cubicBezTo>
                    <a:pt x="217199" y="153032"/>
                    <a:pt x="198664" y="134456"/>
                    <a:pt x="175827" y="134456"/>
                  </a:cubicBezTo>
                  <a:cubicBezTo>
                    <a:pt x="152991" y="134456"/>
                    <a:pt x="134456" y="153032"/>
                    <a:pt x="134456" y="175827"/>
                  </a:cubicBezTo>
                </a:path>
              </a:pathLst>
            </a:custGeom>
            <a:solidFill>
              <a:srgbClr val="663300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94" name="Image 93" descr="bonhomme-lou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49104"/>
            <a:ext cx="3581400" cy="3581400"/>
          </a:xfrm>
          <a:prstGeom prst="rect">
            <a:avLst/>
          </a:prstGeom>
        </p:spPr>
      </p:pic>
      <p:sp>
        <p:nvSpPr>
          <p:cNvPr id="56" name="Bulle narrative : rectangle 55">
            <a:extLst>
              <a:ext uri="{FF2B5EF4-FFF2-40B4-BE49-F238E27FC236}">
                <a16:creationId xmlns="" xmlns:a16="http://schemas.microsoft.com/office/drawing/2014/main" id="{0220CE8A-52D2-488E-8D0E-F603ED389A63}"/>
              </a:ext>
            </a:extLst>
          </p:cNvPr>
          <p:cNvSpPr/>
          <p:nvPr/>
        </p:nvSpPr>
        <p:spPr>
          <a:xfrm>
            <a:off x="278270" y="2185710"/>
            <a:ext cx="3781379" cy="2088788"/>
          </a:xfrm>
          <a:prstGeom prst="wedgeRectCallout">
            <a:avLst>
              <a:gd name="adj1" fmla="val 56484"/>
              <a:gd name="adj2" fmla="val -13733"/>
            </a:avLst>
          </a:prstGeom>
          <a:solidFill>
            <a:schemeClr val="bg1"/>
          </a:solidFill>
          <a:ln w="12700">
            <a:solidFill>
              <a:srgbClr val="2DB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Etape 1 : </a:t>
            </a:r>
          </a:p>
          <a:p>
            <a:pPr algn="just"/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algn="just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Découvrir les fonctionnalités du croiseur des données</a:t>
            </a:r>
          </a:p>
          <a:p>
            <a:pPr algn="just"/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algn="just"/>
            <a:r>
              <a:rPr lang="fr-FR" b="1" dirty="0">
                <a:solidFill>
                  <a:srgbClr val="2DBDB6"/>
                </a:solidFill>
                <a:latin typeface="Arial"/>
              </a:rPr>
              <a:t>Produire les informations demandées</a:t>
            </a:r>
          </a:p>
        </p:txBody>
      </p:sp>
    </p:spTree>
    <p:extLst>
      <p:ext uri="{BB962C8B-B14F-4D97-AF65-F5344CB8AC3E}">
        <p14:creationId xmlns:p14="http://schemas.microsoft.com/office/powerpoint/2010/main" val="1811366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5373781-C204-4782-9041-519133CBF05E}"/>
              </a:ext>
            </a:extLst>
          </p:cNvPr>
          <p:cNvSpPr/>
          <p:nvPr/>
        </p:nvSpPr>
        <p:spPr>
          <a:xfrm>
            <a:off x="377094" y="2450962"/>
            <a:ext cx="8153400" cy="45719"/>
          </a:xfrm>
          <a:prstGeom prst="rect">
            <a:avLst/>
          </a:prstGeom>
          <a:pattFill prst="ltVert">
            <a:fgClr>
              <a:srgbClr val="2DBDB6"/>
            </a:fgClr>
            <a:bgClr>
              <a:srgbClr val="EBF5F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FA8CB2ED-731D-4FE5-B951-1C70CA6381C3}"/>
              </a:ext>
            </a:extLst>
          </p:cNvPr>
          <p:cNvSpPr txBox="1"/>
          <p:nvPr/>
        </p:nvSpPr>
        <p:spPr>
          <a:xfrm>
            <a:off x="4044055" y="2422862"/>
            <a:ext cx="5194878" cy="650056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2400" b="1" dirty="0">
                <a:solidFill>
                  <a:srgbClr val="2DBDB6"/>
                </a:solidFill>
              </a:rPr>
              <a:t>QUE DIT LE CROISEUR ?</a:t>
            </a:r>
          </a:p>
          <a:p>
            <a:pPr algn="ctr"/>
            <a:endParaRPr lang="fr-FR" sz="2400" b="1" dirty="0">
              <a:solidFill>
                <a:srgbClr val="58585A"/>
              </a:solidFill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fr-FR" sz="1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 se situe mon CH par rapport au secteur en termes d’âge des agents ?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1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 part d’encadrants d’unités de soins risquent de partir bientôt en retraite ?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1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L’égalité professionnelle est-elle satisfaisante dans la promotion d’IDE vers cadre de santé ? 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1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Combien de faisant-fonction d’AS ? 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1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quels métiers dois-je former les ASHQ ? 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1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Combien de responsables hiérarchiques sont susceptibles d’avoir besoin d’une formation au management ?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20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20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58585A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58585A"/>
              </a:solidFill>
            </a:endParaRPr>
          </a:p>
          <a:p>
            <a:pPr algn="ctr"/>
            <a:endParaRPr lang="fr-FR" sz="2400" b="1" dirty="0">
              <a:solidFill>
                <a:srgbClr val="58585A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AF4F8C01-885C-4E10-A622-E43477B1B853}"/>
              </a:ext>
            </a:extLst>
          </p:cNvPr>
          <p:cNvSpPr txBox="1"/>
          <p:nvPr/>
        </p:nvSpPr>
        <p:spPr>
          <a:xfrm>
            <a:off x="416722" y="549157"/>
            <a:ext cx="6574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Vous vous posez plusieurs questions et vous souhaitez aussi étayer la réponse par des indicateurs RH. </a:t>
            </a:r>
          </a:p>
        </p:txBody>
      </p:sp>
      <p:grpSp>
        <p:nvGrpSpPr>
          <p:cNvPr id="2" name="Groupe 14367">
            <a:extLst>
              <a:ext uri="{FF2B5EF4-FFF2-40B4-BE49-F238E27FC236}">
                <a16:creationId xmlns="" xmlns:a16="http://schemas.microsoft.com/office/drawing/2014/main" id="{49AB421A-BDE2-45DF-BD72-B52ED570A1E6}"/>
              </a:ext>
            </a:extLst>
          </p:cNvPr>
          <p:cNvGrpSpPr>
            <a:grpSpLocks noChangeAspect="1"/>
          </p:cNvGrpSpPr>
          <p:nvPr/>
        </p:nvGrpSpPr>
        <p:grpSpPr>
          <a:xfrm>
            <a:off x="7101026" y="664788"/>
            <a:ext cx="904237" cy="1099753"/>
            <a:chOff x="-2200374" y="3101004"/>
            <a:chExt cx="1271954" cy="1546970"/>
          </a:xfrm>
        </p:grpSpPr>
        <p:sp>
          <p:nvSpPr>
            <p:cNvPr id="131" name="Forme libre : forme 86">
              <a:extLst>
                <a:ext uri="{FF2B5EF4-FFF2-40B4-BE49-F238E27FC236}">
                  <a16:creationId xmlns="" xmlns:a16="http://schemas.microsoft.com/office/drawing/2014/main" id="{5DAFC40D-5414-47A1-914A-529610357848}"/>
                </a:ext>
              </a:extLst>
            </p:cNvPr>
            <p:cNvSpPr/>
            <p:nvPr/>
          </p:nvSpPr>
          <p:spPr>
            <a:xfrm>
              <a:off x="-1822225" y="3822923"/>
              <a:ext cx="515657" cy="584411"/>
            </a:xfrm>
            <a:custGeom>
              <a:avLst/>
              <a:gdLst>
                <a:gd name="connsiteX0" fmla="*/ 264811 w 515656"/>
                <a:gd name="connsiteY0" fmla="*/ 505451 h 584411"/>
                <a:gd name="connsiteX1" fmla="*/ 92926 w 515656"/>
                <a:gd name="connsiteY1" fmla="*/ 299188 h 584411"/>
                <a:gd name="connsiteX2" fmla="*/ 92926 w 515656"/>
                <a:gd name="connsiteY2" fmla="*/ 92926 h 584411"/>
                <a:gd name="connsiteX3" fmla="*/ 436697 w 515656"/>
                <a:gd name="connsiteY3" fmla="*/ 92926 h 584411"/>
                <a:gd name="connsiteX4" fmla="*/ 436697 w 515656"/>
                <a:gd name="connsiteY4" fmla="*/ 299188 h 58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656" h="584411">
                  <a:moveTo>
                    <a:pt x="264811" y="505451"/>
                  </a:moveTo>
                  <a:lnTo>
                    <a:pt x="92926" y="299188"/>
                  </a:lnTo>
                  <a:lnTo>
                    <a:pt x="92926" y="92926"/>
                  </a:lnTo>
                  <a:lnTo>
                    <a:pt x="436697" y="92926"/>
                  </a:lnTo>
                  <a:lnTo>
                    <a:pt x="436697" y="299188"/>
                  </a:lnTo>
                  <a:close/>
                </a:path>
              </a:pathLst>
            </a:custGeom>
            <a:solidFill>
              <a:srgbClr val="EFAA9F"/>
            </a:solidFill>
            <a:ln w="34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 : forme 87">
              <a:extLst>
                <a:ext uri="{FF2B5EF4-FFF2-40B4-BE49-F238E27FC236}">
                  <a16:creationId xmlns="" xmlns:a16="http://schemas.microsoft.com/office/drawing/2014/main" id="{87614B34-97FF-4AB1-A0ED-A268F88FFF39}"/>
                </a:ext>
              </a:extLst>
            </p:cNvPr>
            <p:cNvSpPr/>
            <p:nvPr/>
          </p:nvSpPr>
          <p:spPr>
            <a:xfrm>
              <a:off x="-1342557" y="3615049"/>
              <a:ext cx="171886" cy="171886"/>
            </a:xfrm>
            <a:custGeom>
              <a:avLst/>
              <a:gdLst>
                <a:gd name="connsiteX0" fmla="*/ 163291 w 171885"/>
                <a:gd name="connsiteY0" fmla="*/ 94537 h 171885"/>
                <a:gd name="connsiteX1" fmla="*/ 94537 w 171885"/>
                <a:gd name="connsiteY1" fmla="*/ 163291 h 171885"/>
                <a:gd name="connsiteX2" fmla="*/ 25783 w 171885"/>
                <a:gd name="connsiteY2" fmla="*/ 94537 h 171885"/>
                <a:gd name="connsiteX3" fmla="*/ 94537 w 171885"/>
                <a:gd name="connsiteY3" fmla="*/ 25783 h 171885"/>
                <a:gd name="connsiteX4" fmla="*/ 163291 w 171885"/>
                <a:gd name="connsiteY4" fmla="*/ 94537 h 17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885" h="171885">
                  <a:moveTo>
                    <a:pt x="163291" y="94537"/>
                  </a:moveTo>
                  <a:cubicBezTo>
                    <a:pt x="163291" y="132509"/>
                    <a:pt x="132509" y="163291"/>
                    <a:pt x="94537" y="163291"/>
                  </a:cubicBezTo>
                  <a:cubicBezTo>
                    <a:pt x="56565" y="163291"/>
                    <a:pt x="25783" y="132509"/>
                    <a:pt x="25783" y="94537"/>
                  </a:cubicBezTo>
                  <a:cubicBezTo>
                    <a:pt x="25783" y="56565"/>
                    <a:pt x="56565" y="25783"/>
                    <a:pt x="94537" y="25783"/>
                  </a:cubicBezTo>
                  <a:cubicBezTo>
                    <a:pt x="132509" y="25783"/>
                    <a:pt x="163291" y="56565"/>
                    <a:pt x="163291" y="94537"/>
                  </a:cubicBezTo>
                  <a:close/>
                </a:path>
              </a:pathLst>
            </a:custGeom>
            <a:solidFill>
              <a:srgbClr val="EFA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 : forme 88">
              <a:extLst>
                <a:ext uri="{FF2B5EF4-FFF2-40B4-BE49-F238E27FC236}">
                  <a16:creationId xmlns="" xmlns:a16="http://schemas.microsoft.com/office/drawing/2014/main" id="{1014B00B-6D7C-4665-8EE0-676C698F7488}"/>
                </a:ext>
              </a:extLst>
            </p:cNvPr>
            <p:cNvSpPr/>
            <p:nvPr/>
          </p:nvSpPr>
          <p:spPr>
            <a:xfrm>
              <a:off x="-1961345" y="3615049"/>
              <a:ext cx="171886" cy="171886"/>
            </a:xfrm>
            <a:custGeom>
              <a:avLst/>
              <a:gdLst>
                <a:gd name="connsiteX0" fmla="*/ 163291 w 171885"/>
                <a:gd name="connsiteY0" fmla="*/ 94537 h 171885"/>
                <a:gd name="connsiteX1" fmla="*/ 94537 w 171885"/>
                <a:gd name="connsiteY1" fmla="*/ 163291 h 171885"/>
                <a:gd name="connsiteX2" fmla="*/ 25783 w 171885"/>
                <a:gd name="connsiteY2" fmla="*/ 94537 h 171885"/>
                <a:gd name="connsiteX3" fmla="*/ 94537 w 171885"/>
                <a:gd name="connsiteY3" fmla="*/ 25783 h 171885"/>
                <a:gd name="connsiteX4" fmla="*/ 163291 w 171885"/>
                <a:gd name="connsiteY4" fmla="*/ 94537 h 17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885" h="171885">
                  <a:moveTo>
                    <a:pt x="163291" y="94537"/>
                  </a:moveTo>
                  <a:cubicBezTo>
                    <a:pt x="163291" y="132509"/>
                    <a:pt x="132509" y="163291"/>
                    <a:pt x="94537" y="163291"/>
                  </a:cubicBezTo>
                  <a:cubicBezTo>
                    <a:pt x="56565" y="163291"/>
                    <a:pt x="25783" y="132509"/>
                    <a:pt x="25783" y="94537"/>
                  </a:cubicBezTo>
                  <a:cubicBezTo>
                    <a:pt x="25783" y="56565"/>
                    <a:pt x="56565" y="25783"/>
                    <a:pt x="94537" y="25783"/>
                  </a:cubicBezTo>
                  <a:cubicBezTo>
                    <a:pt x="132509" y="25783"/>
                    <a:pt x="163291" y="56565"/>
                    <a:pt x="163291" y="94537"/>
                  </a:cubicBezTo>
                  <a:close/>
                </a:path>
              </a:pathLst>
            </a:custGeom>
            <a:solidFill>
              <a:srgbClr val="EFA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 : forme 89">
              <a:extLst>
                <a:ext uri="{FF2B5EF4-FFF2-40B4-BE49-F238E27FC236}">
                  <a16:creationId xmlns="" xmlns:a16="http://schemas.microsoft.com/office/drawing/2014/main" id="{2D2B93A4-C8D3-4049-A7B6-1280998449D2}"/>
                </a:ext>
              </a:extLst>
            </p:cNvPr>
            <p:cNvSpPr/>
            <p:nvPr/>
          </p:nvSpPr>
          <p:spPr>
            <a:xfrm>
              <a:off x="-1959734" y="3246272"/>
              <a:ext cx="790674" cy="893805"/>
            </a:xfrm>
            <a:custGeom>
              <a:avLst/>
              <a:gdLst>
                <a:gd name="connsiteX0" fmla="*/ 711714 w 790673"/>
                <a:gd name="connsiteY0" fmla="*/ 257052 h 893805"/>
                <a:gd name="connsiteX1" fmla="*/ 92926 w 790673"/>
                <a:gd name="connsiteY1" fmla="*/ 257052 h 893805"/>
                <a:gd name="connsiteX2" fmla="*/ 92926 w 790673"/>
                <a:gd name="connsiteY2" fmla="*/ 497691 h 893805"/>
                <a:gd name="connsiteX3" fmla="*/ 402320 w 790673"/>
                <a:gd name="connsiteY3" fmla="*/ 807086 h 893805"/>
                <a:gd name="connsiteX4" fmla="*/ 711714 w 790673"/>
                <a:gd name="connsiteY4" fmla="*/ 497691 h 893805"/>
                <a:gd name="connsiteX5" fmla="*/ 711714 w 790673"/>
                <a:gd name="connsiteY5" fmla="*/ 257052 h 893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0673" h="893805">
                  <a:moveTo>
                    <a:pt x="711714" y="257052"/>
                  </a:moveTo>
                  <a:cubicBezTo>
                    <a:pt x="711714" y="-4215"/>
                    <a:pt x="92926" y="85166"/>
                    <a:pt x="92926" y="257052"/>
                  </a:cubicBezTo>
                  <a:cubicBezTo>
                    <a:pt x="92926" y="294866"/>
                    <a:pt x="92926" y="459877"/>
                    <a:pt x="92926" y="497691"/>
                  </a:cubicBezTo>
                  <a:cubicBezTo>
                    <a:pt x="92926" y="669577"/>
                    <a:pt x="230434" y="807086"/>
                    <a:pt x="402320" y="807086"/>
                  </a:cubicBezTo>
                  <a:cubicBezTo>
                    <a:pt x="574205" y="807086"/>
                    <a:pt x="711714" y="669577"/>
                    <a:pt x="711714" y="497691"/>
                  </a:cubicBezTo>
                  <a:cubicBezTo>
                    <a:pt x="711714" y="459877"/>
                    <a:pt x="711714" y="294866"/>
                    <a:pt x="711714" y="257052"/>
                  </a:cubicBezTo>
                  <a:close/>
                </a:path>
              </a:pathLst>
            </a:custGeom>
            <a:solidFill>
              <a:srgbClr val="F4C7BF"/>
            </a:solidFill>
            <a:ln w="34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 : forme 90">
              <a:extLst>
                <a:ext uri="{FF2B5EF4-FFF2-40B4-BE49-F238E27FC236}">
                  <a16:creationId xmlns="" xmlns:a16="http://schemas.microsoft.com/office/drawing/2014/main" id="{29E563F9-8E53-4E62-93B0-867270072CE2}"/>
                </a:ext>
              </a:extLst>
            </p:cNvPr>
            <p:cNvSpPr/>
            <p:nvPr/>
          </p:nvSpPr>
          <p:spPr>
            <a:xfrm>
              <a:off x="-1994111" y="3101004"/>
              <a:ext cx="859428" cy="687543"/>
            </a:xfrm>
            <a:custGeom>
              <a:avLst/>
              <a:gdLst>
                <a:gd name="connsiteX0" fmla="*/ 436697 w 859428"/>
                <a:gd name="connsiteY0" fmla="*/ 92926 h 687542"/>
                <a:gd name="connsiteX1" fmla="*/ 92926 w 859428"/>
                <a:gd name="connsiteY1" fmla="*/ 471074 h 687542"/>
                <a:gd name="connsiteX2" fmla="*/ 92926 w 859428"/>
                <a:gd name="connsiteY2" fmla="*/ 550141 h 687542"/>
                <a:gd name="connsiteX3" fmla="*/ 161680 w 859428"/>
                <a:gd name="connsiteY3" fmla="*/ 608583 h 687542"/>
                <a:gd name="connsiteX4" fmla="*/ 161680 w 859428"/>
                <a:gd name="connsiteY4" fmla="*/ 436697 h 687542"/>
                <a:gd name="connsiteX5" fmla="*/ 574205 w 859428"/>
                <a:gd name="connsiteY5" fmla="*/ 299188 h 687542"/>
                <a:gd name="connsiteX6" fmla="*/ 711714 w 859428"/>
                <a:gd name="connsiteY6" fmla="*/ 436697 h 687542"/>
                <a:gd name="connsiteX7" fmla="*/ 711714 w 859428"/>
                <a:gd name="connsiteY7" fmla="*/ 608583 h 687542"/>
                <a:gd name="connsiteX8" fmla="*/ 780468 w 859428"/>
                <a:gd name="connsiteY8" fmla="*/ 550141 h 687542"/>
                <a:gd name="connsiteX9" fmla="*/ 780468 w 859428"/>
                <a:gd name="connsiteY9" fmla="*/ 471074 h 687542"/>
                <a:gd name="connsiteX10" fmla="*/ 574205 w 859428"/>
                <a:gd name="connsiteY10" fmla="*/ 161680 h 687542"/>
                <a:gd name="connsiteX11" fmla="*/ 539828 w 859428"/>
                <a:gd name="connsiteY11" fmla="*/ 92926 h 687542"/>
                <a:gd name="connsiteX12" fmla="*/ 436697 w 859428"/>
                <a:gd name="connsiteY12" fmla="*/ 92926 h 68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9428" h="687542">
                  <a:moveTo>
                    <a:pt x="436697" y="92926"/>
                  </a:moveTo>
                  <a:cubicBezTo>
                    <a:pt x="226996" y="92926"/>
                    <a:pt x="92926" y="261374"/>
                    <a:pt x="92926" y="471074"/>
                  </a:cubicBezTo>
                  <a:cubicBezTo>
                    <a:pt x="92926" y="498576"/>
                    <a:pt x="92926" y="550141"/>
                    <a:pt x="92926" y="550141"/>
                  </a:cubicBezTo>
                  <a:lnTo>
                    <a:pt x="161680" y="608583"/>
                  </a:lnTo>
                  <a:lnTo>
                    <a:pt x="161680" y="436697"/>
                  </a:lnTo>
                  <a:lnTo>
                    <a:pt x="574205" y="299188"/>
                  </a:lnTo>
                  <a:lnTo>
                    <a:pt x="711714" y="436697"/>
                  </a:lnTo>
                  <a:lnTo>
                    <a:pt x="711714" y="608583"/>
                  </a:lnTo>
                  <a:lnTo>
                    <a:pt x="780468" y="550141"/>
                  </a:lnTo>
                  <a:cubicBezTo>
                    <a:pt x="780468" y="550141"/>
                    <a:pt x="780468" y="498576"/>
                    <a:pt x="780468" y="471074"/>
                  </a:cubicBezTo>
                  <a:cubicBezTo>
                    <a:pt x="780468" y="333566"/>
                    <a:pt x="746091" y="196057"/>
                    <a:pt x="574205" y="161680"/>
                  </a:cubicBezTo>
                  <a:lnTo>
                    <a:pt x="539828" y="92926"/>
                  </a:lnTo>
                  <a:lnTo>
                    <a:pt x="436697" y="92926"/>
                  </a:lnTo>
                  <a:close/>
                </a:path>
              </a:pathLst>
            </a:custGeom>
            <a:solidFill>
              <a:srgbClr val="4A4A49"/>
            </a:solidFill>
            <a:ln w="34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 : forme 91">
              <a:extLst>
                <a:ext uri="{FF2B5EF4-FFF2-40B4-BE49-F238E27FC236}">
                  <a16:creationId xmlns="" xmlns:a16="http://schemas.microsoft.com/office/drawing/2014/main" id="{413CC6DF-7A1B-4F83-A306-A6261DBEDB66}"/>
                </a:ext>
              </a:extLst>
            </p:cNvPr>
            <p:cNvSpPr/>
            <p:nvPr/>
          </p:nvSpPr>
          <p:spPr>
            <a:xfrm>
              <a:off x="-1480065" y="3649426"/>
              <a:ext cx="103131" cy="103131"/>
            </a:xfrm>
            <a:custGeom>
              <a:avLst/>
              <a:gdLst>
                <a:gd name="connsiteX0" fmla="*/ 94537 w 103131"/>
                <a:gd name="connsiteY0" fmla="*/ 60160 h 103131"/>
                <a:gd name="connsiteX1" fmla="*/ 60160 w 103131"/>
                <a:gd name="connsiteY1" fmla="*/ 94537 h 103131"/>
                <a:gd name="connsiteX2" fmla="*/ 25783 w 103131"/>
                <a:gd name="connsiteY2" fmla="*/ 60160 h 103131"/>
                <a:gd name="connsiteX3" fmla="*/ 60160 w 103131"/>
                <a:gd name="connsiteY3" fmla="*/ 25783 h 103131"/>
                <a:gd name="connsiteX4" fmla="*/ 94537 w 103131"/>
                <a:gd name="connsiteY4" fmla="*/ 60160 h 10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31" h="103131">
                  <a:moveTo>
                    <a:pt x="94537" y="60160"/>
                  </a:moveTo>
                  <a:cubicBezTo>
                    <a:pt x="94537" y="79146"/>
                    <a:pt x="79146" y="94537"/>
                    <a:pt x="60160" y="94537"/>
                  </a:cubicBezTo>
                  <a:cubicBezTo>
                    <a:pt x="41174" y="94537"/>
                    <a:pt x="25783" y="79146"/>
                    <a:pt x="25783" y="60160"/>
                  </a:cubicBezTo>
                  <a:cubicBezTo>
                    <a:pt x="25783" y="41174"/>
                    <a:pt x="41174" y="25783"/>
                    <a:pt x="60160" y="25783"/>
                  </a:cubicBezTo>
                  <a:cubicBezTo>
                    <a:pt x="79146" y="25783"/>
                    <a:pt x="94537" y="41174"/>
                    <a:pt x="94537" y="60160"/>
                  </a:cubicBezTo>
                  <a:close/>
                </a:path>
              </a:pathLst>
            </a:custGeom>
            <a:solidFill>
              <a:srgbClr val="6633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 : forme 92">
              <a:extLst>
                <a:ext uri="{FF2B5EF4-FFF2-40B4-BE49-F238E27FC236}">
                  <a16:creationId xmlns="" xmlns:a16="http://schemas.microsoft.com/office/drawing/2014/main" id="{53B8A023-CFE0-4B28-83B3-D4C61ACB48F6}"/>
                </a:ext>
              </a:extLst>
            </p:cNvPr>
            <p:cNvSpPr/>
            <p:nvPr/>
          </p:nvSpPr>
          <p:spPr>
            <a:xfrm>
              <a:off x="-1755082" y="3649426"/>
              <a:ext cx="103131" cy="103131"/>
            </a:xfrm>
            <a:custGeom>
              <a:avLst/>
              <a:gdLst>
                <a:gd name="connsiteX0" fmla="*/ 94537 w 103131"/>
                <a:gd name="connsiteY0" fmla="*/ 60160 h 103131"/>
                <a:gd name="connsiteX1" fmla="*/ 60160 w 103131"/>
                <a:gd name="connsiteY1" fmla="*/ 94537 h 103131"/>
                <a:gd name="connsiteX2" fmla="*/ 25783 w 103131"/>
                <a:gd name="connsiteY2" fmla="*/ 60160 h 103131"/>
                <a:gd name="connsiteX3" fmla="*/ 60160 w 103131"/>
                <a:gd name="connsiteY3" fmla="*/ 25783 h 103131"/>
                <a:gd name="connsiteX4" fmla="*/ 94537 w 103131"/>
                <a:gd name="connsiteY4" fmla="*/ 60160 h 10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31" h="103131">
                  <a:moveTo>
                    <a:pt x="94537" y="60160"/>
                  </a:moveTo>
                  <a:cubicBezTo>
                    <a:pt x="94537" y="79146"/>
                    <a:pt x="79146" y="94537"/>
                    <a:pt x="60160" y="94537"/>
                  </a:cubicBezTo>
                  <a:cubicBezTo>
                    <a:pt x="41174" y="94537"/>
                    <a:pt x="25783" y="79146"/>
                    <a:pt x="25783" y="60160"/>
                  </a:cubicBezTo>
                  <a:cubicBezTo>
                    <a:pt x="25783" y="41174"/>
                    <a:pt x="41174" y="25783"/>
                    <a:pt x="60160" y="25783"/>
                  </a:cubicBezTo>
                  <a:cubicBezTo>
                    <a:pt x="79146" y="25783"/>
                    <a:pt x="94537" y="41174"/>
                    <a:pt x="94537" y="60160"/>
                  </a:cubicBezTo>
                  <a:close/>
                </a:path>
              </a:pathLst>
            </a:custGeom>
            <a:solidFill>
              <a:srgbClr val="6633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 : forme 93">
              <a:extLst>
                <a:ext uri="{FF2B5EF4-FFF2-40B4-BE49-F238E27FC236}">
                  <a16:creationId xmlns="" xmlns:a16="http://schemas.microsoft.com/office/drawing/2014/main" id="{47BFE0B7-2C00-4284-B113-10FF7F91C5B0}"/>
                </a:ext>
              </a:extLst>
            </p:cNvPr>
            <p:cNvSpPr/>
            <p:nvPr/>
          </p:nvSpPr>
          <p:spPr>
            <a:xfrm>
              <a:off x="-2200374" y="4029186"/>
              <a:ext cx="1271954" cy="618788"/>
            </a:xfrm>
            <a:custGeom>
              <a:avLst/>
              <a:gdLst>
                <a:gd name="connsiteX0" fmla="*/ 814845 w 1271953"/>
                <a:gd name="connsiteY0" fmla="*/ 92926 h 618788"/>
                <a:gd name="connsiteX1" fmla="*/ 814845 w 1271953"/>
                <a:gd name="connsiteY1" fmla="*/ 92926 h 618788"/>
                <a:gd name="connsiteX2" fmla="*/ 642960 w 1271953"/>
                <a:gd name="connsiteY2" fmla="*/ 127303 h 618788"/>
                <a:gd name="connsiteX3" fmla="*/ 471074 w 1271953"/>
                <a:gd name="connsiteY3" fmla="*/ 92926 h 618788"/>
                <a:gd name="connsiteX4" fmla="*/ 92926 w 1271953"/>
                <a:gd name="connsiteY4" fmla="*/ 539828 h 618788"/>
                <a:gd name="connsiteX5" fmla="*/ 1192994 w 1271953"/>
                <a:gd name="connsiteY5" fmla="*/ 539828 h 618788"/>
                <a:gd name="connsiteX6" fmla="*/ 814845 w 1271953"/>
                <a:gd name="connsiteY6" fmla="*/ 92926 h 61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953" h="618788">
                  <a:moveTo>
                    <a:pt x="814845" y="92926"/>
                  </a:moveTo>
                  <a:lnTo>
                    <a:pt x="814845" y="92926"/>
                  </a:lnTo>
                  <a:lnTo>
                    <a:pt x="642960" y="127303"/>
                  </a:lnTo>
                  <a:lnTo>
                    <a:pt x="471074" y="92926"/>
                  </a:lnTo>
                  <a:cubicBezTo>
                    <a:pt x="471074" y="92926"/>
                    <a:pt x="92926" y="161680"/>
                    <a:pt x="92926" y="539828"/>
                  </a:cubicBezTo>
                  <a:lnTo>
                    <a:pt x="1192994" y="539828"/>
                  </a:lnTo>
                  <a:cubicBezTo>
                    <a:pt x="1192994" y="161680"/>
                    <a:pt x="814845" y="92926"/>
                    <a:pt x="814845" y="92926"/>
                  </a:cubicBezTo>
                  <a:close/>
                </a:path>
              </a:pathLst>
            </a:custGeom>
            <a:solidFill>
              <a:srgbClr val="A5D5D4"/>
            </a:solidFill>
            <a:ln w="34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 : forme 94">
              <a:extLst>
                <a:ext uri="{FF2B5EF4-FFF2-40B4-BE49-F238E27FC236}">
                  <a16:creationId xmlns="" xmlns:a16="http://schemas.microsoft.com/office/drawing/2014/main" id="{5E5B58AF-DC28-42D5-8236-982E3F96E23A}"/>
                </a:ext>
              </a:extLst>
            </p:cNvPr>
            <p:cNvSpPr/>
            <p:nvPr/>
          </p:nvSpPr>
          <p:spPr>
            <a:xfrm>
              <a:off x="-1719094" y="4063563"/>
              <a:ext cx="309394" cy="584411"/>
            </a:xfrm>
            <a:custGeom>
              <a:avLst/>
              <a:gdLst>
                <a:gd name="connsiteX0" fmla="*/ 127303 w 309394"/>
                <a:gd name="connsiteY0" fmla="*/ 196057 h 584411"/>
                <a:gd name="connsiteX1" fmla="*/ 92926 w 309394"/>
                <a:gd name="connsiteY1" fmla="*/ 505451 h 584411"/>
                <a:gd name="connsiteX2" fmla="*/ 230434 w 309394"/>
                <a:gd name="connsiteY2" fmla="*/ 505451 h 584411"/>
                <a:gd name="connsiteX3" fmla="*/ 196057 w 309394"/>
                <a:gd name="connsiteY3" fmla="*/ 196057 h 584411"/>
                <a:gd name="connsiteX4" fmla="*/ 230434 w 309394"/>
                <a:gd name="connsiteY4" fmla="*/ 161680 h 584411"/>
                <a:gd name="connsiteX5" fmla="*/ 161680 w 309394"/>
                <a:gd name="connsiteY5" fmla="*/ 92926 h 584411"/>
                <a:gd name="connsiteX6" fmla="*/ 92926 w 309394"/>
                <a:gd name="connsiteY6" fmla="*/ 161680 h 58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394" h="584411">
                  <a:moveTo>
                    <a:pt x="127303" y="196057"/>
                  </a:moveTo>
                  <a:lnTo>
                    <a:pt x="92926" y="505451"/>
                  </a:lnTo>
                  <a:lnTo>
                    <a:pt x="230434" y="505451"/>
                  </a:lnTo>
                  <a:lnTo>
                    <a:pt x="196057" y="196057"/>
                  </a:lnTo>
                  <a:lnTo>
                    <a:pt x="230434" y="161680"/>
                  </a:lnTo>
                  <a:lnTo>
                    <a:pt x="161680" y="92926"/>
                  </a:lnTo>
                  <a:lnTo>
                    <a:pt x="92926" y="161680"/>
                  </a:lnTo>
                  <a:close/>
                </a:path>
              </a:pathLst>
            </a:custGeom>
            <a:solidFill>
              <a:srgbClr val="EC8444"/>
            </a:solidFill>
            <a:ln w="34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" name="Groupe 65">
            <a:extLst>
              <a:ext uri="{FF2B5EF4-FFF2-40B4-BE49-F238E27FC236}">
                <a16:creationId xmlns="" xmlns:a16="http://schemas.microsoft.com/office/drawing/2014/main" id="{3E717296-962B-4C08-B582-70E1EAE8087F}"/>
              </a:ext>
            </a:extLst>
          </p:cNvPr>
          <p:cNvGrpSpPr>
            <a:grpSpLocks noChangeAspect="1"/>
          </p:cNvGrpSpPr>
          <p:nvPr/>
        </p:nvGrpSpPr>
        <p:grpSpPr>
          <a:xfrm>
            <a:off x="7824473" y="1214858"/>
            <a:ext cx="847823" cy="1090012"/>
            <a:chOff x="-2667326" y="2357984"/>
            <a:chExt cx="1572104" cy="1903073"/>
          </a:xfrm>
        </p:grpSpPr>
        <p:sp>
          <p:nvSpPr>
            <p:cNvPr id="63" name="Forme libre : forme 35">
              <a:extLst>
                <a:ext uri="{FF2B5EF4-FFF2-40B4-BE49-F238E27FC236}">
                  <a16:creationId xmlns="" xmlns:a16="http://schemas.microsoft.com/office/drawing/2014/main" id="{9BE4016C-237B-487E-BFCB-EB215C99B79B}"/>
                </a:ext>
              </a:extLst>
            </p:cNvPr>
            <p:cNvSpPr/>
            <p:nvPr/>
          </p:nvSpPr>
          <p:spPr>
            <a:xfrm>
              <a:off x="-2336357" y="2813066"/>
              <a:ext cx="910165" cy="992908"/>
            </a:xfrm>
            <a:custGeom>
              <a:avLst/>
              <a:gdLst>
                <a:gd name="connsiteX0" fmla="*/ 134456 w 910165"/>
                <a:gd name="connsiteY0" fmla="*/ 134456 h 992907"/>
                <a:gd name="connsiteX1" fmla="*/ 796395 w 910165"/>
                <a:gd name="connsiteY1" fmla="*/ 134456 h 992907"/>
                <a:gd name="connsiteX2" fmla="*/ 796395 w 910165"/>
                <a:gd name="connsiteY2" fmla="*/ 879137 h 992907"/>
                <a:gd name="connsiteX3" fmla="*/ 134456 w 910165"/>
                <a:gd name="connsiteY3" fmla="*/ 879137 h 99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165" h="992907">
                  <a:moveTo>
                    <a:pt x="134456" y="134456"/>
                  </a:moveTo>
                  <a:lnTo>
                    <a:pt x="796395" y="134456"/>
                  </a:lnTo>
                  <a:lnTo>
                    <a:pt x="796395" y="879137"/>
                  </a:lnTo>
                  <a:lnTo>
                    <a:pt x="134456" y="879137"/>
                  </a:lnTo>
                  <a:close/>
                </a:path>
              </a:pathLst>
            </a:custGeom>
            <a:solidFill>
              <a:srgbClr val="BF360C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36">
              <a:extLst>
                <a:ext uri="{FF2B5EF4-FFF2-40B4-BE49-F238E27FC236}">
                  <a16:creationId xmlns="" xmlns:a16="http://schemas.microsoft.com/office/drawing/2014/main" id="{BBFB1207-9E94-46F0-A69F-4F7B5BBA20A2}"/>
                </a:ext>
              </a:extLst>
            </p:cNvPr>
            <p:cNvSpPr/>
            <p:nvPr/>
          </p:nvSpPr>
          <p:spPr>
            <a:xfrm>
              <a:off x="-2336357" y="2813066"/>
              <a:ext cx="910165" cy="992908"/>
            </a:xfrm>
            <a:custGeom>
              <a:avLst/>
              <a:gdLst>
                <a:gd name="connsiteX0" fmla="*/ 134456 w 910165"/>
                <a:gd name="connsiteY0" fmla="*/ 134456 h 992907"/>
                <a:gd name="connsiteX1" fmla="*/ 796395 w 910165"/>
                <a:gd name="connsiteY1" fmla="*/ 134456 h 992907"/>
                <a:gd name="connsiteX2" fmla="*/ 796395 w 910165"/>
                <a:gd name="connsiteY2" fmla="*/ 879137 h 992907"/>
                <a:gd name="connsiteX3" fmla="*/ 134456 w 910165"/>
                <a:gd name="connsiteY3" fmla="*/ 879137 h 99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165" h="992907">
                  <a:moveTo>
                    <a:pt x="134456" y="134456"/>
                  </a:moveTo>
                  <a:lnTo>
                    <a:pt x="796395" y="134456"/>
                  </a:lnTo>
                  <a:lnTo>
                    <a:pt x="796395" y="879137"/>
                  </a:lnTo>
                  <a:lnTo>
                    <a:pt x="134456" y="879137"/>
                  </a:lnTo>
                  <a:close/>
                </a:path>
              </a:pathLst>
            </a:custGeom>
            <a:solidFill>
              <a:srgbClr val="BF360C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37">
              <a:extLst>
                <a:ext uri="{FF2B5EF4-FFF2-40B4-BE49-F238E27FC236}">
                  <a16:creationId xmlns="" xmlns:a16="http://schemas.microsoft.com/office/drawing/2014/main" id="{2C4D7B8E-0B2B-40D9-8898-2BE500C9A702}"/>
                </a:ext>
              </a:extLst>
            </p:cNvPr>
            <p:cNvSpPr/>
            <p:nvPr/>
          </p:nvSpPr>
          <p:spPr>
            <a:xfrm>
              <a:off x="-2336357" y="2813066"/>
              <a:ext cx="910165" cy="992908"/>
            </a:xfrm>
            <a:custGeom>
              <a:avLst/>
              <a:gdLst>
                <a:gd name="connsiteX0" fmla="*/ 134456 w 910165"/>
                <a:gd name="connsiteY0" fmla="*/ 134456 h 992907"/>
                <a:gd name="connsiteX1" fmla="*/ 796395 w 910165"/>
                <a:gd name="connsiteY1" fmla="*/ 134456 h 992907"/>
                <a:gd name="connsiteX2" fmla="*/ 796395 w 910165"/>
                <a:gd name="connsiteY2" fmla="*/ 879137 h 992907"/>
                <a:gd name="connsiteX3" fmla="*/ 134456 w 910165"/>
                <a:gd name="connsiteY3" fmla="*/ 879137 h 99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165" h="992907">
                  <a:moveTo>
                    <a:pt x="134456" y="134456"/>
                  </a:moveTo>
                  <a:lnTo>
                    <a:pt x="796395" y="134456"/>
                  </a:lnTo>
                  <a:lnTo>
                    <a:pt x="796395" y="879137"/>
                  </a:lnTo>
                  <a:lnTo>
                    <a:pt x="134456" y="87913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38">
              <a:extLst>
                <a:ext uri="{FF2B5EF4-FFF2-40B4-BE49-F238E27FC236}">
                  <a16:creationId xmlns="" xmlns:a16="http://schemas.microsoft.com/office/drawing/2014/main" id="{719ABA30-1C82-44C8-8BC9-B358F324A5DE}"/>
                </a:ext>
              </a:extLst>
            </p:cNvPr>
            <p:cNvSpPr/>
            <p:nvPr/>
          </p:nvSpPr>
          <p:spPr>
            <a:xfrm>
              <a:off x="-2377728" y="2573986"/>
              <a:ext cx="992908" cy="1117021"/>
            </a:xfrm>
            <a:custGeom>
              <a:avLst/>
              <a:gdLst>
                <a:gd name="connsiteX0" fmla="*/ 879137 w 992907"/>
                <a:gd name="connsiteY0" fmla="*/ 332165 h 1117020"/>
                <a:gd name="connsiteX1" fmla="*/ 134456 w 992907"/>
                <a:gd name="connsiteY1" fmla="*/ 332165 h 1117020"/>
                <a:gd name="connsiteX2" fmla="*/ 134456 w 992907"/>
                <a:gd name="connsiteY2" fmla="*/ 621763 h 1117020"/>
                <a:gd name="connsiteX3" fmla="*/ 506797 w 992907"/>
                <a:gd name="connsiteY3" fmla="*/ 994103 h 1117020"/>
                <a:gd name="connsiteX4" fmla="*/ 879137 w 992907"/>
                <a:gd name="connsiteY4" fmla="*/ 621763 h 1117020"/>
                <a:gd name="connsiteX5" fmla="*/ 879137 w 992907"/>
                <a:gd name="connsiteY5" fmla="*/ 332165 h 111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907" h="1117020">
                  <a:moveTo>
                    <a:pt x="879137" y="332165"/>
                  </a:moveTo>
                  <a:cubicBezTo>
                    <a:pt x="879137" y="16296"/>
                    <a:pt x="134456" y="126509"/>
                    <a:pt x="134456" y="332165"/>
                  </a:cubicBezTo>
                  <a:lnTo>
                    <a:pt x="134456" y="621763"/>
                  </a:lnTo>
                  <a:cubicBezTo>
                    <a:pt x="134456" y="827419"/>
                    <a:pt x="301099" y="994103"/>
                    <a:pt x="506797" y="994103"/>
                  </a:cubicBezTo>
                  <a:cubicBezTo>
                    <a:pt x="712453" y="994103"/>
                    <a:pt x="879137" y="827419"/>
                    <a:pt x="879137" y="621763"/>
                  </a:cubicBezTo>
                  <a:lnTo>
                    <a:pt x="879137" y="332165"/>
                  </a:lnTo>
                  <a:close/>
                </a:path>
              </a:pathLst>
            </a:custGeom>
            <a:solidFill>
              <a:srgbClr val="FFB74D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39">
              <a:extLst>
                <a:ext uri="{FF2B5EF4-FFF2-40B4-BE49-F238E27FC236}">
                  <a16:creationId xmlns="" xmlns:a16="http://schemas.microsoft.com/office/drawing/2014/main" id="{730D7210-D7B9-46C8-AAAA-94F598EAAB0D}"/>
                </a:ext>
              </a:extLst>
            </p:cNvPr>
            <p:cNvSpPr/>
            <p:nvPr/>
          </p:nvSpPr>
          <p:spPr>
            <a:xfrm>
              <a:off x="-2625955" y="2357984"/>
              <a:ext cx="1489361" cy="1406619"/>
            </a:xfrm>
            <a:custGeom>
              <a:avLst/>
              <a:gdLst>
                <a:gd name="connsiteX0" fmla="*/ 755023 w 1489361"/>
                <a:gd name="connsiteY0" fmla="*/ 134456 h 1406618"/>
                <a:gd name="connsiteX1" fmla="*/ 134456 w 1489361"/>
                <a:gd name="connsiteY1" fmla="*/ 1097825 h 1406618"/>
                <a:gd name="connsiteX2" fmla="*/ 424054 w 1489361"/>
                <a:gd name="connsiteY2" fmla="*/ 1292848 h 1406618"/>
                <a:gd name="connsiteX3" fmla="*/ 424054 w 1489361"/>
                <a:gd name="connsiteY3" fmla="*/ 755023 h 1406618"/>
                <a:gd name="connsiteX4" fmla="*/ 920508 w 1489361"/>
                <a:gd name="connsiteY4" fmla="*/ 465425 h 1406618"/>
                <a:gd name="connsiteX5" fmla="*/ 1085993 w 1489361"/>
                <a:gd name="connsiteY5" fmla="*/ 672281 h 1406618"/>
                <a:gd name="connsiteX6" fmla="*/ 1085993 w 1489361"/>
                <a:gd name="connsiteY6" fmla="*/ 1292848 h 1406618"/>
                <a:gd name="connsiteX7" fmla="*/ 1375591 w 1489361"/>
                <a:gd name="connsiteY7" fmla="*/ 1044621 h 1406618"/>
                <a:gd name="connsiteX8" fmla="*/ 920508 w 1489361"/>
                <a:gd name="connsiteY8" fmla="*/ 217199 h 1406618"/>
                <a:gd name="connsiteX9" fmla="*/ 879137 w 1489361"/>
                <a:gd name="connsiteY9" fmla="*/ 134456 h 1406618"/>
                <a:gd name="connsiteX10" fmla="*/ 755023 w 1489361"/>
                <a:gd name="connsiteY10" fmla="*/ 134456 h 14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9361" h="1406618">
                  <a:moveTo>
                    <a:pt x="755023" y="134456"/>
                  </a:moveTo>
                  <a:cubicBezTo>
                    <a:pt x="503694" y="134456"/>
                    <a:pt x="134456" y="275284"/>
                    <a:pt x="134456" y="1097825"/>
                  </a:cubicBezTo>
                  <a:lnTo>
                    <a:pt x="424054" y="1292848"/>
                  </a:lnTo>
                  <a:lnTo>
                    <a:pt x="424054" y="755023"/>
                  </a:lnTo>
                  <a:lnTo>
                    <a:pt x="920508" y="465425"/>
                  </a:lnTo>
                  <a:lnTo>
                    <a:pt x="1085993" y="672281"/>
                  </a:lnTo>
                  <a:lnTo>
                    <a:pt x="1085993" y="1292848"/>
                  </a:lnTo>
                  <a:lnTo>
                    <a:pt x="1375591" y="1044621"/>
                  </a:lnTo>
                  <a:cubicBezTo>
                    <a:pt x="1375591" y="878103"/>
                    <a:pt x="1347707" y="217199"/>
                    <a:pt x="920508" y="217199"/>
                  </a:cubicBezTo>
                  <a:lnTo>
                    <a:pt x="879137" y="134456"/>
                  </a:lnTo>
                  <a:lnTo>
                    <a:pt x="755023" y="134456"/>
                  </a:lnTo>
                  <a:close/>
                </a:path>
              </a:pathLst>
            </a:custGeom>
            <a:solidFill>
              <a:srgbClr val="FF5722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40">
              <a:extLst>
                <a:ext uri="{FF2B5EF4-FFF2-40B4-BE49-F238E27FC236}">
                  <a16:creationId xmlns="" xmlns:a16="http://schemas.microsoft.com/office/drawing/2014/main" id="{A21BEC48-17AB-4CAF-81E4-0FB4B1C02B74}"/>
                </a:ext>
              </a:extLst>
            </p:cNvPr>
            <p:cNvSpPr/>
            <p:nvPr/>
          </p:nvSpPr>
          <p:spPr>
            <a:xfrm>
              <a:off x="-1881274" y="3019922"/>
              <a:ext cx="330969" cy="330969"/>
            </a:xfrm>
            <a:custGeom>
              <a:avLst/>
              <a:gdLst>
                <a:gd name="connsiteX0" fmla="*/ 134456 w 330969"/>
                <a:gd name="connsiteY0" fmla="*/ 175827 h 330969"/>
                <a:gd name="connsiteX1" fmla="*/ 175827 w 330969"/>
                <a:gd name="connsiteY1" fmla="*/ 217199 h 330969"/>
                <a:gd name="connsiteX2" fmla="*/ 217199 w 330969"/>
                <a:gd name="connsiteY2" fmla="*/ 175827 h 330969"/>
                <a:gd name="connsiteX3" fmla="*/ 175827 w 330969"/>
                <a:gd name="connsiteY3" fmla="*/ 134456 h 330969"/>
                <a:gd name="connsiteX4" fmla="*/ 134456 w 330969"/>
                <a:gd name="connsiteY4" fmla="*/ 175827 h 3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969" h="330969">
                  <a:moveTo>
                    <a:pt x="134456" y="175827"/>
                  </a:moveTo>
                  <a:cubicBezTo>
                    <a:pt x="134456" y="198623"/>
                    <a:pt x="152991" y="217199"/>
                    <a:pt x="175827" y="217199"/>
                  </a:cubicBezTo>
                  <a:cubicBezTo>
                    <a:pt x="198664" y="217199"/>
                    <a:pt x="217199" y="198623"/>
                    <a:pt x="217199" y="175827"/>
                  </a:cubicBezTo>
                  <a:cubicBezTo>
                    <a:pt x="217199" y="153032"/>
                    <a:pt x="198664" y="134456"/>
                    <a:pt x="175827" y="134456"/>
                  </a:cubicBezTo>
                  <a:cubicBezTo>
                    <a:pt x="152991" y="134456"/>
                    <a:pt x="134456" y="153032"/>
                    <a:pt x="134456" y="175827"/>
                  </a:cubicBezTo>
                </a:path>
              </a:pathLst>
            </a:custGeom>
            <a:solidFill>
              <a:srgbClr val="784719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41">
              <a:extLst>
                <a:ext uri="{FF2B5EF4-FFF2-40B4-BE49-F238E27FC236}">
                  <a16:creationId xmlns="" xmlns:a16="http://schemas.microsoft.com/office/drawing/2014/main" id="{DEB22223-1CC2-476D-8A85-D6057D3FC4E1}"/>
                </a:ext>
              </a:extLst>
            </p:cNvPr>
            <p:cNvSpPr/>
            <p:nvPr/>
          </p:nvSpPr>
          <p:spPr>
            <a:xfrm>
              <a:off x="-2212243" y="3019922"/>
              <a:ext cx="330969" cy="330969"/>
            </a:xfrm>
            <a:custGeom>
              <a:avLst/>
              <a:gdLst>
                <a:gd name="connsiteX0" fmla="*/ 134456 w 330969"/>
                <a:gd name="connsiteY0" fmla="*/ 175827 h 330969"/>
                <a:gd name="connsiteX1" fmla="*/ 175827 w 330969"/>
                <a:gd name="connsiteY1" fmla="*/ 217199 h 330969"/>
                <a:gd name="connsiteX2" fmla="*/ 217199 w 330969"/>
                <a:gd name="connsiteY2" fmla="*/ 175827 h 330969"/>
                <a:gd name="connsiteX3" fmla="*/ 175827 w 330969"/>
                <a:gd name="connsiteY3" fmla="*/ 134456 h 330969"/>
                <a:gd name="connsiteX4" fmla="*/ 134456 w 330969"/>
                <a:gd name="connsiteY4" fmla="*/ 175827 h 3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969" h="330969">
                  <a:moveTo>
                    <a:pt x="134456" y="175827"/>
                  </a:moveTo>
                  <a:cubicBezTo>
                    <a:pt x="134456" y="198623"/>
                    <a:pt x="152991" y="217199"/>
                    <a:pt x="175827" y="217199"/>
                  </a:cubicBezTo>
                  <a:cubicBezTo>
                    <a:pt x="198664" y="217199"/>
                    <a:pt x="217199" y="198623"/>
                    <a:pt x="217199" y="175827"/>
                  </a:cubicBezTo>
                  <a:cubicBezTo>
                    <a:pt x="217199" y="153032"/>
                    <a:pt x="198664" y="134456"/>
                    <a:pt x="175827" y="134456"/>
                  </a:cubicBezTo>
                  <a:cubicBezTo>
                    <a:pt x="152991" y="134456"/>
                    <a:pt x="134456" y="153032"/>
                    <a:pt x="134456" y="175827"/>
                  </a:cubicBezTo>
                </a:path>
              </a:pathLst>
            </a:custGeom>
            <a:solidFill>
              <a:srgbClr val="784719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42">
              <a:extLst>
                <a:ext uri="{FF2B5EF4-FFF2-40B4-BE49-F238E27FC236}">
                  <a16:creationId xmlns="" xmlns:a16="http://schemas.microsoft.com/office/drawing/2014/main" id="{FDB59ED7-0507-4E18-A199-A8D9BE67E6BA}"/>
                </a:ext>
              </a:extLst>
            </p:cNvPr>
            <p:cNvSpPr/>
            <p:nvPr/>
          </p:nvSpPr>
          <p:spPr>
            <a:xfrm>
              <a:off x="-2377728" y="2573986"/>
              <a:ext cx="992908" cy="1117021"/>
            </a:xfrm>
            <a:custGeom>
              <a:avLst/>
              <a:gdLst>
                <a:gd name="connsiteX0" fmla="*/ 879137 w 992907"/>
                <a:gd name="connsiteY0" fmla="*/ 332165 h 1117020"/>
                <a:gd name="connsiteX1" fmla="*/ 134456 w 992907"/>
                <a:gd name="connsiteY1" fmla="*/ 332165 h 1117020"/>
                <a:gd name="connsiteX2" fmla="*/ 134456 w 992907"/>
                <a:gd name="connsiteY2" fmla="*/ 621763 h 1117020"/>
                <a:gd name="connsiteX3" fmla="*/ 506797 w 992907"/>
                <a:gd name="connsiteY3" fmla="*/ 994103 h 1117020"/>
                <a:gd name="connsiteX4" fmla="*/ 879137 w 992907"/>
                <a:gd name="connsiteY4" fmla="*/ 621763 h 1117020"/>
                <a:gd name="connsiteX5" fmla="*/ 879137 w 992907"/>
                <a:gd name="connsiteY5" fmla="*/ 332165 h 111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907" h="1117020">
                  <a:moveTo>
                    <a:pt x="879137" y="332165"/>
                  </a:moveTo>
                  <a:cubicBezTo>
                    <a:pt x="879137" y="16296"/>
                    <a:pt x="134456" y="126509"/>
                    <a:pt x="134456" y="332165"/>
                  </a:cubicBezTo>
                  <a:lnTo>
                    <a:pt x="134456" y="621763"/>
                  </a:lnTo>
                  <a:cubicBezTo>
                    <a:pt x="134456" y="827419"/>
                    <a:pt x="301099" y="994103"/>
                    <a:pt x="506797" y="994103"/>
                  </a:cubicBezTo>
                  <a:cubicBezTo>
                    <a:pt x="712453" y="994103"/>
                    <a:pt x="879137" y="827419"/>
                    <a:pt x="879137" y="621763"/>
                  </a:cubicBezTo>
                  <a:lnTo>
                    <a:pt x="879137" y="332165"/>
                  </a:lnTo>
                  <a:close/>
                </a:path>
              </a:pathLst>
            </a:custGeom>
            <a:solidFill>
              <a:srgbClr val="FFB74D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43">
              <a:extLst>
                <a:ext uri="{FF2B5EF4-FFF2-40B4-BE49-F238E27FC236}">
                  <a16:creationId xmlns="" xmlns:a16="http://schemas.microsoft.com/office/drawing/2014/main" id="{F32DB020-E2E7-4835-9AA0-E1C178B82B42}"/>
                </a:ext>
              </a:extLst>
            </p:cNvPr>
            <p:cNvSpPr/>
            <p:nvPr/>
          </p:nvSpPr>
          <p:spPr>
            <a:xfrm>
              <a:off x="-2625955" y="2357984"/>
              <a:ext cx="1489361" cy="1406619"/>
            </a:xfrm>
            <a:custGeom>
              <a:avLst/>
              <a:gdLst>
                <a:gd name="connsiteX0" fmla="*/ 755023 w 1489361"/>
                <a:gd name="connsiteY0" fmla="*/ 134456 h 1406618"/>
                <a:gd name="connsiteX1" fmla="*/ 134456 w 1489361"/>
                <a:gd name="connsiteY1" fmla="*/ 1097825 h 1406618"/>
                <a:gd name="connsiteX2" fmla="*/ 424054 w 1489361"/>
                <a:gd name="connsiteY2" fmla="*/ 1292848 h 1406618"/>
                <a:gd name="connsiteX3" fmla="*/ 424054 w 1489361"/>
                <a:gd name="connsiteY3" fmla="*/ 755023 h 1406618"/>
                <a:gd name="connsiteX4" fmla="*/ 920508 w 1489361"/>
                <a:gd name="connsiteY4" fmla="*/ 465425 h 1406618"/>
                <a:gd name="connsiteX5" fmla="*/ 1085993 w 1489361"/>
                <a:gd name="connsiteY5" fmla="*/ 672281 h 1406618"/>
                <a:gd name="connsiteX6" fmla="*/ 1085993 w 1489361"/>
                <a:gd name="connsiteY6" fmla="*/ 1292848 h 1406618"/>
                <a:gd name="connsiteX7" fmla="*/ 1375591 w 1489361"/>
                <a:gd name="connsiteY7" fmla="*/ 1044621 h 1406618"/>
                <a:gd name="connsiteX8" fmla="*/ 920508 w 1489361"/>
                <a:gd name="connsiteY8" fmla="*/ 217199 h 1406618"/>
                <a:gd name="connsiteX9" fmla="*/ 879137 w 1489361"/>
                <a:gd name="connsiteY9" fmla="*/ 134456 h 1406618"/>
                <a:gd name="connsiteX10" fmla="*/ 755023 w 1489361"/>
                <a:gd name="connsiteY10" fmla="*/ 134456 h 14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9361" h="1406618">
                  <a:moveTo>
                    <a:pt x="755023" y="134456"/>
                  </a:moveTo>
                  <a:cubicBezTo>
                    <a:pt x="503694" y="134456"/>
                    <a:pt x="134456" y="275284"/>
                    <a:pt x="134456" y="1097825"/>
                  </a:cubicBezTo>
                  <a:lnTo>
                    <a:pt x="424054" y="1292848"/>
                  </a:lnTo>
                  <a:lnTo>
                    <a:pt x="424054" y="755023"/>
                  </a:lnTo>
                  <a:lnTo>
                    <a:pt x="920508" y="465425"/>
                  </a:lnTo>
                  <a:lnTo>
                    <a:pt x="1085993" y="672281"/>
                  </a:lnTo>
                  <a:lnTo>
                    <a:pt x="1085993" y="1292848"/>
                  </a:lnTo>
                  <a:lnTo>
                    <a:pt x="1375591" y="1044621"/>
                  </a:lnTo>
                  <a:cubicBezTo>
                    <a:pt x="1375591" y="878103"/>
                    <a:pt x="1347707" y="217199"/>
                    <a:pt x="920508" y="217199"/>
                  </a:cubicBezTo>
                  <a:lnTo>
                    <a:pt x="879137" y="134456"/>
                  </a:lnTo>
                  <a:lnTo>
                    <a:pt x="755023" y="134456"/>
                  </a:lnTo>
                  <a:close/>
                </a:path>
              </a:pathLst>
            </a:custGeom>
            <a:solidFill>
              <a:srgbClr val="FF5722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44">
              <a:extLst>
                <a:ext uri="{FF2B5EF4-FFF2-40B4-BE49-F238E27FC236}">
                  <a16:creationId xmlns="" xmlns:a16="http://schemas.microsoft.com/office/drawing/2014/main" id="{E92FA4C3-12D4-4021-9AD9-985509BBECE2}"/>
                </a:ext>
              </a:extLst>
            </p:cNvPr>
            <p:cNvSpPr/>
            <p:nvPr/>
          </p:nvSpPr>
          <p:spPr>
            <a:xfrm>
              <a:off x="-1881274" y="3019922"/>
              <a:ext cx="330969" cy="330969"/>
            </a:xfrm>
            <a:custGeom>
              <a:avLst/>
              <a:gdLst>
                <a:gd name="connsiteX0" fmla="*/ 134456 w 330969"/>
                <a:gd name="connsiteY0" fmla="*/ 175827 h 330969"/>
                <a:gd name="connsiteX1" fmla="*/ 175827 w 330969"/>
                <a:gd name="connsiteY1" fmla="*/ 217199 h 330969"/>
                <a:gd name="connsiteX2" fmla="*/ 217199 w 330969"/>
                <a:gd name="connsiteY2" fmla="*/ 175827 h 330969"/>
                <a:gd name="connsiteX3" fmla="*/ 175827 w 330969"/>
                <a:gd name="connsiteY3" fmla="*/ 134456 h 330969"/>
                <a:gd name="connsiteX4" fmla="*/ 134456 w 330969"/>
                <a:gd name="connsiteY4" fmla="*/ 175827 h 3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969" h="330969">
                  <a:moveTo>
                    <a:pt x="134456" y="175827"/>
                  </a:moveTo>
                  <a:cubicBezTo>
                    <a:pt x="134456" y="198623"/>
                    <a:pt x="152991" y="217199"/>
                    <a:pt x="175827" y="217199"/>
                  </a:cubicBezTo>
                  <a:cubicBezTo>
                    <a:pt x="198664" y="217199"/>
                    <a:pt x="217199" y="198623"/>
                    <a:pt x="217199" y="175827"/>
                  </a:cubicBezTo>
                  <a:cubicBezTo>
                    <a:pt x="217199" y="153032"/>
                    <a:pt x="198664" y="134456"/>
                    <a:pt x="175827" y="134456"/>
                  </a:cubicBezTo>
                  <a:cubicBezTo>
                    <a:pt x="152991" y="134456"/>
                    <a:pt x="134456" y="153032"/>
                    <a:pt x="134456" y="175827"/>
                  </a:cubicBezTo>
                </a:path>
              </a:pathLst>
            </a:custGeom>
            <a:solidFill>
              <a:srgbClr val="784719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45">
              <a:extLst>
                <a:ext uri="{FF2B5EF4-FFF2-40B4-BE49-F238E27FC236}">
                  <a16:creationId xmlns="" xmlns:a16="http://schemas.microsoft.com/office/drawing/2014/main" id="{D47A9568-883B-4A07-A186-A2411E426190}"/>
                </a:ext>
              </a:extLst>
            </p:cNvPr>
            <p:cNvSpPr/>
            <p:nvPr/>
          </p:nvSpPr>
          <p:spPr>
            <a:xfrm>
              <a:off x="-2212243" y="3019922"/>
              <a:ext cx="330969" cy="330969"/>
            </a:xfrm>
            <a:custGeom>
              <a:avLst/>
              <a:gdLst>
                <a:gd name="connsiteX0" fmla="*/ 134456 w 330969"/>
                <a:gd name="connsiteY0" fmla="*/ 175827 h 330969"/>
                <a:gd name="connsiteX1" fmla="*/ 175827 w 330969"/>
                <a:gd name="connsiteY1" fmla="*/ 217199 h 330969"/>
                <a:gd name="connsiteX2" fmla="*/ 217199 w 330969"/>
                <a:gd name="connsiteY2" fmla="*/ 175827 h 330969"/>
                <a:gd name="connsiteX3" fmla="*/ 175827 w 330969"/>
                <a:gd name="connsiteY3" fmla="*/ 134456 h 330969"/>
                <a:gd name="connsiteX4" fmla="*/ 134456 w 330969"/>
                <a:gd name="connsiteY4" fmla="*/ 175827 h 3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969" h="330969">
                  <a:moveTo>
                    <a:pt x="134456" y="175827"/>
                  </a:moveTo>
                  <a:cubicBezTo>
                    <a:pt x="134456" y="198623"/>
                    <a:pt x="152991" y="217199"/>
                    <a:pt x="175827" y="217199"/>
                  </a:cubicBezTo>
                  <a:cubicBezTo>
                    <a:pt x="198664" y="217199"/>
                    <a:pt x="217199" y="198623"/>
                    <a:pt x="217199" y="175827"/>
                  </a:cubicBezTo>
                  <a:cubicBezTo>
                    <a:pt x="217199" y="153032"/>
                    <a:pt x="198664" y="134456"/>
                    <a:pt x="175827" y="134456"/>
                  </a:cubicBezTo>
                  <a:cubicBezTo>
                    <a:pt x="152991" y="134456"/>
                    <a:pt x="134456" y="153032"/>
                    <a:pt x="134456" y="175827"/>
                  </a:cubicBezTo>
                </a:path>
              </a:pathLst>
            </a:custGeom>
            <a:solidFill>
              <a:srgbClr val="784719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46">
              <a:extLst>
                <a:ext uri="{FF2B5EF4-FFF2-40B4-BE49-F238E27FC236}">
                  <a16:creationId xmlns="" xmlns:a16="http://schemas.microsoft.com/office/drawing/2014/main" id="{B48D970C-71CE-455F-964D-E8BF8B4C6552}"/>
                </a:ext>
              </a:extLst>
            </p:cNvPr>
            <p:cNvSpPr/>
            <p:nvPr/>
          </p:nvSpPr>
          <p:spPr>
            <a:xfrm>
              <a:off x="-2667326" y="3475005"/>
              <a:ext cx="1572104" cy="786052"/>
            </a:xfrm>
            <a:custGeom>
              <a:avLst/>
              <a:gdLst>
                <a:gd name="connsiteX0" fmla="*/ 1458333 w 1572103"/>
                <a:gd name="connsiteY0" fmla="*/ 672281 h 786051"/>
                <a:gd name="connsiteX1" fmla="*/ 134456 w 1572103"/>
                <a:gd name="connsiteY1" fmla="*/ 672281 h 786051"/>
                <a:gd name="connsiteX2" fmla="*/ 589539 w 1572103"/>
                <a:gd name="connsiteY2" fmla="*/ 134456 h 786051"/>
                <a:gd name="connsiteX3" fmla="*/ 1003250 w 1572103"/>
                <a:gd name="connsiteY3" fmla="*/ 134456 h 786051"/>
                <a:gd name="connsiteX4" fmla="*/ 1458333 w 1572103"/>
                <a:gd name="connsiteY4" fmla="*/ 672281 h 78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2103" h="786051">
                  <a:moveTo>
                    <a:pt x="1458333" y="672281"/>
                  </a:moveTo>
                  <a:lnTo>
                    <a:pt x="134456" y="672281"/>
                  </a:lnTo>
                  <a:cubicBezTo>
                    <a:pt x="134456" y="216619"/>
                    <a:pt x="589539" y="134456"/>
                    <a:pt x="589539" y="134456"/>
                  </a:cubicBezTo>
                  <a:lnTo>
                    <a:pt x="1003250" y="134456"/>
                  </a:lnTo>
                  <a:cubicBezTo>
                    <a:pt x="1003250" y="134456"/>
                    <a:pt x="1458333" y="218233"/>
                    <a:pt x="1458333" y="672281"/>
                  </a:cubicBezTo>
                </a:path>
              </a:pathLst>
            </a:custGeom>
            <a:solidFill>
              <a:srgbClr val="B3E5FC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47">
              <a:extLst>
                <a:ext uri="{FF2B5EF4-FFF2-40B4-BE49-F238E27FC236}">
                  <a16:creationId xmlns="" xmlns:a16="http://schemas.microsoft.com/office/drawing/2014/main" id="{A4C62736-E7C4-49AF-B5F7-70A198200DDF}"/>
                </a:ext>
              </a:extLst>
            </p:cNvPr>
            <p:cNvSpPr/>
            <p:nvPr/>
          </p:nvSpPr>
          <p:spPr>
            <a:xfrm>
              <a:off x="-2212243" y="3226778"/>
              <a:ext cx="661938" cy="744681"/>
            </a:xfrm>
            <a:custGeom>
              <a:avLst/>
              <a:gdLst>
                <a:gd name="connsiteX0" fmla="*/ 341312 w 661938"/>
                <a:gd name="connsiteY0" fmla="*/ 630910 h 744680"/>
                <a:gd name="connsiteX1" fmla="*/ 134456 w 661938"/>
                <a:gd name="connsiteY1" fmla="*/ 382683 h 744680"/>
                <a:gd name="connsiteX2" fmla="*/ 134456 w 661938"/>
                <a:gd name="connsiteY2" fmla="*/ 134456 h 744680"/>
                <a:gd name="connsiteX3" fmla="*/ 548168 w 661938"/>
                <a:gd name="connsiteY3" fmla="*/ 134456 h 744680"/>
                <a:gd name="connsiteX4" fmla="*/ 548168 w 661938"/>
                <a:gd name="connsiteY4" fmla="*/ 382683 h 744680"/>
                <a:gd name="connsiteX5" fmla="*/ 341312 w 661938"/>
                <a:gd name="connsiteY5" fmla="*/ 630910 h 74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8" h="744680">
                  <a:moveTo>
                    <a:pt x="341312" y="630910"/>
                  </a:moveTo>
                  <a:cubicBezTo>
                    <a:pt x="250585" y="630910"/>
                    <a:pt x="134456" y="382683"/>
                    <a:pt x="134456" y="382683"/>
                  </a:cubicBezTo>
                  <a:lnTo>
                    <a:pt x="134456" y="134456"/>
                  </a:lnTo>
                  <a:lnTo>
                    <a:pt x="548168" y="134456"/>
                  </a:lnTo>
                  <a:lnTo>
                    <a:pt x="548168" y="382683"/>
                  </a:lnTo>
                  <a:cubicBezTo>
                    <a:pt x="548168" y="382683"/>
                    <a:pt x="431997" y="630910"/>
                    <a:pt x="341312" y="630910"/>
                  </a:cubicBezTo>
                </a:path>
              </a:pathLst>
            </a:custGeom>
            <a:solidFill>
              <a:srgbClr val="FF9800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48">
              <a:extLst>
                <a:ext uri="{FF2B5EF4-FFF2-40B4-BE49-F238E27FC236}">
                  <a16:creationId xmlns="" xmlns:a16="http://schemas.microsoft.com/office/drawing/2014/main" id="{8DDFA74A-02DA-4C2F-A113-22BB00706969}"/>
                </a:ext>
              </a:extLst>
            </p:cNvPr>
            <p:cNvSpPr/>
            <p:nvPr/>
          </p:nvSpPr>
          <p:spPr>
            <a:xfrm>
              <a:off x="-2212243" y="3475005"/>
              <a:ext cx="661938" cy="537825"/>
            </a:xfrm>
            <a:custGeom>
              <a:avLst/>
              <a:gdLst>
                <a:gd name="connsiteX0" fmla="*/ 341312 w 661938"/>
                <a:gd name="connsiteY0" fmla="*/ 424054 h 537824"/>
                <a:gd name="connsiteX1" fmla="*/ 134456 w 661938"/>
                <a:gd name="connsiteY1" fmla="*/ 134456 h 537824"/>
                <a:gd name="connsiteX2" fmla="*/ 341312 w 661938"/>
                <a:gd name="connsiteY2" fmla="*/ 299941 h 537824"/>
                <a:gd name="connsiteX3" fmla="*/ 548168 w 661938"/>
                <a:gd name="connsiteY3" fmla="*/ 134456 h 537824"/>
                <a:gd name="connsiteX4" fmla="*/ 341312 w 661938"/>
                <a:gd name="connsiteY4" fmla="*/ 424054 h 5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938" h="537824">
                  <a:moveTo>
                    <a:pt x="341312" y="424054"/>
                  </a:moveTo>
                  <a:cubicBezTo>
                    <a:pt x="158451" y="424054"/>
                    <a:pt x="134456" y="134456"/>
                    <a:pt x="134456" y="134456"/>
                  </a:cubicBezTo>
                  <a:cubicBezTo>
                    <a:pt x="134456" y="134456"/>
                    <a:pt x="238174" y="299941"/>
                    <a:pt x="341312" y="299941"/>
                  </a:cubicBezTo>
                  <a:cubicBezTo>
                    <a:pt x="444450" y="299941"/>
                    <a:pt x="548168" y="134456"/>
                    <a:pt x="548168" y="134456"/>
                  </a:cubicBezTo>
                  <a:cubicBezTo>
                    <a:pt x="548168" y="134456"/>
                    <a:pt x="524172" y="424054"/>
                    <a:pt x="341312" y="424054"/>
                  </a:cubicBezTo>
                </a:path>
              </a:pathLst>
            </a:custGeom>
            <a:solidFill>
              <a:srgbClr val="FFB74D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49">
              <a:extLst>
                <a:ext uri="{FF2B5EF4-FFF2-40B4-BE49-F238E27FC236}">
                  <a16:creationId xmlns="" xmlns:a16="http://schemas.microsoft.com/office/drawing/2014/main" id="{80D321D6-73D0-411A-8F20-A9558FA3F3C5}"/>
                </a:ext>
              </a:extLst>
            </p:cNvPr>
            <p:cNvSpPr/>
            <p:nvPr/>
          </p:nvSpPr>
          <p:spPr>
            <a:xfrm>
              <a:off x="-2667326" y="3475005"/>
              <a:ext cx="1572104" cy="786052"/>
            </a:xfrm>
            <a:custGeom>
              <a:avLst/>
              <a:gdLst>
                <a:gd name="connsiteX0" fmla="*/ 1458333 w 1572103"/>
                <a:gd name="connsiteY0" fmla="*/ 672281 h 786051"/>
                <a:gd name="connsiteX1" fmla="*/ 134456 w 1572103"/>
                <a:gd name="connsiteY1" fmla="*/ 672281 h 786051"/>
                <a:gd name="connsiteX2" fmla="*/ 589539 w 1572103"/>
                <a:gd name="connsiteY2" fmla="*/ 134456 h 786051"/>
                <a:gd name="connsiteX3" fmla="*/ 1003250 w 1572103"/>
                <a:gd name="connsiteY3" fmla="*/ 134456 h 786051"/>
                <a:gd name="connsiteX4" fmla="*/ 1458333 w 1572103"/>
                <a:gd name="connsiteY4" fmla="*/ 672281 h 78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2103" h="786051">
                  <a:moveTo>
                    <a:pt x="1458333" y="672281"/>
                  </a:moveTo>
                  <a:lnTo>
                    <a:pt x="134456" y="672281"/>
                  </a:lnTo>
                  <a:cubicBezTo>
                    <a:pt x="134456" y="216619"/>
                    <a:pt x="589539" y="134456"/>
                    <a:pt x="589539" y="134456"/>
                  </a:cubicBezTo>
                  <a:lnTo>
                    <a:pt x="1003250" y="134456"/>
                  </a:lnTo>
                  <a:cubicBezTo>
                    <a:pt x="1003250" y="134456"/>
                    <a:pt x="1458333" y="218233"/>
                    <a:pt x="1458333" y="672281"/>
                  </a:cubicBezTo>
                </a:path>
              </a:pathLst>
            </a:custGeom>
            <a:solidFill>
              <a:srgbClr val="B3E5FC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50">
              <a:extLst>
                <a:ext uri="{FF2B5EF4-FFF2-40B4-BE49-F238E27FC236}">
                  <a16:creationId xmlns="" xmlns:a16="http://schemas.microsoft.com/office/drawing/2014/main" id="{CEE0802C-F91C-4C57-AAE0-7BEDB3D5C9D8}"/>
                </a:ext>
              </a:extLst>
            </p:cNvPr>
            <p:cNvSpPr/>
            <p:nvPr/>
          </p:nvSpPr>
          <p:spPr>
            <a:xfrm>
              <a:off x="-2212243" y="3226778"/>
              <a:ext cx="661938" cy="744681"/>
            </a:xfrm>
            <a:custGeom>
              <a:avLst/>
              <a:gdLst>
                <a:gd name="connsiteX0" fmla="*/ 341312 w 661938"/>
                <a:gd name="connsiteY0" fmla="*/ 630910 h 744680"/>
                <a:gd name="connsiteX1" fmla="*/ 134456 w 661938"/>
                <a:gd name="connsiteY1" fmla="*/ 382683 h 744680"/>
                <a:gd name="connsiteX2" fmla="*/ 134456 w 661938"/>
                <a:gd name="connsiteY2" fmla="*/ 134456 h 744680"/>
                <a:gd name="connsiteX3" fmla="*/ 548168 w 661938"/>
                <a:gd name="connsiteY3" fmla="*/ 134456 h 744680"/>
                <a:gd name="connsiteX4" fmla="*/ 548168 w 661938"/>
                <a:gd name="connsiteY4" fmla="*/ 382683 h 744680"/>
                <a:gd name="connsiteX5" fmla="*/ 341312 w 661938"/>
                <a:gd name="connsiteY5" fmla="*/ 630910 h 74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8" h="744680">
                  <a:moveTo>
                    <a:pt x="341312" y="630910"/>
                  </a:moveTo>
                  <a:cubicBezTo>
                    <a:pt x="250585" y="630910"/>
                    <a:pt x="134456" y="382683"/>
                    <a:pt x="134456" y="382683"/>
                  </a:cubicBezTo>
                  <a:lnTo>
                    <a:pt x="134456" y="134456"/>
                  </a:lnTo>
                  <a:lnTo>
                    <a:pt x="548168" y="134456"/>
                  </a:lnTo>
                  <a:lnTo>
                    <a:pt x="548168" y="382683"/>
                  </a:lnTo>
                  <a:cubicBezTo>
                    <a:pt x="548168" y="382683"/>
                    <a:pt x="431997" y="630910"/>
                    <a:pt x="341312" y="630910"/>
                  </a:cubicBezTo>
                </a:path>
              </a:pathLst>
            </a:custGeom>
            <a:solidFill>
              <a:srgbClr val="FF9800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51">
              <a:extLst>
                <a:ext uri="{FF2B5EF4-FFF2-40B4-BE49-F238E27FC236}">
                  <a16:creationId xmlns="" xmlns:a16="http://schemas.microsoft.com/office/drawing/2014/main" id="{1ED91636-E25A-4430-AB8B-E35F266FF197}"/>
                </a:ext>
              </a:extLst>
            </p:cNvPr>
            <p:cNvSpPr/>
            <p:nvPr/>
          </p:nvSpPr>
          <p:spPr>
            <a:xfrm>
              <a:off x="-2212243" y="3475005"/>
              <a:ext cx="661938" cy="537825"/>
            </a:xfrm>
            <a:custGeom>
              <a:avLst/>
              <a:gdLst>
                <a:gd name="connsiteX0" fmla="*/ 341312 w 661938"/>
                <a:gd name="connsiteY0" fmla="*/ 424054 h 537824"/>
                <a:gd name="connsiteX1" fmla="*/ 134456 w 661938"/>
                <a:gd name="connsiteY1" fmla="*/ 134456 h 537824"/>
                <a:gd name="connsiteX2" fmla="*/ 341312 w 661938"/>
                <a:gd name="connsiteY2" fmla="*/ 299941 h 537824"/>
                <a:gd name="connsiteX3" fmla="*/ 548168 w 661938"/>
                <a:gd name="connsiteY3" fmla="*/ 134456 h 537824"/>
                <a:gd name="connsiteX4" fmla="*/ 341312 w 661938"/>
                <a:gd name="connsiteY4" fmla="*/ 424054 h 5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938" h="537824">
                  <a:moveTo>
                    <a:pt x="341312" y="424054"/>
                  </a:moveTo>
                  <a:cubicBezTo>
                    <a:pt x="158451" y="424054"/>
                    <a:pt x="134456" y="134456"/>
                    <a:pt x="134456" y="134456"/>
                  </a:cubicBezTo>
                  <a:cubicBezTo>
                    <a:pt x="134456" y="134456"/>
                    <a:pt x="238174" y="299941"/>
                    <a:pt x="341312" y="299941"/>
                  </a:cubicBezTo>
                  <a:cubicBezTo>
                    <a:pt x="444450" y="299941"/>
                    <a:pt x="548168" y="134456"/>
                    <a:pt x="548168" y="134456"/>
                  </a:cubicBezTo>
                  <a:cubicBezTo>
                    <a:pt x="548168" y="134456"/>
                    <a:pt x="524172" y="424054"/>
                    <a:pt x="341312" y="424054"/>
                  </a:cubicBezTo>
                </a:path>
              </a:pathLst>
            </a:custGeom>
            <a:solidFill>
              <a:srgbClr val="FFB74D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52">
              <a:extLst>
                <a:ext uri="{FF2B5EF4-FFF2-40B4-BE49-F238E27FC236}">
                  <a16:creationId xmlns="" xmlns:a16="http://schemas.microsoft.com/office/drawing/2014/main" id="{EDD85BB1-7F60-4688-BBB4-069B3B31C304}"/>
                </a:ext>
              </a:extLst>
            </p:cNvPr>
            <p:cNvSpPr/>
            <p:nvPr/>
          </p:nvSpPr>
          <p:spPr>
            <a:xfrm>
              <a:off x="-2212243" y="3226778"/>
              <a:ext cx="661938" cy="744681"/>
            </a:xfrm>
            <a:custGeom>
              <a:avLst/>
              <a:gdLst>
                <a:gd name="connsiteX0" fmla="*/ 341312 w 661938"/>
                <a:gd name="connsiteY0" fmla="*/ 630910 h 744680"/>
                <a:gd name="connsiteX1" fmla="*/ 134456 w 661938"/>
                <a:gd name="connsiteY1" fmla="*/ 382683 h 744680"/>
                <a:gd name="connsiteX2" fmla="*/ 134456 w 661938"/>
                <a:gd name="connsiteY2" fmla="*/ 134456 h 744680"/>
                <a:gd name="connsiteX3" fmla="*/ 548168 w 661938"/>
                <a:gd name="connsiteY3" fmla="*/ 134456 h 744680"/>
                <a:gd name="connsiteX4" fmla="*/ 548168 w 661938"/>
                <a:gd name="connsiteY4" fmla="*/ 382683 h 744680"/>
                <a:gd name="connsiteX5" fmla="*/ 341312 w 661938"/>
                <a:gd name="connsiteY5" fmla="*/ 630910 h 74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8" h="744680">
                  <a:moveTo>
                    <a:pt x="341312" y="630910"/>
                  </a:moveTo>
                  <a:cubicBezTo>
                    <a:pt x="250585" y="630910"/>
                    <a:pt x="134456" y="382683"/>
                    <a:pt x="134456" y="382683"/>
                  </a:cubicBezTo>
                  <a:lnTo>
                    <a:pt x="134456" y="134456"/>
                  </a:lnTo>
                  <a:lnTo>
                    <a:pt x="548168" y="134456"/>
                  </a:lnTo>
                  <a:lnTo>
                    <a:pt x="548168" y="382683"/>
                  </a:lnTo>
                  <a:cubicBezTo>
                    <a:pt x="548168" y="382683"/>
                    <a:pt x="431997" y="630910"/>
                    <a:pt x="341312" y="630910"/>
                  </a:cubicBezTo>
                </a:path>
              </a:pathLst>
            </a:custGeom>
            <a:solidFill>
              <a:srgbClr val="FF9800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53">
              <a:extLst>
                <a:ext uri="{FF2B5EF4-FFF2-40B4-BE49-F238E27FC236}">
                  <a16:creationId xmlns="" xmlns:a16="http://schemas.microsoft.com/office/drawing/2014/main" id="{B3ECF013-F75F-40F2-AC1C-D2ADBA31059B}"/>
                </a:ext>
              </a:extLst>
            </p:cNvPr>
            <p:cNvSpPr/>
            <p:nvPr/>
          </p:nvSpPr>
          <p:spPr>
            <a:xfrm>
              <a:off x="-2212243" y="3475005"/>
              <a:ext cx="661938" cy="537825"/>
            </a:xfrm>
            <a:custGeom>
              <a:avLst/>
              <a:gdLst>
                <a:gd name="connsiteX0" fmla="*/ 341312 w 661938"/>
                <a:gd name="connsiteY0" fmla="*/ 424054 h 537824"/>
                <a:gd name="connsiteX1" fmla="*/ 134456 w 661938"/>
                <a:gd name="connsiteY1" fmla="*/ 134456 h 537824"/>
                <a:gd name="connsiteX2" fmla="*/ 341312 w 661938"/>
                <a:gd name="connsiteY2" fmla="*/ 299941 h 537824"/>
                <a:gd name="connsiteX3" fmla="*/ 548168 w 661938"/>
                <a:gd name="connsiteY3" fmla="*/ 134456 h 537824"/>
                <a:gd name="connsiteX4" fmla="*/ 341312 w 661938"/>
                <a:gd name="connsiteY4" fmla="*/ 424054 h 5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938" h="537824">
                  <a:moveTo>
                    <a:pt x="341312" y="424054"/>
                  </a:moveTo>
                  <a:cubicBezTo>
                    <a:pt x="158451" y="424054"/>
                    <a:pt x="134456" y="134456"/>
                    <a:pt x="134456" y="134456"/>
                  </a:cubicBezTo>
                  <a:cubicBezTo>
                    <a:pt x="134456" y="134456"/>
                    <a:pt x="238174" y="299941"/>
                    <a:pt x="341312" y="299941"/>
                  </a:cubicBezTo>
                  <a:cubicBezTo>
                    <a:pt x="444450" y="299941"/>
                    <a:pt x="548168" y="134456"/>
                    <a:pt x="548168" y="134456"/>
                  </a:cubicBezTo>
                  <a:cubicBezTo>
                    <a:pt x="548168" y="134456"/>
                    <a:pt x="524172" y="424054"/>
                    <a:pt x="341312" y="424054"/>
                  </a:cubicBezTo>
                </a:path>
              </a:pathLst>
            </a:custGeom>
            <a:solidFill>
              <a:srgbClr val="FFB74D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54">
              <a:extLst>
                <a:ext uri="{FF2B5EF4-FFF2-40B4-BE49-F238E27FC236}">
                  <a16:creationId xmlns="" xmlns:a16="http://schemas.microsoft.com/office/drawing/2014/main" id="{48CC152B-9A6E-42FE-9A72-C91DF1D403C9}"/>
                </a:ext>
              </a:extLst>
            </p:cNvPr>
            <p:cNvSpPr/>
            <p:nvPr/>
          </p:nvSpPr>
          <p:spPr>
            <a:xfrm>
              <a:off x="-2667326" y="3475005"/>
              <a:ext cx="1572104" cy="786052"/>
            </a:xfrm>
            <a:custGeom>
              <a:avLst/>
              <a:gdLst>
                <a:gd name="connsiteX0" fmla="*/ 1003250 w 1572103"/>
                <a:gd name="connsiteY0" fmla="*/ 134456 h 786051"/>
                <a:gd name="connsiteX1" fmla="*/ 1003250 w 1572103"/>
                <a:gd name="connsiteY1" fmla="*/ 134456 h 786051"/>
                <a:gd name="connsiteX2" fmla="*/ 589539 w 1572103"/>
                <a:gd name="connsiteY2" fmla="*/ 134456 h 786051"/>
                <a:gd name="connsiteX3" fmla="*/ 134456 w 1572103"/>
                <a:gd name="connsiteY3" fmla="*/ 672281 h 786051"/>
                <a:gd name="connsiteX4" fmla="*/ 1458333 w 1572103"/>
                <a:gd name="connsiteY4" fmla="*/ 672281 h 786051"/>
                <a:gd name="connsiteX5" fmla="*/ 1003250 w 1572103"/>
                <a:gd name="connsiteY5" fmla="*/ 134456 h 78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2103" h="786051">
                  <a:moveTo>
                    <a:pt x="1003250" y="134456"/>
                  </a:moveTo>
                  <a:lnTo>
                    <a:pt x="1003250" y="134456"/>
                  </a:lnTo>
                  <a:lnTo>
                    <a:pt x="589539" y="134456"/>
                  </a:lnTo>
                  <a:cubicBezTo>
                    <a:pt x="589539" y="134456"/>
                    <a:pt x="134456" y="216619"/>
                    <a:pt x="134456" y="672281"/>
                  </a:cubicBezTo>
                  <a:lnTo>
                    <a:pt x="1458333" y="672281"/>
                  </a:lnTo>
                  <a:cubicBezTo>
                    <a:pt x="1458333" y="218233"/>
                    <a:pt x="1003250" y="134456"/>
                    <a:pt x="1003250" y="134456"/>
                  </a:cubicBezTo>
                </a:path>
              </a:pathLst>
            </a:custGeom>
            <a:solidFill>
              <a:srgbClr val="A5D5D4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55">
              <a:extLst>
                <a:ext uri="{FF2B5EF4-FFF2-40B4-BE49-F238E27FC236}">
                  <a16:creationId xmlns="" xmlns:a16="http://schemas.microsoft.com/office/drawing/2014/main" id="{57365EB7-E2ED-4B17-BC1C-EBCC59211FB9}"/>
                </a:ext>
              </a:extLst>
            </p:cNvPr>
            <p:cNvSpPr/>
            <p:nvPr/>
          </p:nvSpPr>
          <p:spPr>
            <a:xfrm>
              <a:off x="-2212243" y="3226778"/>
              <a:ext cx="661938" cy="744681"/>
            </a:xfrm>
            <a:custGeom>
              <a:avLst/>
              <a:gdLst>
                <a:gd name="connsiteX0" fmla="*/ 341312 w 661938"/>
                <a:gd name="connsiteY0" fmla="*/ 630910 h 744680"/>
                <a:gd name="connsiteX1" fmla="*/ 134456 w 661938"/>
                <a:gd name="connsiteY1" fmla="*/ 382683 h 744680"/>
                <a:gd name="connsiteX2" fmla="*/ 134456 w 661938"/>
                <a:gd name="connsiteY2" fmla="*/ 134456 h 744680"/>
                <a:gd name="connsiteX3" fmla="*/ 548168 w 661938"/>
                <a:gd name="connsiteY3" fmla="*/ 134456 h 744680"/>
                <a:gd name="connsiteX4" fmla="*/ 548168 w 661938"/>
                <a:gd name="connsiteY4" fmla="*/ 382683 h 74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938" h="744680">
                  <a:moveTo>
                    <a:pt x="341312" y="630910"/>
                  </a:moveTo>
                  <a:lnTo>
                    <a:pt x="134456" y="382683"/>
                  </a:lnTo>
                  <a:lnTo>
                    <a:pt x="134456" y="134456"/>
                  </a:lnTo>
                  <a:lnTo>
                    <a:pt x="548168" y="134456"/>
                  </a:lnTo>
                  <a:lnTo>
                    <a:pt x="548168" y="382683"/>
                  </a:lnTo>
                  <a:close/>
                </a:path>
              </a:pathLst>
            </a:custGeom>
            <a:solidFill>
              <a:srgbClr val="EDA397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56">
              <a:extLst>
                <a:ext uri="{FF2B5EF4-FFF2-40B4-BE49-F238E27FC236}">
                  <a16:creationId xmlns="" xmlns:a16="http://schemas.microsoft.com/office/drawing/2014/main" id="{E59152B0-306B-4486-B2A4-0DDF8C8A8419}"/>
                </a:ext>
              </a:extLst>
            </p:cNvPr>
            <p:cNvSpPr/>
            <p:nvPr/>
          </p:nvSpPr>
          <p:spPr>
            <a:xfrm>
              <a:off x="-2300819" y="3475005"/>
              <a:ext cx="827423" cy="786052"/>
            </a:xfrm>
            <a:custGeom>
              <a:avLst/>
              <a:gdLst>
                <a:gd name="connsiteX0" fmla="*/ 636743 w 827422"/>
                <a:gd name="connsiteY0" fmla="*/ 134456 h 786051"/>
                <a:gd name="connsiteX1" fmla="*/ 429888 w 827422"/>
                <a:gd name="connsiteY1" fmla="*/ 382683 h 786051"/>
                <a:gd name="connsiteX2" fmla="*/ 223032 w 827422"/>
                <a:gd name="connsiteY2" fmla="*/ 134456 h 786051"/>
                <a:gd name="connsiteX3" fmla="*/ 134456 w 827422"/>
                <a:gd name="connsiteY3" fmla="*/ 160810 h 786051"/>
                <a:gd name="connsiteX4" fmla="*/ 159403 w 827422"/>
                <a:gd name="connsiteY4" fmla="*/ 187453 h 786051"/>
                <a:gd name="connsiteX5" fmla="*/ 366259 w 827422"/>
                <a:gd name="connsiteY5" fmla="*/ 435679 h 786051"/>
                <a:gd name="connsiteX6" fmla="*/ 388516 w 827422"/>
                <a:gd name="connsiteY6" fmla="*/ 462323 h 786051"/>
                <a:gd name="connsiteX7" fmla="*/ 388516 w 827422"/>
                <a:gd name="connsiteY7" fmla="*/ 672281 h 786051"/>
                <a:gd name="connsiteX8" fmla="*/ 471259 w 827422"/>
                <a:gd name="connsiteY8" fmla="*/ 672281 h 786051"/>
                <a:gd name="connsiteX9" fmla="*/ 471259 w 827422"/>
                <a:gd name="connsiteY9" fmla="*/ 462323 h 786051"/>
                <a:gd name="connsiteX10" fmla="*/ 493434 w 827422"/>
                <a:gd name="connsiteY10" fmla="*/ 435721 h 786051"/>
                <a:gd name="connsiteX11" fmla="*/ 700289 w 827422"/>
                <a:gd name="connsiteY11" fmla="*/ 187494 h 786051"/>
                <a:gd name="connsiteX12" fmla="*/ 722589 w 827422"/>
                <a:gd name="connsiteY12" fmla="*/ 160024 h 786051"/>
                <a:gd name="connsiteX13" fmla="*/ 636743 w 827422"/>
                <a:gd name="connsiteY13" fmla="*/ 134456 h 78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7422" h="786051">
                  <a:moveTo>
                    <a:pt x="636743" y="134456"/>
                  </a:moveTo>
                  <a:lnTo>
                    <a:pt x="429888" y="382683"/>
                  </a:lnTo>
                  <a:lnTo>
                    <a:pt x="223032" y="134456"/>
                  </a:lnTo>
                  <a:cubicBezTo>
                    <a:pt x="223032" y="134456"/>
                    <a:pt x="186625" y="141117"/>
                    <a:pt x="134456" y="160810"/>
                  </a:cubicBezTo>
                  <a:lnTo>
                    <a:pt x="159403" y="187453"/>
                  </a:lnTo>
                  <a:lnTo>
                    <a:pt x="366259" y="435679"/>
                  </a:lnTo>
                  <a:lnTo>
                    <a:pt x="388516" y="462323"/>
                  </a:lnTo>
                  <a:lnTo>
                    <a:pt x="388516" y="672281"/>
                  </a:lnTo>
                  <a:lnTo>
                    <a:pt x="471259" y="672281"/>
                  </a:lnTo>
                  <a:lnTo>
                    <a:pt x="471259" y="462323"/>
                  </a:lnTo>
                  <a:lnTo>
                    <a:pt x="493434" y="435721"/>
                  </a:lnTo>
                  <a:lnTo>
                    <a:pt x="700289" y="187494"/>
                  </a:lnTo>
                  <a:lnTo>
                    <a:pt x="722589" y="160024"/>
                  </a:lnTo>
                  <a:cubicBezTo>
                    <a:pt x="671909" y="140910"/>
                    <a:pt x="636743" y="134456"/>
                    <a:pt x="636743" y="134456"/>
                  </a:cubicBezTo>
                  <a:close/>
                </a:path>
              </a:pathLst>
            </a:custGeom>
            <a:solidFill>
              <a:srgbClr val="2DBDB6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57">
              <a:extLst>
                <a:ext uri="{FF2B5EF4-FFF2-40B4-BE49-F238E27FC236}">
                  <a16:creationId xmlns="" xmlns:a16="http://schemas.microsoft.com/office/drawing/2014/main" id="{19432C05-66F5-46EF-A8ED-8BF1F97A1BC6}"/>
                </a:ext>
              </a:extLst>
            </p:cNvPr>
            <p:cNvSpPr/>
            <p:nvPr/>
          </p:nvSpPr>
          <p:spPr>
            <a:xfrm>
              <a:off x="-2377728" y="2573986"/>
              <a:ext cx="992908" cy="1117021"/>
            </a:xfrm>
            <a:custGeom>
              <a:avLst/>
              <a:gdLst>
                <a:gd name="connsiteX0" fmla="*/ 879137 w 992907"/>
                <a:gd name="connsiteY0" fmla="*/ 332165 h 1117020"/>
                <a:gd name="connsiteX1" fmla="*/ 134456 w 992907"/>
                <a:gd name="connsiteY1" fmla="*/ 332165 h 1117020"/>
                <a:gd name="connsiteX2" fmla="*/ 134456 w 992907"/>
                <a:gd name="connsiteY2" fmla="*/ 621763 h 1117020"/>
                <a:gd name="connsiteX3" fmla="*/ 506797 w 992907"/>
                <a:gd name="connsiteY3" fmla="*/ 994103 h 1117020"/>
                <a:gd name="connsiteX4" fmla="*/ 879137 w 992907"/>
                <a:gd name="connsiteY4" fmla="*/ 621763 h 1117020"/>
                <a:gd name="connsiteX5" fmla="*/ 879137 w 992907"/>
                <a:gd name="connsiteY5" fmla="*/ 332165 h 111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907" h="1117020">
                  <a:moveTo>
                    <a:pt x="879137" y="332165"/>
                  </a:moveTo>
                  <a:cubicBezTo>
                    <a:pt x="879137" y="16296"/>
                    <a:pt x="134456" y="126509"/>
                    <a:pt x="134456" y="332165"/>
                  </a:cubicBezTo>
                  <a:lnTo>
                    <a:pt x="134456" y="621763"/>
                  </a:lnTo>
                  <a:cubicBezTo>
                    <a:pt x="134456" y="827419"/>
                    <a:pt x="301099" y="994103"/>
                    <a:pt x="506797" y="994103"/>
                  </a:cubicBezTo>
                  <a:cubicBezTo>
                    <a:pt x="712453" y="994103"/>
                    <a:pt x="879137" y="827419"/>
                    <a:pt x="879137" y="621763"/>
                  </a:cubicBezTo>
                  <a:lnTo>
                    <a:pt x="879137" y="332165"/>
                  </a:lnTo>
                  <a:close/>
                </a:path>
              </a:pathLst>
            </a:custGeom>
            <a:solidFill>
              <a:srgbClr val="F4C7BF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58">
              <a:extLst>
                <a:ext uri="{FF2B5EF4-FFF2-40B4-BE49-F238E27FC236}">
                  <a16:creationId xmlns="" xmlns:a16="http://schemas.microsoft.com/office/drawing/2014/main" id="{CAE8F5CB-A17B-45E5-98F6-D3DCC3890587}"/>
                </a:ext>
              </a:extLst>
            </p:cNvPr>
            <p:cNvSpPr/>
            <p:nvPr/>
          </p:nvSpPr>
          <p:spPr>
            <a:xfrm>
              <a:off x="-2625955" y="2357984"/>
              <a:ext cx="1489361" cy="1406619"/>
            </a:xfrm>
            <a:custGeom>
              <a:avLst/>
              <a:gdLst>
                <a:gd name="connsiteX0" fmla="*/ 755023 w 1489361"/>
                <a:gd name="connsiteY0" fmla="*/ 134456 h 1406618"/>
                <a:gd name="connsiteX1" fmla="*/ 134456 w 1489361"/>
                <a:gd name="connsiteY1" fmla="*/ 1097825 h 1406618"/>
                <a:gd name="connsiteX2" fmla="*/ 424054 w 1489361"/>
                <a:gd name="connsiteY2" fmla="*/ 1292848 h 1406618"/>
                <a:gd name="connsiteX3" fmla="*/ 424054 w 1489361"/>
                <a:gd name="connsiteY3" fmla="*/ 755023 h 1406618"/>
                <a:gd name="connsiteX4" fmla="*/ 920508 w 1489361"/>
                <a:gd name="connsiteY4" fmla="*/ 465425 h 1406618"/>
                <a:gd name="connsiteX5" fmla="*/ 1085993 w 1489361"/>
                <a:gd name="connsiteY5" fmla="*/ 672281 h 1406618"/>
                <a:gd name="connsiteX6" fmla="*/ 1085993 w 1489361"/>
                <a:gd name="connsiteY6" fmla="*/ 1292848 h 1406618"/>
                <a:gd name="connsiteX7" fmla="*/ 1375591 w 1489361"/>
                <a:gd name="connsiteY7" fmla="*/ 1044621 h 1406618"/>
                <a:gd name="connsiteX8" fmla="*/ 920508 w 1489361"/>
                <a:gd name="connsiteY8" fmla="*/ 217199 h 1406618"/>
                <a:gd name="connsiteX9" fmla="*/ 879137 w 1489361"/>
                <a:gd name="connsiteY9" fmla="*/ 134456 h 1406618"/>
                <a:gd name="connsiteX10" fmla="*/ 755023 w 1489361"/>
                <a:gd name="connsiteY10" fmla="*/ 134456 h 14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9361" h="1406618">
                  <a:moveTo>
                    <a:pt x="755023" y="134456"/>
                  </a:moveTo>
                  <a:cubicBezTo>
                    <a:pt x="503694" y="134456"/>
                    <a:pt x="134456" y="275284"/>
                    <a:pt x="134456" y="1097825"/>
                  </a:cubicBezTo>
                  <a:lnTo>
                    <a:pt x="424054" y="1292848"/>
                  </a:lnTo>
                  <a:lnTo>
                    <a:pt x="424054" y="755023"/>
                  </a:lnTo>
                  <a:lnTo>
                    <a:pt x="920508" y="465425"/>
                  </a:lnTo>
                  <a:lnTo>
                    <a:pt x="1085993" y="672281"/>
                  </a:lnTo>
                  <a:lnTo>
                    <a:pt x="1085993" y="1292848"/>
                  </a:lnTo>
                  <a:lnTo>
                    <a:pt x="1375591" y="1044621"/>
                  </a:lnTo>
                  <a:cubicBezTo>
                    <a:pt x="1375591" y="878103"/>
                    <a:pt x="1347707" y="217199"/>
                    <a:pt x="920508" y="217199"/>
                  </a:cubicBezTo>
                  <a:lnTo>
                    <a:pt x="879137" y="134456"/>
                  </a:lnTo>
                  <a:lnTo>
                    <a:pt x="755023" y="134456"/>
                  </a:lnTo>
                  <a:close/>
                </a:path>
              </a:pathLst>
            </a:custGeom>
            <a:solidFill>
              <a:srgbClr val="4A4A49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60">
              <a:extLst>
                <a:ext uri="{FF2B5EF4-FFF2-40B4-BE49-F238E27FC236}">
                  <a16:creationId xmlns="" xmlns:a16="http://schemas.microsoft.com/office/drawing/2014/main" id="{D46E64AC-8B22-4986-A70C-8255917CF984}"/>
                </a:ext>
              </a:extLst>
            </p:cNvPr>
            <p:cNvSpPr/>
            <p:nvPr/>
          </p:nvSpPr>
          <p:spPr>
            <a:xfrm>
              <a:off x="-2212243" y="3019922"/>
              <a:ext cx="661938" cy="330969"/>
            </a:xfrm>
            <a:custGeom>
              <a:avLst/>
              <a:gdLst>
                <a:gd name="connsiteX0" fmla="*/ 465425 w 661938"/>
                <a:gd name="connsiteY0" fmla="*/ 175827 h 330969"/>
                <a:gd name="connsiteX1" fmla="*/ 506797 w 661938"/>
                <a:gd name="connsiteY1" fmla="*/ 134456 h 330969"/>
                <a:gd name="connsiteX2" fmla="*/ 548168 w 661938"/>
                <a:gd name="connsiteY2" fmla="*/ 175827 h 330969"/>
                <a:gd name="connsiteX3" fmla="*/ 506797 w 661938"/>
                <a:gd name="connsiteY3" fmla="*/ 217199 h 330969"/>
                <a:gd name="connsiteX4" fmla="*/ 465425 w 661938"/>
                <a:gd name="connsiteY4" fmla="*/ 175827 h 330969"/>
                <a:gd name="connsiteX5" fmla="*/ 134456 w 661938"/>
                <a:gd name="connsiteY5" fmla="*/ 175827 h 330969"/>
                <a:gd name="connsiteX6" fmla="*/ 175827 w 661938"/>
                <a:gd name="connsiteY6" fmla="*/ 217199 h 330969"/>
                <a:gd name="connsiteX7" fmla="*/ 217199 w 661938"/>
                <a:gd name="connsiteY7" fmla="*/ 175827 h 330969"/>
                <a:gd name="connsiteX8" fmla="*/ 175827 w 661938"/>
                <a:gd name="connsiteY8" fmla="*/ 134456 h 330969"/>
                <a:gd name="connsiteX9" fmla="*/ 134456 w 661938"/>
                <a:gd name="connsiteY9" fmla="*/ 175827 h 3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938" h="330969">
                  <a:moveTo>
                    <a:pt x="465425" y="175827"/>
                  </a:moveTo>
                  <a:cubicBezTo>
                    <a:pt x="465425" y="153032"/>
                    <a:pt x="483960" y="134456"/>
                    <a:pt x="506797" y="134456"/>
                  </a:cubicBezTo>
                  <a:cubicBezTo>
                    <a:pt x="529633" y="134456"/>
                    <a:pt x="548168" y="153032"/>
                    <a:pt x="548168" y="175827"/>
                  </a:cubicBezTo>
                  <a:cubicBezTo>
                    <a:pt x="548168" y="198623"/>
                    <a:pt x="529633" y="217199"/>
                    <a:pt x="506797" y="217199"/>
                  </a:cubicBezTo>
                  <a:cubicBezTo>
                    <a:pt x="483960" y="217199"/>
                    <a:pt x="465425" y="198623"/>
                    <a:pt x="465425" y="175827"/>
                  </a:cubicBezTo>
                  <a:moveTo>
                    <a:pt x="134456" y="175827"/>
                  </a:moveTo>
                  <a:cubicBezTo>
                    <a:pt x="134456" y="198623"/>
                    <a:pt x="152991" y="217199"/>
                    <a:pt x="175827" y="217199"/>
                  </a:cubicBezTo>
                  <a:cubicBezTo>
                    <a:pt x="198664" y="217199"/>
                    <a:pt x="217199" y="198623"/>
                    <a:pt x="217199" y="175827"/>
                  </a:cubicBezTo>
                  <a:cubicBezTo>
                    <a:pt x="217199" y="153032"/>
                    <a:pt x="198664" y="134456"/>
                    <a:pt x="175827" y="134456"/>
                  </a:cubicBezTo>
                  <a:cubicBezTo>
                    <a:pt x="152991" y="134456"/>
                    <a:pt x="134456" y="153032"/>
                    <a:pt x="134456" y="175827"/>
                  </a:cubicBezTo>
                </a:path>
              </a:pathLst>
            </a:custGeom>
            <a:solidFill>
              <a:srgbClr val="663300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94" name="Image 93" descr="bonhomme-lou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0"/>
            <a:ext cx="3581400" cy="3581400"/>
          </a:xfrm>
          <a:prstGeom prst="rect">
            <a:avLst/>
          </a:prstGeom>
        </p:spPr>
      </p:pic>
      <p:sp>
        <p:nvSpPr>
          <p:cNvPr id="56" name="Bulle narrative : rectangle 55">
            <a:extLst>
              <a:ext uri="{FF2B5EF4-FFF2-40B4-BE49-F238E27FC236}">
                <a16:creationId xmlns="" xmlns:a16="http://schemas.microsoft.com/office/drawing/2014/main" id="{0220CE8A-52D2-488E-8D0E-F603ED389A63}"/>
              </a:ext>
            </a:extLst>
          </p:cNvPr>
          <p:cNvSpPr/>
          <p:nvPr/>
        </p:nvSpPr>
        <p:spPr>
          <a:xfrm>
            <a:off x="278270" y="2204308"/>
            <a:ext cx="3666961" cy="2088788"/>
          </a:xfrm>
          <a:prstGeom prst="wedgeRectCallout">
            <a:avLst>
              <a:gd name="adj1" fmla="val 56484"/>
              <a:gd name="adj2" fmla="val -13733"/>
            </a:avLst>
          </a:prstGeom>
          <a:solidFill>
            <a:schemeClr val="bg1"/>
          </a:solidFill>
          <a:ln w="12700">
            <a:solidFill>
              <a:srgbClr val="2DB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Etape 2 : </a:t>
            </a:r>
          </a:p>
          <a:p>
            <a:pPr algn="just"/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algn="just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Exploiter les fonctionnalités du croiseur des données</a:t>
            </a:r>
          </a:p>
          <a:p>
            <a:pPr algn="just"/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algn="just"/>
            <a:r>
              <a:rPr lang="fr-FR" b="1" dirty="0">
                <a:solidFill>
                  <a:srgbClr val="2DBDB6"/>
                </a:solidFill>
                <a:latin typeface="Arial"/>
              </a:rPr>
              <a:t>Répondez aux questions proposées </a:t>
            </a:r>
          </a:p>
        </p:txBody>
      </p:sp>
    </p:spTree>
    <p:extLst>
      <p:ext uri="{BB962C8B-B14F-4D97-AF65-F5344CB8AC3E}">
        <p14:creationId xmlns:p14="http://schemas.microsoft.com/office/powerpoint/2010/main" val="2858218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5">
            <a:extLst>
              <a:ext uri="{FF2B5EF4-FFF2-40B4-BE49-F238E27FC236}">
                <a16:creationId xmlns="" xmlns:a16="http://schemas.microsoft.com/office/drawing/2014/main" id="{682F07AA-CA49-4713-88B8-67041A6EEC9C}"/>
              </a:ext>
            </a:extLst>
          </p:cNvPr>
          <p:cNvSpPr/>
          <p:nvPr/>
        </p:nvSpPr>
        <p:spPr>
          <a:xfrm>
            <a:off x="1466850" y="333375"/>
            <a:ext cx="6191250" cy="6191250"/>
          </a:xfrm>
          <a:custGeom>
            <a:avLst/>
            <a:gdLst>
              <a:gd name="connsiteX0" fmla="*/ 714375 w 6191250"/>
              <a:gd name="connsiteY0" fmla="*/ 714375 h 6191250"/>
              <a:gd name="connsiteX1" fmla="*/ 5476875 w 6191250"/>
              <a:gd name="connsiteY1" fmla="*/ 714375 h 6191250"/>
              <a:gd name="connsiteX2" fmla="*/ 5476875 w 6191250"/>
              <a:gd name="connsiteY2" fmla="*/ 5476875 h 6191250"/>
              <a:gd name="connsiteX3" fmla="*/ 714375 w 6191250"/>
              <a:gd name="connsiteY3" fmla="*/ 5476875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1250" h="6191250">
                <a:moveTo>
                  <a:pt x="714375" y="714375"/>
                </a:moveTo>
                <a:lnTo>
                  <a:pt x="5476875" y="714375"/>
                </a:lnTo>
                <a:lnTo>
                  <a:pt x="5476875" y="5476875"/>
                </a:lnTo>
                <a:lnTo>
                  <a:pt x="714375" y="5476875"/>
                </a:lnTo>
                <a:close/>
              </a:path>
            </a:pathLst>
          </a:custGeom>
          <a:noFill/>
          <a:ln w="952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solidFill>
                <a:srgbClr val="EC844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17FCEC7-291A-452B-A04A-8D9675FA485E}"/>
              </a:ext>
            </a:extLst>
          </p:cNvPr>
          <p:cNvSpPr/>
          <p:nvPr/>
        </p:nvSpPr>
        <p:spPr>
          <a:xfrm>
            <a:off x="107505" y="262391"/>
            <a:ext cx="9026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cap="all" dirty="0">
                <a:solidFill>
                  <a:srgbClr val="D37053"/>
                </a:solidFill>
                <a:cs typeface="Lao UI" panose="020B0502040204020203" pitchFamily="34" charset="0"/>
              </a:rPr>
              <a:t>Liste des métiers de l’encadrement d’après le Répertoire des métiers de la santé et de l’autonomie v3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FCAA044-BB3A-4502-B323-E1B5AC34119C}"/>
              </a:ext>
            </a:extLst>
          </p:cNvPr>
          <p:cNvSpPr/>
          <p:nvPr/>
        </p:nvSpPr>
        <p:spPr>
          <a:xfrm>
            <a:off x="9525" y="241601"/>
            <a:ext cx="72000" cy="648071"/>
          </a:xfrm>
          <a:prstGeom prst="rect">
            <a:avLst/>
          </a:prstGeom>
          <a:solidFill>
            <a:srgbClr val="D37053"/>
          </a:solidFill>
          <a:ln>
            <a:solidFill>
              <a:srgbClr val="D370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Tableau 12">
            <a:extLst>
              <a:ext uri="{FF2B5EF4-FFF2-40B4-BE49-F238E27FC236}">
                <a16:creationId xmlns="" xmlns:a16="http://schemas.microsoft.com/office/drawing/2014/main" id="{B8C4A591-EFA7-4B5D-ABC6-9484724352BB}"/>
              </a:ext>
            </a:extLst>
          </p:cNvPr>
          <p:cNvGraphicFramePr>
            <a:graphicFrameLocks noGrp="1"/>
          </p:cNvGraphicFramePr>
          <p:nvPr/>
        </p:nvGraphicFramePr>
        <p:xfrm>
          <a:off x="611560" y="1124746"/>
          <a:ext cx="3865260" cy="2893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2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614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 dirty="0">
                          <a:solidFill>
                            <a:srgbClr val="D37053"/>
                          </a:solidFill>
                          <a:effectLst/>
                          <a:latin typeface="Arial" panose="020B0604020202020204" pitchFamily="34" charset="0"/>
                        </a:rPr>
                        <a:t>DIRECTEURS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5705053"/>
                  </a:ext>
                </a:extLst>
              </a:tr>
              <a:tr h="30034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DIRECTEUR DE LA COMMUNICATION ET DES RELATIONS AVEC LES USAGERS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27456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DIRECTEUR DE LA LOGISTIQUE ET DES ACHATS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8816952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DIRECTEUR DE LA QUALITÉ (ET DE LA GESTION DES RISQUES)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1691872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DIRECTEUR DE SITE / PÔLE / PROJETS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3899604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DIRECTEUR DES AFFAIRES GÉNÉRALES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9554760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DIRECTEUR DES AFFAIRES MÉDICALES (ET DE LA RECHERCHE)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364150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DIRECTEUR DES FINANCES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9450968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DIRECTEUR DES INVESTISSEMENTS ET DE LA MAINTENANCE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9820009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DIRECTEUR DES RESSOURCES HUMAINES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1094072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DIRECTEUR DES SOINS EN ÉTABLISSEMENT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342432"/>
                  </a:ext>
                </a:extLst>
              </a:tr>
              <a:tr h="30034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DIRECTEUR DES SOINS EN INSTITUT DE FORMATION (AUX MÉTIERS DE LA SANTÉ)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698380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DIRECTEUR DES SYSTÈMES D'INFORMATION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1780519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DIRECTEUR D'ÉTABLISSEMENT DE SANTÉ - CHEF D'ÉTABLISSEMENT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5795005"/>
                  </a:ext>
                </a:extLst>
              </a:tr>
              <a:tr h="30034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DIRECTEUR D'ÉTABLISSEMENT SOCIAL ET MÉDICO-SOCIAL - CHEF D'ÉTABLISSEMENT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8501524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="" xmlns:a16="http://schemas.microsoft.com/office/drawing/2014/main" id="{39F7A910-5881-41F2-9277-BA8E7B8743F0}"/>
              </a:ext>
            </a:extLst>
          </p:cNvPr>
          <p:cNvGraphicFramePr>
            <a:graphicFrameLocks noGrp="1"/>
          </p:cNvGraphicFramePr>
          <p:nvPr/>
        </p:nvGraphicFramePr>
        <p:xfrm>
          <a:off x="641653" y="4567027"/>
          <a:ext cx="3865260" cy="1804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2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614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3705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RESPONSABLES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5705053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RESPONSABLE BLANCHISSERIE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9820009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RESPONSABLE BUDGÉTAIRE ET FINANCIER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1094072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RESPONSABLE DE CRÈCHE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342432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RESPONSABLE DE LA MAINTENANCE TOUS CORPS D'ÉTAT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698380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RESPONSABLE DE LA SÉCURITÉ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1780519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RESPONSABLE DE SÉCURITÉ DES SYSTÈMES D'INFORMATION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5795005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RESPONSABLE DES ACHATS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8501524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RESPONSABLE DES MARCHÉS PUBLICS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9188860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RESPONSABLE DES RESSOURCES HUMAINES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5594137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RESPONSABLE DES SERVICES BIOMÉDICAUX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7855573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="" xmlns:a16="http://schemas.microsoft.com/office/drawing/2014/main" id="{07E4E163-372B-4B81-B002-D7C7AA867D29}"/>
              </a:ext>
            </a:extLst>
          </p:cNvPr>
          <p:cNvGraphicFramePr>
            <a:graphicFrameLocks noGrp="1"/>
          </p:cNvGraphicFramePr>
          <p:nvPr/>
        </p:nvGraphicFramePr>
        <p:xfrm>
          <a:off x="611560" y="4018295"/>
          <a:ext cx="3865260" cy="557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2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614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 dirty="0">
                          <a:solidFill>
                            <a:srgbClr val="D37053"/>
                          </a:solidFill>
                          <a:effectLst/>
                          <a:latin typeface="Arial" panose="020B0604020202020204" pitchFamily="34" charset="0"/>
                        </a:rPr>
                        <a:t>CADRES DE POLE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5705053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CADRE ADMINISTRATIF(VE) DE PÔLE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CADRE SOIGNANT DE PÔLE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3038415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="" xmlns:a16="http://schemas.microsoft.com/office/drawing/2014/main" id="{CC6EBFD4-DA10-4097-8959-10376FE428B3}"/>
              </a:ext>
            </a:extLst>
          </p:cNvPr>
          <p:cNvGraphicFramePr>
            <a:graphicFrameLocks noGrp="1"/>
          </p:cNvGraphicFramePr>
          <p:nvPr/>
        </p:nvGraphicFramePr>
        <p:xfrm>
          <a:off x="4788024" y="2168120"/>
          <a:ext cx="3865260" cy="4075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2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26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 dirty="0">
                          <a:solidFill>
                            <a:srgbClr val="D37053"/>
                          </a:solidFill>
                          <a:effectLst/>
                          <a:latin typeface="Arial" panose="020B0604020202020204" pitchFamily="34" charset="0"/>
                        </a:rPr>
                        <a:t>ENCADRANTS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5705053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ENCADRANT ACCUEIL - STANDARD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ENCADRANT ARCHIVES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3038415"/>
                  </a:ext>
                </a:extLst>
              </a:tr>
              <a:tr h="2063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ENCADRANT BIONETTOYAGE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27456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ENCADRANT DE DÉPARTEMENT D’INFORMATION MÉDICALE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8816952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ENCADRANT DE LA SÉCURITÉ DES PERSONNES ET DES BIENS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1691872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ENCADRANT DE MAINTENANCE DES ÉQUIPEMENTS ET MATÉRIELS MÉCANIQUES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3899604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ENCADRANT DE PRODUCTION BLANCHISSERIE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9554760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ENCADRANT DE STÉRILISATION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364150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ENCADRANT DES SECRÉTARIATS MÉDICAUX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9450968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ENCADRANT DOCUMENTALISTE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9820009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ENCADRANT D'UNITÉ DE SOINS ET D'ACTIVITÉS PARAMÉDICALES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1094072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ENCADRANT ESPACES VERTS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342432"/>
                  </a:ext>
                </a:extLst>
              </a:tr>
              <a:tr h="2063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ENCADRANT GESTION DES RESSOURCES HUMAINES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698380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ENCADRANT INSTALLATIONS ET MAINTENANCE ÉQUIPEMENTS SANITAIRES, THERMIQUES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1780519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ENCADRANT LOGISTIQUE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5795005"/>
                  </a:ext>
                </a:extLst>
              </a:tr>
              <a:tr h="2063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ENCADRANT MAINTENANCE BIOMÉDICALE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8501524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ENCADRANT MAINTENANCE CORPS D'ETAT SECONDAIRES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9188860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ENCADRANT MAINTENANCE ÉLECTRIQUE ET AUTOMATISMES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5594137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ENCADRANT PRODUCTION CULINAIRE / ALIMENTAIRE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7855573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ENCADRANT SÉCURITÉ INCENDIE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1711027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ENCADRANT SOCIO-ÉDUCATIF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2026768"/>
                  </a:ext>
                </a:extLst>
              </a:tr>
              <a:tr h="2063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ENCADRANT TRANSPORT SANITAIRE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5718549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="" xmlns:a16="http://schemas.microsoft.com/office/drawing/2014/main" id="{48C157A2-5920-4B8A-87E6-0DFDC5470E90}"/>
              </a:ext>
            </a:extLst>
          </p:cNvPr>
          <p:cNvGraphicFramePr>
            <a:graphicFrameLocks noGrp="1"/>
          </p:cNvGraphicFramePr>
          <p:nvPr/>
        </p:nvGraphicFramePr>
        <p:xfrm>
          <a:off x="4788024" y="1124744"/>
          <a:ext cx="3865260" cy="102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2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614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3705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RESPONSABLES (suite)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5705053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RESPONSABLE DES TRAVAUX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1711027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RESPONSABLE HÔTELIER(ÈRE)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2026768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RESPONSABLE LOGISTIQUE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5718549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RESPONSABLE RESTAURATION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731434"/>
                  </a:ext>
                </a:extLst>
              </a:tr>
              <a:tr h="1558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800" b="0" i="0" u="none" strike="noStrike" kern="1200" dirty="0">
                          <a:solidFill>
                            <a:srgbClr val="4A4A4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RESPONSABLE SOCIO-ÉDUCATIF</a:t>
                      </a:r>
                    </a:p>
                  </a:txBody>
                  <a:tcPr marL="36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0204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941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5373781-C204-4782-9041-519133CBF05E}"/>
              </a:ext>
            </a:extLst>
          </p:cNvPr>
          <p:cNvSpPr/>
          <p:nvPr/>
        </p:nvSpPr>
        <p:spPr>
          <a:xfrm>
            <a:off x="377094" y="2450962"/>
            <a:ext cx="8153400" cy="45719"/>
          </a:xfrm>
          <a:prstGeom prst="rect">
            <a:avLst/>
          </a:prstGeom>
          <a:pattFill prst="ltVert">
            <a:fgClr>
              <a:srgbClr val="2DBDB6"/>
            </a:fgClr>
            <a:bgClr>
              <a:srgbClr val="EBF5F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FA8CB2ED-731D-4FE5-B951-1C70CA6381C3}"/>
              </a:ext>
            </a:extLst>
          </p:cNvPr>
          <p:cNvSpPr txBox="1"/>
          <p:nvPr/>
        </p:nvSpPr>
        <p:spPr>
          <a:xfrm>
            <a:off x="3949122" y="2447046"/>
            <a:ext cx="5194878" cy="621073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endParaRPr lang="fr-FR" sz="2000" b="1" dirty="0">
              <a:solidFill>
                <a:srgbClr val="58585A"/>
              </a:solidFill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Proposer 3 métiers et/ou situations prioritaires à approfondir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 quels indicateurs seraient à produire : à l’échelle </a:t>
            </a:r>
            <a:r>
              <a:rPr lang="fr-FR" sz="2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votre</a:t>
            </a:r>
            <a:br>
              <a:rPr lang="fr-FR" sz="2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établissement 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du GHT ? …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Partager les problématiques prioritaires à traiter sur ces métiers et les attentes vis-à-vis de l’ANFH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9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20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20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58585A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58585A"/>
              </a:solidFill>
            </a:endParaRPr>
          </a:p>
          <a:p>
            <a:pPr algn="ctr"/>
            <a:endParaRPr lang="fr-FR" sz="2400" b="1" dirty="0">
              <a:solidFill>
                <a:srgbClr val="58585A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AF4F8C01-885C-4E10-A622-E43477B1B853}"/>
              </a:ext>
            </a:extLst>
          </p:cNvPr>
          <p:cNvSpPr txBox="1"/>
          <p:nvPr/>
        </p:nvSpPr>
        <p:spPr>
          <a:xfrm>
            <a:off x="346508" y="416699"/>
            <a:ext cx="65743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Vous reprenez votre fonction réelle</a:t>
            </a:r>
            <a:b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identifiez des métiers / situations à approfondir et accompagner, en priorité dans la FPH en Normandie</a:t>
            </a:r>
          </a:p>
        </p:txBody>
      </p:sp>
      <p:grpSp>
        <p:nvGrpSpPr>
          <p:cNvPr id="2" name="Groupe 14367">
            <a:extLst>
              <a:ext uri="{FF2B5EF4-FFF2-40B4-BE49-F238E27FC236}">
                <a16:creationId xmlns="" xmlns:a16="http://schemas.microsoft.com/office/drawing/2014/main" id="{49AB421A-BDE2-45DF-BD72-B52ED570A1E6}"/>
              </a:ext>
            </a:extLst>
          </p:cNvPr>
          <p:cNvGrpSpPr>
            <a:grpSpLocks noChangeAspect="1"/>
          </p:cNvGrpSpPr>
          <p:nvPr/>
        </p:nvGrpSpPr>
        <p:grpSpPr>
          <a:xfrm>
            <a:off x="7101026" y="664788"/>
            <a:ext cx="904237" cy="1099753"/>
            <a:chOff x="-2200374" y="3101004"/>
            <a:chExt cx="1271954" cy="1546970"/>
          </a:xfrm>
        </p:grpSpPr>
        <p:sp>
          <p:nvSpPr>
            <p:cNvPr id="131" name="Forme libre : forme 86">
              <a:extLst>
                <a:ext uri="{FF2B5EF4-FFF2-40B4-BE49-F238E27FC236}">
                  <a16:creationId xmlns="" xmlns:a16="http://schemas.microsoft.com/office/drawing/2014/main" id="{5DAFC40D-5414-47A1-914A-529610357848}"/>
                </a:ext>
              </a:extLst>
            </p:cNvPr>
            <p:cNvSpPr/>
            <p:nvPr/>
          </p:nvSpPr>
          <p:spPr>
            <a:xfrm>
              <a:off x="-1822225" y="3822923"/>
              <a:ext cx="515657" cy="584411"/>
            </a:xfrm>
            <a:custGeom>
              <a:avLst/>
              <a:gdLst>
                <a:gd name="connsiteX0" fmla="*/ 264811 w 515656"/>
                <a:gd name="connsiteY0" fmla="*/ 505451 h 584411"/>
                <a:gd name="connsiteX1" fmla="*/ 92926 w 515656"/>
                <a:gd name="connsiteY1" fmla="*/ 299188 h 584411"/>
                <a:gd name="connsiteX2" fmla="*/ 92926 w 515656"/>
                <a:gd name="connsiteY2" fmla="*/ 92926 h 584411"/>
                <a:gd name="connsiteX3" fmla="*/ 436697 w 515656"/>
                <a:gd name="connsiteY3" fmla="*/ 92926 h 584411"/>
                <a:gd name="connsiteX4" fmla="*/ 436697 w 515656"/>
                <a:gd name="connsiteY4" fmla="*/ 299188 h 58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656" h="584411">
                  <a:moveTo>
                    <a:pt x="264811" y="505451"/>
                  </a:moveTo>
                  <a:lnTo>
                    <a:pt x="92926" y="299188"/>
                  </a:lnTo>
                  <a:lnTo>
                    <a:pt x="92926" y="92926"/>
                  </a:lnTo>
                  <a:lnTo>
                    <a:pt x="436697" y="92926"/>
                  </a:lnTo>
                  <a:lnTo>
                    <a:pt x="436697" y="299188"/>
                  </a:lnTo>
                  <a:close/>
                </a:path>
              </a:pathLst>
            </a:custGeom>
            <a:solidFill>
              <a:srgbClr val="EFAA9F"/>
            </a:solidFill>
            <a:ln w="34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 : forme 87">
              <a:extLst>
                <a:ext uri="{FF2B5EF4-FFF2-40B4-BE49-F238E27FC236}">
                  <a16:creationId xmlns="" xmlns:a16="http://schemas.microsoft.com/office/drawing/2014/main" id="{87614B34-97FF-4AB1-A0ED-A268F88FFF39}"/>
                </a:ext>
              </a:extLst>
            </p:cNvPr>
            <p:cNvSpPr/>
            <p:nvPr/>
          </p:nvSpPr>
          <p:spPr>
            <a:xfrm>
              <a:off x="-1342557" y="3615049"/>
              <a:ext cx="171886" cy="171886"/>
            </a:xfrm>
            <a:custGeom>
              <a:avLst/>
              <a:gdLst>
                <a:gd name="connsiteX0" fmla="*/ 163291 w 171885"/>
                <a:gd name="connsiteY0" fmla="*/ 94537 h 171885"/>
                <a:gd name="connsiteX1" fmla="*/ 94537 w 171885"/>
                <a:gd name="connsiteY1" fmla="*/ 163291 h 171885"/>
                <a:gd name="connsiteX2" fmla="*/ 25783 w 171885"/>
                <a:gd name="connsiteY2" fmla="*/ 94537 h 171885"/>
                <a:gd name="connsiteX3" fmla="*/ 94537 w 171885"/>
                <a:gd name="connsiteY3" fmla="*/ 25783 h 171885"/>
                <a:gd name="connsiteX4" fmla="*/ 163291 w 171885"/>
                <a:gd name="connsiteY4" fmla="*/ 94537 h 17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885" h="171885">
                  <a:moveTo>
                    <a:pt x="163291" y="94537"/>
                  </a:moveTo>
                  <a:cubicBezTo>
                    <a:pt x="163291" y="132509"/>
                    <a:pt x="132509" y="163291"/>
                    <a:pt x="94537" y="163291"/>
                  </a:cubicBezTo>
                  <a:cubicBezTo>
                    <a:pt x="56565" y="163291"/>
                    <a:pt x="25783" y="132509"/>
                    <a:pt x="25783" y="94537"/>
                  </a:cubicBezTo>
                  <a:cubicBezTo>
                    <a:pt x="25783" y="56565"/>
                    <a:pt x="56565" y="25783"/>
                    <a:pt x="94537" y="25783"/>
                  </a:cubicBezTo>
                  <a:cubicBezTo>
                    <a:pt x="132509" y="25783"/>
                    <a:pt x="163291" y="56565"/>
                    <a:pt x="163291" y="94537"/>
                  </a:cubicBezTo>
                  <a:close/>
                </a:path>
              </a:pathLst>
            </a:custGeom>
            <a:solidFill>
              <a:srgbClr val="EFA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 : forme 88">
              <a:extLst>
                <a:ext uri="{FF2B5EF4-FFF2-40B4-BE49-F238E27FC236}">
                  <a16:creationId xmlns="" xmlns:a16="http://schemas.microsoft.com/office/drawing/2014/main" id="{1014B00B-6D7C-4665-8EE0-676C698F7488}"/>
                </a:ext>
              </a:extLst>
            </p:cNvPr>
            <p:cNvSpPr/>
            <p:nvPr/>
          </p:nvSpPr>
          <p:spPr>
            <a:xfrm>
              <a:off x="-1961345" y="3615049"/>
              <a:ext cx="171886" cy="171886"/>
            </a:xfrm>
            <a:custGeom>
              <a:avLst/>
              <a:gdLst>
                <a:gd name="connsiteX0" fmla="*/ 163291 w 171885"/>
                <a:gd name="connsiteY0" fmla="*/ 94537 h 171885"/>
                <a:gd name="connsiteX1" fmla="*/ 94537 w 171885"/>
                <a:gd name="connsiteY1" fmla="*/ 163291 h 171885"/>
                <a:gd name="connsiteX2" fmla="*/ 25783 w 171885"/>
                <a:gd name="connsiteY2" fmla="*/ 94537 h 171885"/>
                <a:gd name="connsiteX3" fmla="*/ 94537 w 171885"/>
                <a:gd name="connsiteY3" fmla="*/ 25783 h 171885"/>
                <a:gd name="connsiteX4" fmla="*/ 163291 w 171885"/>
                <a:gd name="connsiteY4" fmla="*/ 94537 h 17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885" h="171885">
                  <a:moveTo>
                    <a:pt x="163291" y="94537"/>
                  </a:moveTo>
                  <a:cubicBezTo>
                    <a:pt x="163291" y="132509"/>
                    <a:pt x="132509" y="163291"/>
                    <a:pt x="94537" y="163291"/>
                  </a:cubicBezTo>
                  <a:cubicBezTo>
                    <a:pt x="56565" y="163291"/>
                    <a:pt x="25783" y="132509"/>
                    <a:pt x="25783" y="94537"/>
                  </a:cubicBezTo>
                  <a:cubicBezTo>
                    <a:pt x="25783" y="56565"/>
                    <a:pt x="56565" y="25783"/>
                    <a:pt x="94537" y="25783"/>
                  </a:cubicBezTo>
                  <a:cubicBezTo>
                    <a:pt x="132509" y="25783"/>
                    <a:pt x="163291" y="56565"/>
                    <a:pt x="163291" y="94537"/>
                  </a:cubicBezTo>
                  <a:close/>
                </a:path>
              </a:pathLst>
            </a:custGeom>
            <a:solidFill>
              <a:srgbClr val="EFA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 : forme 89">
              <a:extLst>
                <a:ext uri="{FF2B5EF4-FFF2-40B4-BE49-F238E27FC236}">
                  <a16:creationId xmlns="" xmlns:a16="http://schemas.microsoft.com/office/drawing/2014/main" id="{2D2B93A4-C8D3-4049-A7B6-1280998449D2}"/>
                </a:ext>
              </a:extLst>
            </p:cNvPr>
            <p:cNvSpPr/>
            <p:nvPr/>
          </p:nvSpPr>
          <p:spPr>
            <a:xfrm>
              <a:off x="-1959734" y="3246272"/>
              <a:ext cx="790674" cy="893805"/>
            </a:xfrm>
            <a:custGeom>
              <a:avLst/>
              <a:gdLst>
                <a:gd name="connsiteX0" fmla="*/ 711714 w 790673"/>
                <a:gd name="connsiteY0" fmla="*/ 257052 h 893805"/>
                <a:gd name="connsiteX1" fmla="*/ 92926 w 790673"/>
                <a:gd name="connsiteY1" fmla="*/ 257052 h 893805"/>
                <a:gd name="connsiteX2" fmla="*/ 92926 w 790673"/>
                <a:gd name="connsiteY2" fmla="*/ 497691 h 893805"/>
                <a:gd name="connsiteX3" fmla="*/ 402320 w 790673"/>
                <a:gd name="connsiteY3" fmla="*/ 807086 h 893805"/>
                <a:gd name="connsiteX4" fmla="*/ 711714 w 790673"/>
                <a:gd name="connsiteY4" fmla="*/ 497691 h 893805"/>
                <a:gd name="connsiteX5" fmla="*/ 711714 w 790673"/>
                <a:gd name="connsiteY5" fmla="*/ 257052 h 893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0673" h="893805">
                  <a:moveTo>
                    <a:pt x="711714" y="257052"/>
                  </a:moveTo>
                  <a:cubicBezTo>
                    <a:pt x="711714" y="-4215"/>
                    <a:pt x="92926" y="85166"/>
                    <a:pt x="92926" y="257052"/>
                  </a:cubicBezTo>
                  <a:cubicBezTo>
                    <a:pt x="92926" y="294866"/>
                    <a:pt x="92926" y="459877"/>
                    <a:pt x="92926" y="497691"/>
                  </a:cubicBezTo>
                  <a:cubicBezTo>
                    <a:pt x="92926" y="669577"/>
                    <a:pt x="230434" y="807086"/>
                    <a:pt x="402320" y="807086"/>
                  </a:cubicBezTo>
                  <a:cubicBezTo>
                    <a:pt x="574205" y="807086"/>
                    <a:pt x="711714" y="669577"/>
                    <a:pt x="711714" y="497691"/>
                  </a:cubicBezTo>
                  <a:cubicBezTo>
                    <a:pt x="711714" y="459877"/>
                    <a:pt x="711714" y="294866"/>
                    <a:pt x="711714" y="257052"/>
                  </a:cubicBezTo>
                  <a:close/>
                </a:path>
              </a:pathLst>
            </a:custGeom>
            <a:solidFill>
              <a:srgbClr val="F4C7BF"/>
            </a:solidFill>
            <a:ln w="34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 : forme 90">
              <a:extLst>
                <a:ext uri="{FF2B5EF4-FFF2-40B4-BE49-F238E27FC236}">
                  <a16:creationId xmlns="" xmlns:a16="http://schemas.microsoft.com/office/drawing/2014/main" id="{29E563F9-8E53-4E62-93B0-867270072CE2}"/>
                </a:ext>
              </a:extLst>
            </p:cNvPr>
            <p:cNvSpPr/>
            <p:nvPr/>
          </p:nvSpPr>
          <p:spPr>
            <a:xfrm>
              <a:off x="-1994111" y="3101004"/>
              <a:ext cx="859428" cy="687543"/>
            </a:xfrm>
            <a:custGeom>
              <a:avLst/>
              <a:gdLst>
                <a:gd name="connsiteX0" fmla="*/ 436697 w 859428"/>
                <a:gd name="connsiteY0" fmla="*/ 92926 h 687542"/>
                <a:gd name="connsiteX1" fmla="*/ 92926 w 859428"/>
                <a:gd name="connsiteY1" fmla="*/ 471074 h 687542"/>
                <a:gd name="connsiteX2" fmla="*/ 92926 w 859428"/>
                <a:gd name="connsiteY2" fmla="*/ 550141 h 687542"/>
                <a:gd name="connsiteX3" fmla="*/ 161680 w 859428"/>
                <a:gd name="connsiteY3" fmla="*/ 608583 h 687542"/>
                <a:gd name="connsiteX4" fmla="*/ 161680 w 859428"/>
                <a:gd name="connsiteY4" fmla="*/ 436697 h 687542"/>
                <a:gd name="connsiteX5" fmla="*/ 574205 w 859428"/>
                <a:gd name="connsiteY5" fmla="*/ 299188 h 687542"/>
                <a:gd name="connsiteX6" fmla="*/ 711714 w 859428"/>
                <a:gd name="connsiteY6" fmla="*/ 436697 h 687542"/>
                <a:gd name="connsiteX7" fmla="*/ 711714 w 859428"/>
                <a:gd name="connsiteY7" fmla="*/ 608583 h 687542"/>
                <a:gd name="connsiteX8" fmla="*/ 780468 w 859428"/>
                <a:gd name="connsiteY8" fmla="*/ 550141 h 687542"/>
                <a:gd name="connsiteX9" fmla="*/ 780468 w 859428"/>
                <a:gd name="connsiteY9" fmla="*/ 471074 h 687542"/>
                <a:gd name="connsiteX10" fmla="*/ 574205 w 859428"/>
                <a:gd name="connsiteY10" fmla="*/ 161680 h 687542"/>
                <a:gd name="connsiteX11" fmla="*/ 539828 w 859428"/>
                <a:gd name="connsiteY11" fmla="*/ 92926 h 687542"/>
                <a:gd name="connsiteX12" fmla="*/ 436697 w 859428"/>
                <a:gd name="connsiteY12" fmla="*/ 92926 h 68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9428" h="687542">
                  <a:moveTo>
                    <a:pt x="436697" y="92926"/>
                  </a:moveTo>
                  <a:cubicBezTo>
                    <a:pt x="226996" y="92926"/>
                    <a:pt x="92926" y="261374"/>
                    <a:pt x="92926" y="471074"/>
                  </a:cubicBezTo>
                  <a:cubicBezTo>
                    <a:pt x="92926" y="498576"/>
                    <a:pt x="92926" y="550141"/>
                    <a:pt x="92926" y="550141"/>
                  </a:cubicBezTo>
                  <a:lnTo>
                    <a:pt x="161680" y="608583"/>
                  </a:lnTo>
                  <a:lnTo>
                    <a:pt x="161680" y="436697"/>
                  </a:lnTo>
                  <a:lnTo>
                    <a:pt x="574205" y="299188"/>
                  </a:lnTo>
                  <a:lnTo>
                    <a:pt x="711714" y="436697"/>
                  </a:lnTo>
                  <a:lnTo>
                    <a:pt x="711714" y="608583"/>
                  </a:lnTo>
                  <a:lnTo>
                    <a:pt x="780468" y="550141"/>
                  </a:lnTo>
                  <a:cubicBezTo>
                    <a:pt x="780468" y="550141"/>
                    <a:pt x="780468" y="498576"/>
                    <a:pt x="780468" y="471074"/>
                  </a:cubicBezTo>
                  <a:cubicBezTo>
                    <a:pt x="780468" y="333566"/>
                    <a:pt x="746091" y="196057"/>
                    <a:pt x="574205" y="161680"/>
                  </a:cubicBezTo>
                  <a:lnTo>
                    <a:pt x="539828" y="92926"/>
                  </a:lnTo>
                  <a:lnTo>
                    <a:pt x="436697" y="92926"/>
                  </a:lnTo>
                  <a:close/>
                </a:path>
              </a:pathLst>
            </a:custGeom>
            <a:solidFill>
              <a:srgbClr val="4A4A49"/>
            </a:solidFill>
            <a:ln w="34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 : forme 91">
              <a:extLst>
                <a:ext uri="{FF2B5EF4-FFF2-40B4-BE49-F238E27FC236}">
                  <a16:creationId xmlns="" xmlns:a16="http://schemas.microsoft.com/office/drawing/2014/main" id="{413CC6DF-7A1B-4F83-A306-A6261DBEDB66}"/>
                </a:ext>
              </a:extLst>
            </p:cNvPr>
            <p:cNvSpPr/>
            <p:nvPr/>
          </p:nvSpPr>
          <p:spPr>
            <a:xfrm>
              <a:off x="-1480065" y="3649426"/>
              <a:ext cx="103131" cy="103131"/>
            </a:xfrm>
            <a:custGeom>
              <a:avLst/>
              <a:gdLst>
                <a:gd name="connsiteX0" fmla="*/ 94537 w 103131"/>
                <a:gd name="connsiteY0" fmla="*/ 60160 h 103131"/>
                <a:gd name="connsiteX1" fmla="*/ 60160 w 103131"/>
                <a:gd name="connsiteY1" fmla="*/ 94537 h 103131"/>
                <a:gd name="connsiteX2" fmla="*/ 25783 w 103131"/>
                <a:gd name="connsiteY2" fmla="*/ 60160 h 103131"/>
                <a:gd name="connsiteX3" fmla="*/ 60160 w 103131"/>
                <a:gd name="connsiteY3" fmla="*/ 25783 h 103131"/>
                <a:gd name="connsiteX4" fmla="*/ 94537 w 103131"/>
                <a:gd name="connsiteY4" fmla="*/ 60160 h 10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31" h="103131">
                  <a:moveTo>
                    <a:pt x="94537" y="60160"/>
                  </a:moveTo>
                  <a:cubicBezTo>
                    <a:pt x="94537" y="79146"/>
                    <a:pt x="79146" y="94537"/>
                    <a:pt x="60160" y="94537"/>
                  </a:cubicBezTo>
                  <a:cubicBezTo>
                    <a:pt x="41174" y="94537"/>
                    <a:pt x="25783" y="79146"/>
                    <a:pt x="25783" y="60160"/>
                  </a:cubicBezTo>
                  <a:cubicBezTo>
                    <a:pt x="25783" y="41174"/>
                    <a:pt x="41174" y="25783"/>
                    <a:pt x="60160" y="25783"/>
                  </a:cubicBezTo>
                  <a:cubicBezTo>
                    <a:pt x="79146" y="25783"/>
                    <a:pt x="94537" y="41174"/>
                    <a:pt x="94537" y="60160"/>
                  </a:cubicBezTo>
                  <a:close/>
                </a:path>
              </a:pathLst>
            </a:custGeom>
            <a:solidFill>
              <a:srgbClr val="6633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 : forme 92">
              <a:extLst>
                <a:ext uri="{FF2B5EF4-FFF2-40B4-BE49-F238E27FC236}">
                  <a16:creationId xmlns="" xmlns:a16="http://schemas.microsoft.com/office/drawing/2014/main" id="{53B8A023-CFE0-4B28-83B3-D4C61ACB48F6}"/>
                </a:ext>
              </a:extLst>
            </p:cNvPr>
            <p:cNvSpPr/>
            <p:nvPr/>
          </p:nvSpPr>
          <p:spPr>
            <a:xfrm>
              <a:off x="-1755082" y="3649426"/>
              <a:ext cx="103131" cy="103131"/>
            </a:xfrm>
            <a:custGeom>
              <a:avLst/>
              <a:gdLst>
                <a:gd name="connsiteX0" fmla="*/ 94537 w 103131"/>
                <a:gd name="connsiteY0" fmla="*/ 60160 h 103131"/>
                <a:gd name="connsiteX1" fmla="*/ 60160 w 103131"/>
                <a:gd name="connsiteY1" fmla="*/ 94537 h 103131"/>
                <a:gd name="connsiteX2" fmla="*/ 25783 w 103131"/>
                <a:gd name="connsiteY2" fmla="*/ 60160 h 103131"/>
                <a:gd name="connsiteX3" fmla="*/ 60160 w 103131"/>
                <a:gd name="connsiteY3" fmla="*/ 25783 h 103131"/>
                <a:gd name="connsiteX4" fmla="*/ 94537 w 103131"/>
                <a:gd name="connsiteY4" fmla="*/ 60160 h 10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31" h="103131">
                  <a:moveTo>
                    <a:pt x="94537" y="60160"/>
                  </a:moveTo>
                  <a:cubicBezTo>
                    <a:pt x="94537" y="79146"/>
                    <a:pt x="79146" y="94537"/>
                    <a:pt x="60160" y="94537"/>
                  </a:cubicBezTo>
                  <a:cubicBezTo>
                    <a:pt x="41174" y="94537"/>
                    <a:pt x="25783" y="79146"/>
                    <a:pt x="25783" y="60160"/>
                  </a:cubicBezTo>
                  <a:cubicBezTo>
                    <a:pt x="25783" y="41174"/>
                    <a:pt x="41174" y="25783"/>
                    <a:pt x="60160" y="25783"/>
                  </a:cubicBezTo>
                  <a:cubicBezTo>
                    <a:pt x="79146" y="25783"/>
                    <a:pt x="94537" y="41174"/>
                    <a:pt x="94537" y="60160"/>
                  </a:cubicBezTo>
                  <a:close/>
                </a:path>
              </a:pathLst>
            </a:custGeom>
            <a:solidFill>
              <a:srgbClr val="6633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 : forme 93">
              <a:extLst>
                <a:ext uri="{FF2B5EF4-FFF2-40B4-BE49-F238E27FC236}">
                  <a16:creationId xmlns="" xmlns:a16="http://schemas.microsoft.com/office/drawing/2014/main" id="{47BFE0B7-2C00-4284-B113-10FF7F91C5B0}"/>
                </a:ext>
              </a:extLst>
            </p:cNvPr>
            <p:cNvSpPr/>
            <p:nvPr/>
          </p:nvSpPr>
          <p:spPr>
            <a:xfrm>
              <a:off x="-2200374" y="4029186"/>
              <a:ext cx="1271954" cy="618788"/>
            </a:xfrm>
            <a:custGeom>
              <a:avLst/>
              <a:gdLst>
                <a:gd name="connsiteX0" fmla="*/ 814845 w 1271953"/>
                <a:gd name="connsiteY0" fmla="*/ 92926 h 618788"/>
                <a:gd name="connsiteX1" fmla="*/ 814845 w 1271953"/>
                <a:gd name="connsiteY1" fmla="*/ 92926 h 618788"/>
                <a:gd name="connsiteX2" fmla="*/ 642960 w 1271953"/>
                <a:gd name="connsiteY2" fmla="*/ 127303 h 618788"/>
                <a:gd name="connsiteX3" fmla="*/ 471074 w 1271953"/>
                <a:gd name="connsiteY3" fmla="*/ 92926 h 618788"/>
                <a:gd name="connsiteX4" fmla="*/ 92926 w 1271953"/>
                <a:gd name="connsiteY4" fmla="*/ 539828 h 618788"/>
                <a:gd name="connsiteX5" fmla="*/ 1192994 w 1271953"/>
                <a:gd name="connsiteY5" fmla="*/ 539828 h 618788"/>
                <a:gd name="connsiteX6" fmla="*/ 814845 w 1271953"/>
                <a:gd name="connsiteY6" fmla="*/ 92926 h 61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953" h="618788">
                  <a:moveTo>
                    <a:pt x="814845" y="92926"/>
                  </a:moveTo>
                  <a:lnTo>
                    <a:pt x="814845" y="92926"/>
                  </a:lnTo>
                  <a:lnTo>
                    <a:pt x="642960" y="127303"/>
                  </a:lnTo>
                  <a:lnTo>
                    <a:pt x="471074" y="92926"/>
                  </a:lnTo>
                  <a:cubicBezTo>
                    <a:pt x="471074" y="92926"/>
                    <a:pt x="92926" y="161680"/>
                    <a:pt x="92926" y="539828"/>
                  </a:cubicBezTo>
                  <a:lnTo>
                    <a:pt x="1192994" y="539828"/>
                  </a:lnTo>
                  <a:cubicBezTo>
                    <a:pt x="1192994" y="161680"/>
                    <a:pt x="814845" y="92926"/>
                    <a:pt x="814845" y="92926"/>
                  </a:cubicBezTo>
                  <a:close/>
                </a:path>
              </a:pathLst>
            </a:custGeom>
            <a:solidFill>
              <a:srgbClr val="A5D5D4"/>
            </a:solidFill>
            <a:ln w="34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 : forme 94">
              <a:extLst>
                <a:ext uri="{FF2B5EF4-FFF2-40B4-BE49-F238E27FC236}">
                  <a16:creationId xmlns="" xmlns:a16="http://schemas.microsoft.com/office/drawing/2014/main" id="{5E5B58AF-DC28-42D5-8236-982E3F96E23A}"/>
                </a:ext>
              </a:extLst>
            </p:cNvPr>
            <p:cNvSpPr/>
            <p:nvPr/>
          </p:nvSpPr>
          <p:spPr>
            <a:xfrm>
              <a:off x="-1719094" y="4063563"/>
              <a:ext cx="309394" cy="584411"/>
            </a:xfrm>
            <a:custGeom>
              <a:avLst/>
              <a:gdLst>
                <a:gd name="connsiteX0" fmla="*/ 127303 w 309394"/>
                <a:gd name="connsiteY0" fmla="*/ 196057 h 584411"/>
                <a:gd name="connsiteX1" fmla="*/ 92926 w 309394"/>
                <a:gd name="connsiteY1" fmla="*/ 505451 h 584411"/>
                <a:gd name="connsiteX2" fmla="*/ 230434 w 309394"/>
                <a:gd name="connsiteY2" fmla="*/ 505451 h 584411"/>
                <a:gd name="connsiteX3" fmla="*/ 196057 w 309394"/>
                <a:gd name="connsiteY3" fmla="*/ 196057 h 584411"/>
                <a:gd name="connsiteX4" fmla="*/ 230434 w 309394"/>
                <a:gd name="connsiteY4" fmla="*/ 161680 h 584411"/>
                <a:gd name="connsiteX5" fmla="*/ 161680 w 309394"/>
                <a:gd name="connsiteY5" fmla="*/ 92926 h 584411"/>
                <a:gd name="connsiteX6" fmla="*/ 92926 w 309394"/>
                <a:gd name="connsiteY6" fmla="*/ 161680 h 58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394" h="584411">
                  <a:moveTo>
                    <a:pt x="127303" y="196057"/>
                  </a:moveTo>
                  <a:lnTo>
                    <a:pt x="92926" y="505451"/>
                  </a:lnTo>
                  <a:lnTo>
                    <a:pt x="230434" y="505451"/>
                  </a:lnTo>
                  <a:lnTo>
                    <a:pt x="196057" y="196057"/>
                  </a:lnTo>
                  <a:lnTo>
                    <a:pt x="230434" y="161680"/>
                  </a:lnTo>
                  <a:lnTo>
                    <a:pt x="161680" y="92926"/>
                  </a:lnTo>
                  <a:lnTo>
                    <a:pt x="92926" y="161680"/>
                  </a:lnTo>
                  <a:close/>
                </a:path>
              </a:pathLst>
            </a:custGeom>
            <a:solidFill>
              <a:srgbClr val="EC8444"/>
            </a:solidFill>
            <a:ln w="34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" name="Groupe 65">
            <a:extLst>
              <a:ext uri="{FF2B5EF4-FFF2-40B4-BE49-F238E27FC236}">
                <a16:creationId xmlns="" xmlns:a16="http://schemas.microsoft.com/office/drawing/2014/main" id="{3E717296-962B-4C08-B582-70E1EAE8087F}"/>
              </a:ext>
            </a:extLst>
          </p:cNvPr>
          <p:cNvGrpSpPr>
            <a:grpSpLocks noChangeAspect="1"/>
          </p:cNvGrpSpPr>
          <p:nvPr/>
        </p:nvGrpSpPr>
        <p:grpSpPr>
          <a:xfrm>
            <a:off x="7824473" y="1214858"/>
            <a:ext cx="847823" cy="1090012"/>
            <a:chOff x="-2667326" y="2357984"/>
            <a:chExt cx="1572104" cy="1903073"/>
          </a:xfrm>
        </p:grpSpPr>
        <p:sp>
          <p:nvSpPr>
            <p:cNvPr id="63" name="Forme libre : forme 35">
              <a:extLst>
                <a:ext uri="{FF2B5EF4-FFF2-40B4-BE49-F238E27FC236}">
                  <a16:creationId xmlns="" xmlns:a16="http://schemas.microsoft.com/office/drawing/2014/main" id="{9BE4016C-237B-487E-BFCB-EB215C99B79B}"/>
                </a:ext>
              </a:extLst>
            </p:cNvPr>
            <p:cNvSpPr/>
            <p:nvPr/>
          </p:nvSpPr>
          <p:spPr>
            <a:xfrm>
              <a:off x="-2336357" y="2813066"/>
              <a:ext cx="910165" cy="992908"/>
            </a:xfrm>
            <a:custGeom>
              <a:avLst/>
              <a:gdLst>
                <a:gd name="connsiteX0" fmla="*/ 134456 w 910165"/>
                <a:gd name="connsiteY0" fmla="*/ 134456 h 992907"/>
                <a:gd name="connsiteX1" fmla="*/ 796395 w 910165"/>
                <a:gd name="connsiteY1" fmla="*/ 134456 h 992907"/>
                <a:gd name="connsiteX2" fmla="*/ 796395 w 910165"/>
                <a:gd name="connsiteY2" fmla="*/ 879137 h 992907"/>
                <a:gd name="connsiteX3" fmla="*/ 134456 w 910165"/>
                <a:gd name="connsiteY3" fmla="*/ 879137 h 99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165" h="992907">
                  <a:moveTo>
                    <a:pt x="134456" y="134456"/>
                  </a:moveTo>
                  <a:lnTo>
                    <a:pt x="796395" y="134456"/>
                  </a:lnTo>
                  <a:lnTo>
                    <a:pt x="796395" y="879137"/>
                  </a:lnTo>
                  <a:lnTo>
                    <a:pt x="134456" y="879137"/>
                  </a:lnTo>
                  <a:close/>
                </a:path>
              </a:pathLst>
            </a:custGeom>
            <a:solidFill>
              <a:srgbClr val="BF360C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36">
              <a:extLst>
                <a:ext uri="{FF2B5EF4-FFF2-40B4-BE49-F238E27FC236}">
                  <a16:creationId xmlns="" xmlns:a16="http://schemas.microsoft.com/office/drawing/2014/main" id="{BBFB1207-9E94-46F0-A69F-4F7B5BBA20A2}"/>
                </a:ext>
              </a:extLst>
            </p:cNvPr>
            <p:cNvSpPr/>
            <p:nvPr/>
          </p:nvSpPr>
          <p:spPr>
            <a:xfrm>
              <a:off x="-2336357" y="2813066"/>
              <a:ext cx="910165" cy="992908"/>
            </a:xfrm>
            <a:custGeom>
              <a:avLst/>
              <a:gdLst>
                <a:gd name="connsiteX0" fmla="*/ 134456 w 910165"/>
                <a:gd name="connsiteY0" fmla="*/ 134456 h 992907"/>
                <a:gd name="connsiteX1" fmla="*/ 796395 w 910165"/>
                <a:gd name="connsiteY1" fmla="*/ 134456 h 992907"/>
                <a:gd name="connsiteX2" fmla="*/ 796395 w 910165"/>
                <a:gd name="connsiteY2" fmla="*/ 879137 h 992907"/>
                <a:gd name="connsiteX3" fmla="*/ 134456 w 910165"/>
                <a:gd name="connsiteY3" fmla="*/ 879137 h 99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165" h="992907">
                  <a:moveTo>
                    <a:pt x="134456" y="134456"/>
                  </a:moveTo>
                  <a:lnTo>
                    <a:pt x="796395" y="134456"/>
                  </a:lnTo>
                  <a:lnTo>
                    <a:pt x="796395" y="879137"/>
                  </a:lnTo>
                  <a:lnTo>
                    <a:pt x="134456" y="879137"/>
                  </a:lnTo>
                  <a:close/>
                </a:path>
              </a:pathLst>
            </a:custGeom>
            <a:solidFill>
              <a:srgbClr val="BF360C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37">
              <a:extLst>
                <a:ext uri="{FF2B5EF4-FFF2-40B4-BE49-F238E27FC236}">
                  <a16:creationId xmlns="" xmlns:a16="http://schemas.microsoft.com/office/drawing/2014/main" id="{2C4D7B8E-0B2B-40D9-8898-2BE500C9A702}"/>
                </a:ext>
              </a:extLst>
            </p:cNvPr>
            <p:cNvSpPr/>
            <p:nvPr/>
          </p:nvSpPr>
          <p:spPr>
            <a:xfrm>
              <a:off x="-2336357" y="2813066"/>
              <a:ext cx="910165" cy="992908"/>
            </a:xfrm>
            <a:custGeom>
              <a:avLst/>
              <a:gdLst>
                <a:gd name="connsiteX0" fmla="*/ 134456 w 910165"/>
                <a:gd name="connsiteY0" fmla="*/ 134456 h 992907"/>
                <a:gd name="connsiteX1" fmla="*/ 796395 w 910165"/>
                <a:gd name="connsiteY1" fmla="*/ 134456 h 992907"/>
                <a:gd name="connsiteX2" fmla="*/ 796395 w 910165"/>
                <a:gd name="connsiteY2" fmla="*/ 879137 h 992907"/>
                <a:gd name="connsiteX3" fmla="*/ 134456 w 910165"/>
                <a:gd name="connsiteY3" fmla="*/ 879137 h 99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165" h="992907">
                  <a:moveTo>
                    <a:pt x="134456" y="134456"/>
                  </a:moveTo>
                  <a:lnTo>
                    <a:pt x="796395" y="134456"/>
                  </a:lnTo>
                  <a:lnTo>
                    <a:pt x="796395" y="879137"/>
                  </a:lnTo>
                  <a:lnTo>
                    <a:pt x="134456" y="87913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38">
              <a:extLst>
                <a:ext uri="{FF2B5EF4-FFF2-40B4-BE49-F238E27FC236}">
                  <a16:creationId xmlns="" xmlns:a16="http://schemas.microsoft.com/office/drawing/2014/main" id="{719ABA30-1C82-44C8-8BC9-B358F324A5DE}"/>
                </a:ext>
              </a:extLst>
            </p:cNvPr>
            <p:cNvSpPr/>
            <p:nvPr/>
          </p:nvSpPr>
          <p:spPr>
            <a:xfrm>
              <a:off x="-2377728" y="2573986"/>
              <a:ext cx="992908" cy="1117021"/>
            </a:xfrm>
            <a:custGeom>
              <a:avLst/>
              <a:gdLst>
                <a:gd name="connsiteX0" fmla="*/ 879137 w 992907"/>
                <a:gd name="connsiteY0" fmla="*/ 332165 h 1117020"/>
                <a:gd name="connsiteX1" fmla="*/ 134456 w 992907"/>
                <a:gd name="connsiteY1" fmla="*/ 332165 h 1117020"/>
                <a:gd name="connsiteX2" fmla="*/ 134456 w 992907"/>
                <a:gd name="connsiteY2" fmla="*/ 621763 h 1117020"/>
                <a:gd name="connsiteX3" fmla="*/ 506797 w 992907"/>
                <a:gd name="connsiteY3" fmla="*/ 994103 h 1117020"/>
                <a:gd name="connsiteX4" fmla="*/ 879137 w 992907"/>
                <a:gd name="connsiteY4" fmla="*/ 621763 h 1117020"/>
                <a:gd name="connsiteX5" fmla="*/ 879137 w 992907"/>
                <a:gd name="connsiteY5" fmla="*/ 332165 h 111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907" h="1117020">
                  <a:moveTo>
                    <a:pt x="879137" y="332165"/>
                  </a:moveTo>
                  <a:cubicBezTo>
                    <a:pt x="879137" y="16296"/>
                    <a:pt x="134456" y="126509"/>
                    <a:pt x="134456" y="332165"/>
                  </a:cubicBezTo>
                  <a:lnTo>
                    <a:pt x="134456" y="621763"/>
                  </a:lnTo>
                  <a:cubicBezTo>
                    <a:pt x="134456" y="827419"/>
                    <a:pt x="301099" y="994103"/>
                    <a:pt x="506797" y="994103"/>
                  </a:cubicBezTo>
                  <a:cubicBezTo>
                    <a:pt x="712453" y="994103"/>
                    <a:pt x="879137" y="827419"/>
                    <a:pt x="879137" y="621763"/>
                  </a:cubicBezTo>
                  <a:lnTo>
                    <a:pt x="879137" y="332165"/>
                  </a:lnTo>
                  <a:close/>
                </a:path>
              </a:pathLst>
            </a:custGeom>
            <a:solidFill>
              <a:srgbClr val="FFB74D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39">
              <a:extLst>
                <a:ext uri="{FF2B5EF4-FFF2-40B4-BE49-F238E27FC236}">
                  <a16:creationId xmlns="" xmlns:a16="http://schemas.microsoft.com/office/drawing/2014/main" id="{730D7210-D7B9-46C8-AAAA-94F598EAAB0D}"/>
                </a:ext>
              </a:extLst>
            </p:cNvPr>
            <p:cNvSpPr/>
            <p:nvPr/>
          </p:nvSpPr>
          <p:spPr>
            <a:xfrm>
              <a:off x="-2625955" y="2357984"/>
              <a:ext cx="1489361" cy="1406619"/>
            </a:xfrm>
            <a:custGeom>
              <a:avLst/>
              <a:gdLst>
                <a:gd name="connsiteX0" fmla="*/ 755023 w 1489361"/>
                <a:gd name="connsiteY0" fmla="*/ 134456 h 1406618"/>
                <a:gd name="connsiteX1" fmla="*/ 134456 w 1489361"/>
                <a:gd name="connsiteY1" fmla="*/ 1097825 h 1406618"/>
                <a:gd name="connsiteX2" fmla="*/ 424054 w 1489361"/>
                <a:gd name="connsiteY2" fmla="*/ 1292848 h 1406618"/>
                <a:gd name="connsiteX3" fmla="*/ 424054 w 1489361"/>
                <a:gd name="connsiteY3" fmla="*/ 755023 h 1406618"/>
                <a:gd name="connsiteX4" fmla="*/ 920508 w 1489361"/>
                <a:gd name="connsiteY4" fmla="*/ 465425 h 1406618"/>
                <a:gd name="connsiteX5" fmla="*/ 1085993 w 1489361"/>
                <a:gd name="connsiteY5" fmla="*/ 672281 h 1406618"/>
                <a:gd name="connsiteX6" fmla="*/ 1085993 w 1489361"/>
                <a:gd name="connsiteY6" fmla="*/ 1292848 h 1406618"/>
                <a:gd name="connsiteX7" fmla="*/ 1375591 w 1489361"/>
                <a:gd name="connsiteY7" fmla="*/ 1044621 h 1406618"/>
                <a:gd name="connsiteX8" fmla="*/ 920508 w 1489361"/>
                <a:gd name="connsiteY8" fmla="*/ 217199 h 1406618"/>
                <a:gd name="connsiteX9" fmla="*/ 879137 w 1489361"/>
                <a:gd name="connsiteY9" fmla="*/ 134456 h 1406618"/>
                <a:gd name="connsiteX10" fmla="*/ 755023 w 1489361"/>
                <a:gd name="connsiteY10" fmla="*/ 134456 h 14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9361" h="1406618">
                  <a:moveTo>
                    <a:pt x="755023" y="134456"/>
                  </a:moveTo>
                  <a:cubicBezTo>
                    <a:pt x="503694" y="134456"/>
                    <a:pt x="134456" y="275284"/>
                    <a:pt x="134456" y="1097825"/>
                  </a:cubicBezTo>
                  <a:lnTo>
                    <a:pt x="424054" y="1292848"/>
                  </a:lnTo>
                  <a:lnTo>
                    <a:pt x="424054" y="755023"/>
                  </a:lnTo>
                  <a:lnTo>
                    <a:pt x="920508" y="465425"/>
                  </a:lnTo>
                  <a:lnTo>
                    <a:pt x="1085993" y="672281"/>
                  </a:lnTo>
                  <a:lnTo>
                    <a:pt x="1085993" y="1292848"/>
                  </a:lnTo>
                  <a:lnTo>
                    <a:pt x="1375591" y="1044621"/>
                  </a:lnTo>
                  <a:cubicBezTo>
                    <a:pt x="1375591" y="878103"/>
                    <a:pt x="1347707" y="217199"/>
                    <a:pt x="920508" y="217199"/>
                  </a:cubicBezTo>
                  <a:lnTo>
                    <a:pt x="879137" y="134456"/>
                  </a:lnTo>
                  <a:lnTo>
                    <a:pt x="755023" y="134456"/>
                  </a:lnTo>
                  <a:close/>
                </a:path>
              </a:pathLst>
            </a:custGeom>
            <a:solidFill>
              <a:srgbClr val="FF5722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40">
              <a:extLst>
                <a:ext uri="{FF2B5EF4-FFF2-40B4-BE49-F238E27FC236}">
                  <a16:creationId xmlns="" xmlns:a16="http://schemas.microsoft.com/office/drawing/2014/main" id="{A21BEC48-17AB-4CAF-81E4-0FB4B1C02B74}"/>
                </a:ext>
              </a:extLst>
            </p:cNvPr>
            <p:cNvSpPr/>
            <p:nvPr/>
          </p:nvSpPr>
          <p:spPr>
            <a:xfrm>
              <a:off x="-1881274" y="3019922"/>
              <a:ext cx="330969" cy="330969"/>
            </a:xfrm>
            <a:custGeom>
              <a:avLst/>
              <a:gdLst>
                <a:gd name="connsiteX0" fmla="*/ 134456 w 330969"/>
                <a:gd name="connsiteY0" fmla="*/ 175827 h 330969"/>
                <a:gd name="connsiteX1" fmla="*/ 175827 w 330969"/>
                <a:gd name="connsiteY1" fmla="*/ 217199 h 330969"/>
                <a:gd name="connsiteX2" fmla="*/ 217199 w 330969"/>
                <a:gd name="connsiteY2" fmla="*/ 175827 h 330969"/>
                <a:gd name="connsiteX3" fmla="*/ 175827 w 330969"/>
                <a:gd name="connsiteY3" fmla="*/ 134456 h 330969"/>
                <a:gd name="connsiteX4" fmla="*/ 134456 w 330969"/>
                <a:gd name="connsiteY4" fmla="*/ 175827 h 3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969" h="330969">
                  <a:moveTo>
                    <a:pt x="134456" y="175827"/>
                  </a:moveTo>
                  <a:cubicBezTo>
                    <a:pt x="134456" y="198623"/>
                    <a:pt x="152991" y="217199"/>
                    <a:pt x="175827" y="217199"/>
                  </a:cubicBezTo>
                  <a:cubicBezTo>
                    <a:pt x="198664" y="217199"/>
                    <a:pt x="217199" y="198623"/>
                    <a:pt x="217199" y="175827"/>
                  </a:cubicBezTo>
                  <a:cubicBezTo>
                    <a:pt x="217199" y="153032"/>
                    <a:pt x="198664" y="134456"/>
                    <a:pt x="175827" y="134456"/>
                  </a:cubicBezTo>
                  <a:cubicBezTo>
                    <a:pt x="152991" y="134456"/>
                    <a:pt x="134456" y="153032"/>
                    <a:pt x="134456" y="175827"/>
                  </a:cubicBezTo>
                </a:path>
              </a:pathLst>
            </a:custGeom>
            <a:solidFill>
              <a:srgbClr val="784719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41">
              <a:extLst>
                <a:ext uri="{FF2B5EF4-FFF2-40B4-BE49-F238E27FC236}">
                  <a16:creationId xmlns="" xmlns:a16="http://schemas.microsoft.com/office/drawing/2014/main" id="{DEB22223-1CC2-476D-8A85-D6057D3FC4E1}"/>
                </a:ext>
              </a:extLst>
            </p:cNvPr>
            <p:cNvSpPr/>
            <p:nvPr/>
          </p:nvSpPr>
          <p:spPr>
            <a:xfrm>
              <a:off x="-2212243" y="3019922"/>
              <a:ext cx="330969" cy="330969"/>
            </a:xfrm>
            <a:custGeom>
              <a:avLst/>
              <a:gdLst>
                <a:gd name="connsiteX0" fmla="*/ 134456 w 330969"/>
                <a:gd name="connsiteY0" fmla="*/ 175827 h 330969"/>
                <a:gd name="connsiteX1" fmla="*/ 175827 w 330969"/>
                <a:gd name="connsiteY1" fmla="*/ 217199 h 330969"/>
                <a:gd name="connsiteX2" fmla="*/ 217199 w 330969"/>
                <a:gd name="connsiteY2" fmla="*/ 175827 h 330969"/>
                <a:gd name="connsiteX3" fmla="*/ 175827 w 330969"/>
                <a:gd name="connsiteY3" fmla="*/ 134456 h 330969"/>
                <a:gd name="connsiteX4" fmla="*/ 134456 w 330969"/>
                <a:gd name="connsiteY4" fmla="*/ 175827 h 3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969" h="330969">
                  <a:moveTo>
                    <a:pt x="134456" y="175827"/>
                  </a:moveTo>
                  <a:cubicBezTo>
                    <a:pt x="134456" y="198623"/>
                    <a:pt x="152991" y="217199"/>
                    <a:pt x="175827" y="217199"/>
                  </a:cubicBezTo>
                  <a:cubicBezTo>
                    <a:pt x="198664" y="217199"/>
                    <a:pt x="217199" y="198623"/>
                    <a:pt x="217199" y="175827"/>
                  </a:cubicBezTo>
                  <a:cubicBezTo>
                    <a:pt x="217199" y="153032"/>
                    <a:pt x="198664" y="134456"/>
                    <a:pt x="175827" y="134456"/>
                  </a:cubicBezTo>
                  <a:cubicBezTo>
                    <a:pt x="152991" y="134456"/>
                    <a:pt x="134456" y="153032"/>
                    <a:pt x="134456" y="175827"/>
                  </a:cubicBezTo>
                </a:path>
              </a:pathLst>
            </a:custGeom>
            <a:solidFill>
              <a:srgbClr val="784719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42">
              <a:extLst>
                <a:ext uri="{FF2B5EF4-FFF2-40B4-BE49-F238E27FC236}">
                  <a16:creationId xmlns="" xmlns:a16="http://schemas.microsoft.com/office/drawing/2014/main" id="{FDB59ED7-0507-4E18-A199-A8D9BE67E6BA}"/>
                </a:ext>
              </a:extLst>
            </p:cNvPr>
            <p:cNvSpPr/>
            <p:nvPr/>
          </p:nvSpPr>
          <p:spPr>
            <a:xfrm>
              <a:off x="-2377728" y="2573986"/>
              <a:ext cx="992908" cy="1117021"/>
            </a:xfrm>
            <a:custGeom>
              <a:avLst/>
              <a:gdLst>
                <a:gd name="connsiteX0" fmla="*/ 879137 w 992907"/>
                <a:gd name="connsiteY0" fmla="*/ 332165 h 1117020"/>
                <a:gd name="connsiteX1" fmla="*/ 134456 w 992907"/>
                <a:gd name="connsiteY1" fmla="*/ 332165 h 1117020"/>
                <a:gd name="connsiteX2" fmla="*/ 134456 w 992907"/>
                <a:gd name="connsiteY2" fmla="*/ 621763 h 1117020"/>
                <a:gd name="connsiteX3" fmla="*/ 506797 w 992907"/>
                <a:gd name="connsiteY3" fmla="*/ 994103 h 1117020"/>
                <a:gd name="connsiteX4" fmla="*/ 879137 w 992907"/>
                <a:gd name="connsiteY4" fmla="*/ 621763 h 1117020"/>
                <a:gd name="connsiteX5" fmla="*/ 879137 w 992907"/>
                <a:gd name="connsiteY5" fmla="*/ 332165 h 111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907" h="1117020">
                  <a:moveTo>
                    <a:pt x="879137" y="332165"/>
                  </a:moveTo>
                  <a:cubicBezTo>
                    <a:pt x="879137" y="16296"/>
                    <a:pt x="134456" y="126509"/>
                    <a:pt x="134456" y="332165"/>
                  </a:cubicBezTo>
                  <a:lnTo>
                    <a:pt x="134456" y="621763"/>
                  </a:lnTo>
                  <a:cubicBezTo>
                    <a:pt x="134456" y="827419"/>
                    <a:pt x="301099" y="994103"/>
                    <a:pt x="506797" y="994103"/>
                  </a:cubicBezTo>
                  <a:cubicBezTo>
                    <a:pt x="712453" y="994103"/>
                    <a:pt x="879137" y="827419"/>
                    <a:pt x="879137" y="621763"/>
                  </a:cubicBezTo>
                  <a:lnTo>
                    <a:pt x="879137" y="332165"/>
                  </a:lnTo>
                  <a:close/>
                </a:path>
              </a:pathLst>
            </a:custGeom>
            <a:solidFill>
              <a:srgbClr val="FFB74D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43">
              <a:extLst>
                <a:ext uri="{FF2B5EF4-FFF2-40B4-BE49-F238E27FC236}">
                  <a16:creationId xmlns="" xmlns:a16="http://schemas.microsoft.com/office/drawing/2014/main" id="{F32DB020-E2E7-4835-9AA0-E1C178B82B42}"/>
                </a:ext>
              </a:extLst>
            </p:cNvPr>
            <p:cNvSpPr/>
            <p:nvPr/>
          </p:nvSpPr>
          <p:spPr>
            <a:xfrm>
              <a:off x="-2625955" y="2357984"/>
              <a:ext cx="1489361" cy="1406619"/>
            </a:xfrm>
            <a:custGeom>
              <a:avLst/>
              <a:gdLst>
                <a:gd name="connsiteX0" fmla="*/ 755023 w 1489361"/>
                <a:gd name="connsiteY0" fmla="*/ 134456 h 1406618"/>
                <a:gd name="connsiteX1" fmla="*/ 134456 w 1489361"/>
                <a:gd name="connsiteY1" fmla="*/ 1097825 h 1406618"/>
                <a:gd name="connsiteX2" fmla="*/ 424054 w 1489361"/>
                <a:gd name="connsiteY2" fmla="*/ 1292848 h 1406618"/>
                <a:gd name="connsiteX3" fmla="*/ 424054 w 1489361"/>
                <a:gd name="connsiteY3" fmla="*/ 755023 h 1406618"/>
                <a:gd name="connsiteX4" fmla="*/ 920508 w 1489361"/>
                <a:gd name="connsiteY4" fmla="*/ 465425 h 1406618"/>
                <a:gd name="connsiteX5" fmla="*/ 1085993 w 1489361"/>
                <a:gd name="connsiteY5" fmla="*/ 672281 h 1406618"/>
                <a:gd name="connsiteX6" fmla="*/ 1085993 w 1489361"/>
                <a:gd name="connsiteY6" fmla="*/ 1292848 h 1406618"/>
                <a:gd name="connsiteX7" fmla="*/ 1375591 w 1489361"/>
                <a:gd name="connsiteY7" fmla="*/ 1044621 h 1406618"/>
                <a:gd name="connsiteX8" fmla="*/ 920508 w 1489361"/>
                <a:gd name="connsiteY8" fmla="*/ 217199 h 1406618"/>
                <a:gd name="connsiteX9" fmla="*/ 879137 w 1489361"/>
                <a:gd name="connsiteY9" fmla="*/ 134456 h 1406618"/>
                <a:gd name="connsiteX10" fmla="*/ 755023 w 1489361"/>
                <a:gd name="connsiteY10" fmla="*/ 134456 h 14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9361" h="1406618">
                  <a:moveTo>
                    <a:pt x="755023" y="134456"/>
                  </a:moveTo>
                  <a:cubicBezTo>
                    <a:pt x="503694" y="134456"/>
                    <a:pt x="134456" y="275284"/>
                    <a:pt x="134456" y="1097825"/>
                  </a:cubicBezTo>
                  <a:lnTo>
                    <a:pt x="424054" y="1292848"/>
                  </a:lnTo>
                  <a:lnTo>
                    <a:pt x="424054" y="755023"/>
                  </a:lnTo>
                  <a:lnTo>
                    <a:pt x="920508" y="465425"/>
                  </a:lnTo>
                  <a:lnTo>
                    <a:pt x="1085993" y="672281"/>
                  </a:lnTo>
                  <a:lnTo>
                    <a:pt x="1085993" y="1292848"/>
                  </a:lnTo>
                  <a:lnTo>
                    <a:pt x="1375591" y="1044621"/>
                  </a:lnTo>
                  <a:cubicBezTo>
                    <a:pt x="1375591" y="878103"/>
                    <a:pt x="1347707" y="217199"/>
                    <a:pt x="920508" y="217199"/>
                  </a:cubicBezTo>
                  <a:lnTo>
                    <a:pt x="879137" y="134456"/>
                  </a:lnTo>
                  <a:lnTo>
                    <a:pt x="755023" y="134456"/>
                  </a:lnTo>
                  <a:close/>
                </a:path>
              </a:pathLst>
            </a:custGeom>
            <a:solidFill>
              <a:srgbClr val="FF5722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44">
              <a:extLst>
                <a:ext uri="{FF2B5EF4-FFF2-40B4-BE49-F238E27FC236}">
                  <a16:creationId xmlns="" xmlns:a16="http://schemas.microsoft.com/office/drawing/2014/main" id="{E92FA4C3-12D4-4021-9AD9-985509BBECE2}"/>
                </a:ext>
              </a:extLst>
            </p:cNvPr>
            <p:cNvSpPr/>
            <p:nvPr/>
          </p:nvSpPr>
          <p:spPr>
            <a:xfrm>
              <a:off x="-1881274" y="3019922"/>
              <a:ext cx="330969" cy="330969"/>
            </a:xfrm>
            <a:custGeom>
              <a:avLst/>
              <a:gdLst>
                <a:gd name="connsiteX0" fmla="*/ 134456 w 330969"/>
                <a:gd name="connsiteY0" fmla="*/ 175827 h 330969"/>
                <a:gd name="connsiteX1" fmla="*/ 175827 w 330969"/>
                <a:gd name="connsiteY1" fmla="*/ 217199 h 330969"/>
                <a:gd name="connsiteX2" fmla="*/ 217199 w 330969"/>
                <a:gd name="connsiteY2" fmla="*/ 175827 h 330969"/>
                <a:gd name="connsiteX3" fmla="*/ 175827 w 330969"/>
                <a:gd name="connsiteY3" fmla="*/ 134456 h 330969"/>
                <a:gd name="connsiteX4" fmla="*/ 134456 w 330969"/>
                <a:gd name="connsiteY4" fmla="*/ 175827 h 3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969" h="330969">
                  <a:moveTo>
                    <a:pt x="134456" y="175827"/>
                  </a:moveTo>
                  <a:cubicBezTo>
                    <a:pt x="134456" y="198623"/>
                    <a:pt x="152991" y="217199"/>
                    <a:pt x="175827" y="217199"/>
                  </a:cubicBezTo>
                  <a:cubicBezTo>
                    <a:pt x="198664" y="217199"/>
                    <a:pt x="217199" y="198623"/>
                    <a:pt x="217199" y="175827"/>
                  </a:cubicBezTo>
                  <a:cubicBezTo>
                    <a:pt x="217199" y="153032"/>
                    <a:pt x="198664" y="134456"/>
                    <a:pt x="175827" y="134456"/>
                  </a:cubicBezTo>
                  <a:cubicBezTo>
                    <a:pt x="152991" y="134456"/>
                    <a:pt x="134456" y="153032"/>
                    <a:pt x="134456" y="175827"/>
                  </a:cubicBezTo>
                </a:path>
              </a:pathLst>
            </a:custGeom>
            <a:solidFill>
              <a:srgbClr val="784719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45">
              <a:extLst>
                <a:ext uri="{FF2B5EF4-FFF2-40B4-BE49-F238E27FC236}">
                  <a16:creationId xmlns="" xmlns:a16="http://schemas.microsoft.com/office/drawing/2014/main" id="{D47A9568-883B-4A07-A186-A2411E426190}"/>
                </a:ext>
              </a:extLst>
            </p:cNvPr>
            <p:cNvSpPr/>
            <p:nvPr/>
          </p:nvSpPr>
          <p:spPr>
            <a:xfrm>
              <a:off x="-2212243" y="3019922"/>
              <a:ext cx="330969" cy="330969"/>
            </a:xfrm>
            <a:custGeom>
              <a:avLst/>
              <a:gdLst>
                <a:gd name="connsiteX0" fmla="*/ 134456 w 330969"/>
                <a:gd name="connsiteY0" fmla="*/ 175827 h 330969"/>
                <a:gd name="connsiteX1" fmla="*/ 175827 w 330969"/>
                <a:gd name="connsiteY1" fmla="*/ 217199 h 330969"/>
                <a:gd name="connsiteX2" fmla="*/ 217199 w 330969"/>
                <a:gd name="connsiteY2" fmla="*/ 175827 h 330969"/>
                <a:gd name="connsiteX3" fmla="*/ 175827 w 330969"/>
                <a:gd name="connsiteY3" fmla="*/ 134456 h 330969"/>
                <a:gd name="connsiteX4" fmla="*/ 134456 w 330969"/>
                <a:gd name="connsiteY4" fmla="*/ 175827 h 3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969" h="330969">
                  <a:moveTo>
                    <a:pt x="134456" y="175827"/>
                  </a:moveTo>
                  <a:cubicBezTo>
                    <a:pt x="134456" y="198623"/>
                    <a:pt x="152991" y="217199"/>
                    <a:pt x="175827" y="217199"/>
                  </a:cubicBezTo>
                  <a:cubicBezTo>
                    <a:pt x="198664" y="217199"/>
                    <a:pt x="217199" y="198623"/>
                    <a:pt x="217199" y="175827"/>
                  </a:cubicBezTo>
                  <a:cubicBezTo>
                    <a:pt x="217199" y="153032"/>
                    <a:pt x="198664" y="134456"/>
                    <a:pt x="175827" y="134456"/>
                  </a:cubicBezTo>
                  <a:cubicBezTo>
                    <a:pt x="152991" y="134456"/>
                    <a:pt x="134456" y="153032"/>
                    <a:pt x="134456" y="175827"/>
                  </a:cubicBezTo>
                </a:path>
              </a:pathLst>
            </a:custGeom>
            <a:solidFill>
              <a:srgbClr val="784719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46">
              <a:extLst>
                <a:ext uri="{FF2B5EF4-FFF2-40B4-BE49-F238E27FC236}">
                  <a16:creationId xmlns="" xmlns:a16="http://schemas.microsoft.com/office/drawing/2014/main" id="{B48D970C-71CE-455F-964D-E8BF8B4C6552}"/>
                </a:ext>
              </a:extLst>
            </p:cNvPr>
            <p:cNvSpPr/>
            <p:nvPr/>
          </p:nvSpPr>
          <p:spPr>
            <a:xfrm>
              <a:off x="-2667326" y="3475005"/>
              <a:ext cx="1572104" cy="786052"/>
            </a:xfrm>
            <a:custGeom>
              <a:avLst/>
              <a:gdLst>
                <a:gd name="connsiteX0" fmla="*/ 1458333 w 1572103"/>
                <a:gd name="connsiteY0" fmla="*/ 672281 h 786051"/>
                <a:gd name="connsiteX1" fmla="*/ 134456 w 1572103"/>
                <a:gd name="connsiteY1" fmla="*/ 672281 h 786051"/>
                <a:gd name="connsiteX2" fmla="*/ 589539 w 1572103"/>
                <a:gd name="connsiteY2" fmla="*/ 134456 h 786051"/>
                <a:gd name="connsiteX3" fmla="*/ 1003250 w 1572103"/>
                <a:gd name="connsiteY3" fmla="*/ 134456 h 786051"/>
                <a:gd name="connsiteX4" fmla="*/ 1458333 w 1572103"/>
                <a:gd name="connsiteY4" fmla="*/ 672281 h 78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2103" h="786051">
                  <a:moveTo>
                    <a:pt x="1458333" y="672281"/>
                  </a:moveTo>
                  <a:lnTo>
                    <a:pt x="134456" y="672281"/>
                  </a:lnTo>
                  <a:cubicBezTo>
                    <a:pt x="134456" y="216619"/>
                    <a:pt x="589539" y="134456"/>
                    <a:pt x="589539" y="134456"/>
                  </a:cubicBezTo>
                  <a:lnTo>
                    <a:pt x="1003250" y="134456"/>
                  </a:lnTo>
                  <a:cubicBezTo>
                    <a:pt x="1003250" y="134456"/>
                    <a:pt x="1458333" y="218233"/>
                    <a:pt x="1458333" y="672281"/>
                  </a:cubicBezTo>
                </a:path>
              </a:pathLst>
            </a:custGeom>
            <a:solidFill>
              <a:srgbClr val="B3E5FC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47">
              <a:extLst>
                <a:ext uri="{FF2B5EF4-FFF2-40B4-BE49-F238E27FC236}">
                  <a16:creationId xmlns="" xmlns:a16="http://schemas.microsoft.com/office/drawing/2014/main" id="{A4C62736-E7C4-49AF-B5F7-70A198200DDF}"/>
                </a:ext>
              </a:extLst>
            </p:cNvPr>
            <p:cNvSpPr/>
            <p:nvPr/>
          </p:nvSpPr>
          <p:spPr>
            <a:xfrm>
              <a:off x="-2212243" y="3226778"/>
              <a:ext cx="661938" cy="744681"/>
            </a:xfrm>
            <a:custGeom>
              <a:avLst/>
              <a:gdLst>
                <a:gd name="connsiteX0" fmla="*/ 341312 w 661938"/>
                <a:gd name="connsiteY0" fmla="*/ 630910 h 744680"/>
                <a:gd name="connsiteX1" fmla="*/ 134456 w 661938"/>
                <a:gd name="connsiteY1" fmla="*/ 382683 h 744680"/>
                <a:gd name="connsiteX2" fmla="*/ 134456 w 661938"/>
                <a:gd name="connsiteY2" fmla="*/ 134456 h 744680"/>
                <a:gd name="connsiteX3" fmla="*/ 548168 w 661938"/>
                <a:gd name="connsiteY3" fmla="*/ 134456 h 744680"/>
                <a:gd name="connsiteX4" fmla="*/ 548168 w 661938"/>
                <a:gd name="connsiteY4" fmla="*/ 382683 h 744680"/>
                <a:gd name="connsiteX5" fmla="*/ 341312 w 661938"/>
                <a:gd name="connsiteY5" fmla="*/ 630910 h 74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8" h="744680">
                  <a:moveTo>
                    <a:pt x="341312" y="630910"/>
                  </a:moveTo>
                  <a:cubicBezTo>
                    <a:pt x="250585" y="630910"/>
                    <a:pt x="134456" y="382683"/>
                    <a:pt x="134456" y="382683"/>
                  </a:cubicBezTo>
                  <a:lnTo>
                    <a:pt x="134456" y="134456"/>
                  </a:lnTo>
                  <a:lnTo>
                    <a:pt x="548168" y="134456"/>
                  </a:lnTo>
                  <a:lnTo>
                    <a:pt x="548168" y="382683"/>
                  </a:lnTo>
                  <a:cubicBezTo>
                    <a:pt x="548168" y="382683"/>
                    <a:pt x="431997" y="630910"/>
                    <a:pt x="341312" y="630910"/>
                  </a:cubicBezTo>
                </a:path>
              </a:pathLst>
            </a:custGeom>
            <a:solidFill>
              <a:srgbClr val="FF9800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48">
              <a:extLst>
                <a:ext uri="{FF2B5EF4-FFF2-40B4-BE49-F238E27FC236}">
                  <a16:creationId xmlns="" xmlns:a16="http://schemas.microsoft.com/office/drawing/2014/main" id="{8DDFA74A-02DA-4C2F-A113-22BB00706969}"/>
                </a:ext>
              </a:extLst>
            </p:cNvPr>
            <p:cNvSpPr/>
            <p:nvPr/>
          </p:nvSpPr>
          <p:spPr>
            <a:xfrm>
              <a:off x="-2212243" y="3475005"/>
              <a:ext cx="661938" cy="537825"/>
            </a:xfrm>
            <a:custGeom>
              <a:avLst/>
              <a:gdLst>
                <a:gd name="connsiteX0" fmla="*/ 341312 w 661938"/>
                <a:gd name="connsiteY0" fmla="*/ 424054 h 537824"/>
                <a:gd name="connsiteX1" fmla="*/ 134456 w 661938"/>
                <a:gd name="connsiteY1" fmla="*/ 134456 h 537824"/>
                <a:gd name="connsiteX2" fmla="*/ 341312 w 661938"/>
                <a:gd name="connsiteY2" fmla="*/ 299941 h 537824"/>
                <a:gd name="connsiteX3" fmla="*/ 548168 w 661938"/>
                <a:gd name="connsiteY3" fmla="*/ 134456 h 537824"/>
                <a:gd name="connsiteX4" fmla="*/ 341312 w 661938"/>
                <a:gd name="connsiteY4" fmla="*/ 424054 h 5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938" h="537824">
                  <a:moveTo>
                    <a:pt x="341312" y="424054"/>
                  </a:moveTo>
                  <a:cubicBezTo>
                    <a:pt x="158451" y="424054"/>
                    <a:pt x="134456" y="134456"/>
                    <a:pt x="134456" y="134456"/>
                  </a:cubicBezTo>
                  <a:cubicBezTo>
                    <a:pt x="134456" y="134456"/>
                    <a:pt x="238174" y="299941"/>
                    <a:pt x="341312" y="299941"/>
                  </a:cubicBezTo>
                  <a:cubicBezTo>
                    <a:pt x="444450" y="299941"/>
                    <a:pt x="548168" y="134456"/>
                    <a:pt x="548168" y="134456"/>
                  </a:cubicBezTo>
                  <a:cubicBezTo>
                    <a:pt x="548168" y="134456"/>
                    <a:pt x="524172" y="424054"/>
                    <a:pt x="341312" y="424054"/>
                  </a:cubicBezTo>
                </a:path>
              </a:pathLst>
            </a:custGeom>
            <a:solidFill>
              <a:srgbClr val="FFB74D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49">
              <a:extLst>
                <a:ext uri="{FF2B5EF4-FFF2-40B4-BE49-F238E27FC236}">
                  <a16:creationId xmlns="" xmlns:a16="http://schemas.microsoft.com/office/drawing/2014/main" id="{80D321D6-73D0-411A-8F20-A9558FA3F3C5}"/>
                </a:ext>
              </a:extLst>
            </p:cNvPr>
            <p:cNvSpPr/>
            <p:nvPr/>
          </p:nvSpPr>
          <p:spPr>
            <a:xfrm>
              <a:off x="-2667326" y="3475005"/>
              <a:ext cx="1572104" cy="786052"/>
            </a:xfrm>
            <a:custGeom>
              <a:avLst/>
              <a:gdLst>
                <a:gd name="connsiteX0" fmla="*/ 1458333 w 1572103"/>
                <a:gd name="connsiteY0" fmla="*/ 672281 h 786051"/>
                <a:gd name="connsiteX1" fmla="*/ 134456 w 1572103"/>
                <a:gd name="connsiteY1" fmla="*/ 672281 h 786051"/>
                <a:gd name="connsiteX2" fmla="*/ 589539 w 1572103"/>
                <a:gd name="connsiteY2" fmla="*/ 134456 h 786051"/>
                <a:gd name="connsiteX3" fmla="*/ 1003250 w 1572103"/>
                <a:gd name="connsiteY3" fmla="*/ 134456 h 786051"/>
                <a:gd name="connsiteX4" fmla="*/ 1458333 w 1572103"/>
                <a:gd name="connsiteY4" fmla="*/ 672281 h 78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2103" h="786051">
                  <a:moveTo>
                    <a:pt x="1458333" y="672281"/>
                  </a:moveTo>
                  <a:lnTo>
                    <a:pt x="134456" y="672281"/>
                  </a:lnTo>
                  <a:cubicBezTo>
                    <a:pt x="134456" y="216619"/>
                    <a:pt x="589539" y="134456"/>
                    <a:pt x="589539" y="134456"/>
                  </a:cubicBezTo>
                  <a:lnTo>
                    <a:pt x="1003250" y="134456"/>
                  </a:lnTo>
                  <a:cubicBezTo>
                    <a:pt x="1003250" y="134456"/>
                    <a:pt x="1458333" y="218233"/>
                    <a:pt x="1458333" y="672281"/>
                  </a:cubicBezTo>
                </a:path>
              </a:pathLst>
            </a:custGeom>
            <a:solidFill>
              <a:srgbClr val="B3E5FC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50">
              <a:extLst>
                <a:ext uri="{FF2B5EF4-FFF2-40B4-BE49-F238E27FC236}">
                  <a16:creationId xmlns="" xmlns:a16="http://schemas.microsoft.com/office/drawing/2014/main" id="{CEE0802C-F91C-4C57-AAE0-7BEDB3D5C9D8}"/>
                </a:ext>
              </a:extLst>
            </p:cNvPr>
            <p:cNvSpPr/>
            <p:nvPr/>
          </p:nvSpPr>
          <p:spPr>
            <a:xfrm>
              <a:off x="-2212243" y="3226778"/>
              <a:ext cx="661938" cy="744681"/>
            </a:xfrm>
            <a:custGeom>
              <a:avLst/>
              <a:gdLst>
                <a:gd name="connsiteX0" fmla="*/ 341312 w 661938"/>
                <a:gd name="connsiteY0" fmla="*/ 630910 h 744680"/>
                <a:gd name="connsiteX1" fmla="*/ 134456 w 661938"/>
                <a:gd name="connsiteY1" fmla="*/ 382683 h 744680"/>
                <a:gd name="connsiteX2" fmla="*/ 134456 w 661938"/>
                <a:gd name="connsiteY2" fmla="*/ 134456 h 744680"/>
                <a:gd name="connsiteX3" fmla="*/ 548168 w 661938"/>
                <a:gd name="connsiteY3" fmla="*/ 134456 h 744680"/>
                <a:gd name="connsiteX4" fmla="*/ 548168 w 661938"/>
                <a:gd name="connsiteY4" fmla="*/ 382683 h 744680"/>
                <a:gd name="connsiteX5" fmla="*/ 341312 w 661938"/>
                <a:gd name="connsiteY5" fmla="*/ 630910 h 74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8" h="744680">
                  <a:moveTo>
                    <a:pt x="341312" y="630910"/>
                  </a:moveTo>
                  <a:cubicBezTo>
                    <a:pt x="250585" y="630910"/>
                    <a:pt x="134456" y="382683"/>
                    <a:pt x="134456" y="382683"/>
                  </a:cubicBezTo>
                  <a:lnTo>
                    <a:pt x="134456" y="134456"/>
                  </a:lnTo>
                  <a:lnTo>
                    <a:pt x="548168" y="134456"/>
                  </a:lnTo>
                  <a:lnTo>
                    <a:pt x="548168" y="382683"/>
                  </a:lnTo>
                  <a:cubicBezTo>
                    <a:pt x="548168" y="382683"/>
                    <a:pt x="431997" y="630910"/>
                    <a:pt x="341312" y="630910"/>
                  </a:cubicBezTo>
                </a:path>
              </a:pathLst>
            </a:custGeom>
            <a:solidFill>
              <a:srgbClr val="FF9800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51">
              <a:extLst>
                <a:ext uri="{FF2B5EF4-FFF2-40B4-BE49-F238E27FC236}">
                  <a16:creationId xmlns="" xmlns:a16="http://schemas.microsoft.com/office/drawing/2014/main" id="{1ED91636-E25A-4430-AB8B-E35F266FF197}"/>
                </a:ext>
              </a:extLst>
            </p:cNvPr>
            <p:cNvSpPr/>
            <p:nvPr/>
          </p:nvSpPr>
          <p:spPr>
            <a:xfrm>
              <a:off x="-2212243" y="3475005"/>
              <a:ext cx="661938" cy="537825"/>
            </a:xfrm>
            <a:custGeom>
              <a:avLst/>
              <a:gdLst>
                <a:gd name="connsiteX0" fmla="*/ 341312 w 661938"/>
                <a:gd name="connsiteY0" fmla="*/ 424054 h 537824"/>
                <a:gd name="connsiteX1" fmla="*/ 134456 w 661938"/>
                <a:gd name="connsiteY1" fmla="*/ 134456 h 537824"/>
                <a:gd name="connsiteX2" fmla="*/ 341312 w 661938"/>
                <a:gd name="connsiteY2" fmla="*/ 299941 h 537824"/>
                <a:gd name="connsiteX3" fmla="*/ 548168 w 661938"/>
                <a:gd name="connsiteY3" fmla="*/ 134456 h 537824"/>
                <a:gd name="connsiteX4" fmla="*/ 341312 w 661938"/>
                <a:gd name="connsiteY4" fmla="*/ 424054 h 5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938" h="537824">
                  <a:moveTo>
                    <a:pt x="341312" y="424054"/>
                  </a:moveTo>
                  <a:cubicBezTo>
                    <a:pt x="158451" y="424054"/>
                    <a:pt x="134456" y="134456"/>
                    <a:pt x="134456" y="134456"/>
                  </a:cubicBezTo>
                  <a:cubicBezTo>
                    <a:pt x="134456" y="134456"/>
                    <a:pt x="238174" y="299941"/>
                    <a:pt x="341312" y="299941"/>
                  </a:cubicBezTo>
                  <a:cubicBezTo>
                    <a:pt x="444450" y="299941"/>
                    <a:pt x="548168" y="134456"/>
                    <a:pt x="548168" y="134456"/>
                  </a:cubicBezTo>
                  <a:cubicBezTo>
                    <a:pt x="548168" y="134456"/>
                    <a:pt x="524172" y="424054"/>
                    <a:pt x="341312" y="424054"/>
                  </a:cubicBezTo>
                </a:path>
              </a:pathLst>
            </a:custGeom>
            <a:solidFill>
              <a:srgbClr val="FFB74D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52">
              <a:extLst>
                <a:ext uri="{FF2B5EF4-FFF2-40B4-BE49-F238E27FC236}">
                  <a16:creationId xmlns="" xmlns:a16="http://schemas.microsoft.com/office/drawing/2014/main" id="{EDD85BB1-7F60-4688-BBB4-069B3B31C304}"/>
                </a:ext>
              </a:extLst>
            </p:cNvPr>
            <p:cNvSpPr/>
            <p:nvPr/>
          </p:nvSpPr>
          <p:spPr>
            <a:xfrm>
              <a:off x="-2212243" y="3226778"/>
              <a:ext cx="661938" cy="744681"/>
            </a:xfrm>
            <a:custGeom>
              <a:avLst/>
              <a:gdLst>
                <a:gd name="connsiteX0" fmla="*/ 341312 w 661938"/>
                <a:gd name="connsiteY0" fmla="*/ 630910 h 744680"/>
                <a:gd name="connsiteX1" fmla="*/ 134456 w 661938"/>
                <a:gd name="connsiteY1" fmla="*/ 382683 h 744680"/>
                <a:gd name="connsiteX2" fmla="*/ 134456 w 661938"/>
                <a:gd name="connsiteY2" fmla="*/ 134456 h 744680"/>
                <a:gd name="connsiteX3" fmla="*/ 548168 w 661938"/>
                <a:gd name="connsiteY3" fmla="*/ 134456 h 744680"/>
                <a:gd name="connsiteX4" fmla="*/ 548168 w 661938"/>
                <a:gd name="connsiteY4" fmla="*/ 382683 h 744680"/>
                <a:gd name="connsiteX5" fmla="*/ 341312 w 661938"/>
                <a:gd name="connsiteY5" fmla="*/ 630910 h 74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8" h="744680">
                  <a:moveTo>
                    <a:pt x="341312" y="630910"/>
                  </a:moveTo>
                  <a:cubicBezTo>
                    <a:pt x="250585" y="630910"/>
                    <a:pt x="134456" y="382683"/>
                    <a:pt x="134456" y="382683"/>
                  </a:cubicBezTo>
                  <a:lnTo>
                    <a:pt x="134456" y="134456"/>
                  </a:lnTo>
                  <a:lnTo>
                    <a:pt x="548168" y="134456"/>
                  </a:lnTo>
                  <a:lnTo>
                    <a:pt x="548168" y="382683"/>
                  </a:lnTo>
                  <a:cubicBezTo>
                    <a:pt x="548168" y="382683"/>
                    <a:pt x="431997" y="630910"/>
                    <a:pt x="341312" y="630910"/>
                  </a:cubicBezTo>
                </a:path>
              </a:pathLst>
            </a:custGeom>
            <a:solidFill>
              <a:srgbClr val="FF9800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53">
              <a:extLst>
                <a:ext uri="{FF2B5EF4-FFF2-40B4-BE49-F238E27FC236}">
                  <a16:creationId xmlns="" xmlns:a16="http://schemas.microsoft.com/office/drawing/2014/main" id="{B3ECF013-F75F-40F2-AC1C-D2ADBA31059B}"/>
                </a:ext>
              </a:extLst>
            </p:cNvPr>
            <p:cNvSpPr/>
            <p:nvPr/>
          </p:nvSpPr>
          <p:spPr>
            <a:xfrm>
              <a:off x="-2212243" y="3475005"/>
              <a:ext cx="661938" cy="537825"/>
            </a:xfrm>
            <a:custGeom>
              <a:avLst/>
              <a:gdLst>
                <a:gd name="connsiteX0" fmla="*/ 341312 w 661938"/>
                <a:gd name="connsiteY0" fmla="*/ 424054 h 537824"/>
                <a:gd name="connsiteX1" fmla="*/ 134456 w 661938"/>
                <a:gd name="connsiteY1" fmla="*/ 134456 h 537824"/>
                <a:gd name="connsiteX2" fmla="*/ 341312 w 661938"/>
                <a:gd name="connsiteY2" fmla="*/ 299941 h 537824"/>
                <a:gd name="connsiteX3" fmla="*/ 548168 w 661938"/>
                <a:gd name="connsiteY3" fmla="*/ 134456 h 537824"/>
                <a:gd name="connsiteX4" fmla="*/ 341312 w 661938"/>
                <a:gd name="connsiteY4" fmla="*/ 424054 h 5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938" h="537824">
                  <a:moveTo>
                    <a:pt x="341312" y="424054"/>
                  </a:moveTo>
                  <a:cubicBezTo>
                    <a:pt x="158451" y="424054"/>
                    <a:pt x="134456" y="134456"/>
                    <a:pt x="134456" y="134456"/>
                  </a:cubicBezTo>
                  <a:cubicBezTo>
                    <a:pt x="134456" y="134456"/>
                    <a:pt x="238174" y="299941"/>
                    <a:pt x="341312" y="299941"/>
                  </a:cubicBezTo>
                  <a:cubicBezTo>
                    <a:pt x="444450" y="299941"/>
                    <a:pt x="548168" y="134456"/>
                    <a:pt x="548168" y="134456"/>
                  </a:cubicBezTo>
                  <a:cubicBezTo>
                    <a:pt x="548168" y="134456"/>
                    <a:pt x="524172" y="424054"/>
                    <a:pt x="341312" y="424054"/>
                  </a:cubicBezTo>
                </a:path>
              </a:pathLst>
            </a:custGeom>
            <a:solidFill>
              <a:srgbClr val="FFB74D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54">
              <a:extLst>
                <a:ext uri="{FF2B5EF4-FFF2-40B4-BE49-F238E27FC236}">
                  <a16:creationId xmlns="" xmlns:a16="http://schemas.microsoft.com/office/drawing/2014/main" id="{48CC152B-9A6E-42FE-9A72-C91DF1D403C9}"/>
                </a:ext>
              </a:extLst>
            </p:cNvPr>
            <p:cNvSpPr/>
            <p:nvPr/>
          </p:nvSpPr>
          <p:spPr>
            <a:xfrm>
              <a:off x="-2667326" y="3475005"/>
              <a:ext cx="1572104" cy="786052"/>
            </a:xfrm>
            <a:custGeom>
              <a:avLst/>
              <a:gdLst>
                <a:gd name="connsiteX0" fmla="*/ 1003250 w 1572103"/>
                <a:gd name="connsiteY0" fmla="*/ 134456 h 786051"/>
                <a:gd name="connsiteX1" fmla="*/ 1003250 w 1572103"/>
                <a:gd name="connsiteY1" fmla="*/ 134456 h 786051"/>
                <a:gd name="connsiteX2" fmla="*/ 589539 w 1572103"/>
                <a:gd name="connsiteY2" fmla="*/ 134456 h 786051"/>
                <a:gd name="connsiteX3" fmla="*/ 134456 w 1572103"/>
                <a:gd name="connsiteY3" fmla="*/ 672281 h 786051"/>
                <a:gd name="connsiteX4" fmla="*/ 1458333 w 1572103"/>
                <a:gd name="connsiteY4" fmla="*/ 672281 h 786051"/>
                <a:gd name="connsiteX5" fmla="*/ 1003250 w 1572103"/>
                <a:gd name="connsiteY5" fmla="*/ 134456 h 78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2103" h="786051">
                  <a:moveTo>
                    <a:pt x="1003250" y="134456"/>
                  </a:moveTo>
                  <a:lnTo>
                    <a:pt x="1003250" y="134456"/>
                  </a:lnTo>
                  <a:lnTo>
                    <a:pt x="589539" y="134456"/>
                  </a:lnTo>
                  <a:cubicBezTo>
                    <a:pt x="589539" y="134456"/>
                    <a:pt x="134456" y="216619"/>
                    <a:pt x="134456" y="672281"/>
                  </a:cubicBezTo>
                  <a:lnTo>
                    <a:pt x="1458333" y="672281"/>
                  </a:lnTo>
                  <a:cubicBezTo>
                    <a:pt x="1458333" y="218233"/>
                    <a:pt x="1003250" y="134456"/>
                    <a:pt x="1003250" y="134456"/>
                  </a:cubicBezTo>
                </a:path>
              </a:pathLst>
            </a:custGeom>
            <a:solidFill>
              <a:srgbClr val="A5D5D4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55">
              <a:extLst>
                <a:ext uri="{FF2B5EF4-FFF2-40B4-BE49-F238E27FC236}">
                  <a16:creationId xmlns="" xmlns:a16="http://schemas.microsoft.com/office/drawing/2014/main" id="{57365EB7-E2ED-4B17-BC1C-EBCC59211FB9}"/>
                </a:ext>
              </a:extLst>
            </p:cNvPr>
            <p:cNvSpPr/>
            <p:nvPr/>
          </p:nvSpPr>
          <p:spPr>
            <a:xfrm>
              <a:off x="-2212243" y="3226778"/>
              <a:ext cx="661938" cy="744681"/>
            </a:xfrm>
            <a:custGeom>
              <a:avLst/>
              <a:gdLst>
                <a:gd name="connsiteX0" fmla="*/ 341312 w 661938"/>
                <a:gd name="connsiteY0" fmla="*/ 630910 h 744680"/>
                <a:gd name="connsiteX1" fmla="*/ 134456 w 661938"/>
                <a:gd name="connsiteY1" fmla="*/ 382683 h 744680"/>
                <a:gd name="connsiteX2" fmla="*/ 134456 w 661938"/>
                <a:gd name="connsiteY2" fmla="*/ 134456 h 744680"/>
                <a:gd name="connsiteX3" fmla="*/ 548168 w 661938"/>
                <a:gd name="connsiteY3" fmla="*/ 134456 h 744680"/>
                <a:gd name="connsiteX4" fmla="*/ 548168 w 661938"/>
                <a:gd name="connsiteY4" fmla="*/ 382683 h 74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938" h="744680">
                  <a:moveTo>
                    <a:pt x="341312" y="630910"/>
                  </a:moveTo>
                  <a:lnTo>
                    <a:pt x="134456" y="382683"/>
                  </a:lnTo>
                  <a:lnTo>
                    <a:pt x="134456" y="134456"/>
                  </a:lnTo>
                  <a:lnTo>
                    <a:pt x="548168" y="134456"/>
                  </a:lnTo>
                  <a:lnTo>
                    <a:pt x="548168" y="382683"/>
                  </a:lnTo>
                  <a:close/>
                </a:path>
              </a:pathLst>
            </a:custGeom>
            <a:solidFill>
              <a:srgbClr val="EDA397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56">
              <a:extLst>
                <a:ext uri="{FF2B5EF4-FFF2-40B4-BE49-F238E27FC236}">
                  <a16:creationId xmlns="" xmlns:a16="http://schemas.microsoft.com/office/drawing/2014/main" id="{E59152B0-306B-4486-B2A4-0DDF8C8A8419}"/>
                </a:ext>
              </a:extLst>
            </p:cNvPr>
            <p:cNvSpPr/>
            <p:nvPr/>
          </p:nvSpPr>
          <p:spPr>
            <a:xfrm>
              <a:off x="-2300819" y="3475005"/>
              <a:ext cx="827423" cy="786052"/>
            </a:xfrm>
            <a:custGeom>
              <a:avLst/>
              <a:gdLst>
                <a:gd name="connsiteX0" fmla="*/ 636743 w 827422"/>
                <a:gd name="connsiteY0" fmla="*/ 134456 h 786051"/>
                <a:gd name="connsiteX1" fmla="*/ 429888 w 827422"/>
                <a:gd name="connsiteY1" fmla="*/ 382683 h 786051"/>
                <a:gd name="connsiteX2" fmla="*/ 223032 w 827422"/>
                <a:gd name="connsiteY2" fmla="*/ 134456 h 786051"/>
                <a:gd name="connsiteX3" fmla="*/ 134456 w 827422"/>
                <a:gd name="connsiteY3" fmla="*/ 160810 h 786051"/>
                <a:gd name="connsiteX4" fmla="*/ 159403 w 827422"/>
                <a:gd name="connsiteY4" fmla="*/ 187453 h 786051"/>
                <a:gd name="connsiteX5" fmla="*/ 366259 w 827422"/>
                <a:gd name="connsiteY5" fmla="*/ 435679 h 786051"/>
                <a:gd name="connsiteX6" fmla="*/ 388516 w 827422"/>
                <a:gd name="connsiteY6" fmla="*/ 462323 h 786051"/>
                <a:gd name="connsiteX7" fmla="*/ 388516 w 827422"/>
                <a:gd name="connsiteY7" fmla="*/ 672281 h 786051"/>
                <a:gd name="connsiteX8" fmla="*/ 471259 w 827422"/>
                <a:gd name="connsiteY8" fmla="*/ 672281 h 786051"/>
                <a:gd name="connsiteX9" fmla="*/ 471259 w 827422"/>
                <a:gd name="connsiteY9" fmla="*/ 462323 h 786051"/>
                <a:gd name="connsiteX10" fmla="*/ 493434 w 827422"/>
                <a:gd name="connsiteY10" fmla="*/ 435721 h 786051"/>
                <a:gd name="connsiteX11" fmla="*/ 700289 w 827422"/>
                <a:gd name="connsiteY11" fmla="*/ 187494 h 786051"/>
                <a:gd name="connsiteX12" fmla="*/ 722589 w 827422"/>
                <a:gd name="connsiteY12" fmla="*/ 160024 h 786051"/>
                <a:gd name="connsiteX13" fmla="*/ 636743 w 827422"/>
                <a:gd name="connsiteY13" fmla="*/ 134456 h 78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7422" h="786051">
                  <a:moveTo>
                    <a:pt x="636743" y="134456"/>
                  </a:moveTo>
                  <a:lnTo>
                    <a:pt x="429888" y="382683"/>
                  </a:lnTo>
                  <a:lnTo>
                    <a:pt x="223032" y="134456"/>
                  </a:lnTo>
                  <a:cubicBezTo>
                    <a:pt x="223032" y="134456"/>
                    <a:pt x="186625" y="141117"/>
                    <a:pt x="134456" y="160810"/>
                  </a:cubicBezTo>
                  <a:lnTo>
                    <a:pt x="159403" y="187453"/>
                  </a:lnTo>
                  <a:lnTo>
                    <a:pt x="366259" y="435679"/>
                  </a:lnTo>
                  <a:lnTo>
                    <a:pt x="388516" y="462323"/>
                  </a:lnTo>
                  <a:lnTo>
                    <a:pt x="388516" y="672281"/>
                  </a:lnTo>
                  <a:lnTo>
                    <a:pt x="471259" y="672281"/>
                  </a:lnTo>
                  <a:lnTo>
                    <a:pt x="471259" y="462323"/>
                  </a:lnTo>
                  <a:lnTo>
                    <a:pt x="493434" y="435721"/>
                  </a:lnTo>
                  <a:lnTo>
                    <a:pt x="700289" y="187494"/>
                  </a:lnTo>
                  <a:lnTo>
                    <a:pt x="722589" y="160024"/>
                  </a:lnTo>
                  <a:cubicBezTo>
                    <a:pt x="671909" y="140910"/>
                    <a:pt x="636743" y="134456"/>
                    <a:pt x="636743" y="134456"/>
                  </a:cubicBezTo>
                  <a:close/>
                </a:path>
              </a:pathLst>
            </a:custGeom>
            <a:solidFill>
              <a:srgbClr val="2DBDB6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57">
              <a:extLst>
                <a:ext uri="{FF2B5EF4-FFF2-40B4-BE49-F238E27FC236}">
                  <a16:creationId xmlns="" xmlns:a16="http://schemas.microsoft.com/office/drawing/2014/main" id="{19432C05-66F5-46EF-A8ED-8BF1F97A1BC6}"/>
                </a:ext>
              </a:extLst>
            </p:cNvPr>
            <p:cNvSpPr/>
            <p:nvPr/>
          </p:nvSpPr>
          <p:spPr>
            <a:xfrm>
              <a:off x="-2377728" y="2573986"/>
              <a:ext cx="992908" cy="1117021"/>
            </a:xfrm>
            <a:custGeom>
              <a:avLst/>
              <a:gdLst>
                <a:gd name="connsiteX0" fmla="*/ 879137 w 992907"/>
                <a:gd name="connsiteY0" fmla="*/ 332165 h 1117020"/>
                <a:gd name="connsiteX1" fmla="*/ 134456 w 992907"/>
                <a:gd name="connsiteY1" fmla="*/ 332165 h 1117020"/>
                <a:gd name="connsiteX2" fmla="*/ 134456 w 992907"/>
                <a:gd name="connsiteY2" fmla="*/ 621763 h 1117020"/>
                <a:gd name="connsiteX3" fmla="*/ 506797 w 992907"/>
                <a:gd name="connsiteY3" fmla="*/ 994103 h 1117020"/>
                <a:gd name="connsiteX4" fmla="*/ 879137 w 992907"/>
                <a:gd name="connsiteY4" fmla="*/ 621763 h 1117020"/>
                <a:gd name="connsiteX5" fmla="*/ 879137 w 992907"/>
                <a:gd name="connsiteY5" fmla="*/ 332165 h 111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907" h="1117020">
                  <a:moveTo>
                    <a:pt x="879137" y="332165"/>
                  </a:moveTo>
                  <a:cubicBezTo>
                    <a:pt x="879137" y="16296"/>
                    <a:pt x="134456" y="126509"/>
                    <a:pt x="134456" y="332165"/>
                  </a:cubicBezTo>
                  <a:lnTo>
                    <a:pt x="134456" y="621763"/>
                  </a:lnTo>
                  <a:cubicBezTo>
                    <a:pt x="134456" y="827419"/>
                    <a:pt x="301099" y="994103"/>
                    <a:pt x="506797" y="994103"/>
                  </a:cubicBezTo>
                  <a:cubicBezTo>
                    <a:pt x="712453" y="994103"/>
                    <a:pt x="879137" y="827419"/>
                    <a:pt x="879137" y="621763"/>
                  </a:cubicBezTo>
                  <a:lnTo>
                    <a:pt x="879137" y="332165"/>
                  </a:lnTo>
                  <a:close/>
                </a:path>
              </a:pathLst>
            </a:custGeom>
            <a:solidFill>
              <a:srgbClr val="F4C7BF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58">
              <a:extLst>
                <a:ext uri="{FF2B5EF4-FFF2-40B4-BE49-F238E27FC236}">
                  <a16:creationId xmlns="" xmlns:a16="http://schemas.microsoft.com/office/drawing/2014/main" id="{CAE8F5CB-A17B-45E5-98F6-D3DCC3890587}"/>
                </a:ext>
              </a:extLst>
            </p:cNvPr>
            <p:cNvSpPr/>
            <p:nvPr/>
          </p:nvSpPr>
          <p:spPr>
            <a:xfrm>
              <a:off x="-2625955" y="2357984"/>
              <a:ext cx="1489361" cy="1406619"/>
            </a:xfrm>
            <a:custGeom>
              <a:avLst/>
              <a:gdLst>
                <a:gd name="connsiteX0" fmla="*/ 755023 w 1489361"/>
                <a:gd name="connsiteY0" fmla="*/ 134456 h 1406618"/>
                <a:gd name="connsiteX1" fmla="*/ 134456 w 1489361"/>
                <a:gd name="connsiteY1" fmla="*/ 1097825 h 1406618"/>
                <a:gd name="connsiteX2" fmla="*/ 424054 w 1489361"/>
                <a:gd name="connsiteY2" fmla="*/ 1292848 h 1406618"/>
                <a:gd name="connsiteX3" fmla="*/ 424054 w 1489361"/>
                <a:gd name="connsiteY3" fmla="*/ 755023 h 1406618"/>
                <a:gd name="connsiteX4" fmla="*/ 920508 w 1489361"/>
                <a:gd name="connsiteY4" fmla="*/ 465425 h 1406618"/>
                <a:gd name="connsiteX5" fmla="*/ 1085993 w 1489361"/>
                <a:gd name="connsiteY5" fmla="*/ 672281 h 1406618"/>
                <a:gd name="connsiteX6" fmla="*/ 1085993 w 1489361"/>
                <a:gd name="connsiteY6" fmla="*/ 1292848 h 1406618"/>
                <a:gd name="connsiteX7" fmla="*/ 1375591 w 1489361"/>
                <a:gd name="connsiteY7" fmla="*/ 1044621 h 1406618"/>
                <a:gd name="connsiteX8" fmla="*/ 920508 w 1489361"/>
                <a:gd name="connsiteY8" fmla="*/ 217199 h 1406618"/>
                <a:gd name="connsiteX9" fmla="*/ 879137 w 1489361"/>
                <a:gd name="connsiteY9" fmla="*/ 134456 h 1406618"/>
                <a:gd name="connsiteX10" fmla="*/ 755023 w 1489361"/>
                <a:gd name="connsiteY10" fmla="*/ 134456 h 14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9361" h="1406618">
                  <a:moveTo>
                    <a:pt x="755023" y="134456"/>
                  </a:moveTo>
                  <a:cubicBezTo>
                    <a:pt x="503694" y="134456"/>
                    <a:pt x="134456" y="275284"/>
                    <a:pt x="134456" y="1097825"/>
                  </a:cubicBezTo>
                  <a:lnTo>
                    <a:pt x="424054" y="1292848"/>
                  </a:lnTo>
                  <a:lnTo>
                    <a:pt x="424054" y="755023"/>
                  </a:lnTo>
                  <a:lnTo>
                    <a:pt x="920508" y="465425"/>
                  </a:lnTo>
                  <a:lnTo>
                    <a:pt x="1085993" y="672281"/>
                  </a:lnTo>
                  <a:lnTo>
                    <a:pt x="1085993" y="1292848"/>
                  </a:lnTo>
                  <a:lnTo>
                    <a:pt x="1375591" y="1044621"/>
                  </a:lnTo>
                  <a:cubicBezTo>
                    <a:pt x="1375591" y="878103"/>
                    <a:pt x="1347707" y="217199"/>
                    <a:pt x="920508" y="217199"/>
                  </a:cubicBezTo>
                  <a:lnTo>
                    <a:pt x="879137" y="134456"/>
                  </a:lnTo>
                  <a:lnTo>
                    <a:pt x="755023" y="134456"/>
                  </a:lnTo>
                  <a:close/>
                </a:path>
              </a:pathLst>
            </a:custGeom>
            <a:solidFill>
              <a:srgbClr val="4A4A49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60">
              <a:extLst>
                <a:ext uri="{FF2B5EF4-FFF2-40B4-BE49-F238E27FC236}">
                  <a16:creationId xmlns="" xmlns:a16="http://schemas.microsoft.com/office/drawing/2014/main" id="{D46E64AC-8B22-4986-A70C-8255917CF984}"/>
                </a:ext>
              </a:extLst>
            </p:cNvPr>
            <p:cNvSpPr/>
            <p:nvPr/>
          </p:nvSpPr>
          <p:spPr>
            <a:xfrm>
              <a:off x="-2212243" y="3019922"/>
              <a:ext cx="661938" cy="330969"/>
            </a:xfrm>
            <a:custGeom>
              <a:avLst/>
              <a:gdLst>
                <a:gd name="connsiteX0" fmla="*/ 465425 w 661938"/>
                <a:gd name="connsiteY0" fmla="*/ 175827 h 330969"/>
                <a:gd name="connsiteX1" fmla="*/ 506797 w 661938"/>
                <a:gd name="connsiteY1" fmla="*/ 134456 h 330969"/>
                <a:gd name="connsiteX2" fmla="*/ 548168 w 661938"/>
                <a:gd name="connsiteY2" fmla="*/ 175827 h 330969"/>
                <a:gd name="connsiteX3" fmla="*/ 506797 w 661938"/>
                <a:gd name="connsiteY3" fmla="*/ 217199 h 330969"/>
                <a:gd name="connsiteX4" fmla="*/ 465425 w 661938"/>
                <a:gd name="connsiteY4" fmla="*/ 175827 h 330969"/>
                <a:gd name="connsiteX5" fmla="*/ 134456 w 661938"/>
                <a:gd name="connsiteY5" fmla="*/ 175827 h 330969"/>
                <a:gd name="connsiteX6" fmla="*/ 175827 w 661938"/>
                <a:gd name="connsiteY6" fmla="*/ 217199 h 330969"/>
                <a:gd name="connsiteX7" fmla="*/ 217199 w 661938"/>
                <a:gd name="connsiteY7" fmla="*/ 175827 h 330969"/>
                <a:gd name="connsiteX8" fmla="*/ 175827 w 661938"/>
                <a:gd name="connsiteY8" fmla="*/ 134456 h 330969"/>
                <a:gd name="connsiteX9" fmla="*/ 134456 w 661938"/>
                <a:gd name="connsiteY9" fmla="*/ 175827 h 3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938" h="330969">
                  <a:moveTo>
                    <a:pt x="465425" y="175827"/>
                  </a:moveTo>
                  <a:cubicBezTo>
                    <a:pt x="465425" y="153032"/>
                    <a:pt x="483960" y="134456"/>
                    <a:pt x="506797" y="134456"/>
                  </a:cubicBezTo>
                  <a:cubicBezTo>
                    <a:pt x="529633" y="134456"/>
                    <a:pt x="548168" y="153032"/>
                    <a:pt x="548168" y="175827"/>
                  </a:cubicBezTo>
                  <a:cubicBezTo>
                    <a:pt x="548168" y="198623"/>
                    <a:pt x="529633" y="217199"/>
                    <a:pt x="506797" y="217199"/>
                  </a:cubicBezTo>
                  <a:cubicBezTo>
                    <a:pt x="483960" y="217199"/>
                    <a:pt x="465425" y="198623"/>
                    <a:pt x="465425" y="175827"/>
                  </a:cubicBezTo>
                  <a:moveTo>
                    <a:pt x="134456" y="175827"/>
                  </a:moveTo>
                  <a:cubicBezTo>
                    <a:pt x="134456" y="198623"/>
                    <a:pt x="152991" y="217199"/>
                    <a:pt x="175827" y="217199"/>
                  </a:cubicBezTo>
                  <a:cubicBezTo>
                    <a:pt x="198664" y="217199"/>
                    <a:pt x="217199" y="198623"/>
                    <a:pt x="217199" y="175827"/>
                  </a:cubicBezTo>
                  <a:cubicBezTo>
                    <a:pt x="217199" y="153032"/>
                    <a:pt x="198664" y="134456"/>
                    <a:pt x="175827" y="134456"/>
                  </a:cubicBezTo>
                  <a:cubicBezTo>
                    <a:pt x="152991" y="134456"/>
                    <a:pt x="134456" y="153032"/>
                    <a:pt x="134456" y="175827"/>
                  </a:cubicBezTo>
                </a:path>
              </a:pathLst>
            </a:custGeom>
            <a:solidFill>
              <a:srgbClr val="663300"/>
            </a:solidFill>
            <a:ln w="41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94" name="Image 93" descr="bonhomme-lou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0"/>
            <a:ext cx="3581400" cy="3581400"/>
          </a:xfrm>
          <a:prstGeom prst="rect">
            <a:avLst/>
          </a:prstGeom>
        </p:spPr>
      </p:pic>
      <p:sp>
        <p:nvSpPr>
          <p:cNvPr id="56" name="Bulle narrative : rectangle 55">
            <a:extLst>
              <a:ext uri="{FF2B5EF4-FFF2-40B4-BE49-F238E27FC236}">
                <a16:creationId xmlns="" xmlns:a16="http://schemas.microsoft.com/office/drawing/2014/main" id="{0220CE8A-52D2-488E-8D0E-F603ED389A63}"/>
              </a:ext>
            </a:extLst>
          </p:cNvPr>
          <p:cNvSpPr/>
          <p:nvPr/>
        </p:nvSpPr>
        <p:spPr>
          <a:xfrm>
            <a:off x="278267" y="2304870"/>
            <a:ext cx="3429637" cy="2564290"/>
          </a:xfrm>
          <a:prstGeom prst="wedgeRectCallout">
            <a:avLst>
              <a:gd name="adj1" fmla="val 56484"/>
              <a:gd name="adj2" fmla="val -13733"/>
            </a:avLst>
          </a:prstGeom>
          <a:solidFill>
            <a:schemeClr val="bg1"/>
          </a:solidFill>
          <a:ln w="12700">
            <a:solidFill>
              <a:srgbClr val="2DB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Etape 3 : </a:t>
            </a:r>
          </a:p>
          <a:p>
            <a:pPr algn="just"/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algn="just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Partager le diagnostic de la cartographie des métiers et se projeter dans les suites à donner</a:t>
            </a:r>
          </a:p>
          <a:p>
            <a:pPr algn="just"/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algn="just"/>
            <a:r>
              <a:rPr lang="fr-FR" b="1" dirty="0">
                <a:solidFill>
                  <a:srgbClr val="2DBDB6"/>
                </a:solidFill>
                <a:latin typeface="Arial"/>
              </a:rPr>
              <a:t>Répondez aux questions proposées </a:t>
            </a:r>
          </a:p>
        </p:txBody>
      </p:sp>
    </p:spTree>
    <p:extLst>
      <p:ext uri="{BB962C8B-B14F-4D97-AF65-F5344CB8AC3E}">
        <p14:creationId xmlns:p14="http://schemas.microsoft.com/office/powerpoint/2010/main" val="1754646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2167B85C-EDD1-40E8-9CE9-DB72718F840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3F0C81CE-DB01-4D5F-A112-F2F705BA1519}" type="slidenum">
              <a:rPr lang="fr-FR" altLang="fr-FR" smtClean="0"/>
              <a:pPr>
                <a:defRPr/>
              </a:pPr>
              <a:t>14</a:t>
            </a:fld>
            <a:endParaRPr lang="fr-FR" altLang="fr-FR" dirty="0"/>
          </a:p>
        </p:txBody>
      </p:sp>
      <p:pic>
        <p:nvPicPr>
          <p:cNvPr id="2050" name="Picture 2" descr="image005">
            <a:extLst>
              <a:ext uri="{FF2B5EF4-FFF2-40B4-BE49-F238E27FC236}">
                <a16:creationId xmlns="" xmlns:a16="http://schemas.microsoft.com/office/drawing/2014/main" id="{EDF62047-A9B9-4614-B207-6A81BF695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55693"/>
            <a:ext cx="372241" cy="33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D52BA5EC-A2C0-40C1-8523-8073184073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0" t="1389" r="2431" b="1389"/>
          <a:stretch/>
        </p:blipFill>
        <p:spPr>
          <a:xfrm>
            <a:off x="2780643" y="4024059"/>
            <a:ext cx="3492512" cy="19252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D3AED79-80BC-428D-9C85-958E4C2478E4}"/>
              </a:ext>
            </a:extLst>
          </p:cNvPr>
          <p:cNvSpPr/>
          <p:nvPr/>
        </p:nvSpPr>
        <p:spPr>
          <a:xfrm>
            <a:off x="398940" y="2355659"/>
            <a:ext cx="8748972" cy="1534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fr-FR" sz="4000" b="1" dirty="0">
                <a:solidFill>
                  <a:srgbClr val="58585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Merci de votre participation !!!</a:t>
            </a: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endParaRPr lang="fr-FR" sz="4000" b="1" dirty="0">
              <a:solidFill>
                <a:srgbClr val="58585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BB640058-24F5-4805-8E7F-4677357B28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196"/>
          <a:stretch/>
        </p:blipFill>
        <p:spPr>
          <a:xfrm>
            <a:off x="1127127" y="6152395"/>
            <a:ext cx="6889745" cy="6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9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414693D0-659E-4391-8198-1EDA1CD95F9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75CA0939-B81C-4A00-8BD3-76FFEEFA6024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  <p:graphicFrame>
        <p:nvGraphicFramePr>
          <p:cNvPr id="9" name="Diagramme 8">
            <a:extLst>
              <a:ext uri="{FF2B5EF4-FFF2-40B4-BE49-F238E27FC236}">
                <a16:creationId xmlns="" xmlns:a16="http://schemas.microsoft.com/office/drawing/2014/main" id="{9F105653-54AA-4EFA-AC80-B593B20910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316089"/>
              </p:ext>
            </p:extLst>
          </p:nvPr>
        </p:nvGraphicFramePr>
        <p:xfrm>
          <a:off x="1043608" y="1988286"/>
          <a:ext cx="7308812" cy="4706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D9C089-4C8F-4FAD-AB3D-1C2B6E0E9A88}"/>
              </a:ext>
            </a:extLst>
          </p:cNvPr>
          <p:cNvSpPr/>
          <p:nvPr/>
        </p:nvSpPr>
        <p:spPr>
          <a:xfrm>
            <a:off x="107504" y="366623"/>
            <a:ext cx="9036496" cy="1523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fr-FR" sz="2000" b="1" dirty="0">
                <a:solidFill>
                  <a:srgbClr val="58585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Qu’il s’agisse de l’élaboration des Lignes Directrices de Gestion</a:t>
            </a:r>
            <a:br>
              <a:rPr lang="fr-FR" sz="2000" b="1" dirty="0">
                <a:solidFill>
                  <a:srgbClr val="58585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b="1" dirty="0">
                <a:solidFill>
                  <a:srgbClr val="58585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ou du Rapport Social Unique, les dispositions réglementaires récentes</a:t>
            </a:r>
            <a:br>
              <a:rPr lang="fr-FR" sz="2000" b="1" dirty="0">
                <a:solidFill>
                  <a:srgbClr val="58585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rgbClr val="58585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soulignent l’importance des données et de leur analyse</a:t>
            </a:r>
            <a:br>
              <a:rPr lang="fr-FR" sz="2400" b="1" dirty="0">
                <a:solidFill>
                  <a:srgbClr val="58585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rgbClr val="58585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dans le pilotage RH</a:t>
            </a:r>
            <a:endParaRPr lang="fr-FR" sz="2000" b="1" dirty="0">
              <a:solidFill>
                <a:srgbClr val="58585A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5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414693D0-659E-4391-8198-1EDA1CD95F9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75CA0939-B81C-4A00-8BD3-76FFEEFA6024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61A10F2-F0DE-4508-B077-B00BBEB3F33F}"/>
              </a:ext>
            </a:extLst>
          </p:cNvPr>
          <p:cNvSpPr/>
          <p:nvPr/>
        </p:nvSpPr>
        <p:spPr>
          <a:xfrm>
            <a:off x="190008" y="305072"/>
            <a:ext cx="8763983" cy="2819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fr-FR" sz="2400" b="1" dirty="0">
                <a:solidFill>
                  <a:srgbClr val="58585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avez participé</a:t>
            </a:r>
            <a:br>
              <a:rPr lang="fr-FR" sz="2400" b="1" dirty="0">
                <a:solidFill>
                  <a:srgbClr val="58585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rgbClr val="58585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la cartographie régionale des </a:t>
            </a:r>
            <a:r>
              <a:rPr lang="fr-FR" sz="2400" b="1" dirty="0" smtClean="0">
                <a:solidFill>
                  <a:srgbClr val="58585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métiers</a:t>
            </a:r>
            <a:r>
              <a:rPr lang="fr-FR" sz="2400" b="1">
                <a:solidFill>
                  <a:srgbClr val="58585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400" b="1" smtClean="0">
                <a:solidFill>
                  <a:srgbClr val="58585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FPH (Volet PNM)?</a:t>
            </a:r>
            <a:endParaRPr lang="fr-FR" sz="2400" b="1" dirty="0">
              <a:solidFill>
                <a:srgbClr val="58585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fr-FR" sz="1600" b="1" dirty="0">
                <a:solidFill>
                  <a:srgbClr val="58585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800" b="1" dirty="0">
                <a:solidFill>
                  <a:srgbClr val="1CAE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</a:t>
            </a: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fr-FR" sz="2400" b="1" dirty="0">
                <a:solidFill>
                  <a:srgbClr val="58585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Nous vous donnerons bientôt accès à la cartographie des métiers de votre établissement et à des comparaisons régionales et sectorielles, via la plateforme : </a:t>
            </a:r>
            <a:endParaRPr lang="fr-FR" sz="2000" b="1" dirty="0">
              <a:solidFill>
                <a:srgbClr val="58585A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39BEB20-F505-4B48-9AAC-AD039355E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88" y="3582097"/>
            <a:ext cx="2646238" cy="198467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7E14190D-C3C0-4D5D-B5CB-607387EB2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680" y="4009401"/>
            <a:ext cx="2646238" cy="198467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71215A1E-B147-4DA5-9990-BC5CA47072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8"/>
          <a:stretch/>
        </p:blipFill>
        <p:spPr>
          <a:xfrm>
            <a:off x="5387128" y="4101491"/>
            <a:ext cx="3302276" cy="18004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FD6575E-AF29-40A6-BCAB-B52B32150F52}"/>
              </a:ext>
            </a:extLst>
          </p:cNvPr>
          <p:cNvSpPr/>
          <p:nvPr/>
        </p:nvSpPr>
        <p:spPr>
          <a:xfrm rot="1525382">
            <a:off x="3406234" y="3471861"/>
            <a:ext cx="505268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fr-FR" sz="2800" b="1" dirty="0">
                <a:solidFill>
                  <a:srgbClr val="1CAE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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FBB2FE82-1DBE-4D89-BECC-3F40E0EB8AB7}"/>
              </a:ext>
            </a:extLst>
          </p:cNvPr>
          <p:cNvSpPr txBox="1"/>
          <p:nvPr/>
        </p:nvSpPr>
        <p:spPr>
          <a:xfrm>
            <a:off x="1442436" y="6110506"/>
            <a:ext cx="253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1CAE83"/>
                </a:solidFill>
              </a:rPr>
              <a:t>Rapport spécifique</a:t>
            </a:r>
            <a:br>
              <a:rPr lang="fr-FR" sz="1600" b="1" dirty="0">
                <a:solidFill>
                  <a:srgbClr val="1CAE83"/>
                </a:solidFill>
              </a:rPr>
            </a:br>
            <a:r>
              <a:rPr lang="fr-FR" sz="1600" b="1" dirty="0">
                <a:solidFill>
                  <a:srgbClr val="1CAE83"/>
                </a:solidFill>
              </a:rPr>
              <a:t>à votre établissement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14C03FA-A2B6-48F3-AF98-C63B0970EDC4}"/>
              </a:ext>
            </a:extLst>
          </p:cNvPr>
          <p:cNvSpPr/>
          <p:nvPr/>
        </p:nvSpPr>
        <p:spPr>
          <a:xfrm rot="19306195">
            <a:off x="5185906" y="3471860"/>
            <a:ext cx="505268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fr-FR" sz="2800" b="1" dirty="0">
                <a:solidFill>
                  <a:srgbClr val="1CAE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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0D07388A-91EB-4C6B-B490-9524F33E655E}"/>
              </a:ext>
            </a:extLst>
          </p:cNvPr>
          <p:cNvSpPr txBox="1"/>
          <p:nvPr/>
        </p:nvSpPr>
        <p:spPr>
          <a:xfrm>
            <a:off x="5940152" y="6110505"/>
            <a:ext cx="2531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1CAE83"/>
                </a:solidFill>
              </a:rPr>
              <a:t>Croiseur de données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D0FABD09-539D-4EEF-8BE1-BA6AA33F41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5196"/>
          <a:stretch/>
        </p:blipFill>
        <p:spPr>
          <a:xfrm>
            <a:off x="2683650" y="3046777"/>
            <a:ext cx="4306362" cy="40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1">
            <a:extLst>
              <a:ext uri="{FF2B5EF4-FFF2-40B4-BE49-F238E27FC236}">
                <a16:creationId xmlns="" xmlns:a16="http://schemas.microsoft.com/office/drawing/2014/main" id="{6FCC298C-4CD6-4B46-B032-8C795965BE5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951163" y="3297238"/>
            <a:ext cx="6192837" cy="2635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 sz="800" dirty="0">
                <a:solidFill>
                  <a:prstClr val="white"/>
                </a:solidFill>
                <a:latin typeface="Futura Lt BT" pitchFamily="34" charset="0"/>
              </a:rPr>
              <a:t>Cartographier les métiers – NOUVELLE-AQUITAINE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19A6ACF-4888-4CCB-BEDE-D8698AE2DD73}"/>
              </a:ext>
            </a:extLst>
          </p:cNvPr>
          <p:cNvSpPr/>
          <p:nvPr/>
        </p:nvSpPr>
        <p:spPr>
          <a:xfrm>
            <a:off x="1583668" y="1646838"/>
            <a:ext cx="597666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fr-FR" dirty="0">
                <a:solidFill>
                  <a:srgbClr val="1CAE83"/>
                </a:solidFill>
                <a:cs typeface="Lao UI" panose="020B0502040204020203" pitchFamily="34" charset="0"/>
              </a:rPr>
              <a:t>COMMENT UTILISER LE CROISEUR DE DONNEES ?</a:t>
            </a:r>
          </a:p>
          <a:p>
            <a:pPr algn="ctr">
              <a:spcAft>
                <a:spcPts val="300"/>
              </a:spcAft>
            </a:pPr>
            <a:endParaRPr lang="fr-FR" dirty="0">
              <a:solidFill>
                <a:srgbClr val="1CAE83"/>
              </a:solidFill>
              <a:cs typeface="Lao UI" panose="020B0502040204020203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3A088018-093C-4546-9476-F5E25D2AFD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0" t="1389" r="2431" b="1389"/>
          <a:stretch/>
        </p:blipFill>
        <p:spPr>
          <a:xfrm>
            <a:off x="2825744" y="2765617"/>
            <a:ext cx="3492512" cy="19252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9D27A60-4BEE-45DA-B148-651F078933D7}"/>
              </a:ext>
            </a:extLst>
          </p:cNvPr>
          <p:cNvSpPr/>
          <p:nvPr/>
        </p:nvSpPr>
        <p:spPr>
          <a:xfrm>
            <a:off x="2571815" y="5166484"/>
            <a:ext cx="4017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hlinkClick r:id="rId4"/>
              </a:rPr>
              <a:t>https://vimeo.com/499708855/1d699f3e5b</a:t>
            </a:r>
            <a:endParaRPr lang="fr-FR" sz="1600" dirty="0"/>
          </a:p>
          <a:p>
            <a:endParaRPr lang="fr-FR" sz="1600" dirty="0"/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0710EE4E-9E66-49C6-A4BA-99DA12B47CC3}"/>
              </a:ext>
            </a:extLst>
          </p:cNvPr>
          <p:cNvSpPr txBox="1"/>
          <p:nvPr/>
        </p:nvSpPr>
        <p:spPr>
          <a:xfrm>
            <a:off x="2672326" y="4857128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Découvrez le tutoriel « Mode d’emploi »</a:t>
            </a:r>
          </a:p>
        </p:txBody>
      </p:sp>
    </p:spTree>
    <p:extLst>
      <p:ext uri="{BB962C8B-B14F-4D97-AF65-F5344CB8AC3E}">
        <p14:creationId xmlns:p14="http://schemas.microsoft.com/office/powerpoint/2010/main" val="185413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414693D0-659E-4391-8198-1EDA1CD95F9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75CA0939-B81C-4A00-8BD3-76FFEEFA6024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7254393-C5A9-4942-8EDB-FDBC42342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45265"/>
            <a:ext cx="9143999" cy="469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72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414693D0-659E-4391-8198-1EDA1CD95F9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75CA0939-B81C-4A00-8BD3-76FFEEFA6024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2F6CF7F-0F1F-44B7-8674-32B0D30110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8"/>
          <a:stretch/>
        </p:blipFill>
        <p:spPr>
          <a:xfrm>
            <a:off x="-29300" y="867422"/>
            <a:ext cx="9173300" cy="482852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29F14031-7456-40E9-9412-D625BC5ED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907" y="5835650"/>
            <a:ext cx="4562475" cy="762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738883F1-8B0E-42AD-A81A-8AA3EB27A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23" t="18341" r="7407"/>
          <a:stretch/>
        </p:blipFill>
        <p:spPr>
          <a:xfrm>
            <a:off x="5076056" y="4941168"/>
            <a:ext cx="792089" cy="45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0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414693D0-659E-4391-8198-1EDA1CD95F9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75CA0939-B81C-4A00-8BD3-76FFEEFA6024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0CF16E0-8198-41D1-9416-87F84C546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76"/>
          <a:stretch/>
        </p:blipFill>
        <p:spPr>
          <a:xfrm>
            <a:off x="0" y="818282"/>
            <a:ext cx="9144000" cy="493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1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414693D0-659E-4391-8198-1EDA1CD95F9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75CA0939-B81C-4A00-8BD3-76FFEEFA6024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2B2FB451-B6ED-4743-9775-4A5816139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81158"/>
            <a:ext cx="9144000" cy="48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0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414693D0-659E-4391-8198-1EDA1CD95F9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75CA0939-B81C-4A00-8BD3-76FFEEFA6024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0EFB4429-5256-45EF-976F-E20F9A21D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48475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21A18F84-04C8-4CE9-9EB7-EE173EE0D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5565"/>
            <a:ext cx="57435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48097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ANFH_PP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B4E2"/>
      </a:accent1>
      <a:accent2>
        <a:srgbClr val="6193C8"/>
      </a:accent2>
      <a:accent3>
        <a:srgbClr val="A68BBB"/>
      </a:accent3>
      <a:accent4>
        <a:srgbClr val="C5005A"/>
      </a:accent4>
      <a:accent5>
        <a:srgbClr val="41A62A"/>
      </a:accent5>
      <a:accent6>
        <a:srgbClr val="4EB4E2"/>
      </a:accent6>
      <a:hlink>
        <a:srgbClr val="E75194"/>
      </a:hlink>
      <a:folHlink>
        <a:srgbClr val="EA6927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drage">
  <a:themeElements>
    <a:clrScheme name="Cadrage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adrag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dra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50A9C4C2F9E74A832284EA4C4BDDBD" ma:contentTypeVersion="2" ma:contentTypeDescription="Crée un document." ma:contentTypeScope="" ma:versionID="250da8215913ae9e25c00ce0523fdf6f">
  <xsd:schema xmlns:xsd="http://www.w3.org/2001/XMLSchema" xmlns:xs="http://www.w3.org/2001/XMLSchema" xmlns:p="http://schemas.microsoft.com/office/2006/metadata/properties" xmlns:ns2="4a47139b-7556-446b-8b4e-209cc3c6b2bd" targetNamespace="http://schemas.microsoft.com/office/2006/metadata/properties" ma:root="true" ma:fieldsID="98c299f009d006bb902d74d39e12f3bf" ns2:_="">
    <xsd:import namespace="4a47139b-7556-446b-8b4e-209cc3c6b2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47139b-7556-446b-8b4e-209cc3c6b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��< ? x m l   v e r s i o n = " 1 . 0 "   e n c o d i n g = " u t f - 1 6 " ? > < W i p i M o d e l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z : I d = " i 1 "   x m l n s : z = " h t t p : / / s c h e m a s . m i c r o s o f t . c o m / 2 0 0 3 / 1 0 / S e r i a l i z a t i o n / "   x m l n s = " h t t p : / / s c h e m a s . d a t a c o n t r a c t . o r g / 2 0 0 4 / 0 7 / W i P i " > < A s s e m b l y V e r s i o n V a l u e > 2 . 0 . 0 . 0 < / A s s e m b l y V e r s i o n V a l u e > < C u b e M e d i a t o r   z : I d = " i 2 "   x m l n s : d 1 p 1 = " h t t p : / / s c h e m a s . d a t a c o n t r a c t . o r g / 2 0 0 4 / 0 7 / W i P i . C u b e "   i : t y p e = " d 1 p 1 : C u b e M e d i a t o r " > < d 1 p 1 : V e r s i o n > 1 2 < / d 1 p 1 : V e r s i o n > < d 1 p 1 : _ l a s t I d s > < d 2 : K e y V a l u e O f s t r i n g i n t > < d 2 : K e y > U n i v e r s e s < / d 2 : K e y > < d 2 : V a l u e > 5 < / d 2 : V a l u e > < / d 2 : K e y V a l u e O f s t r i n g i n t > < d 2 : K e y V a l u e O f s t r i n g i n t > < d 2 : K e y > Q u e s t i o n s < / d 2 : K e y > < d 2 : V a l u e > 1 4 < / d 2 : V a l u e > < / d 2 : K e y V a l u e O f s t r i n g i n t > < d 2 : K e y V a l u e O f s t r i n g i n t > < d 2 : K e y > C a t e g o r i e s < / d 2 : K e y > < d 2 : V a l u e > 7 1 6 < / d 2 : V a l u e > < / d 2 : K e y V a l u e O f s t r i n g i n t > < d 2 : K e y V a l u e O f s t r i n g i n t > < d 2 : K e y > B r e a k s < / d 2 : K e y > < d 2 : V a l u e > 7 2 < / d 2 : V a l u e > < / d 2 : K e y V a l u e O f s t r i n g i n t > < d 2 : K e y V a l u e O f s t r i n g i n t > < d 2 : K e y > C a l c u l a t i o n s < / d 2 : K e y > < d 2 : V a l u e > 3 < / d 2 : V a l u e > < / d 2 : K e y V a l u e O f s t r i n g i n t > < / d 1 p 1 : _ l a s t I d s > < d 1 p 1 : _ w i p i C u b e E l e m e n t I d s > < d 1 p 1 : C u b e E l e m e n t I d > < d 1 p 1 : C u b e E l e m e n t L a b e l > A u v e r g n e R h o n e A l p e s < / d 1 p 1 : C u b e E l e m e n t L a b e l > < d 1 p 1 : C u b e E l e m e n t N a m e > A u v e r g n e R h o n e A l p e s < / d 1 p 1 : C u b e E l e m e n t N a m e > < d 1 p 1 : D i m e n s i o n N a m e > U n i v e r s e s < / d 1 p 1 : D i m e n s i o n N a m e > < d 1 p 1 : I d > u 1 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 A u v e r g n e R h o n e A l p e s   -   H o m m e s < / d 1 p 1 : C u b e E l e m e n t L a b e l > < d 1 p 1 : C u b e E l e m e n t N a m e > A u v e r g n e R h o n e A l p e s & a m p ; 3 2 ; & a m p ; 4 5 ; & a m p ; 3 2 ; H o m m e s < / d 1 p 1 : C u b e E l e m e n t N a m e > < d 1 p 1 : D i m e n s i o n N a m e > U n i v e r s e s < / d 1 p 1 : D i m e n s i o n N a m e > < d 1 p 1 : I d > u 2 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 A u v e r g n e R h o n e A l p e s   -   F e m m e s < / d 1 p 1 : C u b e E l e m e n t L a b e l > < d 1 p 1 : C u b e E l e m e n t N a m e > A u v e r g n e R h o n e A l p e s & a m p ; 3 2 ; & a m p ; 4 5 ; & a m p ; 3 2 ; F e m m e s < / d 1 p 1 : C u b e E l e m e n t N a m e > < d 1 p 1 : D i m e n s i o n N a m e > U n i v e r s e s < / d 1 p 1 : D i m e n s i o n N a m e > < d 1 p 1 : I d > u 3 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 G e n r e < / d 1 p 1 : C u b e E l e m e n t L a b e l > < d 1 p 1 : C u b e E l e m e n t N a m e > G e n r e < / d 1 p 1 : C u b e E l e m e n t N a m e > < d 1 p 1 : D i m e n s i o n N a m e > Q u e s t i o n s < / d 1 p 1 : D i m e n s i o n N a m e > < d 1 p 1 : I d > q 1 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 D a t e   d e   n a i s s a n c e < / d 1 p 1 : C u b e E l e m e n t L a b e l > < d 1 p 1 : C u b e E l e m e n t N a m e > D a t e & a m p ; 3 2 ; d e & a m p ; 3 2 ; n a i s s a n c e < / d 1 p 1 : C u b e E l e m e n t N a m e > < d 1 p 1 : D i m e n s i o n N a m e > Q u e s t i o n s < / d 1 p 1 : D i m e n s i o n N a m e > < d 1 p 1 : I d > q 2 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 S t a t u t < / d 1 p 1 : C u b e E l e m e n t L a b e l > < d 1 p 1 : C u b e E l e m e n t N a m e > S t a t u t < / d 1 p 1 : C u b e E l e m e n t N a m e > < d 1 p 1 : D i m e n s i o n N a m e > Q u e s t i o n s < / d 1 p 1 : D i m e n s i o n N a m e > < d 1 p 1 : I d > q 3 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 P o u r c e n t a g e   T T < / d 1 p 1 : C u b e E l e m e n t L a b e l > < d 1 p 1 : C u b e E l e m e n t N a m e > P o u r c e n t a g e & a m p ; 3 2 ; T T < / d 1 p 1 : C u b e E l e m e n t N a m e > < d 1 p 1 : D i m e n s i o n N a m e > Q u e s t i o n s < / d 1 p 1 : D i m e n s i o n N a m e > < d 1 p 1 : I d > q 4 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 C a t e g o r i e   e m p l o i < / d 1 p 1 : C u b e E l e m e n t L a b e l > < d 1 p 1 : C u b e E l e m e n t N a m e > C a t e g o r i e & a m p ; 3 2 ; e m p l o i < / d 1 p 1 : C u b e E l e m e n t N a m e > < d 1 p 1 : D i m e n s i o n N a m e > Q u e s t i o n s < / d 1 p 1 : D i m e n s i o n N a m e > < d 1 p 1 : I d > q 5 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 M � t i e r   a v e c   S T < / d 1 p 1 : C u b e E l e m e n t L a b e l > < d 1 p 1 : C u b e E l e m e n t N a m e > M & a m p ; 2 3 3 ; t i e r & a m p ; 3 2 ; a v e c & a m p ; 3 2 ; S T < / d 1 p 1 : C u b e E l e m e n t N a m e > < d 1 p 1 : D i m e n s i o n N a m e > Q u e s t i o n s < / d 1 p 1 : D i m e n s i o n N a m e > < d 1 p 1 : I d > q 6 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 M � t i e r   c o u r t < / d 1 p 1 : C u b e E l e m e n t L a b e l > < d 1 p 1 : C u b e E l e m e n t N a m e > M & a m p ; 2 3 3 ; t i e r & a m p ; 3 2 ; c o u r t < / d 1 p 1 : C u b e E l e m e n t N a m e > < d 1 p 1 : D i m e n s i o n N a m e > Q u e s t i o n s < / d 1 p 1 : D i m e n s i o n N a m e > < d 1 p 1 : I d > q 7 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 C o d e   M � t i e r < / d 1 p 1 : C u b e E l e m e n t L a b e l > < d 1 p 1 : C u b e E l e m e n t N a m e > C o d e & a m p ; 3 2 ; M & a m p ; 2 3 3 ; t i e r < / d 1 p 1 : C u b e E l e m e n t N a m e > < d 1 p 1 : D i m e n s i o n N a m e > Q u e s t i o n s < / d 1 p 1 : D i m e n s i o n N a m e > < d 1 p 1 : I d > q 8 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 F a m i l l e < / d 1 p 1 : C u b e E l e m e n t L a b e l > < d 1 p 1 : C u b e E l e m e n t N a m e > F a m i l l e < / d 1 p 1 : C u b e E l e m e n t N a m e > < d 1 p 1 : D i m e n s i o n N a m e > Q u e s t i o n s < / d 1 p 1 : D i m e n s i o n N a m e > < d 1 p 1 : I d > q 9 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 T y p e   d e   m � t i e r < / d 1 p 1 : C u b e E l e m e n t L a b e l > < d 1 p 1 : C u b e E l e m e n t N a m e > T y p e & a m p ; 3 2 ; d e & a m p ; 3 2 ; m & a m p ; 2 3 3 ; t i e r < / d 1 p 1 : C u b e E l e m e n t N a m e > < d 1 p 1 : D i m e n s i o n N a m e > Q u e s t i o n s < / d 1 p 1 : D i m e n s i o n N a m e > < d 1 p 1 : I d > q 1 0 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 E n c a d r e m e n t < / d 1 p 1 : C u b e E l e m e n t L a b e l > < d 1 p 1 : C u b e E l e m e n t N a m e > E n c a d r e m e n t < / d 1 p 1 : C u b e E l e m e n t N a m e > < d 1 p 1 : D i m e n s i o n N a m e > Q u e s t i o n s < / d 1 p 1 : D i m e n s i o n N a m e > < d 1 p 1 : I d > q 1 1 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 A S H Q < / d 1 p 1 : C u b e E l e m e n t L a b e l > < d 1 p 1 : C u b e E l e m e n t N a m e > A S H Q < / d 1 p 1 : C u b e E l e m e n t N a m e > < d 1 p 1 : D i m e n s i o n N a m e > Q u e s t i o n s < / d 1 p 1 : D i m e n s i o n N a m e > < d 1 p 1 : I d > q 1 2 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 B a s e < / d 1 p 1 : C u b e E l e m e n t L a b e l > < d 1 p 1 : C u b e E l e m e n t N a m e > B a s e < / d 1 p 1 : C u b e E l e m e n t N a m e > < d 1 p 1 : D i m e n s i o n N a m e > C a t e g o r i e s < / d 1 p 1 : D i m e n s i o n N a m e > < d 1 p 1 : I d > c 1 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 H o m m e < / d 1 p 1 : C u b e E l e m e n t L a b e l > < d 1 p 1 : C u b e E l e m e n t N a m e > H o m m e < / d 1 p 1 : C u b e E l e m e n t N a m e > < d 1 p 1 : D i m e n s i o n N a m e > C a t e g o r i e s < / d 1 p 1 : D i m e n s i o n N a m e > < d 1 p 1 : I d > c 2 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 F e m m e < / d 1 p 1 : C u b e E l e m e n t L a b e l > < d 1 p 1 : C u b e E l e m e n t N a m e > F e m m e < / d 1 p 1 : C u b e E l e m e n t N a m e > < d 1 p 1 : D i m e n s i o n N a m e > C a t e g o r i e s < / d 1 p 1 : D i m e n s i o n N a m e > < d 1 p 1 : I d > c 3 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< / d 1 p 1 : C u b e E l e m e n t L a b e l > < d 1 p 1 : C u b e E l e m e n t N a m e > D a t e & a m p ; 3 2 ; d e & a m p ; 3 2 ; n a i s s a n c e _ 1 < / d 1 p 1 : C u b e E l e m e n t N a m e > < d 1 p 1 : D i m e n s i o n N a m e > C a t e g o r i e s < / d 1 p 1 : D i m e n s i o n N a m e > < d 1 p 1 : I d > c 4 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 1 � r e   p a r t i e   d e   c a r r i � r e < / d 1 p 1 : C u b e E l e m e n t L a b e l > < d 1 p 1 : C u b e E l e m e n t N a m e > _ 1 & a m p ; 2 3 2 ; r e & a m p ; 3 2 ; p a r t i e & a m p ; 3 2 ; d e & a m p ; 3 2 ; c a r r i & a m p ; 2 3 2 ; r e < / d 1 p 1 : C u b e E l e m e n t N a m e > < d 1 p 1 : D i m e n s i o n N a m e > C a t e g o r i e s < / d 1 p 1 : D i m e n s i o n N a m e > < d 1 p 1 : I d > c 5 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 2 � m e   p a r t i e   d e   c a r r i � r e < / d 1 p 1 : C u b e E l e m e n t L a b e l > < d 1 p 1 : C u b e E l e m e n t N a m e > _ 2 & a m p ; 2 3 2 ; m e & a m p ; 3 2 ; p a r t i e & a m p ; 3 2 ; d e & a m p ; 3 2 ; c a r r i & a m p ; 2 3 2 ; r e < / d 1 p 1 : C u b e E l e m e n t N a m e > < d 1 p 1 : D i m e n s i o n N a m e > C a t e g o r i e s < / d 1 p 1 : D i m e n s i o n N a m e > < d 1 p 1 : I d > c 6 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 M o i n s   d e   3 0   a n s < / d 1 p 1 : C u b e E l e m e n t L a b e l > < d 1 p 1 : C u b e E l e m e n t N a m e > _ 2 & a m p ; 2 3 2 ; m e & a m p ; 3 2 ; p a r t i e & a m p ; 3 2 ; d e & a m p ; 3 2 ; c a r r i & a m p ; 2 3 2 ; r e _ M o i n s & a m p ; 3 2 ; d e & a m p ; 3 2 ; 3 0 & a m p ; 3 2 ; a n s < / d 1 p 1 : C u b e E l e m e n t N a m e > < d 1 p 1 : D i m e n s i o n N a m e > C a t e g o r i e s < / d 1 p 1 : D i m e n s i o n N a m e > < d 1 p 1 : I d > c 7 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 3 0 - 4 4   a n s < / d 1 p 1 : C u b e E l e m e n t L a b e l > < d 1 p 1 : C u b e E l e m e n t N a m e > _ 2 & a m p ; 2 3 2 ; m e & a m p ; 3 2 ; p a r t i e & a m p ; 3 2 ; d e & a m p ; 3 2 ; c a r r i & a m p ; 2 3 2 ; r e _ 3 0 & a m p ; 4 5 ; 4 4 & a m p ; 3 2 ; a n s < / d 1 p 1 : C u b e E l e m e n t N a m e > < d 1 p 1 : D i m e n s i o n N a m e > C a t e g o r i e s < / d 1 p 1 : D i m e n s i o n N a m e > < d 1 p 1 : I d > c 8 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 4 5 - 5 4   a n s < / d 1 p 1 : C u b e E l e m e n t L a b e l > < d 1 p 1 : C u b e E l e m e n t N a m e > _ 2 & a m p ; 2 3 2 ; m e & a m p ; 3 2 ; p a r t i e & a m p ; 3 2 ; d e & a m p ; 3 2 ; c a r r i & a m p ; 2 3 2 ; r e _ 4 5 & a m p ; 4 5 ; 5 4 & a m p ; 3 2 ; a n s < / d 1 p 1 : C u b e E l e m e n t N a m e > < d 1 p 1 : D i m e n s i o n N a m e > C a t e g o r i e s < / d 1 p 1 : D i m e n s i o n N a m e > < d 1 p 1 : I d > c 9 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 S T   5 5   a n s   e t   p l u s < / d 1 p 1 : C u b e E l e m e n t L a b e l > < d 1 p 1 : C u b e E l e m e n t N a m e > S T & a m p ; 3 2 ; 5 5 & a m p ; 3 2 ; a n s & a m p ; 3 2 ; e t & a m p ; 3 2 ; p l u s < / d 1 p 1 : C u b e E l e m e n t N a m e > < d 1 p 1 : D i m e n s i o n N a m e > C a t e g o r i e s < / d 1 p 1 : D i m e n s i o n N a m e > < d 1 p 1 : I d > c 1 0 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 5 5 - 5 9   a n s < / d 1 p 1 : C u b e E l e m e n t L a b e l > < d 1 p 1 : C u b e E l e m e n t N a m e > _ S T & a m p ; 3 2 ; 5 5 & a m p ; 3 2 ; a n s & a m p ; 3 2 ; e t & a m p ; 3 2 ; p l u s _ 5 5 & a m p ; 4 5 ; 5 9 & a m p ; 3 2 ; a n s < / d 1 p 1 : C u b e E l e m e n t N a m e > < d 1 p 1 : D i m e n s i o n N a m e > C a t e g o r i e s < / d 1 p 1 : D i m e n s i o n N a m e > < d 1 p 1 : I d > c 1 1 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 6 0   a n s   e t   p l u s < / d 1 p 1 : C u b e E l e m e n t L a b e l > < d 1 p 1 : C u b e E l e m e n t N a m e > _ S T & a m p ; 3 2 ; 5 5 & a m p ; 3 2 ; a n s & a m p ; 3 2 ; e t & a m p ; 3 2 ; p l u s _ 6 0 & a m p ; 3 2 ; a n s & a m p ; 3 2 ; e t & a m p ; 3 2 ; p l u s < / d 1 p 1 : C u b e E l e m e n t N a m e > < d 1 p 1 : D i m e n s i o n N a m e > C a t e g o r i e s < / d 1 p 1 : D i m e n s i o n N a m e > < d 1 p 1 : I d > c 1 2 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 M o y e n n e < / d 1 p 1 : C u b e E l e m e n t L a b e l > < d 1 p 1 : C u b e E l e m e n t N a m e > _ S T & a m p ; 3 2 ; 5 5 & a m p ; 3 2 ; a n s & a m p ; 3 2 ; e t & a m p ; 3 2 ; p l u s _ M o y e n n e < / d 1 p 1 : C u b e E l e m e n t N a m e > < d 1 p 1 : D i m e n s i o n N a m e > C a t e g o r i e s < / d 1 p 1 : D i m e n s i o n N a m e > < d 1 p 1 : I d > c 1 3 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 E c a r t - t y p e < / d 1 p 1 : C u b e E l e m e n t L a b e l > < d 1 p 1 : C u b e E l e m e n t N a m e > _ S T & a m p ; 3 2 ; 5 5 & a m p ; 3 2 ; a n s & a m p ; 3 2 ; e t & a m p ; 3 2 ; p l u s _ E c a r t & a m p ; 4 5 ; t y p e < / d 1 p 1 : C u b e E l e m e n t N a m e > < d 1 p 1 : D i m e n s i o n N a m e > C a t e g o r i e s < / d 1 p 1 : D i m e n s i o n N a m e > < d 1 p 1 : I d > c 1 4 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 M � d i a n e < / d 1 p 1 : C u b e E l e m e n t L a b e l > < d 1 p 1 : C u b e E l e m e n t N a m e > _ S T & a m p ; 3 2 ; 5 5 & a m p ; 3 2 ; a n s & a m p ; 3 2 ; e t & a m p ; 3 2 ; p l u s _ M & a m p ; 2 3 3 ; d i a n e < / d 1 p 1 : C u b e E l e m e n t N a m e > < d 1 p 1 : D i m e n s i o n N a m e > C a t e g o r i e s < / d 1 p 1 : D i m e n s i o n N a m e > < d 1 p 1 : I d > c 1 5 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 M i n i m u m < / d 1 p 1 : C u b e E l e m e n t L a b e l > < d 1 p 1 : C u b e E l e m e n t N a m e > _ S T & a m p ; 3 2 ; 5 5 & a m p ; 3 2 ; a n s & a m p ; 3 2 ; e t & a m p ; 3 2 ; p l u s _ M i n i m u m < / d 1 p 1 : C u b e E l e m e n t N a m e > < d 1 p 1 : D i m e n s i o n N a m e > C a t e g o r i e s < / d 1 p 1 : D i m e n s i o n N a m e > < d 1 p 1 : I d > c 1 6 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 M a x i m u m < / d 1 p 1 : C u b e E l e m e n t L a b e l > < d 1 p 1 : C u b e E l e m e n t N a m e > _ S T & a m p ; 3 2 ; 5 5 & a m p ; 3 2 ; a n s & a m p ; 3 2 ; e t & a m p ; 3 2 ; p l u s _ M a x i m u m < / d 1 p 1 : C u b e E l e m e n t N a m e > < d 1 p 1 : D i m e n s i o n N a m e > C a t e g o r i e s < / d 1 p 1 : D i m e n s i o n N a m e > < d 1 p 1 : I d > c 1 7 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< / d 1 p 1 : C u b e E l e m e n t L a b e l > < d 1 p 1 : C u b e E l e m e n t N a m e > D a t e & a m p ; 3 2 ; d e & a m p ; 3 2 ; n a i s s a n c e _ 2 < / d 1 p 1 : C u b e E l e m e n t N a m e > < d 1 p 1 : D i m e n s i o n N a m e > C a t e g o r i e s < / d 1 p 1 : D i m e n s i o n N a m e > < d 1 p 1 : I d > c 1 8 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< / d 1 p 1 : C u b e E l e m e n t L a b e l > < d 1 p 1 : C u b e E l e m e n t N a m e > D a t e & a m p ; 3 2 ; d e & a m p ; 3 2 ; n a i s s a n c e _ 3 < / d 1 p 1 : C u b e E l e m e n t N a m e > < d 1 p 1 : D i m e n s i o n N a m e > C a t e g o r i e s < / d 1 p 1 : D i m e n s i o n N a m e > < d 1 p 1 : I d > c 1 9 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 T i t u l a i r e < / d 1 p 1 : C u b e E l e m e n t L a b e l > < d 1 p 1 : C u b e E l e m e n t N a m e > T i t u l a i r e < / d 1 p 1 : C u b e E l e m e n t N a m e > < d 1 p 1 : D i m e n s i o n N a m e > C a t e g o r i e s < / d 1 p 1 : D i m e n s i o n N a m e > < d 1 p 1 : I d > c 2 0 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 T i t u l a i r e   s t a g i a i r e < / d 1 p 1 : C u b e E l e m e n t L a b e l > < d 1 p 1 : C u b e E l e m e n t N a m e > T i t u l a i r e & a m p ; 3 2 ; s t a g i a i r e < / d 1 p 1 : C u b e E l e m e n t N a m e > < d 1 p 1 : D i m e n s i o n N a m e > C a t e g o r i e s < / d 1 p 1 : D i m e n s i o n N a m e > < d 1 p 1 : I d > c 2 1 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 C o n t r a t   a i d � < / d 1 p 1 : C u b e E l e m e n t L a b e l > < d 1 p 1 : C u b e E l e m e n t N a m e > C o n t r a t & a m p ; 3 2 ; a i d & a m p ; 2 3 3 ; < / d 1 p 1 : C u b e E l e m e n t N a m e > < d 1 p 1 : D i m e n s i o n N a m e > C a t e g o r i e s < / d 1 p 1 : D i m e n s i o n N a m e > < d 1 p 1 : I d > c 2 2 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 C o n t r a c t u e l < / d 1 p 1 : C u b e E l e m e n t L a b e l > < d 1 p 1 : C u b e E l e m e n t N a m e > C o n t r a c t u e l < / d 1 p 1 : C u b e E l e m e n t N a m e > < d 1 p 1 : D i m e n s i o n N a m e > C a t e g o r i e s < / d 1 p 1 : D i m e n s i o n N a m e > < d 1 p 1 : I d > c 2 3 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 T e m p s   p l e i n < / d 1 p 1 : C u b e E l e m e n t L a b e l > < d 1 p 1 : C u b e E l e m e n t N a m e > T e m p s & a m p ; 3 2 ; p l e i n < / d 1 p 1 : C u b e E l e m e n t N a m e > < d 1 p 1 : D i m e n s i o n N a m e > C a t e g o r i e s < / d 1 p 1 : D i m e n s i o n N a m e > < d 1 p 1 : I d > c 2 4 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 T e m p s   p a r t i e l < / d 1 p 1 : C u b e E l e m e n t L a b e l > < d 1 p 1 : C u b e E l e m e n t N a m e > T e m p s & a m p ; 3 2 ; p a r t i e l < / d 1 p 1 : C u b e E l e m e n t N a m e > < d 1 p 1 : D i m e n s i o n N a m e > C a t e g o r i e s < / d 1 p 1 : D i m e n s i o n N a m e > < d 1 p 1 : I d > c 2 5 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< / d 1 p 1 : C u b e E l e m e n t L a b e l > < d 1 p 1 : C u b e E l e m e n t N a m e > A < / d 1 p 1 : C u b e E l e m e n t N a m e > < d 1 p 1 : D i m e n s i o n N a m e > C a t e g o r i e s < / d 1 p 1 : D i m e n s i o n N a m e > < d 1 p 1 : I d > c 2 6 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 B < / d 1 p 1 : C u b e E l e m e n t L a b e l > < d 1 p 1 : C u b e E l e m e n t N a m e > B < / d 1 p 1 : C u b e E l e m e n t N a m e > < d 1 p 1 : D i m e n s i o n N a m e > C a t e g o r i e s < / d 1 p 1 : D i m e n s i o n N a m e > < d 1 p 1 : I d > c 2 7 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< / d 1 p 1 : C u b e E l e m e n t L a b e l > < d 1 p 1 : C u b e E l e m e n t N a m e > C < / d 1 p 1 : C u b e E l e m e n t N a m e > < d 1 p 1 : D i m e n s i o n N a m e > C a t e g o r i e s < / d 1 p 1 : D i m e n s i o n N a m e > < d 1 p 1 : I d > c 2 8 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< / d 1 p 1 : C u b e E l e m e n t L a b e l > < d 1 p 1 : C u b e E l e m e n t N a m e > M & a m p ; 2 3 3 ; t i e r & a m p ; 3 2 ; a v e c & a m p ; 3 2 ; S T _ 1 < / d 1 p 1 : C u b e E l e m e n t N a m e > < d 1 p 1 : D i m e n s i o n N a m e > C a t e g o r i e s < / d 1 p 1 : D i m e n s i o n N a m e > < d 1 p 1 : I d > c 2 9 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 A c h a t   e t   L o g i s t i q u e < / d 1 p 1 : C u b e E l e m e n t L a b e l > < d 1 p 1 : C u b e E l e m e n t N a m e > A c h a t & a m p ; 3 2 ; e t & a m p ; 3 2 ; L o g i s t i q u e < / d 1 p 1 : C u b e E l e m e n t N a m e > < d 1 p 1 : D i m e n s i o n N a m e > C a t e g o r i e s < / d 1 p 1 : D i m e n s i o n N a m e > < d 1 p 1 : I d > c 3 0 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 A c h a t < / d 1 p 1 : C u b e E l e m e n t L a b e l > < d 1 p 1 : C u b e E l e m e n t N a m e > _ A c h a t & a m p ; 3 2 ; e t & a m p ; 3 2 ; L o g i s t i q u e _ A c h a t < / d 1 p 1 : C u b e E l e m e n t N a m e > < d 1 p 1 : D i m e n s i o n N a m e > C a t e g o r i e s < / d 1 p 1 : D i m e n s i o n N a m e > < d 1 p 1 : I d > c 3 1 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 d e s   a c h a t s < / d 1 p 1 : C u b e E l e m e n t L a b e l > < d 1 p 1 : C u b e E l e m e n t N a m e > _ A c h a t & a m p ; 3 2 ; e t & a m p ; 3 2 ; L o g i s t i q u e _ A c h a t _ R e s p o n s a b l e & a m p ; 3 2 ; d e s & a m p ; 3 2 ; a c h a t s < / d 1 p 1 : C u b e E l e m e n t N a m e > < d 1 p 1 : D i m e n s i o n N a m e > C a t e g o r i e s < / d 1 p 1 : D i m e n s i o n N a m e > < d 1 p 1 : I d > c 3 2 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 A c h e t e u r < / d 1 p 1 : C u b e E l e m e n t L a b e l > < d 1 p 1 : C u b e E l e m e n t N a m e > _ A c h a t & a m p ; 3 2 ; e t & a m p ; 3 2 ; L o g i s t i q u e _ A c h a t _ A c h e t e u r < / d 1 p 1 : C u b e E l e m e n t N a m e > < d 1 p 1 : D i m e n s i o n N a m e > C a t e g o r i e s < / d 1 p 1 : D i m e n s i o n N a m e > < d 1 p 1 : I d > c 3 3 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 G e s t i o n n a i r e   d e s   m a r c h � s   p u b l i c s < / d 1 p 1 : C u b e E l e m e n t L a b e l > < d 1 p 1 : C u b e E l e m e n t N a m e > _ A c h a t & a m p ; 3 2 ; e t & a m p ; 3 2 ; L o g i s t i q u e _ A c h a t _ G e s t i o n n a i r e & a m p ; 3 2 ; d e s & a m p ; 3 2 ; m a r c h & a m p ; 2 3 3 ; s & a m p ; 3 2 ; p u b l i c s < / d 1 p 1 : C u b e E l e m e n t N a m e > < d 1 p 1 : D i m e n s i o n N a m e > C a t e g o r i e s < / d 1 p 1 : D i m e n s i o n N a m e > < d 1 p 1 : I d > c 3 4 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 d e s   m a r c h � s   p u b l i c s < / d 1 p 1 : C u b e E l e m e n t L a b e l > < d 1 p 1 : C u b e E l e m e n t N a m e > _ A c h a t & a m p ; 3 2 ; e t & a m p ; 3 2 ; L o g i s t i q u e _ A c h a t _ R e s p o n s a b l e & a m p ; 3 2 ; d e s & a m p ; 3 2 ; m a r c h & a m p ; 2 3 3 ; s & a m p ; 3 2 ; p u b l i c s < / d 1 p 1 : C u b e E l e m e n t N a m e > < d 1 p 1 : D i m e n s i o n N a m e > C a t e g o r i e s < / d 1 p 1 : D i m e n s i o n N a m e > < d 1 p 1 : I d > c 3 5 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 B l a n c h i s s e r i e   -   L i n g e < / d 1 p 1 : C u b e E l e m e n t L a b e l > < d 1 p 1 : C u b e E l e m e n t N a m e > _ A c h a t & a m p ; 3 2 ; e t & a m p ; 3 2 ; L o g i s t i q u e _ B l a n c h i s s e r i e & a m p ; 3 2 ; & a m p ; 4 5 ; & a m p ; 3 2 ; L i n g e < / d 1 p 1 : C u b e E l e m e n t N a m e > < d 1 p 1 : D i m e n s i o n N a m e > C a t e g o r i e s < / d 1 p 1 : D i m e n s i o n N a m e > < d 1 p 1 : I d > c 3 6 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 b l a n c h i s s e r i e < / d 1 p 1 : C u b e E l e m e n t L a b e l > < d 1 p 1 : C u b e E l e m e n t N a m e > _ A c h a t & a m p ; 3 2 ; e t & a m p ; 3 2 ; L o g i s t i q u e _ B l a n c h i s s e r i e & a m p ; 3 2 ; & a m p ; 4 5 ; & a m p ; 3 2 ; L i n g e _ R e s p o n s a b l e & a m p ; 3 2 ; b l a n c h i s s e r i e < / d 1 p 1 : C u b e E l e m e n t N a m e > < d 1 p 1 : D i m e n s i o n N a m e > C a t e g o r i e s < / d 1 p 1 : D i m e n s i o n N a m e > < d 1 p 1 : I d > c 3 7 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 d e   b l a n c h i s s e r i e < / d 1 p 1 : C u b e E l e m e n t L a b e l > < d 1 p 1 : C u b e E l e m e n t N a m e > _ A c h a t & a m p ; 3 2 ; e t & a m p ; 3 2 ; L o g i s t i q u e _ B l a n c h i s s e r i e & a m p ; 3 2 ; & a m p ; 4 5 ; & a m p ; 3 2 ; L i n g e _ A g e n t & a m p ; 3 2 ; d e & a m p ; 3 2 ; b l a n c h i s s e r i e < / d 1 p 1 : C u b e E l e m e n t N a m e > < d 1 p 1 : D i m e n s i o n N a m e > C a t e g o r i e s < / d 1 p 1 : D i m e n s i o n N a m e > < d 1 p 1 : I d > c 3 8 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 L i n g � r e ,   c o u t u r i � r e < / d 1 p 1 : C u b e E l e m e n t L a b e l > < d 1 p 1 : C u b e E l e m e n t N a m e > _ A c h a t & a m p ; 3 2 ; e t & a m p ; 3 2 ; L o g i s t i q u e _ B l a n c h i s s e r i e & a m p ; 3 2 ; & a m p ; 4 5 ; & a m p ; 3 2 ; L i n g e _ L i n g & a m p ; 2 3 2 ; r e & a m p ; 4 4 ; & a m p ; 3 2 ; c o u t u r i & a m p ; 2 3 2 ; r e < / d 1 p 1 : C u b e E l e m e n t N a m e > < d 1 p 1 : D i m e n s i o n N a m e > C a t e g o r i e s < / d 1 p 1 : D i m e n s i o n N a m e > < d 1 p 1 : I d > c 3 9 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 d e   p r o d u c t i o n   b l a n c h i s s e r i e < / d 1 p 1 : C u b e E l e m e n t L a b e l > < d 1 p 1 : C u b e E l e m e n t N a m e > _ A c h a t & a m p ; 3 2 ; e t & a m p ; 3 2 ; L o g i s t i q u e _ B l a n c h i s s e r i e & a m p ; 3 2 ; & a m p ; 4 5 ; & a m p ; 3 2 ; L i n g e _ E n c a d r a n t & a m p ; 3 2 ; d e & a m p ; 3 2 ; p r o d u c t i o n & a m p ; 3 2 ; b l a n c h i s s e r i e < / d 1 p 1 : C u b e E l e m e n t N a m e > < d 1 p 1 : D i m e n s i o n N a m e > C a t e g o r i e s < / d 1 p 1 : D i m e n s i o n N a m e > < d 1 p 1 : I d > c 4 0 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 L o g i s t i q u e   g � n � r a l e < / d 1 p 1 : C u b e E l e m e n t L a b e l > < d 1 p 1 : C u b e E l e m e n t N a m e > _ A c h a t & a m p ; 3 2 ; e t & a m p ; 3 2 ; L o g i s t i q u e _ L o g i s t i q u e & a m p ; 3 2 ; g & a m p ; 2 3 3 ; n & a m p ; 2 3 3 ; r a l e < / d 1 p 1 : C u b e E l e m e n t N a m e > < d 1 p 1 : D i m e n s i o n N a m e > C a t e g o r i e s < / d 1 p 1 : D i m e n s i o n N a m e > < d 1 p 1 : I d > c 4 1 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 l o g i s t i q u e < / d 1 p 1 : C u b e E l e m e n t L a b e l > < d 1 p 1 : C u b e E l e m e n t N a m e > _ A c h a t & a m p ; 3 2 ; e t & a m p ; 3 2 ; L o g i s t i q u e _ L o g i s t i q u e & a m p ; 3 2 ; g & a m p ; 2 3 3 ; n & a m p ; 2 3 3 ; r a l e _ R e s p o n s a b l e & a m p ; 3 2 ; l o g i s t i q u e < / d 1 p 1 : C u b e E l e m e n t N a m e > < d 1 p 1 : D i m e n s i o n N a m e > C a t e g o r i e s < / d 1 p 1 : D i m e n s i o n N a m e > < d 1 p 1 : I d > c 4 2 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 G e s t i o n n a i r e   d e   s t o c k s < / d 1 p 1 : C u b e E l e m e n t L a b e l > < d 1 p 1 : C u b e E l e m e n t N a m e > _ A c h a t & a m p ; 3 2 ; e t & a m p ; 3 2 ; L o g i s t i q u e _ L o g i s t i q u e & a m p ; 3 2 ; g & a m p ; 2 3 3 ; n & a m p ; 2 3 3 ; r a l e _ G e s t i o n n a i r e & a m p ; 3 2 ; d e & a m p ; 3 2 ; s t o c k s < / d 1 p 1 : C u b e E l e m e n t N a m e > < d 1 p 1 : D i m e n s i o n N a m e > C a t e g o r i e s < / d 1 p 1 : D i m e n s i o n N a m e > < d 1 p 1 : I d > c 4 3 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 d e   l o g i s t i q u e < / d 1 p 1 : C u b e E l e m e n t L a b e l > < d 1 p 1 : C u b e E l e m e n t N a m e > _ A c h a t & a m p ; 3 2 ; e t & a m p ; 3 2 ; L o g i s t i q u e _ L o g i s t i q u e & a m p ; 3 2 ; g & a m p ; 2 3 3 ; n & a m p ; 2 3 3 ; r a l e _ A g e n t & a m p ; 3 2 ; d e & a m p ; 3 2 ; l o g i s t i q u e < / d 1 p 1 : C u b e E l e m e n t N a m e > < d 1 p 1 : D i m e n s i o n N a m e > C a t e g o r i e s < / d 1 p 1 : D i m e n s i o n N a m e > < d 1 p 1 : I d > c 4 4 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 l o g i s t i q u e < / d 1 p 1 : C u b e E l e m e n t L a b e l > < d 1 p 1 : C u b e E l e m e n t N a m e > _ A c h a t & a m p ; 3 2 ; e t & a m p ; 3 2 ; L o g i s t i q u e _ L o g i s t i q u e & a m p ; 3 2 ; g & a m p ; 2 3 3 ; n & a m p ; 2 3 3 ; r a l e _ E n c a d r a n t & a m p ; 3 2 ; l o g i s t i q u e < / d 1 p 1 : C u b e E l e m e n t N a m e > < d 1 p 1 : D i m e n s i o n N a m e > C a t e g o r i e s < / d 1 p 1 : D i m e n s i o n N a m e > < d 1 p 1 : I d > c 4 5 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 R e s t a u r a t i o n   -   H � t e l l e r i e < / d 1 p 1 : C u b e E l e m e n t L a b e l > < d 1 p 1 : C u b e E l e m e n t N a m e > _ A c h a t & a m p ; 3 2 ; e t & a m p ; 3 2 ; L o g i s t i q u e _ R e s t a u r a t i o n & a m p ; 3 2 ; & a m p ; 4 5 ; & a m p ; 3 2 ; H & a m p ; 2 4 4 ; t e l l e r i e < / d 1 p 1 : C u b e E l e m e n t N a m e > < d 1 p 1 : D i m e n s i o n N a m e > C a t e g o r i e s < / d 1 p 1 : D i m e n s i o n N a m e > < d 1 p 1 : I d > c 4 6 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 p r o d u c t i o n   c u l i n a i r e   /   a l i m e n t a i r e < / d 1 p 1 : C u b e E l e m e n t L a b e l > < d 1 p 1 : C u b e E l e m e n t N a m e > _ A c h a t & a m p ; 3 2 ; e t & a m p ; 3 2 ; L o g i s t i q u e _ R e s t a u r a t i o n & a m p ; 3 2 ; & a m p ; 4 5 ; & a m p ; 3 2 ; H & a m p ; 2 4 4 ; t e l l e r i e _ E n c a d r a n t & a m p ; 3 2 ; p r o d u c t i o n & a m p ; 3 2 ; c u l i n a i r e & a m p ; 3 2 ; & a m p ; 4 7 ; & a m p ; 3 2 ; a l i m e n t a i r e < / d 1 p 1 : C u b e E l e m e n t N a m e > < d 1 p 1 : D i m e n s i o n N a m e > C a t e g o r i e s < / d 1 p 1 : D i m e n s i o n N a m e > < d 1 p 1 : I d > c 4 7 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 C u i s i n i e r < / d 1 p 1 : C u b e E l e m e n t L a b e l > < d 1 p 1 : C u b e E l e m e n t N a m e > _ A c h a t & a m p ; 3 2 ; e t & a m p ; 3 2 ; L o g i s t i q u e _ R e s t a u r a t i o n & a m p ; 3 2 ; & a m p ; 4 5 ; & a m p ; 3 2 ; H & a m p ; 2 4 4 ; t e l l e r i e _ C u i s i n i e r < / d 1 p 1 : C u b e E l e m e n t N a m e > < d 1 p 1 : D i m e n s i o n N a m e > C a t e g o r i e s < / d 1 p 1 : D i m e n s i o n N a m e > < d 1 p 1 : I d > c 4 8 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 d e   r e s t a u r a t i o n   e t / o u   d ' h � t e l l e r i e < / d 1 p 1 : C u b e E l e m e n t L a b e l > < d 1 p 1 : C u b e E l e m e n t N a m e > _ A c h a t & a m p ; 3 2 ; e t & a m p ; 3 2 ; L o g i s t i q u e _ R e s t a u r a t i o n & a m p ; 3 2 ; & a m p ; 4 5 ; & a m p ; 3 2 ; H & a m p ; 2 4 4 ; t e l l e r i e _ A g e n t & a m p ; 3 2 ; d e & a m p ; 3 2 ; r e s t a u r a t i o n & a m p ; 3 2 ; e t & a m p ; 4 7 ; o u & a m p ; 3 2 ; d & a m p ; 3 9 ; h & a m p ; 2 4 4 ; t e l l e r i e < / d 1 p 1 : C u b e E l e m e n t N a m e > < d 1 p 1 : D i m e n s i o n N a m e > C a t e g o r i e s < / d 1 p 1 : D i m e n s i o n N a m e > < d 1 p 1 : I d > c 4 9 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 C o n s e i l l e r   h � t e l i e r < / d 1 p 1 : C u b e E l e m e n t L a b e l > < d 1 p 1 : C u b e E l e m e n t N a m e > _ A c h a t & a m p ; 3 2 ; e t & a m p ; 3 2 ; L o g i s t i q u e _ R e s t a u r a t i o n & a m p ; 3 2 ; & a m p ; 4 5 ; & a m p ; 3 2 ; H & a m p ; 2 4 4 ; t e l l e r i e _ C o n s e i l l e r & a m p ; 3 2 ; h & a m p ; 2 4 4 ; t e l i e r < / d 1 p 1 : C u b e E l e m e n t N a m e > < d 1 p 1 : D i m e n s i o n N a m e > C a t e g o r i e s < / d 1 p 1 : D i m e n s i o n N a m e > < d 1 p 1 : I d > c 5 0 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 M a � t r e   d e   m a i s o n < / d 1 p 1 : C u b e E l e m e n t L a b e l > < d 1 p 1 : C u b e E l e m e n t N a m e > _ A c h a t & a m p ; 3 2 ; e t & a m p ; 3 2 ; L o g i s t i q u e _ R e s t a u r a t i o n & a m p ; 3 2 ; & a m p ; 4 5 ; & a m p ; 3 2 ; H & a m p ; 2 4 4 ; t e l l e r i e _ M a & a m p ; 2 3 8 ; t r e & a m p ; 3 2 ; d e & a m p ; 3 2 ; m a i s o n < / d 1 p 1 : C u b e E l e m e n t N a m e > < d 1 p 1 : D i m e n s i o n N a m e > C a t e g o r i e s < / d 1 p 1 : D i m e n s i o n N a m e > < d 1 p 1 : I d > c 5 1 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 r e s t a u r a t i o n < / d 1 p 1 : C u b e E l e m e n t L a b e l > < d 1 p 1 : C u b e E l e m e n t N a m e > _ A c h a t & a m p ; 3 2 ; e t & a m p ; 3 2 ; L o g i s t i q u e _ R e s t a u r a t i o n & a m p ; 3 2 ; & a m p ; 4 5 ; & a m p ; 3 2 ; H & a m p ; 2 4 4 ; t e l l e r i e _ R e s p o n s a b l e & a m p ; 3 2 ; r e s t a u r a t i o n < / d 1 p 1 : C u b e E l e m e n t N a m e > < d 1 p 1 : D i m e n s i o n N a m e > C a t e g o r i e s < / d 1 p 1 : D i m e n s i o n N a m e > < d 1 p 1 : I d > c 5 2 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 h � t e l i e r < / d 1 p 1 : C u b e E l e m e n t L a b e l > < d 1 p 1 : C u b e E l e m e n t N a m e > _ A c h a t & a m p ; 3 2 ; e t & a m p ; 3 2 ; L o g i s t i q u e _ R e s t a u r a t i o n & a m p ; 3 2 ; & a m p ; 4 5 ; & a m p ; 3 2 ; H & a m p ; 2 4 4 ; t e l l e r i e _ R e s p o n s a b l e & a m p ; 3 2 ; h & a m p ; 2 4 4 ; t e l i e r < / d 1 p 1 : C u b e E l e m e n t N a m e > < d 1 p 1 : D i m e n s i o n N a m e > C a t e g o r i e s < / d 1 p 1 : D i m e n s i o n N a m e > < d 1 p 1 : I d > c 5 3 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 G e s t i o n   d e   l ' i n f o < / d 1 p 1 : C u b e E l e m e n t L a b e l > < d 1 p 1 : C u b e E l e m e n t N a m e > G e s t i o n & a m p ; 3 2 ; d e & a m p ; 3 2 ; l & a m p ; 3 9 ; i n f o < / d 1 p 1 : C u b e E l e m e n t N a m e > < d 1 p 1 : D i m e n s i o n N a m e > C a t e g o r i e s < / d 1 p 1 : D i m e n s i o n N a m e > < d 1 p 1 : I d > c 5 4 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 A c c u e i l   e t   o r i e n t a t i o n   d e s   p e r s o n n e s < / d 1 p 1 : C u b e E l e m e n t L a b e l > < d 1 p 1 : C u b e E l e m e n t N a m e > _ G e s t i o n & a m p ; 3 2 ; d e & a m p ; 3 2 ; l & a m p ; 3 9 ; i n f o _ A c c u e i l & a m p ; 3 2 ; e t & a m p ; 3 2 ; o r i e n t a t i o n & a m p ; 3 2 ; d e s & a m p ; 3 2 ; p e r s o n n e s < / d 1 p 1 : C u b e E l e m e n t N a m e > < d 1 p 1 : D i m e n s i o n N a m e > C a t e g o r i e s < / d 1 p 1 : D i m e n s i o n N a m e > < d 1 p 1 : I d > c 5 5 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 A c c u e i l   -   S t a n d a r d < / d 1 p 1 : C u b e E l e m e n t L a b e l > < d 1 p 1 : C u b e E l e m e n t N a m e > _ G e s t i o n & a m p ; 3 2 ; d e & a m p ; 3 2 ; l & a m p ; 3 9 ; i n f o _ A c c u e i l & a m p ; 3 2 ; e t & a m p ; 3 2 ; o r i e n t a t i o n & a m p ; 3 2 ; d e s & a m p ; 3 2 ; p e r s o n n e s _ E n c a d r a n t & a m p ; 3 2 ; A c c u e i l & a m p ; 3 2 ; & a m p ; 4 5 ; & a m p ; 3 2 ; S t a n d a r d < / d 1 p 1 : C u b e E l e m e n t N a m e > < d 1 p 1 : D i m e n s i o n N a m e > C a t e g o r i e s < / d 1 p 1 : D i m e n s i o n N a m e > < d 1 p 1 : I d > c 5 6 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 d ' a c c u e i l < / d 1 p 1 : C u b e E l e m e n t L a b e l > < d 1 p 1 : C u b e E l e m e n t N a m e > _ G e s t i o n & a m p ; 3 2 ; d e & a m p ; 3 2 ; l & a m p ; 3 9 ; i n f o _ A c c u e i l & a m p ; 3 2 ; e t & a m p ; 3 2 ; o r i e n t a t i o n & a m p ; 3 2 ; d e s & a m p ; 3 2 ; p e r s o n n e s _ A g e n t & a m p ; 3 2 ; d & a m p ; 3 9 ; a c c u e i l < / d 1 p 1 : C u b e E l e m e n t N a m e > < d 1 p 1 : D i m e n s i o n N a m e > C a t e g o r i e s < / d 1 p 1 : D i m e n s i o n N a m e > < d 1 p 1 : I d > c 5 7 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 A s s i s t a n t   d e   r � g u l a t i o n   m � d i c a l e < / d 1 p 1 : C u b e E l e m e n t L a b e l > < d 1 p 1 : C u b e E l e m e n t N a m e > _ G e s t i o n & a m p ; 3 2 ; d e & a m p ; 3 2 ; l & a m p ; 3 9 ; i n f o _ A c c u e i l & a m p ; 3 2 ; e t & a m p ; 3 2 ; o r i e n t a t i o n & a m p ; 3 2 ; d e s & a m p ; 3 2 ; p e r s o n n e s _ A s s i s t a n t & a m p ; 3 2 ; d e & a m p ; 3 2 ; r & a m p ; 2 3 3 ; g u l a t i o n & a m p ; 3 2 ; m & a m p ; 2 3 3 ; d i c a l e < / d 1 p 1 : C u b e E l e m e n t N a m e > < d 1 p 1 : D i m e n s i o n N a m e > C a t e g o r i e s < / d 1 p 1 : D i m e n s i o n N a m e > < d 1 p 1 : I d > c 5 8 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 A r c h i v a g e   e t   d o c u m e n t a t i o n < / d 1 p 1 : C u b e E l e m e n t L a b e l > < d 1 p 1 : C u b e E l e m e n t N a m e > _ G e s t i o n & a m p ; 3 2 ; d e & a m p ; 3 2 ; l & a m p ; 3 9 ; i n f o _ A r c h i v a g e & a m p ; 3 2 ; e t & a m p ; 3 2 ; d o c u m e n t a t i o n < / d 1 p 1 : C u b e E l e m e n t N a m e > < d 1 p 1 : D i m e n s i o n N a m e > C a t e g o r i e s < / d 1 p 1 : D i m e n s i o n N a m e > < d 1 p 1 : I d > c 5 9 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 a r c h i v e s < / d 1 p 1 : C u b e E l e m e n t L a b e l > < d 1 p 1 : C u b e E l e m e n t N a m e > _ G e s t i o n & a m p ; 3 2 ; d e & a m p ; 3 2 ; l & a m p ; 3 9 ; i n f o _ A r c h i v a g e & a m p ; 3 2 ; e t & a m p ; 3 2 ; d o c u m e n t a t i o n _ E n c a d r a n t & a m p ; 3 2 ; a r c h i v e s < / d 1 p 1 : C u b e E l e m e n t N a m e > < d 1 p 1 : D i m e n s i o n N a m e > C a t e g o r i e s < / d 1 p 1 : D i m e n s i o n N a m e > < d 1 p 1 : I d > c 6 0 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 A r c h i v i s t e < / d 1 p 1 : C u b e E l e m e n t L a b e l > < d 1 p 1 : C u b e E l e m e n t N a m e > _ G e s t i o n & a m p ; 3 2 ; d e & a m p ; 3 2 ; l & a m p ; 3 9 ; i n f o _ A r c h i v a g e & a m p ; 3 2 ; e t & a m p ; 3 2 ; d o c u m e n t a t i o n _ A r c h i v i s t e < / d 1 p 1 : C u b e E l e m e n t N a m e > < d 1 p 1 : D i m e n s i o n N a m e > C a t e g o r i e s < / d 1 p 1 : D i m e n s i o n N a m e > < d 1 p 1 : I d > c 6 1 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 D o c u m e n t a l i s t e < / d 1 p 1 : C u b e E l e m e n t L a b e l > < d 1 p 1 : C u b e E l e m e n t N a m e > _ G e s t i o n & a m p ; 3 2 ; d e & a m p ; 3 2 ; l & a m p ; 3 9 ; i n f o _ A r c h i v a g e & a m p ; 3 2 ; e t & a m p ; 3 2 ; d o c u m e n t a t i o n _ D o c u m e n t a l i s t e < / d 1 p 1 : C u b e E l e m e n t N a m e > < d 1 p 1 : D i m e n s i o n N a m e > C a t e g o r i e s < / d 1 p 1 : D i m e n s i o n N a m e > < d 1 p 1 : I d > c 6 2 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 d o c u m e n t a l i s t e < / d 1 p 1 : C u b e E l e m e n t L a b e l > < d 1 p 1 : C u b e E l e m e n t N a m e > _ G e s t i o n & a m p ; 3 2 ; d e & a m p ; 3 2 ; l & a m p ; 3 9 ; i n f o _ A r c h i v a g e & a m p ; 3 2 ; e t & a m p ; 3 2 ; d o c u m e n t a t i o n _ E n c a d r a n t & a m p ; 3 2 ; d o c u m e n t a l i s t e < / d 1 p 1 : C u b e E l e m e n t N a m e > < d 1 p 1 : D i m e n s i o n N a m e > C a t e g o r i e s < / d 1 p 1 : D i m e n s i o n N a m e > < d 1 p 1 : I d > c 6 3 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 a r c h i v e s < / d 1 p 1 : C u b e E l e m e n t L a b e l > < d 1 p 1 : C u b e E l e m e n t N a m e > _ G e s t i o n & a m p ; 3 2 ; d e & a m p ; 3 2 ; l & a m p ; 3 9 ; i n f o _ A r c h i v a g e & a m p ; 3 2 ; e t & a m p ; 3 2 ; d o c u m e n t a t i o n _ R e s p o n s a b l e & a m p ; 3 2 ; a r c h i v e s < / d 1 p 1 : C u b e E l e m e n t N a m e > < d 1 p 1 : D i m e n s i o n N a m e > C a t e g o r i e s < / d 1 p 1 : D i m e n s i o n N a m e > < d 1 p 1 : I d > c 6 4 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 B i b l i o t h � c a i r e < / d 1 p 1 : C u b e E l e m e n t L a b e l > < d 1 p 1 : C u b e E l e m e n t N a m e > _ G e s t i o n & a m p ; 3 2 ; d e & a m p ; 3 2 ; l & a m p ; 3 9 ; i n f o _ A r c h i v a g e & a m p ; 3 2 ; e t & a m p ; 3 2 ; d o c u m e n t a t i o n _ B i b l i o t h & a m p ; 2 3 3 ; c a i r e < / d 1 p 1 : C u b e E l e m e n t N a m e > < d 1 p 1 : D i m e n s i o n N a m e > C a t e g o r i e s < / d 1 p 1 : D i m e n s i o n N a m e > < d 1 p 1 : I d > c 6 5 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 G e s t i o n   m � d i c o   a d m i n i s t r a t i v e   e t   t r a i t e m e n t   d e   l ' i n f o r m a t i o n   m � d i c a l e < / d 1 p 1 : C u b e E l e m e n t L a b e l > < d 1 p 1 : C u b e E l e m e n t N a m e > _ G e s t i o n & a m p ; 3 2 ; d e & a m p ; 3 2 ; l & a m p ; 3 9 ; i n f o _ G e s t i o n & a m p ; 3 2 ; m & a m p ; 2 3 3 ; d i c o & a m p ; 3 2 ; a d m i n i s t r a t i v e & a m p ; 3 2 ; e t & a m p ; 3 2 ; t r a i t e m e n t & a m p ; 3 2 ; d e & a m p ; 3 2 ; l & a m p ; 3 9 ; i n f o r m a t i o n & a m p ; 3 2 ; m & a m p ; 2 3 3 ; d i c a l e < / d 1 p 1 : C u b e E l e m e n t N a m e > < d 1 p 1 : D i m e n s i o n N a m e > C a t e g o r i e s < / d 1 p 1 : D i m e n s i o n N a m e > < d 1 p 1 : I d > c 6 6 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 d e   d � p a r t e m e n t   d  i n f o r m a t i o n   m � d i c a l e < / d 1 p 1 : C u b e E l e m e n t L a b e l > < d 1 p 1 : C u b e E l e m e n t N a m e > _ G e s t i o n & a m p ; 3 2 ; d e & a m p ; 3 2 ; l & a m p ; 3 9 ; i n f o _ G e s t i o n & a m p ; 3 2 ; m & a m p ; 2 3 3 ; d i c o & a m p ; 3 2 ; a d m i n i s t r a t i v e & a m p ; 3 2 ; e t & a m p ; 3 2 ; t r a i t e m e n t & a m p ; 3 2 ; d e & a m p ; 3 2 ; l & a m p ; 3 9 ; i n f o r m a t i o n & a m p ; 3 2 ; m & a m p ; 2 3 3 ; d i c a l e _ E n c a d r a n t & a m p ; 3 2 ; d e & a m p ; 3 2 ; d & a m p ; 2 3 3 ; p a r t e m e n t & a m p ; 3 2 ; d & a m p ; 8 2 1 7 ; i n f o r m a t i o n & a m p ; 3 2 ; m & a m p ; 2 3 3 ; d i c a l e < / d 1 p 1 : C u b e E l e m e n t N a m e > < d 1 p 1 : D i m e n s i o n N a m e > C a t e g o r i e s < / d 1 p 1 : D i m e n s i o n N a m e > < d 1 p 1 : I d > c 6 7 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 S e c r � t a i r e   m � d i c a l < / d 1 p 1 : C u b e E l e m e n t L a b e l > < d 1 p 1 : C u b e E l e m e n t N a m e > _ G e s t i o n & a m p ; 3 2 ; d e & a m p ; 3 2 ; l & a m p ; 3 9 ; i n f o _ G e s t i o n & a m p ; 3 2 ; m & a m p ; 2 3 3 ; d i c o & a m p ; 3 2 ; a d m i n i s t r a t i v e & a m p ; 3 2 ; e t & a m p ; 3 2 ; t r a i t e m e n t & a m p ; 3 2 ; d e & a m p ; 3 2 ; l & a m p ; 3 9 ; i n f o r m a t i o n & a m p ; 3 2 ; m & a m p ; 2 3 3 ; d i c a l e _ S e c r & a m p ; 2 3 3 ; t a i r e & a m p ; 3 2 ; m & a m p ; 2 3 3 ; d i c a l < / d 1 p 1 : C u b e E l e m e n t N a m e > < d 1 p 1 : D i m e n s i o n N a m e > C a t e g o r i e s < / d 1 p 1 : D i m e n s i o n N a m e > < d 1 p 1 : I d > c 6 8 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 d e s   s e c r � t a r i a t s   m � d i c a u x < / d 1 p 1 : C u b e E l e m e n t L a b e l > < d 1 p 1 : C u b e E l e m e n t N a m e > _ G e s t i o n & a m p ; 3 2 ; d e & a m p ; 3 2 ; l & a m p ; 3 9 ; i n f o _ G e s t i o n & a m p ; 3 2 ; m & a m p ; 2 3 3 ; d i c o & a m p ; 3 2 ; a d m i n i s t r a t i v e & a m p ; 3 2 ; e t & a m p ; 3 2 ; t r a i t e m e n t & a m p ; 3 2 ; d e & a m p ; 3 2 ; l & a m p ; 3 9 ; i n f o r m a t i o n & a m p ; 3 2 ; m & a m p ; 2 3 3 ; d i c a l e _ E n c a d r a n t & a m p ; 3 2 ; d e s & a m p ; 3 2 ; s e c r & a m p ; 2 3 3 ; t a r i a t s & a m p ; 3 2 ; m & a m p ; 2 3 3 ; d i c a u x < / d 1 p 1 : C u b e E l e m e n t N a m e > < d 1 p 1 : D i m e n s i o n N a m e > C a t e g o r i e s < / d 1 p 1 : D i m e n s i o n N a m e > < d 1 p 1 : I d > c 6 9 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 T e c h n i c i e n   d ' i n f o r m a t i o n   m � d i c a l e < / d 1 p 1 : C u b e E l e m e n t L a b e l > < d 1 p 1 : C u b e E l e m e n t N a m e > _ G e s t i o n & a m p ; 3 2 ; d e & a m p ; 3 2 ; l & a m p ; 3 9 ; i n f o _ G e s t i o n & a m p ; 3 2 ; m & a m p ; 2 3 3 ; d i c o & a m p ; 3 2 ; a d m i n i s t r a t i v e & a m p ; 3 2 ; e t & a m p ; 3 2 ; t r a i t e m e n t & a m p ; 3 2 ; d e & a m p ; 3 2 ; l & a m p ; 3 9 ; i n f o r m a t i o n & a m p ; 3 2 ; m & a m p ; 2 3 3 ; d i c a l e _ T e c h n i c i e n & a m p ; 3 2 ; d & a m p ; 3 9 ; i n f o r m a t i o n & a m p ; 3 2 ; m & a m p ; 2 3 3 ; d i c a l e < / d 1 p 1 : C u b e E l e m e n t N a m e > < d 1 p 1 : D i m e n s i o n N a m e > C a t e g o r i e s < / d 1 p 1 : D i m e n s i o n N a m e > < d 1 p 1 : I d > c 7 0 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 A n a l y s t e   d e s   d o n n � e s   d ' a c t i v i t � s   h o s p i t a l i � r e s < / d 1 p 1 : C u b e E l e m e n t L a b e l > < d 1 p 1 : C u b e E l e m e n t N a m e > _ G e s t i o n & a m p ; 3 2 ; d e & a m p ; 3 2 ; l & a m p ; 3 9 ; i n f o _ G e s t i o n & a m p ; 3 2 ; m & a m p ; 2 3 3 ; d i c o & a m p ; 3 2 ; a d m i n i s t r a t i v e & a m p ; 3 2 ; e t & a m p ; 3 2 ; t r a i t e m e n t & a m p ; 3 2 ; d e & a m p ; 3 2 ; l & a m p ; 3 9 ; i n f o r m a t i o n & a m p ; 3 2 ; m & a m p ; 2 3 3 ; d i c a l e _ A n a l y s t e & a m p ; 3 2 ; d e s & a m p ; 3 2 ; d o n n & a m p ; 2 3 3 ; e s & a m p ; 3 2 ; d & a m p ; 3 9 ; a c t i v i t & a m p ; 2 3 3 ; s & a m p ; 3 2 ; h o s p i t a l i & a m p ; 2 3 2 ; r e s < / d 1 p 1 : C u b e E l e m e n t N a m e > < d 1 p 1 : D i m e n s i o n N a m e > C a t e g o r i e s < / d 1 p 1 : D i m e n s i o n N a m e > < d 1 p 1 : I d > c 7 1 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 S t a t i s t i c i e n < / d 1 p 1 : C u b e E l e m e n t L a b e l > < d 1 p 1 : C u b e E l e m e n t N a m e > _ G e s t i o n & a m p ; 3 2 ; d e & a m p ; 3 2 ; l & a m p ; 3 9 ; i n f o _ G e s t i o n & a m p ; 3 2 ; m & a m p ; 2 3 3 ; d i c o & a m p ; 3 2 ; a d m i n i s t r a t i v e & a m p ; 3 2 ; e t & a m p ; 3 2 ; t r a i t e m e n t & a m p ; 3 2 ; d e & a m p ; 3 2 ; l & a m p ; 3 9 ; i n f o r m a t i o n & a m p ; 3 2 ; m & a m p ; 2 3 3 ; d i c a l e _ S t a t i s t i c i e n < / d 1 p 1 : C u b e E l e m e n t N a m e > < d 1 p 1 : D i m e n s i o n N a m e > C a t e g o r i e s < / d 1 p 1 : D i m e n s i o n N a m e > < d 1 p 1 : I d > c 7 2 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 I n g e n i e r i e   M a i n t .   T e c h . < / d 1 p 1 : C u b e E l e m e n t L a b e l > < d 1 p 1 : C u b e E l e m e n t N a m e > I n g e n i e r i e & a m p ; 3 2 ; M a i n t & a m p ; 4 6 ; & a m p ; 3 2 ; T e c h & a m p ; 4 6 ; < / d 1 p 1 : C u b e E l e m e n t N a m e > < d 1 p 1 : D i m e n s i o n N a m e > C a t e g o r i e s < / d 1 p 1 : D i m e n s i o n N a m e > < d 1 p 1 : I d > c 7 3 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 E s p a c e s   v e r t s < / d 1 p 1 : C u b e E l e m e n t L a b e l > < d 1 p 1 : C u b e E l e m e n t N a m e > _ I n g e n i e r i e & a m p ; 3 2 ; M a i n t & a m p ; 4 6 ; & a m p ; 3 2 ; T e c h & a m p ; 4 6 ; _ E s p a c e s & a m p ; 3 2 ; v e r t s < / d 1 p 1 : C u b e E l e m e n t N a m e > < d 1 p 1 : D i m e n s i o n N a m e > C a t e g o r i e s < / d 1 p 1 : D i m e n s i o n N a m e > < d 1 p 1 : I d > c 7 4 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 e s p a c e s   v e r t s < / d 1 p 1 : C u b e E l e m e n t L a b e l > < d 1 p 1 : C u b e E l e m e n t N a m e > _ I n g e n i e r i e & a m p ; 3 2 ; M a i n t & a m p ; 4 6 ; & a m p ; 3 2 ; T e c h & a m p ; 4 6 ; _ E s p a c e s & a m p ; 3 2 ; v e r t s _ E n c a d r a n t & a m p ; 3 2 ; e s p a c e s & a m p ; 3 2 ; v e r t s < / d 1 p 1 : C u b e E l e m e n t N a m e > < d 1 p 1 : D i m e n s i o n N a m e > C a t e g o r i e s < / d 1 p 1 : D i m e n s i o n N a m e > < d 1 p 1 : I d > c 7 5 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 d ' e n t r e t i e n   d e s   e s p a c e s   v e r t s < / d 1 p 1 : C u b e E l e m e n t L a b e l > < d 1 p 1 : C u b e E l e m e n t N a m e > _ I n g e n i e r i e & a m p ; 3 2 ; M a i n t & a m p ; 4 6 ; & a m p ; 3 2 ; T e c h & a m p ; 4 6 ; _ E s p a c e s & a m p ; 3 2 ; v e r t s _ A g e n t & a m p ; 3 2 ; d & a m p ; 3 9 ; e n t r e t i e n & a m p ; 3 2 ; d e s & a m p ; 3 2 ; e s p a c e s & a m p ; 3 2 ; v e r t s < / d 1 p 1 : C u b e E l e m e n t N a m e > < d 1 p 1 : D i m e n s i o n N a m e > C a t e g o r i e s < / d 1 p 1 : D i m e n s i o n N a m e > < d 1 p 1 : I d > c 7 6 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 E x p l o i t a t i o n ,   i n s t a l l a t i o n   /   m a i n t e n a n c e   -   m a t � r i e l s   e t   � q u i p e m e n t s   t h e r m i q u e s   e t   s a n i t a i r e s   /   f l u i d e s   m � d i c a u x < / d 1 p 1 : C u b e E l e m e n t L a b e l > < d 1 p 1 : C u b e E l e m e n t N a m e > _ I n g e n i e r i e & a m p ; 3 2 ; M a i n t & a m p ; 4 6 ; & a m p ; 3 2 ; T e c h & a m p ; 4 6 ; _ E x p l o i t a t i o n & a m p ; 4 4 ; & a m p ; 3 2 ; i n s t a l l a t i o n & a m p ; 3 2 ; & a m p ; 4 7 ; & a m p ; 3 2 ; m a i n t e n a n c e & a m p ; 3 2 ; & a m p ; 4 5 ; & a m p ; 3 2 ; m a t & a m p ; 2 3 3 ; r i e l s & a m p ; 3 2 ; e t & a m p ; 3 2 ; & a m p ; 2 3 3 ; q u i p e m e n t s & a m p ; 3 2 ; t h e r m i q u e s & a m p ; 3 2 ; e t & a m p ; 3 2 ; s a n i t a i r e s & a m p ; 3 2 ; & a m p ; 4 7 ; & a m p ; 3 2 ; f l u i d e s & a m p ; 3 2 ; m & a m p ; 2 3 3 ; d i c a u x < / d 1 p 1 : C u b e E l e m e n t N a m e > < d 1 p 1 : D i m e n s i o n N a m e > C a t e g o r i e s < / d 1 p 1 : D i m e n s i o n N a m e > < d 1 p 1 : I d > c 7 7 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 i n s t a l l a t i o n s   e t   m a i n t e n a n c e   � q u i p e m e n t s   s a n i t a i r e s ,   t h e r m i q u e s < / d 1 p 1 : C u b e E l e m e n t L a b e l > < d 1 p 1 : C u b e E l e m e n t N a m e > _ I n g e n i e r i e & a m p ; 3 2 ; M a i n t & a m p ; 4 6 ; & a m p ; 3 2 ; T e c h & a m p ; 4 6 ; _ E x p l o i t a t i o n & a m p ; 4 4 ; & a m p ; 3 2 ; i n s t a l l a t i o n & a m p ; 3 2 ; & a m p ; 4 7 ; & a m p ; 3 2 ; m a i n t e n a n c e & a m p ; 3 2 ; & a m p ; 4 5 ; & a m p ; 3 2 ; m a t & a m p ; 2 3 3 ; r i e l s & a m p ; 3 2 ; e t & a m p ; 3 2 ; & a m p ; 2 3 3 ; q u i p e m e n t s & a m p ; 3 2 ; t h e r m i q u e s & a m p ; 3 2 ; e t & a m p ; 3 2 ; s a n i t a i r e s & a m p ; 3 2 ; & a m p ; 4 7 ; & a m p ; 3 2 ; f l u i d e s & a m p ; 3 2 ; m & a m p ; 2 3 3 ; d i c a u x _ E n c a d r a n t & a m p ; 3 2 ; i n s t a l l a t i o n s & a m p ; 3 2 ; e t & a m p ; 3 2 ; m a i n t e n a n c e & a m p ; 3 2 ; & a m p ; 2 3 3 ; q u i p e m e n t s & a m p ; 3 2 ; s a n i t a i r e s & a m p ; 4 4 ; & a m p ; 3 2 ; t h e r m i q u e s < / d 1 p 1 : C u b e E l e m e n t N a m e > < d 1 p 1 : D i m e n s i o n N a m e > C a t e g o r i e s < / d 1 p 1 : D i m e n s i o n N a m e > < d 1 p 1 : I d > c 7 8 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 M o n t e u r   e n   i n s t a l l a t i o n s   e t   m a i n t e n a n c e   d e s   i n s t a l l .   s a n i t a i r e s   e t   t h e r m i q u e s < / d 1 p 1 : C u b e E l e m e n t L a b e l > < d 1 p 1 : C u b e E l e m e n t N a m e > _ I n g e n i e r i e & a m p ; 3 2 ; M a i n t & a m p ; 4 6 ; & a m p ; 3 2 ; T e c h & a m p ; 4 6 ; _ E x p l o i t a t i o n & a m p ; 4 4 ; & a m p ; 3 2 ; i n s t a l l a t i o n & a m p ; 3 2 ; & a m p ; 4 7 ; & a m p ; 3 2 ; m a i n t e n a n c e & a m p ; 3 2 ; & a m p ; 4 5 ; & a m p ; 3 2 ; m a t & a m p ; 2 3 3 ; r i e l s & a m p ; 3 2 ; e t & a m p ; 3 2 ; & a m p ; 2 3 3 ; q u i p e m e n t s & a m p ; 3 2 ; t h e r m i q u e s & a m p ; 3 2 ; e t & a m p ; 3 2 ; s a n i t a i r e s & a m p ; 3 2 ; & a m p ; 4 7 ; & a m p ; 3 2 ; f l u i d e s & a m p ; 3 2 ; m & a m p ; 2 3 3 ; d i c a u x _ M o n t e u r & a m p ; 3 2 ; e n & a m p ; 3 2 ; i n s t a l l a t i o n s & a m p ; 3 2 ; e t & a m p ; 3 2 ; m a i n t e n a n c e & a m p ; 3 2 ; d e s & a m p ; 3 2 ; i n s t a l l & a m p ; 4 6 ; & a m p ; 3 2 ; s a n i t a i r e s & a m p ; 3 2 ; e t & a m p ; 3 2 ; t h e r m i q u e s < / d 1 p 1 : C u b e E l e m e n t N a m e > < d 1 p 1 : D i m e n s i o n N a m e > C a t e g o r i e s < / d 1 p 1 : D i m e n s i o n N a m e > < d 1 p 1 : I d > c 7 9 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 I n g � n i e r i e   e t   m a i n t e n a n c e   b i o m � d i c a l e < / d 1 p 1 : C u b e E l e m e n t L a b e l > < d 1 p 1 : C u b e E l e m e n t N a m e > _ I n g e n i e r i e & a m p ; 3 2 ; M a i n t & a m p ; 4 6 ; & a m p ; 3 2 ; T e c h & a m p ; 4 6 ; _ I n g & a m p ; 2 3 3 ; n i e r i e & a m p ; 3 2 ; e t & a m p ; 3 2 ; m a i n t e n a n c e & a m p ; 3 2 ; b i o m & a m p ; 2 3 3 ; d i c a l e < / d 1 p 1 : C u b e E l e m e n t N a m e > < d 1 p 1 : D i m e n s i o n N a m e > C a t e g o r i e s < / d 1 p 1 : D i m e n s i o n N a m e > < d 1 p 1 : I d > c 8 0 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 C o n s e i l l e r   e n   i n g � n i e r i e   b i o m � d i c a l e < / d 1 p 1 : C u b e E l e m e n t L a b e l > < d 1 p 1 : C u b e E l e m e n t N a m e > _ I n g e n i e r i e & a m p ; 3 2 ; M a i n t & a m p ; 4 6 ; & a m p ; 3 2 ; T e c h & a m p ; 4 6 ; _ I n g & a m p ; 2 3 3 ; n i e r i e & a m p ; 3 2 ; e t & a m p ; 3 2 ; m a i n t e n a n c e & a m p ; 3 2 ; b i o m & a m p ; 2 3 3 ; d i c a l e _ C o n s e i l l e r & a m p ; 3 2 ; e n & a m p ; 3 2 ; i n g & a m p ; 2 3 3 ; n i e r i e & a m p ; 3 2 ; b i o m & a m p ; 2 3 3 ; d i c a l e < / d 1 p 1 : C u b e E l e m e n t N a m e > < d 1 p 1 : D i m e n s i o n N a m e > C a t e g o r i e s < / d 1 p 1 : D i m e n s i o n N a m e > < d 1 p 1 : I d > c 8 1 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 m a i n t e n a n c e   b i o m � d i c a l e < / d 1 p 1 : C u b e E l e m e n t L a b e l > < d 1 p 1 : C u b e E l e m e n t N a m e > _ I n g e n i e r i e & a m p ; 3 2 ; M a i n t & a m p ; 4 6 ; & a m p ; 3 2 ; T e c h & a m p ; 4 6 ; _ I n g & a m p ; 2 3 3 ; n i e r i e & a m p ; 3 2 ; e t & a m p ; 3 2 ; m a i n t e n a n c e & a m p ; 3 2 ; b i o m & a m p ; 2 3 3 ; d i c a l e _ E n c a d r a n t & a m p ; 3 2 ; m a i n t e n a n c e & a m p ; 3 2 ; b i o m & a m p ; 2 3 3 ; d i c a l e < / d 1 p 1 : C u b e E l e m e n t N a m e > < d 1 p 1 : D i m e n s i o n N a m e > C a t e g o r i e s < / d 1 p 1 : D i m e n s i o n N a m e > < d 1 p 1 : I d > c 8 2 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 T e c h n i c i e n   b i o m � d i c a l < / d 1 p 1 : C u b e E l e m e n t L a b e l > < d 1 p 1 : C u b e E l e m e n t N a m e > _ I n g e n i e r i e & a m p ; 3 2 ; M a i n t & a m p ; 4 6 ; & a m p ; 3 2 ; T e c h & a m p ; 4 6 ; _ I n g & a m p ; 2 3 3 ; n i e r i e & a m p ; 3 2 ; e t & a m p ; 3 2 ; m a i n t e n a n c e & a m p ; 3 2 ; b i o m & a m p ; 2 3 3 ; d i c a l e _ T e c h n i c i e n & a m p ; 3 2 ; b i o m & a m p ; 2 3 3 ; d i c a l < / d 1 p 1 : C u b e E l e m e n t N a m e > < d 1 p 1 : D i m e n s i o n N a m e > C a t e g o r i e s < / d 1 p 1 : D i m e n s i o n N a m e > < d 1 p 1 : I d > c 8 3 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 I n g � n i e r i e   e t   r � a l i s a t i o n s   T o u s   C o r p s   d ' E t a t   ( T C E ) < / d 1 p 1 : C u b e E l e m e n t L a b e l > < d 1 p 1 : C u b e E l e m e n t N a m e > _ I n g e n i e r i e & a m p ; 3 2 ; M a i n t & a m p ; 4 6 ; & a m p ; 3 2 ; T e c h & a m p ; 4 6 ; _ I n g & a m p ; 2 3 3 ; n i e r i e & a m p ; 3 2 ; e t & a m p ; 3 2 ; r & a m p ; 2 3 3 ; a l i s a t i o n s & a m p ; 3 2 ; T o u s & a m p ; 3 2 ; C o r p s & a m p ; 3 2 ; d & a m p ; 3 9 ; E t a t & a m p ; 3 2 ; & a m p ; 4 0 ; T C E & a m p ; 4 1 ; < / d 1 p 1 : C u b e E l e m e n t N a m e > < d 1 p 1 : D i m e n s i o n N a m e > C a t e g o r i e s < / d 1 p 1 : D i m e n s i o n N a m e > < d 1 p 1 : I d > c 8 4 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 C o n d u c t e u r   d ' o p � r a t i o n s   t o u s   c o r p s   d ' � t a t   T C E < / d 1 p 1 : C u b e E l e m e n t L a b e l > < d 1 p 1 : C u b e E l e m e n t N a m e > _ I n g e n i e r i e & a m p ; 3 2 ; M a i n t & a m p ; 4 6 ; & a m p ; 3 2 ; T e c h & a m p ; 4 6 ; _ I n g & a m p ; 2 3 3 ; n i e r i e & a m p ; 3 2 ; e t & a m p ; 3 2 ; r & a m p ; 2 3 3 ; a l i s a t i o n s & a m p ; 3 2 ; T o u s & a m p ; 3 2 ; C o r p s & a m p ; 3 2 ; d & a m p ; 3 9 ; E t a t & a m p ; 3 2 ; & a m p ; 4 0 ; T C E & a m p ; 4 1 ; _ C o n d u c t e u r & a m p ; 3 2 ; d & a m p ; 3 9 ; o p & a m p ; 2 3 3 ; r a t i o n s & a m p ; 3 2 ; t o u s & a m p ; 3 2 ; c o r p s & a m p ; 3 2 ; d & a m p ; 3 9 ; & a m p ; 2 3 3 ; t a t & a m p ; 3 2 ; T C E < / d 1 p 1 : C u b e E l e m e n t N a m e > < d 1 p 1 : D i m e n s i o n N a m e > C a t e g o r i e s < / d 1 p 1 : D i m e n s i o n N a m e > < d 1 p 1 : I d > c 8 5 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 C o n d u c t e u r   d e   t r a v a u x   t o u s   c o r p s   d ' � t a t   T C E < / d 1 p 1 : C u b e E l e m e n t L a b e l > < d 1 p 1 : C u b e E l e m e n t N a m e > _ I n g e n i e r i e & a m p ; 3 2 ; M a i n t & a m p ; 4 6 ; & a m p ; 3 2 ; T e c h & a m p ; 4 6 ; _ I n g & a m p ; 2 3 3 ; n i e r i e & a m p ; 3 2 ; e t & a m p ; 3 2 ; r & a m p ; 2 3 3 ; a l i s a t i o n s & a m p ; 3 2 ; T o u s & a m p ; 3 2 ; C o r p s & a m p ; 3 2 ; d & a m p ; 3 9 ; E t a t & a m p ; 3 2 ; & a m p ; 4 0 ; T C E & a m p ; 4 1 ; _ C o n d u c t e u r & a m p ; 3 2 ; d e & a m p ; 3 2 ; t r a v a u x & a m p ; 3 2 ; t o u s & a m p ; 3 2 ; c o r p s & a m p ; 3 2 ; d & a m p ; 3 9 ; & a m p ; 2 3 3 ; t a t & a m p ; 3 2 ; T C E < / d 1 p 1 : C u b e E l e m e n t N a m e > < d 1 p 1 : D i m e n s i o n N a m e > C a t e g o r i e s < / d 1 p 1 : D i m e n s i o n N a m e > < d 1 p 1 : I d > c 8 6 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 D e s s i n a t e u r - p r o j e t t e u r < / d 1 p 1 : C u b e E l e m e n t L a b e l > < d 1 p 1 : C u b e E l e m e n t N a m e > _ I n g e n i e r i e & a m p ; 3 2 ; M a i n t & a m p ; 4 6 ; & a m p ; 3 2 ; T e c h & a m p ; 4 6 ; _ I n g & a m p ; 2 3 3 ; n i e r i e & a m p ; 3 2 ; e t & a m p ; 3 2 ; r & a m p ; 2 3 3 ; a l i s a t i o n s & a m p ; 3 2 ; T o u s & a m p ; 3 2 ; C o r p s & a m p ; 3 2 ; d & a m p ; 3 9 ; E t a t & a m p ; 3 2 ; & a m p ; 4 0 ; T C E & a m p ; 4 1 ; _ D e s s i n a t e u r & a m p ; 4 5 ; p r o j e t t e u r < / d 1 p 1 : C u b e E l e m e n t N a m e > < d 1 p 1 : D i m e n s i o n N a m e > C a t e g o r i e s < / d 1 p 1 : D i m e n s i o n N a m e > < d 1 p 1 : I d > c 8 7 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 I n s t a l l a t i o n   e t   m a i n t e n a n c e ,   m a t � r i e l s   e t   s y s t � m e s   � l e c t r i q u e s ,   � l e c t r o n i q u e s   e t   a u t o m a t i s m e s < / d 1 p 1 : C u b e E l e m e n t L a b e l > < d 1 p 1 : C u b e E l e m e n t N a m e > _ I n g e n i e r i e & a m p ; 3 2 ; M a i n t & a m p ; 4 6 ; & a m p ; 3 2 ; T e c h & a m p ; 4 6 ; _ I n s t a l l a t i o n & a m p ; 3 2 ; e t & a m p ; 3 2 ; m a i n t e n a n c e & a m p ; 4 4 ; & a m p ; 3 2 ; m a t & a m p ; 2 3 3 ; r i e l s & a m p ; 3 2 ; e t & a m p ; 3 2 ; s y s t & a m p ; 2 3 2 ; m e s & a m p ; 3 2 ; & a m p ; 2 3 3 ; l e c t r i q u e s & a m p ; 4 4 ; & a m p ; 3 2 ; & a m p ; 2 3 3 ; l e c t r o n i q u e s & a m p ; 3 2 ; e t & a m p ; 3 2 ; a u t o m a t i s m e s < / d 1 p 1 : C u b e E l e m e n t N a m e > < d 1 p 1 : D i m e n s i o n N a m e > C a t e g o r i e s < / d 1 p 1 : D i m e n s i o n N a m e > < d 1 p 1 : I d > c 8 8 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 m a i n t e n a n c e   � l e c t r i q u e   e t   a u t o m a t i s m e s < / d 1 p 1 : C u b e E l e m e n t L a b e l > < d 1 p 1 : C u b e E l e m e n t N a m e > _ I n g e n i e r i e & a m p ; 3 2 ; M a i n t & a m p ; 4 6 ; & a m p ; 3 2 ; T e c h & a m p ; 4 6 ; _ I n s t a l l a t i o n & a m p ; 3 2 ; e t & a m p ; 3 2 ; m a i n t e n a n c e & a m p ; 4 4 ; & a m p ; 3 2 ; m a t & a m p ; 2 3 3 ; r i e l s & a m p ; 3 2 ; e t & a m p ; 3 2 ; s y s t & a m p ; 2 3 2 ; m e s & a m p ; 3 2 ; & a m p ; 2 3 3 ; l e c t r i q u e s & a m p ; 4 4 ; & a m p ; 3 2 ; & a m p ; 2 3 3 ; l e c t r o n i q u e s & a m p ; 3 2 ; e t & a m p ; 3 2 ; a u t o m a t i s m e s _ E n c a d r a n t & a m p ; 3 2 ; m a i n t e n a n c e & a m p ; 3 2 ; & a m p ; 2 3 3 ; l e c t r i q u e & a m p ; 3 2 ; e t & a m p ; 3 2 ; a u t o m a t i s m e s < / d 1 p 1 : C u b e E l e m e n t N a m e > < d 1 p 1 : D i m e n s i o n N a m e > C a t e g o r i e s < / d 1 p 1 : D i m e n s i o n N a m e > < d 1 p 1 : I d > c 8 9 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 E l e c t r o m � c a n i c i e n   d e   m a i n t e n a n c e < / d 1 p 1 : C u b e E l e m e n t L a b e l > < d 1 p 1 : C u b e E l e m e n t N a m e > _ I n g e n i e r i e & a m p ; 3 2 ; M a i n t & a m p ; 4 6 ; & a m p ; 3 2 ; T e c h & a m p ; 4 6 ; _ I n s t a l l a t i o n & a m p ; 3 2 ; e t & a m p ; 3 2 ; m a i n t e n a n c e & a m p ; 4 4 ; & a m p ; 3 2 ; m a t & a m p ; 2 3 3 ; r i e l s & a m p ; 3 2 ; e t & a m p ; 3 2 ; s y s t & a m p ; 2 3 2 ; m e s & a m p ; 3 2 ; & a m p ; 2 3 3 ; l e c t r i q u e s & a m p ; 4 4 ; & a m p ; 3 2 ; & a m p ; 2 3 3 ; l e c t r o n i q u e s & a m p ; 3 2 ; e t & a m p ; 3 2 ; a u t o m a t i s m e s _ E l e c t r o m & a m p ; 2 3 3 ; c a n i c i e n & a m p ; 3 2 ; d e & a m p ; 3 2 ; m a i n t e n a n c e < / d 1 p 1 : C u b e E l e m e n t N a m e > < d 1 p 1 : D i m e n s i o n N a m e > C a t e g o r i e s < / d 1 p 1 : D i m e n s i o n N a m e > < d 1 p 1 : I d > c 9 0 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 E l e c t r i c i e n   d e   m a i n t e n a n c e < / d 1 p 1 : C u b e E l e m e n t L a b e l > < d 1 p 1 : C u b e E l e m e n t N a m e > _ I n g e n i e r i e & a m p ; 3 2 ; M a i n t & a m p ; 4 6 ; & a m p ; 3 2 ; T e c h & a m p ; 4 6 ; _ I n s t a l l a t i o n & a m p ; 3 2 ; e t & a m p ; 3 2 ; m a i n t e n a n c e & a m p ; 4 4 ; & a m p ; 3 2 ; m a t & a m p ; 2 3 3 ; r i e l s & a m p ; 3 2 ; e t & a m p ; 3 2 ; s y s t & a m p ; 2 3 2 ; m e s & a m p ; 3 2 ; & a m p ; 2 3 3 ; l e c t r i q u e s & a m p ; 4 4 ; & a m p ; 3 2 ; & a m p ; 2 3 3 ; l e c t r o n i q u e s & a m p ; 3 2 ; e t & a m p ; 3 2 ; a u t o m a t i s m e s _ E l e c t r i c i e n & a m p ; 3 2 ; d e & a m p ; 3 2 ; m a i n t e n a n c e < / d 1 p 1 : C u b e E l e m e n t N a m e > < d 1 p 1 : D i m e n s i o n N a m e > C a t e g o r i e s < / d 1 p 1 : D i m e n s i o n N a m e > < d 1 p 1 : I d > c 9 1 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 M a i n t e n a n c e   c l o s   e t   c o u v e r t s   e t   a m � n a g e m e n t s   i n t � r i e u r s < / d 1 p 1 : C u b e E l e m e n t L a b e l > < d 1 p 1 : C u b e E l e m e n t N a m e > _ I n g e n i e r i e & a m p ; 3 2 ; M a i n t & a m p ; 4 6 ; & a m p ; 3 2 ; T e c h & a m p ; 4 6 ; _ M a i n t e n a n c e & a m p ; 3 2 ; c l o s & a m p ; 3 2 ; e t & a m p ; 3 2 ; c o u v e r t s & a m p ; 3 2 ; e t & a m p ; 3 2 ; a m & a m p ; 2 3 3 ; n a g e m e n t s & a m p ; 3 2 ; i n t & a m p ; 2 3 3 ; r i e u r s < / d 1 p 1 : C u b e E l e m e n t N a m e > < d 1 p 1 : D i m e n s i o n N a m e > C a t e g o r i e s < / d 1 p 1 : D i m e n s i o n N a m e > < d 1 p 1 : I d > c 9 2 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 M a � o n < / d 1 p 1 : C u b e E l e m e n t L a b e l > < d 1 p 1 : C u b e E l e m e n t N a m e > _ I n g e n i e r i e & a m p ; 3 2 ; M a i n t & a m p ; 4 6 ; & a m p ; 3 2 ; T e c h & a m p ; 4 6 ; _ M a i n t e n a n c e & a m p ; 3 2 ; c l o s & a m p ; 3 2 ; e t & a m p ; 3 2 ; c o u v e r t s & a m p ; 3 2 ; e t & a m p ; 3 2 ; a m & a m p ; 2 3 3 ; n a g e m e n t s & a m p ; 3 2 ; i n t & a m p ; 2 3 3 ; r i e u r s _ M a & a m p ; 2 3 1 ; o n < / d 1 p 1 : C u b e E l e m e n t N a m e > < d 1 p 1 : D i m e n s i o n N a m e > C a t e g o r i e s < / d 1 p 1 : D i m e n s i o n N a m e > < d 1 p 1 : I d > c 9 3 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 m a i n t e n a n c e   C o r p s   d ' E t a t   s e c o n d a i r e s < / d 1 p 1 : C u b e E l e m e n t L a b e l > < d 1 p 1 : C u b e E l e m e n t N a m e > _ I n g e n i e r i e & a m p ; 3 2 ; M a i n t & a m p ; 4 6 ; & a m p ; 3 2 ; T e c h & a m p ; 4 6 ; _ M a i n t e n a n c e & a m p ; 3 2 ; c l o s & a m p ; 3 2 ; e t & a m p ; 3 2 ; c o u v e r t s & a m p ; 3 2 ; e t & a m p ; 3 2 ; a m & a m p ; 2 3 3 ; n a g e m e n t s & a m p ; 3 2 ; i n t & a m p ; 2 3 3 ; r i e u r s _ E n c a d r a n t & a m p ; 3 2 ; m a i n t e n a n c e & a m p ; 3 2 ; C o r p s & a m p ; 3 2 ; d & a m p ; 3 9 ; E t a t & a m p ; 3 2 ; s e c o n d a i r e s < / d 1 p 1 : C u b e E l e m e n t N a m e > < d 1 p 1 : D i m e n s i o n N a m e > C a t e g o r i e s < / d 1 p 1 : D i m e n s i o n N a m e > < d 1 p 1 : I d > c 9 4 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 d e   m a i n t e n a n c e   g � n � r a l e   d e s   b � t i m e n t s < / d 1 p 1 : C u b e E l e m e n t L a b e l > < d 1 p 1 : C u b e E l e m e n t N a m e > _ I n g e n i e r i e & a m p ; 3 2 ; M a i n t & a m p ; 4 6 ; & a m p ; 3 2 ; T e c h & a m p ; 4 6 ; _ M a i n t e n a n c e & a m p ; 3 2 ; c l o s & a m p ; 3 2 ; e t & a m p ; 3 2 ; c o u v e r t s & a m p ; 3 2 ; e t & a m p ; 3 2 ; a m & a m p ; 2 3 3 ; n a g e m e n t s & a m p ; 3 2 ; i n t & a m p ; 2 3 3 ; r i e u r s _ A g e n t & a m p ; 3 2 ; d e & a m p ; 3 2 ; m a i n t e n a n c e & a m p ; 3 2 ; g & a m p ; 2 3 3 ; n & a m p ; 2 3 3 ; r a l e & a m p ; 3 2 ; d e s & a m p ; 3 2 ; b & a m p ; 2 2 6 ; t i m e n t s < / d 1 p 1 : C u b e E l e m e n t N a m e > < d 1 p 1 : D i m e n s i o n N a m e > C a t e g o r i e s < / d 1 p 1 : D i m e n s i o n N a m e > < d 1 p 1 : I d > c 9 5 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 M e n u i s i e r - A g e n c e u r < / d 1 p 1 : C u b e E l e m e n t L a b e l > < d 1 p 1 : C u b e E l e m e n t N a m e > _ I n g e n i e r i e & a m p ; 3 2 ; M a i n t & a m p ; 4 6 ; & a m p ; 3 2 ; T e c h & a m p ; 4 6 ; _ M a i n t e n a n c e & a m p ; 3 2 ; c l o s & a m p ; 3 2 ; e t & a m p ; 3 2 ; c o u v e r t s & a m p ; 3 2 ; e t & a m p ; 3 2 ; a m & a m p ; 2 3 3 ; n a g e m e n t s & a m p ; 3 2 ; i n t & a m p ; 2 3 3 ; r i e u r s _ M e n u i s i e r & a m p ; 4 5 ; A g e n c e u r < / d 1 p 1 : C u b e E l e m e n t N a m e > < d 1 p 1 : D i m e n s i o n N a m e > C a t e g o r i e s < / d 1 p 1 : D i m e n s i o n N a m e > < d 1 p 1 : I d > c 9 6 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 M � t a l l i e r - s e r r u r i e r < / d 1 p 1 : C u b e E l e m e n t L a b e l > < d 1 p 1 : C u b e E l e m e n t N a m e > _ I n g e n i e r i e & a m p ; 3 2 ; M a i n t & a m p ; 4 6 ; & a m p ; 3 2 ; T e c h & a m p ; 4 6 ; _ M a i n t e n a n c e & a m p ; 3 2 ; c l o s & a m p ; 3 2 ; e t & a m p ; 3 2 ; c o u v e r t s & a m p ; 3 2 ; e t & a m p ; 3 2 ; a m & a m p ; 2 3 3 ; n a g e m e n t s & a m p ; 3 2 ; i n t & a m p ; 2 3 3 ; r i e u r s _ M & a m p ; 2 3 3 ; t a l l i e r & a m p ; 4 5 ; s e r r u r i e r < / d 1 p 1 : C u b e E l e m e n t N a m e > < d 1 p 1 : D i m e n s i o n N a m e > C a t e g o r i e s < / d 1 p 1 : D i m e n s i o n N a m e > < d 1 p 1 : I d > c 9 7 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 P e i n t r e   e n   b � t i m e n t < / d 1 p 1 : C u b e E l e m e n t L a b e l > < d 1 p 1 : C u b e E l e m e n t N a m e > _ I n g e n i e r i e & a m p ; 3 2 ; M a i n t & a m p ; 4 6 ; & a m p ; 3 2 ; T e c h & a m p ; 4 6 ; _ M a i n t e n a n c e & a m p ; 3 2 ; c l o s & a m p ; 3 2 ; e t & a m p ; 3 2 ; c o u v e r t s & a m p ; 3 2 ; e t & a m p ; 3 2 ; a m & a m p ; 2 3 3 ; n a g e m e n t s & a m p ; 3 2 ; i n t & a m p ; 2 3 3 ; r i e u r s _ P e i n t r e & a m p ; 3 2 ; e n & a m p ; 3 2 ; b & a m p ; 2 2 6 ; t i m e n t < / d 1 p 1 : C u b e E l e m e n t N a m e > < d 1 p 1 : D i m e n s i o n N a m e > C a t e g o r i e s < / d 1 p 1 : D i m e n s i o n N a m e > < d 1 p 1 : I d > c 9 8 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 M a i n t e n a n c e   d e s   m a t � r i e l s   e t   d e s   � q u i p e m e n t s   m � c a n i q u e s < / d 1 p 1 : C u b e E l e m e n t L a b e l > < d 1 p 1 : C u b e E l e m e n t N a m e > _ I n g e n i e r i e & a m p ; 3 2 ; M a i n t & a m p ; 4 6 ; & a m p ; 3 2 ; T e c h & a m p ; 4 6 ; _ M a i n t e n a n c e & a m p ; 3 2 ; d e s & a m p ; 3 2 ; m a t & a m p ; 2 3 3 ; r i e l s & a m p ; 3 2 ; e t & a m p ; 3 2 ; d e s & a m p ; 3 2 ; & a m p ; 2 3 3 ; q u i p e m e n t s & a m p ; 3 2 ; m & a m p ; 2 3 3 ; c a n i q u e s < / d 1 p 1 : C u b e E l e m e n t N a m e > < d 1 p 1 : D i m e n s i o n N a m e > C a t e g o r i e s < / d 1 p 1 : D i m e n s i o n N a m e > < d 1 p 1 : I d > c 9 9 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 d e   m a i n t e n a n c e   d e s   � q u i p e m e n t s   e t   m a t � r i e l s   m � c a n i q u e s < / d 1 p 1 : C u b e E l e m e n t L a b e l > < d 1 p 1 : C u b e E l e m e n t N a m e > _ I n g e n i e r i e & a m p ; 3 2 ; M a i n t & a m p ; 4 6 ; & a m p ; 3 2 ; T e c h & a m p ; 4 6 ; _ M a i n t e n a n c e & a m p ; 3 2 ; d e s & a m p ; 3 2 ; m a t & a m p ; 2 3 3 ; r i e l s & a m p ; 3 2 ; e t & a m p ; 3 2 ; d e s & a m p ; 3 2 ; & a m p ; 2 3 3 ; q u i p e m e n t s & a m p ; 3 2 ; m & a m p ; 2 3 3 ; c a n i q u e s _ E n c a d r a n t & a m p ; 3 2 ; d e & a m p ; 3 2 ; m a i n t e n a n c e & a m p ; 3 2 ; d e s & a m p ; 3 2 ; & a m p ; 2 3 3 ; q u i p e m e n t s & a m p ; 3 2 ; e t & a m p ; 3 2 ; m a t & a m p ; 2 3 3 ; r i e l s & a m p ; 3 2 ; m & a m p ; 2 3 3 ; c a n i q u e s < / d 1 p 1 : C u b e E l e m e n t N a m e > < d 1 p 1 : D i m e n s i o n N a m e > C a t e g o r i e s < / d 1 p 1 : D i m e n s i o n N a m e > < d 1 p 1 : I d > c 1 0 0 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 M � c a n i c i e n   d e   m a i n t e n a n c e < / d 1 p 1 : C u b e E l e m e n t L a b e l > < d 1 p 1 : C u b e E l e m e n t N a m e > _ I n g e n i e r i e & a m p ; 3 2 ; M a i n t & a m p ; 4 6 ; & a m p ; 3 2 ; T e c h & a m p ; 4 6 ; _ M a i n t e n a n c e & a m p ; 3 2 ; d e s & a m p ; 3 2 ; m a t & a m p ; 2 3 3 ; r i e l s & a m p ; 3 2 ; e t & a m p ; 3 2 ; d e s & a m p ; 3 2 ; & a m p ; 2 3 3 ; q u i p e m e n t s & a m p ; 3 2 ; m & a m p ; 2 3 3 ; c a n i q u e s _ M & a m p ; 2 3 3 ; c a n i c i e n & a m p ; 3 2 ; d e & a m p ; 3 2 ; m a i n t e n a n c e < / d 1 p 1 : C u b e E l e m e n t N a m e > < d 1 p 1 : D i m e n s i o n N a m e > C a t e g o r i e s < / d 1 p 1 : D i m e n s i o n N a m e > < d 1 p 1 : I d > c 1 0 1 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 M a n a g e m e n t ,   i n g � n i e r i e   e t   m a i n t e n a n c e   t e c h n i q u e < / d 1 p 1 : C u b e E l e m e n t L a b e l > < d 1 p 1 : C u b e E l e m e n t N a m e > _ I n g e n i e r i e & a m p ; 3 2 ; M a i n t & a m p ; 4 6 ; & a m p ; 3 2 ; T e c h & a m p ; 4 6 ; _ M a n a g e m e n t & a m p ; 4 4 ; & a m p ; 3 2 ; i n g & a m p ; 2 3 3 ; n i e r i e & a m p ; 3 2 ; e t & a m p ; 3 2 ; m a i n t e n a n c e & a m p ; 3 2 ; t e c h n i q u e < / d 1 p 1 : C u b e E l e m e n t N a m e > < d 1 p 1 : D i m e n s i o n N a m e > C a t e g o r i e s < / d 1 p 1 : D i m e n s i o n N a m e > < d 1 p 1 : I d > c 1 0 2 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 d e s   t r a v a u x < / d 1 p 1 : C u b e E l e m e n t L a b e l > < d 1 p 1 : C u b e E l e m e n t N a m e > _ I n g e n i e r i e & a m p ; 3 2 ; M a i n t & a m p ; 4 6 ; & a m p ; 3 2 ; T e c h & a m p ; 4 6 ; _ M a n a g e m e n t & a m p ; 4 4 ; & a m p ; 3 2 ; i n g & a m p ; 2 3 3 ; n i e r i e & a m p ; 3 2 ; e t & a m p ; 3 2 ; m a i n t e n a n c e & a m p ; 3 2 ; t e c h n i q u e _ R e s p o n s a b l e & a m p ; 3 2 ; d e s & a m p ; 3 2 ; t r a v a u x < / d 1 p 1 : C u b e E l e m e n t N a m e > < d 1 p 1 : D i m e n s i o n N a m e > C a t e g o r i e s < / d 1 p 1 : D i m e n s i o n N a m e > < d 1 p 1 : I d > c 1 0 3 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 d e s   s e r v i c e s   b i o m � d i c a u x < / d 1 p 1 : C u b e E l e m e n t L a b e l > < d 1 p 1 : C u b e E l e m e n t N a m e > _ I n g e n i e r i e & a m p ; 3 2 ; M a i n t & a m p ; 4 6 ; & a m p ; 3 2 ; T e c h & a m p ; 4 6 ; _ M a n a g e m e n t & a m p ; 4 4 ; & a m p ; 3 2 ; i n g & a m p ; 2 3 3 ; n i e r i e & a m p ; 3 2 ; e t & a m p ; 3 2 ; m a i n t e n a n c e & a m p ; 3 2 ; t e c h n i q u e _ R e s p o n s a b l e & a m p ; 3 2 ; d e s & a m p ; 3 2 ; s e r v i c e s & a m p ; 3 2 ; b i o m & a m p ; 2 3 3 ; d i c a u x < / d 1 p 1 : C u b e E l e m e n t N a m e > < d 1 p 1 : D i m e n s i o n N a m e > C a t e g o r i e s < / d 1 p 1 : D i m e n s i o n N a m e > < d 1 p 1 : I d > c 1 0 4 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 d e   l a   m a i n t e n a n c e   t o u s   c o r p s   d ' � t a t < / d 1 p 1 : C u b e E l e m e n t L a b e l > < d 1 p 1 : C u b e E l e m e n t N a m e > _ I n g e n i e r i e & a m p ; 3 2 ; M a i n t & a m p ; 4 6 ; & a m p ; 3 2 ; T e c h & a m p ; 4 6 ; _ M a n a g e m e n t & a m p ; 4 4 ; & a m p ; 3 2 ; i n g & a m p ; 2 3 3 ; n i e r i e & a m p ; 3 2 ; e t & a m p ; 3 2 ; m a i n t e n a n c e & a m p ; 3 2 ; t e c h n i q u e _ R e s p o n s a b l e & a m p ; 3 2 ; d e & a m p ; 3 2 ; l a & a m p ; 3 2 ; m a i n t e n a n c e & a m p ; 3 2 ; t o u s & a m p ; 3 2 ; c o r p s & a m p ; 3 2 ; d & a m p ; 3 9 ; & a m p ; 2 3 3 ; t a t < / d 1 p 1 : C u b e E l e m e n t N a m e > < d 1 p 1 : D i m e n s i o n N a m e > C a t e g o r i e s < / d 1 p 1 : D i m e n s i o n N a m e > < d 1 p 1 : I d > c 1 0 5 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 M a n a g e m e n t < / d 1 p 1 : C u b e E l e m e n t L a b e l > < d 1 p 1 : C u b e E l e m e n t N a m e > M a n a g e m e n t < / d 1 p 1 : C u b e E l e m e n t N a m e > < d 1 p 1 : D i m e n s i o n N a m e > C a t e g o r i e s < / d 1 p 1 : D i m e n s i o n N a m e > < d 1 p 1 : I d > c 1 0 6 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 C o m m u n i c a t i o n < / d 1 p 1 : C u b e E l e m e n t L a b e l > < d 1 p 1 : C u b e E l e m e n t N a m e > _ M a n a g e m e n t _ C o m m u n i c a t i o n < / d 1 p 1 : C u b e E l e m e n t N a m e > < d 1 p 1 : D i m e n s i o n N a m e > C a t e g o r i e s < / d 1 p 1 : D i m e n s i o n N a m e > < d 1 p 1 : I d > c 1 0 7 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 C h a r g �   d e   c o m m u n i c a t i o n < / d 1 p 1 : C u b e E l e m e n t L a b e l > < d 1 p 1 : C u b e E l e m e n t N a m e > _ M a n a g e m e n t _ C o m m u n i c a t i o n _ C h a r g & a m p ; 2 3 3 ; & a m p ; 3 2 ; d e & a m p ; 3 2 ; c o m m u n i c a t i o n < / d 1 p 1 : C u b e E l e m e n t N a m e > < d 1 p 1 : D i m e n s i o n N a m e > C a t e g o r i e s < / d 1 p 1 : D i m e n s i o n N a m e > < d 1 p 1 : I d > c 1 0 8 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 W e b m e s t r e   � d i t o r i a l < / d 1 p 1 : C u b e E l e m e n t L a b e l > < d 1 p 1 : C u b e E l e m e n t N a m e > _ M a n a g e m e n t _ C o m m u n i c a t i o n _ W e b m e s t r e & a m p ; 3 2 ; & a m p ; 2 3 3 ; d i t o r i a l < / d 1 p 1 : C u b e E l e m e n t N a m e > < d 1 p 1 : D i m e n s i o n N a m e > C a t e g o r i e s < / d 1 p 1 : D i m e n s i o n N a m e > < d 1 p 1 : I d > c 1 0 9 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 T e c h n i c i e n   c o m m u n i c a t i o n   m u l t i m � d i a < / d 1 p 1 : C u b e E l e m e n t L a b e l > < d 1 p 1 : C u b e E l e m e n t N a m e > _ M a n a g e m e n t _ C o m m u n i c a t i o n _ T e c h n i c i e n & a m p ; 3 2 ; c o m m u n i c a t i o n & a m p ; 3 2 ; m u l t i m & a m p ; 2 3 3 ; d i a < / d 1 p 1 : C u b e E l e m e n t N a m e > < d 1 p 1 : D i m e n s i o n N a m e > C a t e g o r i e s < / d 1 p 1 : D i m e n s i o n N a m e > < d 1 p 1 : I d > c 1 1 0 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 C o n t r � l e   e t   o r g a n i s a t i o n < / d 1 p 1 : C u b e E l e m e n t L a b e l > < d 1 p 1 : C u b e E l e m e n t N a m e > _ M a n a g e m e n t _ C o n t r & a m p ; 2 4 4 ; l e & a m p ; 3 2 ; e t & a m p ; 3 2 ; o r g a n i s a t i o n < / d 1 p 1 : C u b e E l e m e n t N a m e > < d 1 p 1 : D i m e n s i o n N a m e > C a t e g o r i e s < / d 1 p 1 : D i m e n s i o n N a m e > < d 1 p 1 : I d > c 1 1 1 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 C o n t r � l e u r   d e   g e s t i o n < / d 1 p 1 : C u b e E l e m e n t L a b e l > < d 1 p 1 : C u b e E l e m e n t N a m e > _ M a n a g e m e n t _ C o n t r & a m p ; 2 4 4 ; l e & a m p ; 3 2 ; e t & a m p ; 3 2 ; o r g a n i s a t i o n _ C o n t r & a m p ; 2 4 4 ; l e u r & a m p ; 3 2 ; d e & a m p ; 3 2 ; g e s t i o n < / d 1 p 1 : C u b e E l e m e n t N a m e > < d 1 p 1 : D i m e n s i o n N a m e > C a t e g o r i e s < / d 1 p 1 : D i m e n s i o n N a m e > < d 1 p 1 : I d > c 1 1 2 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 C o n s e i l l e r   e n   o r g a n i s a t i o n < / d 1 p 1 : C u b e E l e m e n t L a b e l > < d 1 p 1 : C u b e E l e m e n t N a m e > _ M a n a g e m e n t _ C o n t r & a m p ; 2 4 4 ; l e & a m p ; 3 2 ; e t & a m p ; 3 2 ; o r g a n i s a t i o n _ C o n s e i l l e r & a m p ; 3 2 ; e n & a m p ; 3 2 ; o r g a n i s a t i o n < / d 1 p 1 : C u b e E l e m e n t N a m e > < d 1 p 1 : D i m e n s i o n N a m e > C a t e g o r i e s < / d 1 p 1 : D i m e n s i o n N a m e > < d 1 p 1 : I d > c 1 1 3 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 G e s t i o n n a i r e   d e   d o n n � e s < / d 1 p 1 : C u b e E l e m e n t L a b e l > < d 1 p 1 : C u b e E l e m e n t N a m e > _ M a n a g e m e n t _ C o n t r & a m p ; 2 4 4 ; l e & a m p ; 3 2 ; e t & a m p ; 3 2 ; o r g a n i s a t i o n _ G e s t i o n n a i r e & a m p ; 3 2 ; d e & a m p ; 3 2 ; d o n n & a m p ; 2 3 3 ; e s < / d 1 p 1 : C u b e E l e m e n t N a m e > < d 1 p 1 : D i m e n s i o n N a m e > C a t e g o r i e s < / d 1 p 1 : D i m e n s i o n N a m e > < d 1 p 1 : I d > c 1 1 4 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 D r o i t   e t   j u r i d i q u e < / d 1 p 1 : C u b e E l e m e n t L a b e l > < d 1 p 1 : C u b e E l e m e n t N a m e > _ M a n a g e m e n t _ D r o i t & a m p ; 3 2 ; e t & a m p ; 3 2 ; j u r i d i q u e < / d 1 p 1 : C u b e E l e m e n t N a m e > < d 1 p 1 : D i m e n s i o n N a m e > C a t e g o r i e s < / d 1 p 1 : D i m e n s i o n N a m e > < d 1 p 1 : I d > c 1 1 5 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 C o n s e i l l e r   j u r i d i q u e < / d 1 p 1 : C u b e E l e m e n t L a b e l > < d 1 p 1 : C u b e E l e m e n t N a m e > _ M a n a g e m e n t _ D r o i t & a m p ; 3 2 ; e t & a m p ; 3 2 ; j u r i d i q u e _ C o n s e i l l e r & a m p ; 3 2 ; j u r i d i q u e < / d 1 p 1 : C u b e E l e m e n t N a m e > < d 1 p 1 : D i m e n s i o n N a m e > C a t e g o r i e s < / d 1 p 1 : D i m e n s i o n N a m e > < d 1 p 1 : I d > c 1 1 6 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 C h a r g �   d e   v a l o r i s a t i o n   d e   l a   r e c h e r c h e < / d 1 p 1 : C u b e E l e m e n t L a b e l > < d 1 p 1 : C u b e E l e m e n t N a m e > _ M a n a g e m e n t _ D r o i t & a m p ; 3 2 ; e t & a m p ; 3 2 ; j u r i d i q u e _ C h a r g & a m p ; 2 3 3 ; & a m p ; 3 2 ; d e & a m p ; 3 2 ; v a l o r i s a t i o n & a m p ; 3 2 ; d e & a m p ; 3 2 ; l a & a m p ; 3 2 ; r e c h e r c h e < / d 1 p 1 : C u b e E l e m e n t N a m e > < d 1 p 1 : D i m e n s i o n N a m e > C a t e g o r i e s < / d 1 p 1 : D i m e n s i o n N a m e > < d 1 p 1 : I d > c 1 1 7 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 F i n a n c e s ,   c o m p t a b i l i t � < / d 1 p 1 : C u b e E l e m e n t L a b e l > < d 1 p 1 : C u b e E l e m e n t N a m e > _ M a n a g e m e n t _ F i n a n c e s & a m p ; 4 4 ; & a m p ; 3 2 ; c o m p t a b i l i t & a m p ; 2 3 3 ; < / d 1 p 1 : C u b e E l e m e n t N a m e > < d 1 p 1 : D i m e n s i o n N a m e > C a t e g o r i e s < / d 1 p 1 : D i m e n s i o n N a m e > < d 1 p 1 : I d > c 1 1 8 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 C h a r g �   d e   l a   t r � s o r e r i e   e t   d e   l a   d e t t e < / d 1 p 1 : C u b e E l e m e n t L a b e l > < d 1 p 1 : C u b e E l e m e n t N a m e > _ M a n a g e m e n t _ F i n a n c e s & a m p ; 4 4 ; & a m p ; 3 2 ; c o m p t a b i l i t & a m p ; 2 3 3 ; _ C h a r g & a m p ; 2 3 3 ; & a m p ; 3 2 ; d e & a m p ; 3 2 ; l a & a m p ; 3 2 ; t r & a m p ; 2 3 3 ; s o r e r i e & a m p ; 3 2 ; e t & a m p ; 3 2 ; d e & a m p ; 3 2 ; l a & a m p ; 3 2 ; d e t t e < / d 1 p 1 : C u b e E l e m e n t N a m e > < d 1 p 1 : D i m e n s i o n N a m e > C a t e g o r i e s < / d 1 p 1 : D i m e n s i o n N a m e > < d 1 p 1 : I d > c 1 1 9 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 b u d g � t a i r e   e t   f i n a n c i e r < / d 1 p 1 : C u b e E l e m e n t L a b e l > < d 1 p 1 : C u b e E l e m e n t N a m e > _ M a n a g e m e n t _ F i n a n c e s & a m p ; 4 4 ; & a m p ; 3 2 ; c o m p t a b i l i t & a m p ; 2 3 3 ; _ R e s p o n s a b l e & a m p ; 3 2 ; b u d g & a m p ; 2 3 3 ; t a i r e & a m p ; 3 2 ; e t & a m p ; 3 2 ; f i n a n c i e r < / d 1 p 1 : C u b e E l e m e n t N a m e > < d 1 p 1 : D i m e n s i o n N a m e > C a t e g o r i e s < / d 1 p 1 : D i m e n s i o n N a m e > < d 1 p 1 : I d > c 1 2 0 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 G e s t i o n n a i r e   a d m i s s i o n s   f r a i s   d e   s � j o u r   t r a i t e m e n t   e x t e r n e < / d 1 p 1 : C u b e E l e m e n t L a b e l > < d 1 p 1 : C u b e E l e m e n t N a m e > _ M a n a g e m e n t _ F i n a n c e s & a m p ; 4 4 ; & a m p ; 3 2 ; c o m p t a b i l i t & a m p ; 2 3 3 ; _ G e s t i o n n a i r e & a m p ; 3 2 ; a d m i s s i o n s & a m p ; 3 2 ; f r a i s & a m p ; 3 2 ; d e & a m p ; 3 2 ; s & a m p ; 2 3 3 ; j o u r & a m p ; 3 2 ; t r a i t e m e n t & a m p ; 3 2 ; e x t e r n e < / d 1 p 1 : C u b e E l e m e n t N a m e > < d 1 p 1 : D i m e n s i o n N a m e > C a t e g o r i e s < / d 1 p 1 : D i m e n s i o n N a m e > < d 1 p 1 : I d > c 1 2 1 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 G e s t i o n n a i r e   c o m p t a b l e   e t   a c h a t < / d 1 p 1 : C u b e E l e m e n t L a b e l > < d 1 p 1 : C u b e E l e m e n t N a m e > _ M a n a g e m e n t _ F i n a n c e s & a m p ; 4 4 ; & a m p ; 3 2 ; c o m p t a b i l i t & a m p ; 2 3 3 ; _ G e s t i o n n a i r e & a m p ; 3 2 ; c o m p t a b l e & a m p ; 3 2 ; e t & a m p ; 3 2 ; a c h a t & a m p ; 3 2 ; < / d 1 p 1 : C u b e E l e m e n t N a m e > < d 1 p 1 : D i m e n s i o n N a m e > C a t e g o r i e s < / d 1 p 1 : D i m e n s i o n N a m e > < d 1 p 1 : I d > c 1 2 2 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 G e s t i o n n a i r e   f i n a n c e s < / d 1 p 1 : C u b e E l e m e n t L a b e l > < d 1 p 1 : C u b e E l e m e n t N a m e > _ M a n a g e m e n t _ F i n a n c e s & a m p ; 4 4 ; & a m p ; 3 2 ; c o m p t a b i l i t & a m p ; 2 3 3 ; _ G e s t i o n n a i r e & a m p ; 3 2 ; f i n a n c e s & a m p ; 3 2 ; < / d 1 p 1 : C u b e E l e m e n t N a m e > < d 1 p 1 : D i m e n s i o n N a m e > C a t e g o r i e s < / d 1 p 1 : D i m e n s i o n N a m e > < d 1 p 1 : I d > c 1 2 3 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 G e s t i o n   e t   a d m i n i s t r a t i o n < / d 1 p 1 : C u b e E l e m e n t L a b e l > < d 1 p 1 : C u b e E l e m e n t N a m e > _ M a n a g e m e n t _ G e s t i o n & a m p ; 3 2 ; e t & a m p ; 3 2 ; a d m i n i s t r a t i o n < / d 1 p 1 : C u b e E l e m e n t N a m e > < d 1 p 1 : D i m e n s i o n N a m e > C a t e g o r i e s < / d 1 p 1 : D i m e n s i o n N a m e > < d 1 p 1 : I d > c 1 2 4 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 d e   g e s t i o n   a d m i n i s t r a t i v e < / d 1 p 1 : C u b e E l e m e n t L a b e l > < d 1 p 1 : C u b e E l e m e n t N a m e > _ M a n a g e m e n t _ G e s t i o n & a m p ; 3 2 ; e t & a m p ; 3 2 ; a d m i n i s t r a t i o n _ A g e n t & a m p ; 3 2 ; d e & a m p ; 3 2 ; g e s t i o n & a m p ; 3 2 ; a d m i n i s t r a t i v e < / d 1 p 1 : C u b e E l e m e n t N a m e > < d 1 p 1 : D i m e n s i o n N a m e > C a t e g o r i e s < / d 1 p 1 : D i m e n s i o n N a m e > < d 1 p 1 : I d > c 1 2 5 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 S e c r � t a i r e < / d 1 p 1 : C u b e E l e m e n t L a b e l > < d 1 p 1 : C u b e E l e m e n t N a m e > _ M a n a g e m e n t _ G e s t i o n & a m p ; 3 2 ; e t & a m p ; 3 2 ; a d m i n i s t r a t i o n _ S e c r & a m p ; 2 3 3 ; t a i r e < / d 1 p 1 : C u b e E l e m e n t N a m e > < d 1 p 1 : D i m e n s i o n N a m e > C a t e g o r i e s < / d 1 p 1 : D i m e n s i o n N a m e > < d 1 p 1 : I d > c 1 2 6 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 C a d r e   a d m i n i s t r a t i f   d e   p � l e < / d 1 p 1 : C u b e E l e m e n t L a b e l > < d 1 p 1 : C u b e E l e m e n t N a m e > _ M a n a g e m e n t _ G e s t i o n & a m p ; 3 2 ; e t & a m p ; 3 2 ; a d m i n i s t r a t i o n _ C a d r e & a m p ; 3 2 ; a d m i n i s t r a t i f & a m p ; 3 2 ; d e & a m p ; 3 2 ; p & a m p ; 2 4 4 ; l e < / d 1 p 1 : C u b e E l e m e n t N a m e > < d 1 p 1 : D i m e n s i o n N a m e > C a t e g o r i e s < / d 1 p 1 : D i m e n s i o n N a m e > < d 1 p 1 : I d > c 1 2 7 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 M a n a g e m e n t   s t r a t � g i q u e < / d 1 p 1 : C u b e E l e m e n t L a b e l > < d 1 p 1 : C u b e E l e m e n t N a m e > _ M a n a g e m e n t _ M a n a g e m e n t & a m p ; 3 2 ; s t r a t & a m p ; 2 3 3 ; g i q u e < / d 1 p 1 : C u b e E l e m e n t N a m e > < d 1 p 1 : D i m e n s i o n N a m e > C a t e g o r i e s < / d 1 p 1 : D i m e n s i o n N a m e > < d 1 p 1 : I d > c 1 2 8 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 D i r e c t e u r   d e   l a   l o g i s t i q u e   e t   d e s   a c h a t s < / d 1 p 1 : C u b e E l e m e n t L a b e l > < d 1 p 1 : C u b e E l e m e n t N a m e > _ M a n a g e m e n t _ M a n a g e m e n t & a m p ; 3 2 ; s t r a t & a m p ; 2 3 3 ; g i q u e _ D i r e c t e u r & a m p ; 3 2 ; d e & a m p ; 3 2 ; l a & a m p ; 3 2 ; l o g i s t i q u e & a m p ; 3 2 ; e t & a m p ; 3 2 ; d e s & a m p ; 3 2 ; a c h a t s < / d 1 p 1 : C u b e E l e m e n t N a m e > < d 1 p 1 : D i m e n s i o n N a m e > C a t e g o r i e s < / d 1 p 1 : D i m e n s i o n N a m e > < d 1 p 1 : I d > c 1 2 9 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 D i r e c t e u r   d e s   a f f a i r e s   g � n � r a l e s < / d 1 p 1 : C u b e E l e m e n t L a b e l > < d 1 p 1 : C u b e E l e m e n t N a m e > _ M a n a g e m e n t _ M a n a g e m e n t & a m p ; 3 2 ; s t r a t & a m p ; 2 3 3 ; g i q u e _ D i r e c t e u r & a m p ; 3 2 ; d e s & a m p ; 3 2 ; a f f a i r e s & a m p ; 3 2 ; g & a m p ; 2 3 3 ; n & a m p ; 2 3 3 ; r a l e s < / d 1 p 1 : C u b e E l e m e n t N a m e > < d 1 p 1 : D i m e n s i o n N a m e > C a t e g o r i e s < / d 1 p 1 : D i m e n s i o n N a m e > < d 1 p 1 : I d > c 1 3 0 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 D i r e c t e u r   d e s   s o i n s   e n   � t a b l i s s e m e n t < / d 1 p 1 : C u b e E l e m e n t L a b e l > < d 1 p 1 : C u b e E l e m e n t N a m e > _ M a n a g e m e n t _ M a n a g e m e n t & a m p ; 3 2 ; s t r a t & a m p ; 2 3 3 ; g i q u e _ D i r e c t e u r & a m p ; 3 2 ; d e s & a m p ; 3 2 ; s o i n s & a m p ; 3 2 ; e n & a m p ; 3 2 ; & a m p ; 2 3 3 ; t a b l i s s e m e n t < / d 1 p 1 : C u b e E l e m e n t N a m e > < d 1 p 1 : D i m e n s i o n N a m e > C a t e g o r i e s < / d 1 p 1 : D i m e n s i o n N a m e > < d 1 p 1 : I d > c 1 3 1 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 D i r e c t e u r   d e s   f i n a n c e s < / d 1 p 1 : C u b e E l e m e n t L a b e l > < d 1 p 1 : C u b e E l e m e n t N a m e > _ M a n a g e m e n t _ M a n a g e m e n t & a m p ; 3 2 ; s t r a t & a m p ; 2 3 3 ; g i q u e _ D i r e c t e u r & a m p ; 3 2 ; d e s & a m p ; 3 2 ; f i n a n c e s < / d 1 p 1 : C u b e E l e m e n t N a m e > < d 1 p 1 : D i m e n s i o n N a m e > C a t e g o r i e s < / d 1 p 1 : D i m e n s i o n N a m e > < d 1 p 1 : I d > c 1 3 2 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 D i r e c t e u r   d e s   s o i n s   e n   i n s t i t u t   d e   f o r m a t i o n   ( a u x   m � t i e r s   d e   l a   s a n t � ) < / d 1 p 1 : C u b e E l e m e n t L a b e l > < d 1 p 1 : C u b e E l e m e n t N a m e > _ M a n a g e m e n t _ M a n a g e m e n t & a m p ; 3 2 ; s t r a t & a m p ; 2 3 3 ; g i q u e _ D i r e c t e u r & a m p ; 3 2 ; d e s & a m p ; 3 2 ; s o i n s & a m p ; 3 2 ; e n & a m p ; 3 2 ; i n s t i t u t & a m p ; 3 2 ; d e & a m p ; 3 2 ; f o r m a t i o n & a m p ; 3 2 ; & a m p ; 4 0 ; a u x & a m p ; 3 2 ; m & a m p ; 2 3 3 ; t i e r s & a m p ; 3 2 ; d e & a m p ; 3 2 ; l a & a m p ; 3 2 ; s a n t & a m p ; 2 3 3 ; & a m p ; 4 1 ; < / d 1 p 1 : C u b e E l e m e n t N a m e > < d 1 p 1 : D i m e n s i o n N a m e > C a t e g o r i e s < / d 1 p 1 : D i m e n s i o n N a m e > < d 1 p 1 : I d > c 1 3 3 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 D i r e c t e u r   d e s   r e s s o u r c e s   h u m a i n e s < / d 1 p 1 : C u b e E l e m e n t L a b e l > < d 1 p 1 : C u b e E l e m e n t N a m e > _ M a n a g e m e n t _ M a n a g e m e n t & a m p ; 3 2 ; s t r a t & a m p ; 2 3 3 ; g i q u e _ D i r e c t e u r & a m p ; 3 2 ; d e s & a m p ; 3 2 ; r e s s o u r c e s & a m p ; 3 2 ; h u m a i n e s < / d 1 p 1 : C u b e E l e m e n t N a m e > < d 1 p 1 : D i m e n s i o n N a m e > C a t e g o r i e s < / d 1 p 1 : D i m e n s i o n N a m e > < d 1 p 1 : I d > c 1 3 4 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 D i r e c t e u r   d e   l a   q u a l i t �   ( e t   d e   l a   g e s t i o n   d e s   r i s q u e s ) < / d 1 p 1 : C u b e E l e m e n t L a b e l > < d 1 p 1 : C u b e E l e m e n t N a m e > _ M a n a g e m e n t _ M a n a g e m e n t & a m p ; 3 2 ; s t r a t & a m p ; 2 3 3 ; g i q u e _ D i r e c t e u r & a m p ; 3 2 ; d e & a m p ; 3 2 ; l a & a m p ; 3 2 ; q u a l i t & a m p ; 2 3 3 ; & a m p ; 3 2 ; & a m p ; 4 0 ; e t & a m p ; 3 2 ; d e & a m p ; 3 2 ; l a & a m p ; 3 2 ; g e s t i o n & a m p ; 3 2 ; d e s & a m p ; 3 2 ; r i s q u e s & a m p ; 4 1 ; < / d 1 p 1 : C u b e E l e m e n t N a m e > < d 1 p 1 : D i m e n s i o n N a m e > C a t e g o r i e s < / d 1 p 1 : D i m e n s i o n N a m e > < d 1 p 1 : I d > c 1 3 5 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 D i r e c t e u r   d e s   i n v e s t i s s e m e n t s   e t   d e   l a   m a i n t e n a n c e < / d 1 p 1 : C u b e E l e m e n t L a b e l > < d 1 p 1 : C u b e E l e m e n t N a m e > _ M a n a g e m e n t _ M a n a g e m e n t & a m p ; 3 2 ; s t r a t & a m p ; 2 3 3 ; g i q u e _ D i r e c t e u r & a m p ; 3 2 ; d e s & a m p ; 3 2 ; i n v e s t i s s e m e n t s & a m p ; 3 2 ; e t & a m p ; 3 2 ; d e & a m p ; 3 2 ; l a & a m p ; 3 2 ; m a i n t e n a n c e < / d 1 p 1 : C u b e E l e m e n t N a m e > < d 1 p 1 : D i m e n s i o n N a m e > C a t e g o r i e s < / d 1 p 1 : D i m e n s i o n N a m e > < d 1 p 1 : I d > c 1 3 6 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 D i r e c t e u r   d e s   a f f a i r e s   m � d i c a l e s   ( e t   d e   l a   r e c h e r c h e ) < / d 1 p 1 : C u b e E l e m e n t L a b e l > < d 1 p 1 : C u b e E l e m e n t N a m e > _ M a n a g e m e n t _ M a n a g e m e n t & a m p ; 3 2 ; s t r a t & a m p ; 2 3 3 ; g i q u e _ D i r e c t e u r & a m p ; 3 2 ; d e s & a m p ; 3 2 ; a f f a i r e s & a m p ; 3 2 ; m & a m p ; 2 3 3 ; d i c a l e s & a m p ; 3 2 ; & a m p ; 4 0 ; e t & a m p ; 3 2 ; d e & a m p ; 3 2 ; l a & a m p ; 3 2 ; r e c h e r c h e & a m p ; 4 1 ; < / d 1 p 1 : C u b e E l e m e n t N a m e > < d 1 p 1 : D i m e n s i o n N a m e > C a t e g o r i e s < / d 1 p 1 : D i m e n s i o n N a m e > < d 1 p 1 : I d > c 1 3 7 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 D i r e c t e u r   d e s   s y s t � m e s   d ' i n f o r m a t i o n < / d 1 p 1 : C u b e E l e m e n t L a b e l > < d 1 p 1 : C u b e E l e m e n t N a m e > _ M a n a g e m e n t _ M a n a g e m e n t & a m p ; 3 2 ; s t r a t & a m p ; 2 3 3 ; g i q u e _ D i r e c t e u r & a m p ; 3 2 ; d e s & a m p ; 3 2 ; s y s t & a m p ; 2 3 2 ; m e s & a m p ; 3 2 ; d & a m p ; 3 9 ; i n f o r m a t i o n < / d 1 p 1 : C u b e E l e m e n t N a m e > < d 1 p 1 : D i m e n s i o n N a m e > C a t e g o r i e s < / d 1 p 1 : D i m e n s i o n N a m e > < d 1 p 1 : I d > c 1 3 8 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 D i r e c t e u r   d e   l a   c o m m u n i c a t i o n   e t   d e s   r e l a t i o n s   a v e c   l e s   u s a g e r s < / d 1 p 1 : C u b e E l e m e n t L a b e l > < d 1 p 1 : C u b e E l e m e n t N a m e > _ M a n a g e m e n t _ M a n a g e m e n t & a m p ; 3 2 ; s t r a t & a m p ; 2 3 3 ; g i q u e _ D i r e c t e u r & a m p ; 3 2 ; d e & a m p ; 3 2 ; l a & a m p ; 3 2 ; c o m m u n i c a t i o n & a m p ; 3 2 ; e t & a m p ; 3 2 ; d e s & a m p ; 3 2 ; r e l a t i o n s & a m p ; 3 2 ; a v e c & a m p ; 3 2 ; l e s & a m p ; 3 2 ; u s a g e r s < / d 1 p 1 : C u b e E l e m e n t N a m e > < d 1 p 1 : D i m e n s i o n N a m e > C a t e g o r i e s < / d 1 p 1 : D i m e n s i o n N a m e > < d 1 p 1 : I d > c 1 3 9 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 D i r e c t e u r   d ' � t a b l i s s e m e n t   d e   s a n t �   -   c h e f   d ' � t a b l i s s e m e n t < / d 1 p 1 : C u b e E l e m e n t L a b e l > < d 1 p 1 : C u b e E l e m e n t N a m e > _ M a n a g e m e n t _ M a n a g e m e n t & a m p ; 3 2 ; s t r a t & a m p ; 2 3 3 ; g i q u e _ D i r e c t e u r & a m p ; 3 2 ; d & a m p ; 3 9 ; & a m p ; 2 3 3 ; t a b l i s s e m e n t & a m p ; 3 2 ; d e & a m p ; 3 2 ; s a n t & a m p ; 2 3 3 ; & a m p ; 3 2 ; & a m p ; 4 5 ; & a m p ; 3 2 ; c h e f & a m p ; 3 2 ; d & a m p ; 3 9 ; & a m p ; 2 3 3 ; t a b l i s s e m e n t < / d 1 p 1 : C u b e E l e m e n t N a m e > < d 1 p 1 : D i m e n s i o n N a m e > C a t e g o r i e s < / d 1 p 1 : D i m e n s i o n N a m e > < d 1 p 1 : I d > c 1 4 0 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 D i r e c t e u r   d e   s i t e   /   p � l e   /   p r o j e t s < / d 1 p 1 : C u b e E l e m e n t L a b e l > < d 1 p 1 : C u b e E l e m e n t N a m e > _ M a n a g e m e n t _ M a n a g e m e n t & a m p ; 3 2 ; s t r a t & a m p ; 2 3 3 ; g i q u e _ D i r e c t e u r & a m p ; 3 2 ; d e & a m p ; 3 2 ; s i t e & a m p ; 3 2 ; & a m p ; 4 7 ; & a m p ; 3 2 ; p & a m p ; 2 4 4 ; l e & a m p ; 3 2 ; & a m p ; 4 7 ; & a m p ; 3 2 ; p r o j e t s < / d 1 p 1 : C u b e E l e m e n t N a m e > < d 1 p 1 : D i m e n s i o n N a m e > C a t e g o r i e s < / d 1 p 1 : D i m e n s i o n N a m e > < d 1 p 1 : I d > c 1 4 1 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 D i r e c t e u r   d ' � t a b l i s s e m e n t   s o c i a l   e t   m � d i c o - s o c i a l   -   c h e f   d ' � t a b l i s s e m e n t < / d 1 p 1 : C u b e E l e m e n t L a b e l > < d 1 p 1 : C u b e E l e m e n t N a m e > _ M a n a g e m e n t _ M a n a g e m e n t & a m p ; 3 2 ; s t r a t & a m p ; 2 3 3 ; g i q u e _ D i r e c t e u r & a m p ; 3 2 ; d & a m p ; 3 9 ; & a m p ; 2 3 3 ; t a b l i s s e m e n t & a m p ; 3 2 ; s o c i a l & a m p ; 3 2 ; e t & a m p ; 3 2 ; m & a m p ; 2 3 3 ; d i c o & a m p ; 4 5 ; s o c i a l & a m p ; 3 2 ; & a m p ; 4 5 ; & a m p ; 3 2 ; c h e f & a m p ; 3 2 ; d & a m p ; 3 9 ; & a m p ; 2 3 3 ; t a b l i s s e m e n t < / d 1 p 1 : C u b e E l e m e n t N a m e > < d 1 p 1 : D i m e n s i o n N a m e > C a t e g o r i e s < / d 1 p 1 : D i m e n s i o n N a m e > < d 1 p 1 : I d > c 1 4 2 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 R e s s o u r c e s   h u m a i n e s < / d 1 p 1 : C u b e E l e m e n t L a b e l > < d 1 p 1 : C u b e E l e m e n t N a m e > _ M a n a g e m e n t _ R e s s o u r c e s & a m p ; 3 2 ; h u m a i n e s < / d 1 p 1 : C u b e E l e m e n t N a m e > < d 1 p 1 : D i m e n s i o n N a m e > C a t e g o r i e s < / d 1 p 1 : D i m e n s i o n N a m e > < d 1 p 1 : I d > c 1 4 3 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 d e s   r e s s o u r c e s   h u m a i n e s < / d 1 p 1 : C u b e E l e m e n t L a b e l > < d 1 p 1 : C u b e E l e m e n t N a m e > _ M a n a g e m e n t _ R e s s o u r c e s & a m p ; 3 2 ; h u m a i n e s _ R e s p o n s a b l e & a m p ; 3 2 ; d e s & a m p ; 3 2 ; r e s s o u r c e s & a m p ; 3 2 ; h u m a i n e s < / d 1 p 1 : C u b e E l e m e n t N a m e > < d 1 p 1 : D i m e n s i o n N a m e > C a t e g o r i e s < / d 1 p 1 : D i m e n s i o n N a m e > < d 1 p 1 : I d > c 1 4 4 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 C h a r g �   d e   l a   f o r m a t i o n   c o n t i n u e < / d 1 p 1 : C u b e E l e m e n t L a b e l > < d 1 p 1 : C u b e E l e m e n t N a m e > _ M a n a g e m e n t _ R e s s o u r c e s & a m p ; 3 2 ; h u m a i n e s _ C h a r g & a m p ; 2 3 3 ; & a m p ; 3 2 ; d e & a m p ; 3 2 ; l a & a m p ; 3 2 ; f o r m a t i o n & a m p ; 3 2 ; c o n t i n u e < / d 1 p 1 : C u b e E l e m e n t N a m e > < d 1 p 1 : D i m e n s i o n N a m e > C a t e g o r i e s < / d 1 p 1 : D i m e n s i o n N a m e > < d 1 p 1 : I d > c 1 4 5 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 C h a r g �   d u   d � v e l o p p e m e n t   d e s   r e s s o u r c e s   h u m a i n e s < / d 1 p 1 : C u b e E l e m e n t L a b e l > < d 1 p 1 : C u b e E l e m e n t N a m e > _ M a n a g e m e n t _ R e s s o u r c e s & a m p ; 3 2 ; h u m a i n e s _ C h a r g & a m p ; 2 3 3 ; & a m p ; 3 2 ; d u & a m p ; 3 2 ; d & a m p ; 2 3 3 ; v e l o p p e m e n t & a m p ; 3 2 ; d e s & a m p ; 3 2 ; r e s s o u r c e s & a m p ; 3 2 ; h u m a i n e s < / d 1 p 1 : C u b e E l e m e n t N a m e > < d 1 p 1 : D i m e n s i o n N a m e > C a t e g o r i e s < / d 1 p 1 : D i m e n s i o n N a m e > < d 1 p 1 : I d > c 1 4 6 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 C h a r g �   d e s   r e l a t i o n s   s o c i a l e s < / d 1 p 1 : C u b e E l e m e n t L a b e l > < d 1 p 1 : C u b e E l e m e n t N a m e > _ M a n a g e m e n t _ R e s s o u r c e s & a m p ; 3 2 ; h u m a i n e s _ C h a r g & a m p ; 2 3 3 ; & a m p ; 3 2 ; d e s & a m p ; 3 2 ; r e l a t i o n s & a m p ; 3 2 ; s o c i a l e s < / d 1 p 1 : C u b e E l e m e n t N a m e > < d 1 p 1 : D i m e n s i o n N a m e > C a t e g o r i e s < / d 1 p 1 : D i m e n s i o n N a m e > < d 1 p 1 : I d > c 1 4 7 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 G e s t i o n n a i r e   d e s   r e s s o u r c e s   h u m a i n e s < / d 1 p 1 : C u b e E l e m e n t L a b e l > < d 1 p 1 : C u b e E l e m e n t N a m e > _ M a n a g e m e n t _ R e s s o u r c e s & a m p ; 3 2 ; h u m a i n e s _ G e s t i o n n a i r e & a m p ; 3 2 ; d e s & a m p ; 3 2 ; r e s s o u r c e s & a m p ; 3 2 ; h u m a i n e s < / d 1 p 1 : C u b e E l e m e n t N a m e > < d 1 p 1 : D i m e n s i o n N a m e > C a t e g o r i e s < / d 1 p 1 : D i m e n s i o n N a m e > < d 1 p 1 : I d > c 1 4 8 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 g e s t i o n   d e s   r e s s o u r c e s   h u m a i n e s < / d 1 p 1 : C u b e E l e m e n t L a b e l > < d 1 p 1 : C u b e E l e m e n t N a m e > _ M a n a g e m e n t _ R e s s o u r c e s & a m p ; 3 2 ; h u m a i n e s _ E n c a d r a n t & a m p ; 3 2 ; g e s t i o n & a m p ; 3 2 ; d e s & a m p ; 3 2 ; r e s s o u r c e s & a m p ; 3 2 ; h u m a i n e s < / d 1 p 1 : C u b e E l e m e n t N a m e > < d 1 p 1 : D i m e n s i o n N a m e > C a t e g o r i e s < / d 1 p 1 : D i m e n s i o n N a m e > < d 1 p 1 : I d > c 1 4 9 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 Q H S E < / d 1 p 1 : C u b e E l e m e n t L a b e l > < d 1 p 1 : C u b e E l e m e n t N a m e > Q H S E < / d 1 p 1 : C u b e E l e m e n t N a m e > < d 1 p 1 : D i m e n s i o n N a m e > C a t e g o r i e s < / d 1 p 1 : D i m e n s i o n N a m e > < d 1 p 1 : I d > c 1 5 0 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 H y g i � n e < / d 1 p 1 : C u b e E l e m e n t L a b e l > < d 1 p 1 : C u b e E l e m e n t N a m e > _ Q H S E _ H y g i & a m p ; 2 3 2 ; n e < / d 1 p 1 : C u b e E l e m e n t N a m e > < d 1 p 1 : D i m e n s i o n N a m e > C a t e g o r i e s < / d 1 p 1 : D i m e n s i o n N a m e > < d 1 p 1 : I d > c 1 5 1 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 H y g i � n i s t e < / d 1 p 1 : C u b e E l e m e n t L a b e l > < d 1 p 1 : C u b e E l e m e n t N a m e > _ Q H S E _ H y g i & a m p ; 2 3 2 ; n e _ H y g i & a m p ; 2 3 3 ; n i s t e < / d 1 p 1 : C u b e E l e m e n t N a m e > < d 1 p 1 : D i m e n s i o n N a m e > C a t e g o r i e s < / d 1 p 1 : D i m e n s i o n N a m e > < d 1 p 1 : I d > c 1 5 2 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 b i o n e t t o y a g e < / d 1 p 1 : C u b e E l e m e n t L a b e l > < d 1 p 1 : C u b e E l e m e n t N a m e > _ Q H S E _ H y g i & a m p ; 2 3 2 ; n e _ E n c a d r a n t & a m p ; 3 2 ; b i o n e t t o y a g e < / d 1 p 1 : C u b e E l e m e n t N a m e > < d 1 p 1 : D i m e n s i o n N a m e > C a t e g o r i e s < / d 1 p 1 : D i m e n s i o n N a m e > < d 1 p 1 : I d > c 1 5 3 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 d e   b i o n e t t o y a g e < / d 1 p 1 : C u b e E l e m e n t L a b e l > < d 1 p 1 : C u b e E l e m e n t N a m e > _ Q H S E _ H y g i & a m p ; 2 3 2 ; n e _ A g e n t & a m p ; 3 2 ; d e & a m p ; 3 2 ; b i o n e t t o y a g e < / d 1 p 1 : C u b e E l e m e n t N a m e > < d 1 p 1 : D i m e n s i o n N a m e > C a t e g o r i e s < / d 1 p 1 : D i m e n s i o n N a m e > < d 1 p 1 : I d > c 1 5 4 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 d e   s t � r i l i s a t i o n < / d 1 p 1 : C u b e E l e m e n t L a b e l > < d 1 p 1 : C u b e E l e m e n t N a m e > _ Q H S E _ H y g i & a m p ; 2 3 2 ; n e _ E n c a d r a n t & a m p ; 3 2 ; d e & a m p ; 3 2 ; s t & a m p ; 2 3 3 ; r i l i s a t i o n < / d 1 p 1 : C u b e E l e m e n t N a m e > < d 1 p 1 : D i m e n s i o n N a m e > C a t e g o r i e s < / d 1 p 1 : D i m e n s i o n N a m e > < d 1 p 1 : I d > c 1 5 5 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 d e   s t � r i l i s a t i o n < / d 1 p 1 : C u b e E l e m e n t L a b e l > < d 1 p 1 : C u b e E l e m e n t N a m e > _ Q H S E _ H y g i & a m p ; 2 3 2 ; n e _ A g e n t & a m p ; 3 2 ; d e & a m p ; 3 2 ; s t & a m p ; 2 3 3 ; r i l i s a t i o n < / d 1 p 1 : C u b e E l e m e n t N a m e > < d 1 p 1 : D i m e n s i o n N a m e > C a t e g o r i e s < / d 1 p 1 : D i m e n s i o n N a m e > < d 1 p 1 : I d > c 1 5 6 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 B i o h y g i � n i s t e < / d 1 p 1 : C u b e E l e m e n t L a b e l > < d 1 p 1 : C u b e E l e m e n t N a m e > _ Q H S E _ H y g i & a m p ; 2 3 2 ; n e _ B i o h y g i & a m p ; 2 3 3 ; n i s t e < / d 1 p 1 : C u b e E l e m e n t N a m e > < d 1 p 1 : D i m e n s i o n N a m e > C a t e g o r i e s < / d 1 p 1 : D i m e n s i o n N a m e > < d 1 p 1 : I d > c 1 5 7 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 Q u a l i t �   /   p r � v e n t i o n   e t   g e s t i o n   d e s   r i s q u e s < / d 1 p 1 : C u b e E l e m e n t L a b e l > < d 1 p 1 : C u b e E l e m e n t N a m e > _ Q H S E _ Q u a l i t & a m p ; 2 3 3 ; & a m p ; 3 2 ; & a m p ; 4 7 ; & a m p ; 3 2 ; p r & a m p ; 2 3 3 ; v e n t i o n & a m p ; 3 2 ; e t & a m p ; 3 2 ; g e s t i o n & a m p ; 3 2 ; d e s & a m p ; 3 2 ; r i s q u e s < / d 1 p 1 : C u b e E l e m e n t N a m e > < d 1 p 1 : D i m e n s i o n N a m e > C a t e g o r i e s < / d 1 p 1 : D i m e n s i o n N a m e > < d 1 p 1 : I d > c 1 5 8 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 C o o r d i n a t e u r   q u a l i t �   /   g e s t i o n   d e s   r i s q u e s < / d 1 p 1 : C u b e E l e m e n t L a b e l > < d 1 p 1 : C u b e E l e m e n t N a m e > _ Q H S E _ Q u a l i t & a m p ; 2 3 3 ; & a m p ; 3 2 ; & a m p ; 4 7 ; & a m p ; 3 2 ; p r & a m p ; 2 3 3 ; v e n t i o n & a m p ; 3 2 ; e t & a m p ; 3 2 ; g e s t i o n & a m p ; 3 2 ; d e s & a m p ; 3 2 ; r i s q u e s _ C o o r d i n a t e u r & a m p ; 3 2 ; q u a l i t & a m p ; 2 3 3 ; & a m p ; 3 2 ; & a m p ; 4 7 ; & a m p ; 3 2 ; g e s t i o n & a m p ; 3 2 ; d e s & a m p ; 3 2 ; r i s q u e s < / d 1 p 1 : C u b e E l e m e n t N a m e > < d 1 p 1 : D i m e n s i o n N a m e > C a t e g o r i e s < / d 1 p 1 : D i m e n s i o n N a m e > < d 1 p 1 : I d > c 1 5 9 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 A n i m a t e u r   q u a l i t �   /   g e s t i o n   d e s   r i s q u e s < / d 1 p 1 : C u b e E l e m e n t L a b e l > < d 1 p 1 : C u b e E l e m e n t N a m e > _ Q H S E _ Q u a l i t & a m p ; 2 3 3 ; & a m p ; 3 2 ; & a m p ; 4 7 ; & a m p ; 3 2 ; p r & a m p ; 2 3 3 ; v e n t i o n & a m p ; 3 2 ; e t & a m p ; 3 2 ; g e s t i o n & a m p ; 3 2 ; d e s & a m p ; 3 2 ; r i s q u e s _ A n i m a t e u r & a m p ; 3 2 ; q u a l i t & a m p ; 2 3 3 ; & a m p ; 3 2 ; & a m p ; 4 7 ; & a m p ; 3 2 ; g e s t i o n & a m p ; 3 2 ; d e s & a m p ; 3 2 ; r i s q u e s < / d 1 p 1 : C u b e E l e m e n t N a m e > < d 1 p 1 : D i m e n s i o n N a m e > C a t e g o r i e s < / d 1 p 1 : D i m e n s i o n N a m e > < d 1 p 1 : I d > c 1 6 0 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 C h a r g �   d e s   r e l a t i o n s   a v e c   l e s   u s a g e r s < / d 1 p 1 : C u b e E l e m e n t L a b e l > < d 1 p 1 : C u b e E l e m e n t N a m e > _ Q H S E _ Q u a l i t & a m p ; 2 3 3 ; & a m p ; 3 2 ; & a m p ; 4 7 ; & a m p ; 3 2 ; p r & a m p ; 2 3 3 ; v e n t i o n & a m p ; 3 2 ; e t & a m p ; 3 2 ; g e s t i o n & a m p ; 3 2 ; d e s & a m p ; 3 2 ; r i s q u e s _ C h a r g & a m p ; 2 3 3 ; & a m p ; 3 2 ; d e s & a m p ; 3 2 ; r e l a t i o n s & a m p ; 3 2 ; a v e c & a m p ; 3 2 ; l e s & a m p ; 3 2 ; u s a g e r s < / d 1 p 1 : C u b e E l e m e n t N a m e > < d 1 p 1 : D i m e n s i o n N a m e > C a t e g o r i e s < / d 1 p 1 : D i m e n s i o n N a m e > < d 1 p 1 : I d > c 1 6 1 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 S a n t �   e t   s � c u r i t �   a u   t r a v a i l   e t   e n v i r o n n e m e n t < / d 1 p 1 : C u b e E l e m e n t L a b e l > < d 1 p 1 : C u b e E l e m e n t N a m e > _ Q H S E _ S a n t & a m p ; 2 3 3 ; & a m p ; 3 2 ; e t & a m p ; 3 2 ; s & a m p ; 2 3 3 ; c u r i t & a m p ; 2 3 3 ; & a m p ; 3 2 ; a u & a m p ; 3 2 ; t r a v a i l & a m p ; 3 2 ; e t & a m p ; 3 2 ; e n v i r o n n e m e n t < / d 1 p 1 : C u b e E l e m e n t N a m e > < d 1 p 1 : D i m e n s i o n N a m e > C a t e g o r i e s < / d 1 p 1 : D i m e n s i o n N a m e > < d 1 p 1 : I d > c 1 6 2 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 C o n s e i l l e r   e n   p r � v e n t i o n   d e s   r i s q u e s   p r o f e s s i o n n e l s < / d 1 p 1 : C u b e E l e m e n t L a b e l > < d 1 p 1 : C u b e E l e m e n t N a m e > _ Q H S E _ S a n t & a m p ; 2 3 3 ; & a m p ; 3 2 ; e t & a m p ; 3 2 ; s & a m p ; 2 3 3 ; c u r i t & a m p ; 2 3 3 ; & a m p ; 3 2 ; a u & a m p ; 3 2 ; t r a v a i l & a m p ; 3 2 ; e t & a m p ; 3 2 ; e n v i r o n n e m e n t _ C o n s e i l l e r & a m p ; 3 2 ; e n & a m p ; 3 2 ; p r & a m p ; 2 3 3 ; v e n t i o n & a m p ; 3 2 ; d e s & a m p ; 3 2 ; r i s q u e s & a m p ; 3 2 ; p r o f e s s i o n n e l s < / d 1 p 1 : C u b e E l e m e n t N a m e > < d 1 p 1 : D i m e n s i o n N a m e > C a t e g o r i e s < / d 1 p 1 : D i m e n s i o n N a m e > < d 1 p 1 : I d > c 1 6 3 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 C o n s e i l l e r   e n v i r o n n e m e n t   e t   d � v e l o p p e m e n t   d u r a b l e < / d 1 p 1 : C u b e E l e m e n t L a b e l > < d 1 p 1 : C u b e E l e m e n t N a m e > _ Q H S E _ S a n t & a m p ; 2 3 3 ; & a m p ; 3 2 ; e t & a m p ; 3 2 ; s & a m p ; 2 3 3 ; c u r i t & a m p ; 2 3 3 ; & a m p ; 3 2 ; a u & a m p ; 3 2 ; t r a v a i l & a m p ; 3 2 ; e t & a m p ; 3 2 ; e n v i r o n n e m e n t _ C o n s e i l l e r & a m p ; 3 2 ; e n v i r o n n e m e n t & a m p ; 3 2 ; e t & a m p ; 3 2 ; d & a m p ; 2 3 3 ; v e l o p p e m e n t & a m p ; 3 2 ; d u r a b l e < / d 1 p 1 : C u b e E l e m e n t N a m e > < d 1 p 1 : D i m e n s i o n N a m e > C a t e g o r i e s < / d 1 p 1 : D i m e n s i o n N a m e > < d 1 p 1 : I d > c 1 6 4 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 S � c u r i t �   d e s   p e r s o n n e s   e t   d e s   b i e n s < / d 1 p 1 : C u b e E l e m e n t L a b e l > < d 1 p 1 : C u b e E l e m e n t N a m e > _ Q H S E _ S & a m p ; 2 3 3 ; c u r i t & a m p ; 2 3 3 ; & a m p ; 3 2 ; d e s & a m p ; 3 2 ; p e r s o n n e s & a m p ; 3 2 ; e t & a m p ; 3 2 ; d e s & a m p ; 3 2 ; b i e n s < / d 1 p 1 : C u b e E l e m e n t N a m e > < d 1 p 1 : D i m e n s i o n N a m e > C a t e g o r i e s < / d 1 p 1 : D i m e n s i o n N a m e > < d 1 p 1 : I d > c 1 6 5 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 d e   l a   s � c u r i t �   d e s   p e r s o n n e s   e t   d e s   b i e n s < / d 1 p 1 : C u b e E l e m e n t L a b e l > < d 1 p 1 : C u b e E l e m e n t N a m e > _ Q H S E _ S & a m p ; 2 3 3 ; c u r i t & a m p ; 2 3 3 ; & a m p ; 3 2 ; d e s & a m p ; 3 2 ; p e r s o n n e s & a m p ; 3 2 ; e t & a m p ; 3 2 ; d e s & a m p ; 3 2 ; b i e n s _ E n c a d r a n t & a m p ; 3 2 ; d e & a m p ; 3 2 ; l a & a m p ; 3 2 ; s & a m p ; 2 3 3 ; c u r i t & a m p ; 2 3 3 ; & a m p ; 3 2 ; d e s & a m p ; 3 2 ; p e r s o n n e s & a m p ; 3 2 ; e t & a m p ; 3 2 ; d e s & a m p ; 3 2 ; b i e n s < / d 1 p 1 : C u b e E l e m e n t N a m e > < d 1 p 1 : D i m e n s i o n N a m e > C a t e g o r i e s < / d 1 p 1 : D i m e n s i o n N a m e > < d 1 p 1 : I d > c 1 6 6 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 d e   s � c u r i t �   i n c e n d i e < / d 1 p 1 : C u b e E l e m e n t L a b e l > < d 1 p 1 : C u b e E l e m e n t N a m e > _ Q H S E _ S & a m p ; 2 3 3 ; c u r i t & a m p ; 2 3 3 ; & a m p ; 3 2 ; d e s & a m p ; 3 2 ; p e r s o n n e s & a m p ; 3 2 ; e t & a m p ; 3 2 ; d e s & a m p ; 3 2 ; b i e n s _ A g e n t & a m p ; 3 2 ; d e & a m p ; 3 2 ; s & a m p ; 2 3 3 ; c u r i t & a m p ; 2 3 3 ; & a m p ; 3 2 ; i n c e n d i e < / d 1 p 1 : C u b e E l e m e n t N a m e > < d 1 p 1 : D i m e n s i o n N a m e > C a t e g o r i e s < / d 1 p 1 : D i m e n s i o n N a m e > < d 1 p 1 : I d > c 1 6 7 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 s � c u r i t �   i n c e n d i e < / d 1 p 1 : C u b e E l e m e n t L a b e l > < d 1 p 1 : C u b e E l e m e n t N a m e > _ Q H S E _ S & a m p ; 2 3 3 ; c u r i t & a m p ; 2 3 3 ; & a m p ; 3 2 ; d e s & a m p ; 3 2 ; p e r s o n n e s & a m p ; 3 2 ; e t & a m p ; 3 2 ; d e s & a m p ; 3 2 ; b i e n s _ E n c a d r a n t & a m p ; 3 2 ; s & a m p ; 2 3 3 ; c u r i t & a m p ; 2 3 3 ; & a m p ; 3 2 ; i n c e n d i e < / d 1 p 1 : C u b e E l e m e n t N a m e > < d 1 p 1 : D i m e n s i o n N a m e > C a t e g o r i e s < / d 1 p 1 : D i m e n s i o n N a m e > < d 1 p 1 : I d > c 1 6 8 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 d e   p r � v e n t i o n   e t   d e   s � c u r i t �   d e s   p e r s o n n e s   e t   d e s   b i e n s < / d 1 p 1 : C u b e E l e m e n t L a b e l > < d 1 p 1 : C u b e E l e m e n t N a m e > _ Q H S E _ S & a m p ; 2 3 3 ; c u r i t & a m p ; 2 3 3 ; & a m p ; 3 2 ; d e s & a m p ; 3 2 ; p e r s o n n e s & a m p ; 3 2 ; e t & a m p ; 3 2 ; d e s & a m p ; 3 2 ; b i e n s _ A g e n t & a m p ; 3 2 ; d e & a m p ; 3 2 ; p r & a m p ; 2 3 3 ; v e n t i o n & a m p ; 3 2 ; e t & a m p ; 3 2 ; d e & a m p ; 3 2 ; s & a m p ; 2 3 3 ; c u r i t & a m p ; 2 3 3 ; & a m p ; 3 2 ; d e s & a m p ; 3 2 ; p e r s o n n e s & a m p ; 3 2 ; e t & a m p ; 3 2 ; d e s & a m p ; 3 2 ; b i e n s < / d 1 p 1 : C u b e E l e m e n t N a m e > < d 1 p 1 : D i m e n s i o n N a m e > C a t e g o r i e s < / d 1 p 1 : D i m e n s i o n N a m e > < d 1 p 1 : I d > c 1 6 9 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 d e   l a   s � c u r i t � < / d 1 p 1 : C u b e E l e m e n t L a b e l > < d 1 p 1 : C u b e E l e m e n t N a m e > _ Q H S E _ S & a m p ; 2 3 3 ; c u r i t & a m p ; 2 3 3 ; & a m p ; 3 2 ; d e s & a m p ; 3 2 ; p e r s o n n e s & a m p ; 3 2 ; e t & a m p ; 3 2 ; d e s & a m p ; 3 2 ; b i e n s _ R e s p o n s a b l e & a m p ; 3 2 ; d e & a m p ; 3 2 ; l a & a m p ; 3 2 ; s & a m p ; 2 3 3 ; c u r i t & a m p ; 2 3 3 ; < / d 1 p 1 : C u b e E l e m e n t N a m e > < d 1 p 1 : D i m e n s i o n N a m e > C a t e g o r i e s < / d 1 p 1 : D i m e n s i o n N a m e > < d 1 p 1 : I d > c 1 7 0 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 R e c h e r c h e   C l i n . < / d 1 p 1 : C u b e E l e m e n t L a b e l > < d 1 p 1 : C u b e E l e m e n t N a m e > R e c h e r c h e & a m p ; 3 2 ; C l i n & a m p ; 4 6 ; < / d 1 p 1 : C u b e E l e m e n t N a m e > < d 1 p 1 : D i m e n s i o n N a m e > C a t e g o r i e s < / d 1 p 1 : D i m e n s i o n N a m e > < d 1 p 1 : I d > c 1 7 1 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 C o n c e p t i o n ,   g e s t i o n   e t   a n a l y s e   d e s   d o n n � e s < / d 1 p 1 : C u b e E l e m e n t L a b e l > < d 1 p 1 : C u b e E l e m e n t N a m e > _ R e c h e r c h e & a m p ; 3 2 ; C l i n & a m p ; 4 6 ; _ C o n c e p t i o n & a m p ; 4 4 ; & a m p ; 3 2 ; g e s t i o n & a m p ; 3 2 ; e t & a m p ; 3 2 ; a n a l y s e & a m p ; 3 2 ; d e s & a m p ; 3 2 ; d o n n & a m p ; 2 3 3 ; e s < / d 1 p 1 : C u b e E l e m e n t N a m e > < d 1 p 1 : D i m e n s i o n N a m e > C a t e g o r i e s < / d 1 p 1 : D i m e n s i o n N a m e > < d 1 p 1 : I d > c 1 7 2 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 B i o s t a t i s t i c i e n < / d 1 p 1 : C u b e E l e m e n t L a b e l > < d 1 p 1 : C u b e E l e m e n t N a m e > _ R e c h e r c h e & a m p ; 3 2 ; C l i n & a m p ; 4 6 ; _ C o n c e p t i o n & a m p ; 4 4 ; & a m p ; 3 2 ; g e s t i o n & a m p ; 3 2 ; e t & a m p ; 3 2 ; a n a l y s e & a m p ; 3 2 ; d e s & a m p ; 3 2 ; d o n n & a m p ; 2 3 3 ; e s _ B i o s t a t i s t i c i e n < / d 1 p 1 : C u b e E l e m e n t N a m e > < d 1 p 1 : D i m e n s i o n N a m e > C a t e g o r i e s < / d 1 p 1 : D i m e n s i o n N a m e > < d 1 p 1 : I d > c 1 7 3 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 G e s t i o n n a i r e   d e   d o n n � e s   b i o m � d i c a l e s < / d 1 p 1 : C u b e E l e m e n t L a b e l > < d 1 p 1 : C u b e E l e m e n t N a m e > _ R e c h e r c h e & a m p ; 3 2 ; C l i n & a m p ; 4 6 ; _ C o n c e p t i o n & a m p ; 4 4 ; & a m p ; 3 2 ; g e s t i o n & a m p ; 3 2 ; e t & a m p ; 3 2 ; a n a l y s e & a m p ; 3 2 ; d e s & a m p ; 3 2 ; d o n n & a m p ; 2 3 3 ; e s _ G e s t i o n n a i r e & a m p ; 3 2 ; d e & a m p ; 3 2 ; d o n n & a m p ; 2 3 3 ; e s & a m p ; 3 2 ; b i o m & a m p ; 2 3 3 ; d i c a l e s < / d 1 p 1 : C u b e E l e m e n t N a m e > < d 1 p 1 : D i m e n s i o n N a m e > C a t e g o r i e s < / d 1 p 1 : D i m e n s i o n N a m e > < d 1 p 1 : I d > c 1 7 4 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 C o o r d i n a t i o n ,   o r g a n i s a t i o n   e t   s u r v e i l l a n c e < / d 1 p 1 : C u b e E l e m e n t L a b e l > < d 1 p 1 : C u b e E l e m e n t N a m e > _ R e c h e r c h e & a m p ; 3 2 ; C l i n & a m p ; 4 6 ; _ C o o r d i n a t i o n & a m p ; 4 4 ; & a m p ; 3 2 ; o r g a n i s a t i o n & a m p ; 3 2 ; e t & a m p ; 3 2 ; s u r v e i l l a n c e < / d 1 p 1 : C u b e E l e m e n t N a m e > < d 1 p 1 : D i m e n s i o n N a m e > C a t e g o r i e s < / d 1 p 1 : D i m e n s i o n N a m e > < d 1 p 1 : I d > c 1 7 5 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 A s s i t a n t   d e   r e c h e r c h e   c l i n i q u e < / d 1 p 1 : C u b e E l e m e n t L a b e l > < d 1 p 1 : C u b e E l e m e n t N a m e > _ R e c h e r c h e & a m p ; 3 2 ; C l i n & a m p ; 4 6 ; _ C o o r d i n a t i o n & a m p ; 4 4 ; & a m p ; 3 2 ; o r g a n i s a t i o n & a m p ; 3 2 ; e t & a m p ; 3 2 ; s u r v e i l l a n c e _ A s s i t a n t & a m p ; 3 2 ; d e & a m p ; 3 2 ; r e c h e r c h e & a m p ; 3 2 ; c l i n i q u e < / d 1 p 1 : C u b e E l e m e n t N a m e > < d 1 p 1 : D i m e n s i o n N a m e > C a t e g o r i e s < / d 1 p 1 : D i m e n s i o n N a m e > < d 1 p 1 : I d > c 1 7 6 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 C h e f   d e   p r o j e t s   d e   r e c h e r c h e   c l i n i q u e < / d 1 p 1 : C u b e E l e m e n t L a b e l > < d 1 p 1 : C u b e E l e m e n t N a m e > _ R e c h e r c h e & a m p ; 3 2 ; C l i n & a m p ; 4 6 ; _ C o o r d i n a t i o n & a m p ; 4 4 ; & a m p ; 3 2 ; o r g a n i s a t i o n & a m p ; 3 2 ; e t & a m p ; 3 2 ; s u r v e i l l a n c e _ C h e f & a m p ; 3 2 ; d e & a m p ; 3 2 ; p r o j e t s & a m p ; 3 2 ; d e & a m p ; 3 2 ; r e c h e r c h e & a m p ; 3 2 ; c l i n i q u e < / d 1 p 1 : C u b e E l e m e n t N a m e > < d 1 p 1 : D i m e n s i o n N a m e > C a t e g o r i e s < / d 1 p 1 : D i m e n s i o n N a m e > < d 1 p 1 : I d > c 1 7 7 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 I n v e s t i g a t i o n < / d 1 p 1 : C u b e E l e m e n t L a b e l > < d 1 p 1 : C u b e E l e m e n t N a m e > _ R e c h e r c h e & a m p ; 3 2 ; C l i n & a m p ; 4 6 ; _ I n v e s t i g a t i o n < / d 1 p 1 : C u b e E l e m e n t N a m e > < d 1 p 1 : D i m e n s i o n N a m e > C a t e g o r i e s < / d 1 p 1 : D i m e n s i o n N a m e > < d 1 p 1 : I d > c 1 7 8 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 T e c h n i c i e n   d ' � t u d e s   c l i n i q u e s < / d 1 p 1 : C u b e E l e m e n t L a b e l > < d 1 p 1 : C u b e E l e m e n t N a m e > _ R e c h e r c h e & a m p ; 3 2 ; C l i n & a m p ; 4 6 ; _ I n v e s t i g a t i o n _ T e c h n i c i e n & a m p ; 3 2 ; d & a m p ; 3 9 ; & a m p ; 2 3 3 ; t u d e s & a m p ; 3 2 ; c l i n i q u e s < / d 1 p 1 : C u b e E l e m e n t N a m e > < d 1 p 1 : D i m e n s i o n N a m e > C a t e g o r i e s < / d 1 p 1 : D i m e n s i o n N a m e > < d 1 p 1 : I d > c 1 7 9 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 C o o r d i n a t e u r   d ' � t u d e s   c l i n i q u e s < / d 1 p 1 : C u b e E l e m e n t L a b e l > < d 1 p 1 : C u b e E l e m e n t N a m e > _ R e c h e r c h e & a m p ; 3 2 ; C l i n & a m p ; 4 6 ; _ I n v e s t i g a t i o n _ C o o r d i n a t e u r & a m p ; 3 2 ; d & a m p ; 3 9 ; & a m p ; 2 3 3 ; t u d e s & a m p ; 3 2 ; c l i n i q u e s < / d 1 p 1 : C u b e E l e m e n t N a m e > < d 1 p 1 : D i m e n s i o n N a m e > C a t e g o r i e s < / d 1 p 1 : D i m e n s i o n N a m e > < d 1 p 1 : I d > c 1 8 0 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 I n g � n i e u r   d e   r e c h e r c h e   h o s p i t a l i e r < / d 1 p 1 : C u b e E l e m e n t L a b e l > < d 1 p 1 : C u b e E l e m e n t N a m e > _ R e c h e r c h e & a m p ; 3 2 ; C l i n & a m p ; 4 6 ; _ I n v e s t i g a t i o n _ I n g & a m p ; 2 3 3 ; n i e u r & a m p ; 3 2 ; d e & a m p ; 3 2 ; r e c h e r c h e & a m p ; 3 2 ; h o s p i t a l i e r < / d 1 p 1 : C u b e E l e m e n t N a m e > < d 1 p 1 : D i m e n s i o n N a m e > C a t e g o r i e s < / d 1 p 1 : D i m e n s i o n N a m e > < d 1 p 1 : I d > c 1 8 1 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 I n g � n i e u r   d ' � t u d e s   h o s p i t a l i e r < / d 1 p 1 : C u b e E l e m e n t L a b e l > < d 1 p 1 : C u b e E l e m e n t N a m e > _ R e c h e r c h e & a m p ; 3 2 ; C l i n & a m p ; 4 6 ; _ I n v e s t i g a t i o n _ I n g & a m p ; 2 3 3 ; n i e u r & a m p ; 3 2 ; d & a m p ; 3 9 ; & a m p ; 2 3 3 ; t u d e s & a m p ; 3 2 ; h o s p i t a l i e r < / d 1 p 1 : C u b e E l e m e n t N a m e > < d 1 p 1 : D i m e n s i o n N a m e > C a t e g o r i e s < / d 1 p 1 : D i m e n s i o n N a m e > < d 1 p 1 : I d > c 1 8 2 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 S o c i a l   E d u c a t i f < / d 1 p 1 : C u b e E l e m e n t L a b e l > < d 1 p 1 : C u b e E l e m e n t N a m e > S o c i a l & a m p ; 3 2 ; E d u c a t i f < / d 1 p 1 : C u b e E l e m e n t N a m e > < d 1 p 1 : D i m e n s i o n N a m e > C a t e g o r i e s < / d 1 p 1 : D i m e n s i o n N a m e > < d 1 p 1 : I d > c 1 8 3 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 A s s i s t a n c e   �   l a   m i s e   e n   Su v r e   d e s   p r o j e t s   s o c i o - � d u c a t i f s < / d 1 p 1 : C u b e E l e m e n t L a b e l > < d 1 p 1 : C u b e E l e m e n t N a m e > _ S o c i a l & a m p ; 3 2 ; E d u c a t i f _ A s s i s t a n c e & a m p ; 3 2 ; & a m p ; 2 2 4 ; & a m p ; 3 2 ; l a & a m p ; 3 2 ; m i s e & a m p ; 3 2 ; e n & a m p ; 3 2 ; & a m p ; 3 3 9 ; u v r e & a m p ; 3 2 ; d e s & a m p ; 3 2 ; p r o j e t s & a m p ; 3 2 ; s o c i o & a m p ; 4 5 ; & a m p ; 2 3 3 ; d u c a t i f s < / d 1 p 1 : C u b e E l e m e n t N a m e > < d 1 p 1 : D i m e n s i o n N a m e > C a t e g o r i e s < / d 1 p 1 : D i m e n s i o n N a m e > < d 1 p 1 : I d > c 1 8 4 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 A i d e   m � d i c o   p s y c h o l o g i q u e < / d 1 p 1 : C u b e E l e m e n t L a b e l > < d 1 p 1 : C u b e E l e m e n t N a m e > _ S o c i a l & a m p ; 3 2 ; E d u c a t i f _ A s s i s t a n c e & a m p ; 3 2 ; & a m p ; 2 2 4 ; & a m p ; 3 2 ; l a & a m p ; 3 2 ; m i s e & a m p ; 3 2 ; e n & a m p ; 3 2 ; & a m p ; 3 3 9 ; u v r e & a m p ; 3 2 ; d e s & a m p ; 3 2 ; p r o j e t s & a m p ; 3 2 ; s o c i o & a m p ; 4 5 ; & a m p ; 2 3 3 ; d u c a t i f s _ A i d e & a m p ; 3 2 ; m & a m p ; 2 3 3 ; d i c o & a m p ; 3 2 ; p s y c h o l o g i q u e < / d 1 p 1 : C u b e E l e m e n t N a m e > < d 1 p 1 : D i m e n s i o n N a m e > C a t e g o r i e s < / d 1 p 1 : D i m e n s i o n N a m e > < d 1 p 1 : I d > c 1 8 5 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 A s s i s t a n t   f a m i l i a l < / d 1 p 1 : C u b e E l e m e n t L a b e l > < d 1 p 1 : C u b e E l e m e n t N a m e > _ S o c i a l & a m p ; 3 2 ; E d u c a t i f _ A s s i s t a n c e & a m p ; 3 2 ; & a m p ; 2 2 4 ; & a m p ; 3 2 ; l a & a m p ; 3 2 ; m i s e & a m p ; 3 2 ; e n & a m p ; 3 2 ; & a m p ; 3 3 9 ; u v r e & a m p ; 3 2 ; d e s & a m p ; 3 2 ; p r o j e t s & a m p ; 3 2 ; s o c i o & a m p ; 4 5 ; & a m p ; 2 3 3 ; d u c a t i f s _ A s s i s t a n t & a m p ; 3 2 ; f a m i l i a l < / d 1 p 1 : C u b e E l e m e n t N a m e > < d 1 p 1 : D i m e n s i o n N a m e > C a t e g o r i e s < / d 1 p 1 : D i m e n s i o n N a m e > < d 1 p 1 : I d > c 1 8 6 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 A c c u e i l l a n t   f a m i l i a l < / d 1 p 1 : C u b e E l e m e n t L a b e l > < d 1 p 1 : C u b e E l e m e n t N a m e > _ S o c i a l & a m p ; 3 2 ; E d u c a t i f _ A s s i s t a n c e & a m p ; 3 2 ; & a m p ; 2 2 4 ; & a m p ; 3 2 ; l a & a m p ; 3 2 ; m i s e & a m p ; 3 2 ; e n & a m p ; 3 2 ; & a m p ; 3 3 9 ; u v r e & a m p ; 3 2 ; d e s & a m p ; 3 2 ; p r o j e t s & a m p ; 3 2 ; s o c i o & a m p ; 4 5 ; & a m p ; 2 3 3 ; d u c a t i f s _ A c c u e i l l a n t & a m p ; 3 2 ; f a m i l i a l < / d 1 p 1 : C u b e E l e m e n t N a m e > < d 1 p 1 : D i m e n s i o n N a m e > C a t e g o r i e s < / d 1 p 1 : D i m e n s i o n N a m e > < d 1 p 1 : I d > c 1 8 7 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 S u r v e i l l a n t   d e   n u i t < / d 1 p 1 : C u b e E l e m e n t L a b e l > < d 1 p 1 : C u b e E l e m e n t N a m e > _ S o c i a l & a m p ; 3 2 ; E d u c a t i f _ A s s i s t a n c e & a m p ; 3 2 ; & a m p ; 2 2 4 ; & a m p ; 3 2 ; l a & a m p ; 3 2 ; m i s e & a m p ; 3 2 ; e n & a m p ; 3 2 ; & a m p ; 3 3 9 ; u v r e & a m p ; 3 2 ; d e s & a m p ; 3 2 ; p r o j e t s & a m p ; 3 2 ; s o c i o & a m p ; 4 5 ; & a m p ; 2 3 3 ; d u c a t i f s _ S u r v e i l l a n t & a m p ; 3 2 ; d e & a m p ; 3 2 ; n u i t < / d 1 p 1 : C u b e E l e m e n t N a m e > < d 1 p 1 : D i m e n s i o n N a m e > C a t e g o r i e s < / d 1 p 1 : D i m e n s i o n N a m e > < d 1 p 1 : I d > c 1 8 8 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 A u x i l i a i r e   d e   v i e   s o c i a l e < / d 1 p 1 : C u b e E l e m e n t L a b e l > < d 1 p 1 : C u b e E l e m e n t N a m e > _ S o c i a l & a m p ; 3 2 ; E d u c a t i f _ A s s i s t a n c e & a m p ; 3 2 ; & a m p ; 2 2 4 ; & a m p ; 3 2 ; l a & a m p ; 3 2 ; m i s e & a m p ; 3 2 ; e n & a m p ; 3 2 ; & a m p ; 3 3 9 ; u v r e & a m p ; 3 2 ; d e s & a m p ; 3 2 ; p r o j e t s & a m p ; 3 2 ; s o c i o & a m p ; 4 5 ; & a m p ; 2 3 3 ; d u c a t i f s _ A u x i l i a i r e & a m p ; 3 2 ; d e & a m p ; 3 2 ; v i e & a m p ; 3 2 ; s o c i a l e < / d 1 p 1 : C u b e E l e m e n t N a m e > < d 1 p 1 : D i m e n s i o n N a m e > C a t e g o r i e s < / d 1 p 1 : D i m e n s i o n N a m e > < d 1 p 1 : I d > c 1 8 9 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 A s s i s t a n t   m a t e r n e l < / d 1 p 1 : C u b e E l e m e n t L a b e l > < d 1 p 1 : C u b e E l e m e n t N a m e > _ S o c i a l & a m p ; 3 2 ; E d u c a t i f _ A s s i s t a n c e & a m p ; 3 2 ; & a m p ; 2 2 4 ; & a m p ; 3 2 ; l a & a m p ; 3 2 ; m i s e & a m p ; 3 2 ; e n & a m p ; 3 2 ; & a m p ; 3 3 9 ; u v r e & a m p ; 3 2 ; d e s & a m p ; 3 2 ; p r o j e t s & a m p ; 3 2 ; s o c i o & a m p ; 4 5 ; & a m p ; 2 3 3 ; d u c a t i f s _ A s s i s t a n t & a m p ; 3 2 ; m a t e r n e l < / d 1 p 1 : C u b e E l e m e n t N a m e > < d 1 p 1 : D i m e n s i o n N a m e > C a t e g o r i e s < / d 1 p 1 : D i m e n s i o n N a m e > < d 1 p 1 : I d > c 1 9 0 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 C o n c e p t i o n   e t   d � v e l o p p e m e n t   d e s   p r o j e t s   s o c i o - � d u c a t i f s < / d 1 p 1 : C u b e E l e m e n t L a b e l > < d 1 p 1 : C u b e E l e m e n t N a m e > _ S o c i a l & a m p ; 3 2 ; E d u c a t i f _ C o n c e p t i o n & a m p ; 3 2 ; e t & a m p ; 3 2 ; d & a m p ; 2 3 3 ; v e l o p p e m e n t & a m p ; 3 2 ; d e s & a m p ; 3 2 ; p r o j e t s & a m p ; 3 2 ; s o c i o & a m p ; 4 5 ; & a m p ; 2 3 3 ; d u c a t i f s < / d 1 p 1 : C u b e E l e m e n t N a m e > < d 1 p 1 : D i m e n s i o n N a m e > C a t e g o r i e s < / d 1 p 1 : D i m e n s i o n N a m e > < d 1 p 1 : I d > c 1 9 1 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 E d u c a t e u r   s p � c i a l i s � < / d 1 p 1 : C u b e E l e m e n t L a b e l > < d 1 p 1 : C u b e E l e m e n t N a m e > _ S o c i a l & a m p ; 3 2 ; E d u c a t i f _ C o n c e p t i o n & a m p ; 3 2 ; e t & a m p ; 3 2 ; d & a m p ; 2 3 3 ; v e l o p p e m e n t & a m p ; 3 2 ; d e s & a m p ; 3 2 ; p r o j e t s & a m p ; 3 2 ; s o c i o & a m p ; 4 5 ; & a m p ; 2 3 3 ; d u c a t i f s _ E d u c a t e u r & a m p ; 3 2 ; s p & a m p ; 2 3 3 ; c i a l i s & a m p ; 2 3 3 ; < / d 1 p 1 : C u b e E l e m e n t N a m e > < d 1 p 1 : D i m e n s i o n N a m e > C a t e g o r i e s < / d 1 p 1 : D i m e n s i o n N a m e > < d 1 p 1 : I d > c 1 9 2 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 E d u c a t e u r   j e u n e s   e n f a n t s < / d 1 p 1 : C u b e E l e m e n t L a b e l > < d 1 p 1 : C u b e E l e m e n t N a m e > _ S o c i a l & a m p ; 3 2 ; E d u c a t i f _ C o n c e p t i o n & a m p ; 3 2 ; e t & a m p ; 3 2 ; d & a m p ; 2 3 3 ; v e l o p p e m e n t & a m p ; 3 2 ; d e s & a m p ; 3 2 ; p r o j e t s & a m p ; 3 2 ; s o c i o & a m p ; 4 5 ; & a m p ; 2 3 3 ; d u c a t i f s _ E d u c a t e u r & a m p ; 3 2 ; j e u n e s & a m p ; 3 2 ; e n f a n t s < / d 1 p 1 : C u b e E l e m e n t N a m e > < d 1 p 1 : D i m e n s i o n N a m e > C a t e g o r i e s < / d 1 p 1 : D i m e n s i o n N a m e > < d 1 p 1 : I d > c 1 9 3 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 E d u c a t e u r   t e c h n i q u e   s p � c i a l i s � < / d 1 p 1 : C u b e E l e m e n t L a b e l > < d 1 p 1 : C u b e E l e m e n t N a m e > _ S o c i a l & a m p ; 3 2 ; E d u c a t i f _ C o n c e p t i o n & a m p ; 3 2 ; e t & a m p ; 3 2 ; d & a m p ; 2 3 3 ; v e l o p p e m e n t & a m p ; 3 2 ; d e s & a m p ; 3 2 ; p r o j e t s & a m p ; 3 2 ; s o c i o & a m p ; 4 5 ; & a m p ; 2 3 3 ; d u c a t i f s _ E d u c a t e u r & a m p ; 3 2 ; t e c h n i q u e & a m p ; 3 2 ; s p & a m p ; 2 3 3 ; c i a l i s & a m p ; 2 3 3 ; < / d 1 p 1 : C u b e E l e m e n t N a m e > < d 1 p 1 : D i m e n s i o n N a m e > C a t e g o r i e s < / d 1 p 1 : D i m e n s i o n N a m e > < d 1 p 1 : I d > c 1 9 4 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 A s s i s t a n t   s o c i a l < / d 1 p 1 : C u b e E l e m e n t L a b e l > < d 1 p 1 : C u b e E l e m e n t N a m e > _ S o c i a l & a m p ; 3 2 ; E d u c a t i f _ C o n c e p t i o n & a m p ; 3 2 ; e t & a m p ; 3 2 ; d & a m p ; 2 3 3 ; v e l o p p e m e n t & a m p ; 3 2 ; d e s & a m p ; 3 2 ; p r o j e t s & a m p ; 3 2 ; s o c i o & a m p ; 4 5 ; & a m p ; 2 3 3 ; d u c a t i f s _ A s s i s t a n t & a m p ; 3 2 ; s o c i a l < / d 1 p 1 : C u b e E l e m e n t N a m e > < d 1 p 1 : D i m e n s i o n N a m e > C a t e g o r i e s < / d 1 p 1 : D i m e n s i o n N a m e > < d 1 p 1 : I d > c 1 9 5 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 C o n s e i l l e r   e n   � c o n o m i e   s o c i a l e   e t   f a m i l i a l e < / d 1 p 1 : C u b e E l e m e n t L a b e l > < d 1 p 1 : C u b e E l e m e n t N a m e > _ S o c i a l & a m p ; 3 2 ; E d u c a t i f _ C o n c e p t i o n & a m p ; 3 2 ; e t & a m p ; 3 2 ; d & a m p ; 2 3 3 ; v e l o p p e m e n t & a m p ; 3 2 ; d e s & a m p ; 3 2 ; p r o j e t s & a m p ; 3 2 ; s o c i o & a m p ; 4 5 ; & a m p ; 2 3 3 ; d u c a t i f s _ C o n s e i l l e r & a m p ; 3 2 ; e n & a m p ; 3 2 ; & a m p ; 2 3 3 ; c o n o m i e & a m p ; 3 2 ; s o c i a l e & a m p ; 3 2 ; e t & a m p ; 3 2 ; f a m i l i a l e < / d 1 p 1 : C u b e E l e m e n t N a m e > < d 1 p 1 : D i m e n s i o n N a m e > C a t e g o r i e s < / d 1 p 1 : D i m e n s i o n N a m e > < d 1 p 1 : I d > c 1 9 6 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 M a n d a t a i r e   j u d i c i a i r e   �   l a   p r o t e c t i o n   d e s   m a j e u r s < / d 1 p 1 : C u b e E l e m e n t L a b e l > < d 1 p 1 : C u b e E l e m e n t N a m e > _ S o c i a l & a m p ; 3 2 ; E d u c a t i f _ C o n c e p t i o n & a m p ; 3 2 ; e t & a m p ; 3 2 ; d & a m p ; 2 3 3 ; v e l o p p e m e n t & a m p ; 3 2 ; d e s & a m p ; 3 2 ; p r o j e t s & a m p ; 3 2 ; s o c i o & a m p ; 4 5 ; & a m p ; 2 3 3 ; d u c a t i f s _ M a n d a t a i r e & a m p ; 3 2 ; j u d i c i a i r e & a m p ; 3 2 ; & a m p ; 2 2 4 ; & a m p ; 3 2 ; l a & a m p ; 3 2 ; p r o t e c t i o n & a m p ; 3 2 ; d e s & a m p ; 3 2 ; m a j e u r s < / d 1 p 1 : C u b e E l e m e n t N a m e > < d 1 p 1 : D i m e n s i o n N a m e > C a t e g o r i e s < / d 1 p 1 : D i m e n s i o n N a m e > < d 1 p 1 : I d > c 1 9 7 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 M o n i t e u r - � d u c a t e u r < / d 1 p 1 : C u b e E l e m e n t L a b e l > < d 1 p 1 : C u b e E l e m e n t N a m e > _ S o c i a l & a m p ; 3 2 ; E d u c a t i f _ C o n c e p t i o n & a m p ; 3 2 ; e t & a m p ; 3 2 ; d & a m p ; 2 3 3 ; v e l o p p e m e n t & a m p ; 3 2 ; d e s & a m p ; 3 2 ; p r o j e t s & a m p ; 3 2 ; s o c i o & a m p ; 4 5 ; & a m p ; 2 3 3 ; d u c a t i f s _ M o n i t e u r & a m p ; 4 5 ; & a m p ; 2 3 3 ; d u c a t e u r < / d 1 p 1 : C u b e E l e m e n t N a m e > < d 1 p 1 : D i m e n s i o n N a m e > C a t e g o r i e s < / d 1 p 1 : D i m e n s i o n N a m e > < d 1 p 1 : I d > c 1 9 8 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 E d u c a t e u r   s p o r t i f < / d 1 p 1 : C u b e E l e m e n t L a b e l > < d 1 p 1 : C u b e E l e m e n t N a m e > _ S o c i a l & a m p ; 3 2 ; E d u c a t i f _ C o n c e p t i o n & a m p ; 3 2 ; e t & a m p ; 3 2 ; d & a m p ; 2 3 3 ; v e l o p p e m e n t & a m p ; 3 2 ; d e s & a m p ; 3 2 ; p r o j e t s & a m p ; 3 2 ; s o c i o & a m p ; 4 5 ; & a m p ; 2 3 3 ; d u c a t i f s _ E d u c a t e u r & a m p ; 3 2 ; s p o r t i f < / d 1 p 1 : C u b e E l e m e n t N a m e > < d 1 p 1 : D i m e n s i o n N a m e > C a t e g o r i e s < / d 1 p 1 : D i m e n s i o n N a m e > < d 1 p 1 : I d > c 1 9 9 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 M a n a g e m e n t   s o c i o - � d u c a t i f < / d 1 p 1 : C u b e E l e m e n t L a b e l > < d 1 p 1 : C u b e E l e m e n t N a m e > _ S o c i a l & a m p ; 3 2 ; E d u c a t i f _ M a n a g e m e n t & a m p ; 3 2 ; s o c i o & a m p ; 4 5 ; & a m p ; 2 3 3 ; d u c a t i f < / d 1 p 1 : C u b e E l e m e n t N a m e > < d 1 p 1 : D i m e n s i o n N a m e > C a t e g o r i e s < / d 1 p 1 : D i m e n s i o n N a m e > < d 1 p 1 : I d > c 2 0 0 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 s o c i o - � d u c a t i f < / d 1 p 1 : C u b e E l e m e n t L a b e l > < d 1 p 1 : C u b e E l e m e n t N a m e > _ S o c i a l & a m p ; 3 2 ; E d u c a t i f _ M a n a g e m e n t & a m p ; 3 2 ; s o c i o & a m p ; 4 5 ; & a m p ; 2 3 3 ; d u c a t i f _ R e s p o n s a b l e & a m p ; 3 2 ; s o c i o & a m p ; 4 5 ; & a m p ; 2 3 3 ; d u c a t i f < / d 1 p 1 : C u b e E l e m e n t N a m e > < d 1 p 1 : D i m e n s i o n N a m e > C a t e g o r i e s < / d 1 p 1 : D i m e n s i o n N a m e > < d 1 p 1 : I d > c 2 0 1 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 s o c i o - � d u c a t i f < / d 1 p 1 : C u b e E l e m e n t L a b e l > < d 1 p 1 : C u b e E l e m e n t N a m e > _ S o c i a l & a m p ; 3 2 ; E d u c a t i f _ M a n a g e m e n t & a m p ; 3 2 ; s o c i o & a m p ; 4 5 ; & a m p ; 2 3 3 ; d u c a t i f _ E n c a d r a n t & a m p ; 3 2 ; s o c i o & a m p ; 4 5 ; & a m p ; 2 3 3 ; d u c a t i f < / d 1 p 1 : C u b e E l e m e n t N a m e > < d 1 p 1 : D i m e n s i o n N a m e > C a t e g o r i e s < / d 1 p 1 : D i m e n s i o n N a m e > < d 1 p 1 : I d > c 2 0 2 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 d e   c r � c h e < / d 1 p 1 : C u b e E l e m e n t L a b e l > < d 1 p 1 : C u b e E l e m e n t N a m e > _ S o c i a l & a m p ; 3 2 ; E d u c a t i f _ M a n a g e m e n t & a m p ; 3 2 ; s o c i o & a m p ; 4 5 ; & a m p ; 2 3 3 ; d u c a t i f _ R e s p o n s a b l e & a m p ; 3 2 ; d e & a m p ; 3 2 ; c r & a m p ; 2 3 2 ; c h e < / d 1 p 1 : C u b e E l e m e n t N a m e > < d 1 p 1 : D i m e n s i o n N a m e > C a t e g o r i e s < / d 1 p 1 : D i m e n s i o n N a m e > < d 1 p 1 : I d > c 2 0 3 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 P s y c h o l o g i e < / d 1 p 1 : C u b e E l e m e n t L a b e l > < d 1 p 1 : C u b e E l e m e n t N a m e > _ S o c i a l & a m p ; 3 2 ; E d u c a t i f _ P s y c h o l o g i e < / d 1 p 1 : C u b e E l e m e n t N a m e > < d 1 p 1 : D i m e n s i o n N a m e > C a t e g o r i e s < / d 1 p 1 : D i m e n s i o n N a m e > < d 1 p 1 : I d > c 2 0 4 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 P s y c h o l o g u e < / d 1 p 1 : C u b e E l e m e n t L a b e l > < d 1 p 1 : C u b e E l e m e n t N a m e > _ S o c i a l & a m p ; 3 2 ; E d u c a t i f _ P s y c h o l o g i e _ P s y c h o l o g u e < / d 1 p 1 : C u b e E l e m e n t N a m e > < d 1 p 1 : D i m e n s i o n N a m e > C a t e g o r i e s < / d 1 p 1 : D i m e n s i o n N a m e > < d 1 p 1 : I d > c 2 0 5 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 S o c i o c u l t u r e l ,   l o i s i r s   e t   c u l t u e l < / d 1 p 1 : C u b e E l e m e n t L a b e l > < d 1 p 1 : C u b e E l e m e n t N a m e > _ S o c i a l & a m p ; 3 2 ; E d u c a t i f _ S o c i o c u l t u r e l & a m p ; 4 4 ; & a m p ; 3 2 ; l o i s i r s & a m p ; 3 2 ; e t & a m p ; 3 2 ; c u l t u e l < / d 1 p 1 : C u b e E l e m e n t N a m e > < d 1 p 1 : D i m e n s i o n N a m e > C a t e g o r i e s < / d 1 p 1 : D i m e n s i o n N a m e > < d 1 p 1 : I d > c 2 0 6 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 M i n i s t r e   d u   c u l t e < / d 1 p 1 : C u b e E l e m e n t L a b e l > < d 1 p 1 : C u b e E l e m e n t N a m e > _ S o c i a l & a m p ; 3 2 ; E d u c a t i f _ S o c i o c u l t u r e l & a m p ; 4 4 ; & a m p ; 3 2 ; l o i s i r s & a m p ; 3 2 ; e t & a m p ; 3 2 ; c u l t u e l _ M i n i s t r e & a m p ; 3 2 ; d u & a m p ; 3 2 ; c u l t e < / d 1 p 1 : C u b e E l e m e n t N a m e > < d 1 p 1 : D i m e n s i o n N a m e > C a t e g o r i e s < / d 1 p 1 : D i m e n s i o n N a m e > < d 1 p 1 : I d > c 2 0 7 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 A n i m a t e u r < / d 1 p 1 : C u b e E l e m e n t L a b e l > < d 1 p 1 : C u b e E l e m e n t N a m e > _ S o c i a l & a m p ; 3 2 ; E d u c a t i f _ S o c i o c u l t u r e l & a m p ; 4 4 ; & a m p ; 3 2 ; l o i s i r s & a m p ; 3 2 ; e t & a m p ; 3 2 ; c u l t u e l _ A n i m a t e u r < / d 1 p 1 : C u b e E l e m e n t N a m e > < d 1 p 1 : D i m e n s i o n N a m e > C a t e g o r i e s < / d 1 p 1 : D i m e n s i o n N a m e > < d 1 p 1 : I d > c 2 0 8 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 S o i n s < / d 1 p 1 : C u b e E l e m e n t L a b e l > < d 1 p 1 : C u b e E l e m e n t N a m e > S o i n s < / d 1 p 1 : C u b e E l e m e n t N a m e > < d 1 p 1 : D i m e n s i o n N a m e > C a t e g o r i e s < / d 1 p 1 : D i m e n s i o n N a m e > < d 1 p 1 : I d > c 2 0 9 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 A p p a r e i l l a g e   d e   p e r s o n n e s < / d 1 p 1 : C u b e E l e m e n t L a b e l > < d 1 p 1 : C u b e E l e m e n t N a m e > _ S o i n s _ A p p a r e i l l a g e & a m p ; 3 2 ; d e & a m p ; 3 2 ; p e r s o n n e s < / d 1 p 1 : C u b e E l e m e n t N a m e > < d 1 p 1 : D i m e n s i o n N a m e > C a t e g o r i e s < / d 1 p 1 : D i m e n s i o n N a m e > < d 1 p 1 : I d > c 2 1 0 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 A u d i o p r o t h � s i s t e < / d 1 p 1 : C u b e E l e m e n t L a b e l > < d 1 p 1 : C u b e E l e m e n t N a m e > _ S o i n s _ A p p a r e i l l a g e & a m p ; 3 2 ; d e & a m p ; 3 2 ; p e r s o n n e s _ A u d i o p r o t h & a m p ; 2 3 3 ; s i s t e < / d 1 p 1 : C u b e E l e m e n t N a m e > < d 1 p 1 : D i m e n s i o n N a m e > C a t e g o r i e s < / d 1 p 1 : D i m e n s i o n N a m e > < d 1 p 1 : I d > c 2 1 1 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 E p i t h � s i s t e < / d 1 p 1 : C u b e E l e m e n t L a b e l > < d 1 p 1 : C u b e E l e m e n t N a m e > _ S o i n s _ A p p a r e i l l a g e & a m p ; 3 2 ; d e & a m p ; 3 2 ; p e r s o n n e s _ E p i t h & a m p ; 2 3 3 ; s i s t e < / d 1 p 1 : C u b e E l e m e n t N a m e > < d 1 p 1 : D i m e n s i o n N a m e > C a t e g o r i e s < / d 1 p 1 : D i m e n s i o n N a m e > < d 1 p 1 : I d > c 2 1 2 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 O c u l a r i s t e < / d 1 p 1 : C u b e E l e m e n t L a b e l > < d 1 p 1 : C u b e E l e m e n t N a m e > _ S o i n s _ A p p a r e i l l a g e & a m p ; 3 2 ; d e & a m p ; 3 2 ; p e r s o n n e s _ O c u l a r i s t e < / d 1 p 1 : C u b e E l e m e n t N a m e > < d 1 p 1 : D i m e n s i o n N a m e > C a t e g o r i e s < / d 1 p 1 : D i m e n s i o n N a m e > < d 1 p 1 : I d > c 2 1 3 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 O r t h o p � d i s t e - o r t h � s i s t e < / d 1 p 1 : C u b e E l e m e n t L a b e l > < d 1 p 1 : C u b e E l e m e n t N a m e > _ S o i n s _ A p p a r e i l l a g e & a m p ; 3 2 ; d e & a m p ; 3 2 ; p e r s o n n e s _ O r t h o p & a m p ; 2 3 3 ; d i s t e & a m p ; 4 5 ; o r t h & a m p ; 2 3 3 ; s i s t e < / d 1 p 1 : C u b e E l e m e n t N a m e > < d 1 p 1 : D i m e n s i o n N a m e > C a t e g o r i e s < / d 1 p 1 : D i m e n s i o n N a m e > < d 1 p 1 : I d > c 2 1 4 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 O r t h o p r o t h � s i s t e < / d 1 p 1 : C u b e E l e m e n t L a b e l > < d 1 p 1 : C u b e E l e m e n t N a m e > _ S o i n s _ A p p a r e i l l a g e & a m p ; 3 2 ; d e & a m p ; 3 2 ; p e r s o n n e s _ O r t h o p r o t h & a m p ; 2 3 3 ; s i s t e < / d 1 p 1 : C u b e E l e m e n t N a m e > < d 1 p 1 : D i m e n s i o n N a m e > C a t e g o r i e s < / d 1 p 1 : D i m e n s i o n N a m e > < d 1 p 1 : I d > c 2 1 5 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 P o d o - o r t h � s i s t e < / d 1 p 1 : C u b e E l e m e n t L a b e l > < d 1 p 1 : C u b e E l e m e n t N a m e > _ S o i n s _ A p p a r e i l l a g e & a m p ; 3 2 ; d e & a m p ; 3 2 ; p e r s o n n e s _ P o d o & a m p ; 4 5 ; o r t h & a m p ; 2 3 3 ; s i s t e < / d 1 p 1 : C u b e E l e m e n t N a m e > < d 1 p 1 : D i m e n s i o n N a m e > C a t e g o r i e s < / d 1 p 1 : D i m e n s i o n N a m e > < d 1 p 1 : I d > c 2 1 6 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 P r o t h � s i s t e   d e n t a i r e < / d 1 p 1 : C u b e E l e m e n t L a b e l > < d 1 p 1 : C u b e E l e m e n t N a m e > _ S o i n s _ A p p a r e i l l a g e & a m p ; 3 2 ; d e & a m p ; 3 2 ; p e r s o n n e s _ P r o t h & a m p ; 2 3 3 ; s i s t e & a m p ; 3 2 ; d e n t a i r e < / d 1 p 1 : C u b e E l e m e n t N a m e > < d 1 p 1 : D i m e n s i o n N a m e > C a t e g o r i e s < / d 1 p 1 : D i m e n s i o n N a m e > < d 1 p 1 : I d > c 2 1 7 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 O p t i c i e n   l u n e t i e r < / d 1 p 1 : C u b e E l e m e n t L a b e l > < d 1 p 1 : C u b e E l e m e n t N a m e > _ S o i n s _ A p p a r e i l l a g e & a m p ; 3 2 ; d e & a m p ; 3 2 ; p e r s o n n e s _ O p t i c i e n & a m p ; 3 2 ; l u n e t i e r < / d 1 p 1 : C u b e E l e m e n t N a m e > < d 1 p 1 : D i m e n s i o n N a m e > C a t e g o r i e s < / d 1 p 1 : D i m e n s i o n N a m e > < d 1 p 1 : I d > c 2 1 8 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 A s s i s t a n c e   a u x   s o i n s < / d 1 p 1 : C u b e E l e m e n t L a b e l > < d 1 p 1 : C u b e E l e m e n t N a m e > _ S o i n s _ A s s i s t a n c e & a m p ; 3 2 ; a u x & a m p ; 3 2 ; s o i n s < / d 1 p 1 : C u b e E l e m e n t N a m e > < d 1 p 1 : D i m e n s i o n N a m e > C a t e g o r i e s < / d 1 p 1 : D i m e n s i o n N a m e > < d 1 p 1 : I d > c 2 1 9 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 A i d e - s o i g n a n t < / d 1 p 1 : C u b e E l e m e n t L a b e l > < d 1 p 1 : C u b e E l e m e n t N a m e > _ S o i n s _ A s s i s t a n c e & a m p ; 3 2 ; a u x & a m p ; 3 2 ; s o i n s _ A i d e & a m p ; 4 5 ; s o i g n a n t < / d 1 p 1 : C u b e E l e m e n t N a m e > < d 1 p 1 : D i m e n s i o n N a m e > C a t e g o r i e s < / d 1 p 1 : D i m e n s i o n N a m e > < d 1 p 1 : I d > c 2 2 0 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 S o c i o - e s t h � t i c i e n < / d 1 p 1 : C u b e E l e m e n t L a b e l > < d 1 p 1 : C u b e E l e m e n t N a m e > _ S o i n s _ A s s i s t a n c e & a m p ; 3 2 ; a u x & a m p ; 3 2 ; s o i n s _ S o c i o & a m p ; 4 5 ; e s t h & a m p ; 2 3 3 ; t i c i e n < / d 1 p 1 : C u b e E l e m e n t N a m e > < d 1 p 1 : D i m e n s i o n N a m e > C a t e g o r i e s < / d 1 p 1 : D i m e n s i o n N a m e > < d 1 p 1 : I d > c 2 2 1 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 B r a n c a r d i e r < / d 1 p 1 : C u b e E l e m e n t L a b e l > < d 1 p 1 : C u b e E l e m e n t N a m e > _ S o i n s _ A s s i s t a n c e & a m p ; 3 2 ; a u x & a m p ; 3 2 ; s o i n s _ B r a n c a r d i e r < / d 1 p 1 : C u b e E l e m e n t N a m e > < d 1 p 1 : D i m e n s i o n N a m e > C a t e g o r i e s < / d 1 p 1 : D i m e n s i o n N a m e > < d 1 p 1 : I d > c 2 2 2 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 A s s i s t a n t   d e n t a i r e < / d 1 p 1 : C u b e E l e m e n t L a b e l > < d 1 p 1 : C u b e E l e m e n t N a m e > _ S o i n s _ A s s i s t a n c e & a m p ; 3 2 ; a u x & a m p ; 3 2 ; s o i n s _ A s s i s t a n t & a m p ; 3 2 ; d e n t a i r e < / d 1 p 1 : C u b e E l e m e n t N a m e > < d 1 p 1 : D i m e n s i o n N a m e > C a t e g o r i e s < / d 1 p 1 : D i m e n s i o n N a m e > < d 1 p 1 : I d > c 2 2 3 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 A u x i l i a i r e   d e   p u � r i c u l t u r e < / d 1 p 1 : C u b e E l e m e n t L a b e l > < d 1 p 1 : C u b e E l e m e n t N a m e > _ S o i n s _ A s s i s t a n c e & a m p ; 3 2 ; a u x & a m p ; 3 2 ; s o i n s _ A u x i l i a i r e & a m p ; 3 2 ; d e & a m p ; 3 2 ; p u & a m p ; 2 3 3 ; r i c u l t u r e < / d 1 p 1 : C u b e E l e m e n t N a m e > < d 1 p 1 : D i m e n s i o n N a m e > C a t e g o r i e s < / d 1 p 1 : D i m e n s i o n N a m e > < d 1 p 1 : I d > c 2 2 4 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 d e   s e r v i c e   m o r t u a i r e < / d 1 p 1 : C u b e E l e m e n t L a b e l > < d 1 p 1 : C u b e E l e m e n t N a m e > _ S o i n s _ A s s i s t a n c e & a m p ; 3 2 ; a u x & a m p ; 3 2 ; s o i n s _ A g e n t & a m p ; 3 2 ; d e & a m p ; 3 2 ; s e r v i c e & a m p ; 3 2 ; m o r t u a i r e < / d 1 p 1 : C u b e E l e m e n t N a m e > < d 1 p 1 : D i m e n s i o n N a m e > C a t e g o r i e s < / d 1 p 1 : D i m e n s i o n N a m e > < d 1 p 1 : I d > c 2 2 5 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 d e   s e r v i c e   m o r t u a i r e < / d 1 p 1 : C u b e E l e m e n t L a b e l > < d 1 p 1 : C u b e E l e m e n t N a m e > _ S o i n s _ A s s i s t a n c e & a m p ; 3 2 ; a u x & a m p ; 3 2 ; s o i n s _ R e s p o n s a b l e & a m p ; 3 2 ; d e & a m p ; 3 2 ; s e r v i c e & a m p ; 3 2 ; m o r t u a i r e < / d 1 p 1 : C u b e E l e m e n t N a m e > < d 1 p 1 : D i m e n s i o n N a m e > C a t e g o r i e s < / d 1 p 1 : D i m e n s i o n N a m e > < d 1 p 1 : I d > c 2 2 6 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 t r a n s p o r t   s a n i t a i r e < / d 1 p 1 : C u b e E l e m e n t L a b e l > < d 1 p 1 : C u b e E l e m e n t N a m e > _ S o i n s _ A s s i s t a n c e & a m p ; 3 2 ; a u x & a m p ; 3 2 ; s o i n s _ E n c a d r a n t & a m p ; 3 2 ; t r a n s p o r t & a m p ; 3 2 ; s a n i t a i r e < / d 1 p 1 : C u b e E l e m e n t N a m e > < d 1 p 1 : D i m e n s i o n N a m e > C a t e g o r i e s < / d 1 p 1 : D i m e n s i o n N a m e > < d 1 p 1 : I d > c 2 2 7 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 A m b u l a n c i e r < / d 1 p 1 : C u b e E l e m e n t L a b e l > < d 1 p 1 : C u b e E l e m e n t N a m e > _ S o i n s _ A s s i s t a n c e & a m p ; 3 2 ; a u x & a m p ; 3 2 ; s o i n s _ A m b u l a n c i e r < / d 1 p 1 : C u b e E l e m e n t N a m e > < d 1 p 1 : D i m e n s i o n N a m e > C a t e g o r i e s < / d 1 p 1 : D i m e n s i o n N a m e > < d 1 p 1 : I d > c 2 2 8 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 C o n s e i l   a u x   p e r s o n n e s < / d 1 p 1 : C u b e E l e m e n t L a b e l > < d 1 p 1 : C u b e E l e m e n t N a m e > _ S o i n s _ C o n s e i l & a m p ; 3 2 ; a u x & a m p ; 3 2 ; p e r s o n n e s < / d 1 p 1 : C u b e E l e m e n t N a m e > < d 1 p 1 : D i m e n s i o n N a m e > C a t e g o r i e s < / d 1 p 1 : D i m e n s i o n N a m e > < d 1 p 1 : I d > c 2 2 9 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 C o n s e i l l e r   e n   g � n � t i q u e < / d 1 p 1 : C u b e E l e m e n t L a b e l > < d 1 p 1 : C u b e E l e m e n t N a m e > _ S o i n s _ C o n s e i l & a m p ; 3 2 ; a u x & a m p ; 3 2 ; p e r s o n n e s _ C o n s e i l l e r & a m p ; 3 2 ; e n & a m p ; 3 2 ; g & a m p ; 2 3 3 ; n & a m p ; 2 3 3 ; t i q u e < / d 1 p 1 : C u b e E l e m e n t N a m e > < d 1 p 1 : D i m e n s i o n N a m e > C a t e g o r i e s < / d 1 p 1 : D i m e n s i o n N a m e > < d 1 p 1 : I d > c 2 3 0 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 C o n s e i l l e r   c o n j u g a l < / d 1 p 1 : C u b e E l e m e n t L a b e l > < d 1 p 1 : C u b e E l e m e n t N a m e > _ S o i n s _ C o n s e i l & a m p ; 3 2 ; a u x & a m p ; 3 2 ; p e r s o n n e s _ C o n s e i l l e r & a m p ; 3 2 ; c o n j u g a l < / d 1 p 1 : C u b e E l e m e n t N a m e > < d 1 p 1 : D i m e n s i o n N a m e > C a t e g o r i e s < / d 1 p 1 : D i m e n s i o n N a m e > < d 1 p 1 : I d > c 2 3 1 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 C o o r d i n a t i o n   e n   s a n t � < / d 1 p 1 : C u b e E l e m e n t L a b e l > < d 1 p 1 : C u b e E l e m e n t N a m e > _ S o i n s _ C o o r d i n a t i o n & a m p ; 3 2 ; e n & a m p ; 3 2 ; s a n t & a m p ; 2 3 3 ; < / d 1 p 1 : C u b e E l e m e n t N a m e > < d 1 p 1 : D i m e n s i o n N a m e > C a t e g o r i e s < / d 1 p 1 : D i m e n s i o n N a m e > < d 1 p 1 : I d > c 2 3 2 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 C o o r d i n a t e u r   d e   p a r c o u r s   e n   s a n t � < / d 1 p 1 : C u b e E l e m e n t L a b e l > < d 1 p 1 : C u b e E l e m e n t N a m e > _ S o i n s _ C o o r d i n a t i o n & a m p ; 3 2 ; e n & a m p ; 3 2 ; s a n t & a m p ; 2 3 3 ; _ C o o r d i n a t e u r & a m p ; 3 2 ; d e & a m p ; 3 2 ; p a r c o u r s & a m p ; 3 2 ; e n & a m p ; 3 2 ; s a n t & a m p ; 2 3 3 ; < / d 1 p 1 : C u b e E l e m e n t N a m e > < d 1 p 1 : D i m e n s i o n N a m e > C a t e g o r i e s < / d 1 p 1 : D i m e n s i o n N a m e > < d 1 p 1 : I d > c 2 3 3 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 C o o r d i n a t e u r   d e   p r � l � v e m e n t   o u   d e   t r a n s p l a n t a t i o n   d ' o r g a n e < / d 1 p 1 : C u b e E l e m e n t L a b e l > < d 1 p 1 : C u b e E l e m e n t N a m e > _ S o i n s _ C o o r d i n a t i o n & a m p ; 3 2 ; e n & a m p ; 3 2 ; s a n t & a m p ; 2 3 3 ; _ C o o r d i n a t e u r & a m p ; 3 2 ; d e & a m p ; 3 2 ; p r & a m p ; 2 3 3 ; l & a m p ; 2 3 2 ; v e m e n t & a m p ; 3 2 ; o u & a m p ; 3 2 ; d e & a m p ; 3 2 ; t r a n s p l a n t a t i o n & a m p ; 3 2 ; d & a m p ; 3 9 ; o r g a n e < / d 1 p 1 : C u b e E l e m e n t N a m e > < d 1 p 1 : D i m e n s i o n N a m e > C a t e g o r i e s < / d 1 p 1 : D i m e n s i o n N a m e > < d 1 p 1 : I d > c 2 3 4 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 F o r m a t i o n   e t   I n g � n i e r i e   d e   l a   f o r m a t i o n   a u x   s o i n s < / d 1 p 1 : C u b e E l e m e n t L a b e l > < d 1 p 1 : C u b e E l e m e n t N a m e > _ S o i n s _ F o r m a t i o n & a m p ; 3 2 ; e t & a m p ; 3 2 ; I n g & a m p ; 2 3 3 ; n i e r i e & a m p ; 3 2 ; d e & a m p ; 3 2 ; l a & a m p ; 3 2 ; f o r m a t i o n & a m p ; 3 2 ; a u x & a m p ; 3 2 ; s o i n s < / d 1 p 1 : C u b e E l e m e n t N a m e > < d 1 p 1 : D i m e n s i o n N a m e > C a t e g o r i e s < / d 1 p 1 : D i m e n s i o n N a m e > < d 1 p 1 : I d > c 2 3 5 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 F o r m a t e u r   d e s   p r o f e s s i o n n e l s   d e   s a n t � < / d 1 p 1 : C u b e E l e m e n t L a b e l > < d 1 p 1 : C u b e E l e m e n t N a m e > _ S o i n s _ F o r m a t i o n & a m p ; 3 2 ; e t & a m p ; 3 2 ; I n g & a m p ; 2 3 3 ; n i e r i e & a m p ; 3 2 ; d e & a m p ; 3 2 ; l a & a m p ; 3 2 ; f o r m a t i o n & a m p ; 3 2 ; a u x & a m p ; 3 2 ; s o i n s _ F o r m a t e u r & a m p ; 3 2 ; d e s & a m p ; 3 2 ; p r o f e s s i o n n e l s & a m p ; 3 2 ; d e & a m p ; 3 2 ; s a n t & a m p ; 2 3 3 ; < / d 1 p 1 : C u b e E l e m e n t N a m e > < d 1 p 1 : D i m e n s i o n N a m e > C a t e g o r i e s < / d 1 p 1 : D i m e n s i o n N a m e > < d 1 p 1 : I d > c 2 3 6 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 M a n a g e m e n t   d e s   o r g a n i s a t i o n s   d e s   s o i n s < / d 1 p 1 : C u b e E l e m e n t L a b e l > < d 1 p 1 : C u b e E l e m e n t N a m e > _ S o i n s _ M a n a g e m e n t & a m p ; 3 2 ; d e s & a m p ; 3 2 ; o r g a n i s a t i o n s & a m p ; 3 2 ; d e s & a m p ; 3 2 ; s o i n s < / d 1 p 1 : C u b e E l e m e n t N a m e > < d 1 p 1 : D i m e n s i o n N a m e > C a t e g o r i e s < / d 1 p 1 : D i m e n s i o n N a m e > < d 1 p 1 : I d > c 2 3 7 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 C a d r e   s o i g n a n t   d e   p � l e < / d 1 p 1 : C u b e E l e m e n t L a b e l > < d 1 p 1 : C u b e E l e m e n t N a m e > _ S o i n s _ M a n a g e m e n t & a m p ; 3 2 ; d e s & a m p ; 3 2 ; o r g a n i s a t i o n s & a m p ; 3 2 ; d e s & a m p ; 3 2 ; s o i n s _ C a d r e & a m p ; 3 2 ; s o i g n a n t & a m p ; 3 2 ; d e & a m p ; 3 2 ; p & a m p ; 2 4 4 ; l e < / d 1 p 1 : C u b e E l e m e n t N a m e > < d 1 p 1 : D i m e n s i o n N a m e > C a t e g o r i e s < / d 1 p 1 : D i m e n s i o n N a m e > < d 1 p 1 : I d > c 2 3 8 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 d ' u n i t �   d e   s o i n s   e t   d ' a c t i v i t � s   p a r a m � d i c a l e s < / d 1 p 1 : C u b e E l e m e n t L a b e l > < d 1 p 1 : C u b e E l e m e n t N a m e > _ S o i n s _ M a n a g e m e n t & a m p ; 3 2 ; d e s & a m p ; 3 2 ; o r g a n i s a t i o n s & a m p ; 3 2 ; d e s & a m p ; 3 2 ; s o i n s _ E n c a d r a n t & a m p ; 3 2 ; d & a m p ; 3 9 ; u n i t & a m p ; 2 3 3 ; & a m p ; 3 2 ; d e & a m p ; 3 2 ; s o i n s & a m p ; 3 2 ; e t & a m p ; 3 2 ; d & a m p ; 3 9 ; a c t i v i t & a m p ; 2 3 3 ; s & a m p ; 3 2 ; p a r a m & a m p ; 2 3 3 ; d i c a l e s < / d 1 p 1 : C u b e E l e m e n t N a m e > < d 1 p 1 : D i m e n s i o n N a m e > C a t e g o r i e s < / d 1 p 1 : D i m e n s i o n N a m e > < d 1 p 1 : I d > c 2 3 9 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 S a g e - f e m m e < / d 1 p 1 : C u b e E l e m e n t L a b e l > < d 1 p 1 : C u b e E l e m e n t N a m e > _ S o i n s _ S a g e & a m p ; 4 5 ; f e m m e < / d 1 p 1 : C u b e E l e m e n t N a m e > < d 1 p 1 : D i m e n s i o n N a m e > C a t e g o r i e s < / d 1 p 1 : D i m e n s i o n N a m e > < d 1 p 1 : I d > c 2 4 0 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 S a g e - f e m m e < / d 1 p 1 : C u b e E l e m e n t L a b e l > < d 1 p 1 : C u b e E l e m e n t N a m e > _ S o i n s _ S a g e & a m p ; 4 5 ; f e m m e _ S a g e & a m p ; 4 5 ; f e m m e < / d 1 p 1 : C u b e E l e m e n t N a m e > < d 1 p 1 : D i m e n s i o n N a m e > C a t e g o r i e s < / d 1 p 1 : D i m e n s i o n N a m e > < d 1 p 1 : I d > c 2 4 1 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 S o i n s   d e   r � � d u c a t i o n < / d 1 p 1 : C u b e E l e m e n t L a b e l > < d 1 p 1 : C u b e E l e m e n t N a m e > _ S o i n s _ S o i n s & a m p ; 3 2 ; d e & a m p ; 3 2 ; r & a m p ; 2 3 3 ; & a m p ; 2 3 3 ; d u c a t i o n < / d 1 p 1 : C u b e E l e m e n t N a m e > < d 1 p 1 : D i m e n s i o n N a m e > C a t e g o r i e s < / d 1 p 1 : D i m e n s i o n N a m e > < d 1 p 1 : I d > c 2 4 2 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 D i � t � t i c i e n < / d 1 p 1 : C u b e E l e m e n t L a b e l > < d 1 p 1 : C u b e E l e m e n t N a m e > _ S o i n s _ S o i n s & a m p ; 3 2 ; d e & a m p ; 3 2 ; r & a m p ; 2 3 3 ; & a m p ; 2 3 3 ; d u c a t i o n _ D i & a m p ; 2 3 3 ; t & a m p ; 2 3 3 ; t i c i e n < / d 1 p 1 : C u b e E l e m e n t N a m e > < d 1 p 1 : D i m e n s i o n N a m e > C a t e g o r i e s < / d 1 p 1 : D i m e n s i o n N a m e > < d 1 p 1 : I d > c 2 4 3 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 O r t h o p h o n i s t e < / d 1 p 1 : C u b e E l e m e n t L a b e l > < d 1 p 1 : C u b e E l e m e n t N a m e > _ S o i n s _ S o i n s & a m p ; 3 2 ; d e & a m p ; 3 2 ; r & a m p ; 2 3 3 ; & a m p ; 2 3 3 ; d u c a t i o n _ O r t h o p h o n i s t e < / d 1 p 1 : C u b e E l e m e n t N a m e > < d 1 p 1 : D i m e n s i o n N a m e > C a t e g o r i e s < / d 1 p 1 : D i m e n s i o n N a m e > < d 1 p 1 : I d > c 2 4 4 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 M a s s e u r   K i n � s i t h � r a p e u t e < / d 1 p 1 : C u b e E l e m e n t L a b e l > < d 1 p 1 : C u b e E l e m e n t N a m e > _ S o i n s _ S o i n s & a m p ; 3 2 ; d e & a m p ; 3 2 ; r & a m p ; 2 3 3 ; & a m p ; 2 3 3 ; d u c a t i o n _ M a s s e u r & a m p ; 3 2 ; K i n & a m p ; 2 3 3 ; s i t h & a m p ; 2 3 3 ; r a p e u t e < / d 1 p 1 : C u b e E l e m e n t N a m e > < d 1 p 1 : D i m e n s i o n N a m e > C a t e g o r i e s < / d 1 p 1 : D i m e n s i o n N a m e > < d 1 p 1 : I d > c 2 4 5 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 O r t h o p t i s t e < / d 1 p 1 : C u b e E l e m e n t L a b e l > < d 1 p 1 : C u b e E l e m e n t N a m e > _ S o i n s _ S o i n s & a m p ; 3 2 ; d e & a m p ; 3 2 ; r & a m p ; 2 3 3 ; & a m p ; 2 3 3 ; d u c a t i o n _ O r t h o p t i s t e < / d 1 p 1 : C u b e E l e m e n t N a m e > < d 1 p 1 : D i m e n s i o n N a m e > C a t e g o r i e s < / d 1 p 1 : D i m e n s i o n N a m e > < d 1 p 1 : I d > c 2 4 6 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 P � d i c u r e   p o d o l o g u e < / d 1 p 1 : C u b e E l e m e n t L a b e l > < d 1 p 1 : C u b e E l e m e n t N a m e > _ S o i n s _ S o i n s & a m p ; 3 2 ; d e & a m p ; 3 2 ; r & a m p ; 2 3 3 ; & a m p ; 2 3 3 ; d u c a t i o n _ P & a m p ; 2 3 3 ; d i c u r e & a m p ; 3 2 ; p o d o l o g u e < / d 1 p 1 : C u b e E l e m e n t N a m e > < d 1 p 1 : D i m e n s i o n N a m e > C a t e g o r i e s < / d 1 p 1 : D i m e n s i o n N a m e > < d 1 p 1 : I d > c 2 4 7 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 E r g o t h � r a p e u t e < / d 1 p 1 : C u b e E l e m e n t L a b e l > < d 1 p 1 : C u b e E l e m e n t N a m e > _ S o i n s _ S o i n s & a m p ; 3 2 ; d e & a m p ; 3 2 ; r & a m p ; 2 3 3 ; & a m p ; 2 3 3 ; d u c a t i o n _ E r g o t h & a m p ; 2 3 3 ; r a p e u t e < / d 1 p 1 : C u b e E l e m e n t N a m e > < d 1 p 1 : D i m e n s i o n N a m e > C a t e g o r i e s < / d 1 p 1 : D i m e n s i o n N a m e > < d 1 p 1 : I d > c 2 4 8 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 P s y c h o m o t r i c i e n < / d 1 p 1 : C u b e E l e m e n t L a b e l > < d 1 p 1 : C u b e E l e m e n t N a m e > _ S o i n s _ S o i n s & a m p ; 3 2 ; d e & a m p ; 3 2 ; r & a m p ; 2 3 3 ; & a m p ; 2 3 3 ; d u c a t i o n _ P s y c h o m o t r i c i e n < / d 1 p 1 : C u b e E l e m e n t N a m e > < d 1 p 1 : D i m e n s i o n N a m e > C a t e g o r i e s < / d 1 p 1 : D i m e n s i o n N a m e > < d 1 p 1 : I d > c 2 4 9 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 S o i n s   i n f i r m i e r s < / d 1 p 1 : C u b e E l e m e n t L a b e l > < d 1 p 1 : C u b e E l e m e n t N a m e > _ S o i n s _ S o i n s & a m p ; 3 2 ; i n f i r m i e r s < / d 1 p 1 : C u b e E l e m e n t N a m e > < d 1 p 1 : D i m e n s i o n N a m e > C a t e g o r i e s < / d 1 p 1 : D i m e n s i o n N a m e > < d 1 p 1 : I d > c 2 5 0 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 I n f i r m i e r   e n   s o i n s   g � n � r a u x < / d 1 p 1 : C u b e E l e m e n t L a b e l > < d 1 p 1 : C u b e E l e m e n t N a m e > _ S o i n s _ S o i n s & a m p ; 3 2 ; i n f i r m i e r s _ I n f i r m i e r & a m p ; 3 2 ; e n & a m p ; 3 2 ; s o i n s & a m p ; 3 2 ; g & a m p ; 2 3 3 ; n & a m p ; 2 3 3 ; r a u x < / d 1 p 1 : C u b e E l e m e n t N a m e > < d 1 p 1 : D i m e n s i o n N a m e > C a t e g o r i e s < / d 1 p 1 : D i m e n s i o n N a m e > < d 1 p 1 : I d > c 2 5 1 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 I n f i r m i e r   d e   b l o c   o p � r a t o i r e < / d 1 p 1 : C u b e E l e m e n t L a b e l > < d 1 p 1 : C u b e E l e m e n t N a m e > _ S o i n s _ S o i n s & a m p ; 3 2 ; i n f i r m i e r s _ I n f i r m i e r & a m p ; 3 2 ; d e & a m p ; 3 2 ; b l o c & a m p ; 3 2 ; o p & a m p ; 2 3 3 ; r a t o i r e < / d 1 p 1 : C u b e E l e m e n t N a m e > < d 1 p 1 : D i m e n s i o n N a m e > C a t e g o r i e s < / d 1 p 1 : D i m e n s i o n N a m e > < d 1 p 1 : I d > c 2 5 2 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 I n f i r m i e r   e n   a n e s t h � s i e - r � a n i m a t i o n < / d 1 p 1 : C u b e E l e m e n t L a b e l > < d 1 p 1 : C u b e E l e m e n t N a m e > _ S o i n s _ S o i n s & a m p ; 3 2 ; i n f i r m i e r s _ I n f i r m i e r & a m p ; 3 2 ; e n & a m p ; 3 2 ; a n e s t h & a m p ; 2 3 3 ; s i e & a m p ; 4 5 ; r & a m p ; 2 3 3 ; a n i m a t i o n < / d 1 p 1 : C u b e E l e m e n t N a m e > < d 1 p 1 : D i m e n s i o n N a m e > C a t e g o r i e s < / d 1 p 1 : D i m e n s i o n N a m e > < d 1 p 1 : I d > c 2 5 3 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 I n f i r m i e r   p u � r i c u l t e u r < / d 1 p 1 : C u b e E l e m e n t L a b e l > < d 1 p 1 : C u b e E l e m e n t N a m e > _ S o i n s _ S o i n s & a m p ; 3 2 ; i n f i r m i e r s _ I n f i r m i e r & a m p ; 3 2 ; p u & a m p ; 2 3 3 ; r i c u l t e u r < / d 1 p 1 : C u b e E l e m e n t N a m e > < d 1 p 1 : D i m e n s i o n N a m e > C a t e g o r i e s < / d 1 p 1 : D i m e n s i o n N a m e > < d 1 p 1 : I d > c 2 5 4 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 I n f i r m i e r   p e r f u s i o n n i s t e < / d 1 p 1 : C u b e E l e m e n t L a b e l > < d 1 p 1 : C u b e E l e m e n t N a m e > _ S o i n s _ S o i n s & a m p ; 3 2 ; i n f i r m i e r s _ I n f i r m i e r & a m p ; 3 2 ; p e r f u s i o n n i s t e < / d 1 p 1 : C u b e E l e m e n t N a m e > < d 1 p 1 : D i m e n s i o n N a m e > C a t e g o r i e s < / d 1 p 1 : D i m e n s i o n N a m e > < d 1 p 1 : I d > c 2 5 5 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 S o i n s   m � d i c o - t e c h n i q u e s < / d 1 p 1 : C u b e E l e m e n t L a b e l > < d 1 p 1 : C u b e E l e m e n t N a m e > _ S o i n s _ S o i n s & a m p ; 3 2 ; m & a m p ; 2 3 3 ; d i c o & a m p ; 4 5 ; t e c h n i q u e s < / d 1 p 1 : C u b e E l e m e n t N a m e > < d 1 p 1 : D i m e n s i o n N a m e > C a t e g o r i e s < / d 1 p 1 : D i m e n s i o n N a m e > < d 1 p 1 : I d > c 2 5 6 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 T e c h n i c i e n   d e   l a b o r a t o i r e   m � d i c a l < / d 1 p 1 : C u b e E l e m e n t L a b e l > < d 1 p 1 : C u b e E l e m e n t N a m e > _ S o i n s _ S o i n s & a m p ; 3 2 ; m & a m p ; 2 3 3 ; d i c o & a m p ; 4 5 ; t e c h n i q u e s _ T e c h n i c i e n & a m p ; 3 2 ; d e & a m p ; 3 2 ; l a b o r a t o i r e & a m p ; 3 2 ; m & a m p ; 2 3 3 ; d i c a l < / d 1 p 1 : C u b e E l e m e n t N a m e > < d 1 p 1 : D i m e n s i o n N a m e > C a t e g o r i e s < / d 1 p 1 : D i m e n s i o n N a m e > < d 1 p 1 : I d > c 2 5 7 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 P r � p a r a t e u r   e n   p h a r m a c i e   h o s p i t a l i � r e < / d 1 p 1 : C u b e E l e m e n t L a b e l > < d 1 p 1 : C u b e E l e m e n t N a m e > _ S o i n s _ S o i n s & a m p ; 3 2 ; m & a m p ; 2 3 3 ; d i c o & a m p ; 4 5 ; t e c h n i q u e s _ P r & a m p ; 2 3 3 ; p a r a t e u r & a m p ; 3 2 ; e n & a m p ; 3 2 ; p h a r m a c i e & a m p ; 3 2 ; h o s p i t a l i & a m p ; 2 3 2 ; r e < / d 1 p 1 : C u b e E l e m e n t N a m e > < d 1 p 1 : D i m e n s i o n N a m e > C a t e g o r i e s < / d 1 p 1 : D i m e n s i o n N a m e > < d 1 p 1 : I d > c 2 5 8 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 M a n i p u l a t e u r   e n   � l e c t r o r a d i o l o g i e   m � d i c a l e < / d 1 p 1 : C u b e E l e m e n t L a b e l > < d 1 p 1 : C u b e E l e m e n t N a m e > _ S o i n s _ S o i n s & a m p ; 3 2 ; m & a m p ; 2 3 3 ; d i c o & a m p ; 4 5 ; t e c h n i q u e s _ M a n i p u l a t e u r & a m p ; 3 2 ; e n & a m p ; 3 2 ; & a m p ; 2 3 3 ; l e c t r o r a d i o l o g i e & a m p ; 3 2 ; m & a m p ; 2 3 3 ; d i c a l e < / d 1 p 1 : C u b e E l e m e n t N a m e > < d 1 p 1 : D i m e n s i o n N a m e > C a t e g o r i e s < / d 1 p 1 : D i m e n s i o n N a m e > < d 1 p 1 : I d > c 2 5 9 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 P h y s i c i e n   m � d i c a l < / d 1 p 1 : C u b e E l e m e n t L a b e l > < d 1 p 1 : C u b e E l e m e n t N a m e > _ S o i n s _ S o i n s & a m p ; 3 2 ; m & a m p ; 2 3 3 ; d i c o & a m p ; 4 5 ; t e c h n i q u e s _ P h y s i c i e n & a m p ; 3 2 ; m & a m p ; 2 3 3 ; d i c a l < / d 1 p 1 : C u b e E l e m e n t N a m e > < d 1 p 1 : D i m e n s i o n N a m e > C a t e g o r i e s < / d 1 p 1 : D i m e n s i o n N a m e > < d 1 p 1 : I d > c 2 6 0 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 D o s i m � t r i s t e < / d 1 p 1 : C u b e E l e m e n t L a b e l > < d 1 p 1 : C u b e E l e m e n t N a m e > _ S o i n s _ S o i n s & a m p ; 3 2 ; m & a m p ; 2 3 3 ; d i c o & a m p ; 4 5 ; t e c h n i q u e s _ D o s i m & a m p ; 2 3 3 ; t r i s t e < / d 1 p 1 : C u b e E l e m e n t N a m e > < d 1 p 1 : D i m e n s i o n N a m e > C a t e g o r i e s < / d 1 p 1 : D i m e n s i o n N a m e > < d 1 p 1 : I d > c 2 6 1 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 I n g � n i e u r   e n   b i o l o g i e   m � d i c a l e < / d 1 p 1 : C u b e E l e m e n t L a b e l > < d 1 p 1 : C u b e E l e m e n t N a m e > _ S o i n s _ S o i n s & a m p ; 3 2 ; m & a m p ; 2 3 3 ; d i c o & a m p ; 4 5 ; t e c h n i q u e s _ I n g & a m p ; 2 3 3 ; n i e u r & a m p ; 3 2 ; e n & a m p ; 3 2 ; b i o l o g i e & a m p ; 3 2 ; m & a m p ; 2 3 3 ; d i c a l e < / d 1 p 1 : C u b e E l e m e n t N a m e > < d 1 p 1 : D i m e n s i o n N a m e > C a t e g o r i e s < / d 1 p 1 : D i m e n s i o n N a m e > < d 1 p 1 : I d > c 2 6 2 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 B i o   i n f o r m a t i c i e n < / d 1 p 1 : C u b e E l e m e n t L a b e l > < d 1 p 1 : C u b e E l e m e n t N a m e > _ S o i n s _ S o i n s & a m p ; 3 2 ; m & a m p ; 2 3 3 ; d i c o & a m p ; 4 5 ; t e c h n i q u e s _ B i o & a m p ; 3 2 ; i n f o r m a t i c i e n < / d 1 p 1 : C u b e E l e m e n t N a m e > < d 1 p 1 : D i m e n s i o n N a m e > C a t e g o r i e s < / d 1 p 1 : D i m e n s i o n N a m e > < d 1 p 1 : I d > c 2 6 3 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 S y s t � m e   d ' i n f o r m a t i o n s < / d 1 p 1 : C u b e E l e m e n t L a b e l > < d 1 p 1 : C u b e E l e m e n t N a m e > S y s t & a m p ; 2 3 2 ; m e & a m p ; 3 2 ; d & a m p ; 3 9 ; i n f o r m a t i o n s < / d 1 p 1 : C u b e E l e m e n t N a m e > < d 1 p 1 : D i m e n s i o n N a m e > C a t e g o r i e s < / d 1 p 1 : D i m e n s i o n N a m e > < d 1 p 1 : I d > c 2 6 4 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 C o n c e p t i o n   e t   i n t � g r a t i o n   d e s   a p p l i c a t i o n s < / d 1 p 1 : C u b e E l e m e n t L a b e l > < d 1 p 1 : C u b e E l e m e n t N a m e > _ S y s t & a m p ; 2 3 2 ; m e & a m p ; 3 2 ; d & a m p ; 3 9 ; i n f o r m a t i o n s _ C o n c e p t i o n & a m p ; 3 2 ; e t & a m p ; 3 2 ; i n t & a m p ; 2 3 3 ; g r a t i o n & a m p ; 3 2 ; d e s & a m p ; 3 2 ; a p p l i c a t i o n s < / d 1 p 1 : C u b e E l e m e n t N a m e > < d 1 p 1 : D i m e n s i o n N a m e > C a t e g o r i e s < / d 1 p 1 : D i m e n s i o n N a m e > < d 1 p 1 : I d > c 2 6 5 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 C h a r g �   d e s   a p p l i c a t i o n s   i n f o r m a t i q u e s < / d 1 p 1 : C u b e E l e m e n t L a b e l > < d 1 p 1 : C u b e E l e m e n t N a m e > _ S y s t & a m p ; 2 3 2 ; m e & a m p ; 3 2 ; d & a m p ; 3 9 ; i n f o r m a t i o n s _ C o n c e p t i o n & a m p ; 3 2 ; e t & a m p ; 3 2 ; i n t & a m p ; 2 3 3 ; g r a t i o n & a m p ; 3 2 ; d e s & a m p ; 3 2 ; a p p l i c a t i o n s _ C h a r g & a m p ; 2 3 3 ; & a m p ; 3 2 ; d e s & a m p ; 3 2 ; a p p l i c a t i o n s & a m p ; 3 2 ; i n f o r m a t i q u e s < / d 1 p 1 : C u b e E l e m e n t N a m e > < d 1 p 1 : D i m e n s i o n N a m e > C a t e g o r i e s < / d 1 p 1 : D i m e n s i o n N a m e > < d 1 p 1 : I d > c 2 6 6 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 C h e f   d e   p r o j e t   i n f o r m a t i q u e < / d 1 p 1 : C u b e E l e m e n t L a b e l > < d 1 p 1 : C u b e E l e m e n t N a m e > _ S y s t & a m p ; 2 3 2 ; m e & a m p ; 3 2 ; d & a m p ; 3 9 ; i n f o r m a t i o n s _ C o n c e p t i o n & a m p ; 3 2 ; e t & a m p ; 3 2 ; i n t & a m p ; 2 3 3 ; g r a t i o n & a m p ; 3 2 ; d e s & a m p ; 3 2 ; a p p l i c a t i o n s _ C h e f & a m p ; 3 2 ; d e & a m p ; 3 2 ; p r o j e t & a m p ; 3 2 ; i n f o r m a t i q u e < / d 1 p 1 : C u b e E l e m e n t N a m e > < d 1 p 1 : D i m e n s i o n N a m e > C a t e g o r i e s < / d 1 p 1 : D i m e n s i o n N a m e > < d 1 p 1 : I d > c 2 6 7 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 E x p e r t i s e   s y s t � m e s   d ' i n f o r m a t i o n < / d 1 p 1 : C u b e E l e m e n t L a b e l > < d 1 p 1 : C u b e E l e m e n t N a m e > _ S y s t & a m p ; 2 3 2 ; m e & a m p ; 3 2 ; d & a m p ; 3 9 ; i n f o r m a t i o n s _ E x p e r t i s e & a m p ; 3 2 ; s y s t & a m p ; 2 3 2 ; m e s & a m p ; 3 2 ; d & a m p ; 3 9 ; i n f o r m a t i o n < / d 1 p 1 : C u b e E l e m e n t N a m e > < d 1 p 1 : D i m e n s i o n N a m e > C a t e g o r i e s < / d 1 p 1 : D i m e n s i o n N a m e > < d 1 p 1 : I d > c 2 6 8 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 A r c h i t e c t e   /   U r b a n i s t e   d u   S I < / d 1 p 1 : C u b e E l e m e n t L a b e l > < d 1 p 1 : C u b e E l e m e n t N a m e > _ S y s t & a m p ; 2 3 2 ; m e & a m p ; 3 2 ; d & a m p ; 3 9 ; i n f o r m a t i o n s _ E x p e r t i s e & a m p ; 3 2 ; s y s t & a m p ; 2 3 2 ; m e s & a m p ; 3 2 ; d & a m p ; 3 9 ; i n f o r m a t i o n _ A r c h i t e c t e & a m p ; 3 2 ; & a m p ; 4 7 ; & a m p ; 3 2 ; U r b a n i s t e & a m p ; 3 2 ; d u & a m p ; 3 2 ; S I < / d 1 p 1 : C u b e E l e m e n t N a m e > < d 1 p 1 : D i m e n s i o n N a m e > C a t e g o r i e s < / d 1 p 1 : D i m e n s i o n N a m e > < d 1 p 1 : I d > c 2 6 9 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 E x p e r t   t e c h n i q u e   ( r � s e a u ,   s y s t � m e ,   B D D , . . . ) < / d 1 p 1 : C u b e E l e m e n t L a b e l > < d 1 p 1 : C u b e E l e m e n t N a m e > _ S y s t & a m p ; 2 3 2 ; m e & a m p ; 3 2 ; d & a m p ; 3 9 ; i n f o r m a t i o n s _ E x p e r t i s e & a m p ; 3 2 ; s y s t & a m p ; 2 3 2 ; m e s & a m p ; 3 2 ; d & a m p ; 3 9 ; i n f o r m a t i o n _ E x p e r t & a m p ; 3 2 ; t e c h n i q u e & a m p ; 3 2 ; & a m p ; 4 0 ; r & a m p ; 2 3 3 ; s e a u & a m p ; 4 4 ; & a m p ; 3 2 ; s y s t & a m p ; 2 3 2 ; m e & a m p ; 4 4 ; & a m p ; 3 2 ; B D D & a m p ; 4 4 ; & a m p ; 4 6 ; & a m p ; 4 6 ; & a m p ; 4 6 ; & a m p ; 4 1 ; & a m p ; 3 2 ; < / d 1 p 1 : C u b e E l e m e n t N a m e > < d 1 p 1 : D i m e n s i o n N a m e > C a t e g o r i e s < / d 1 p 1 : D i m e n s i o n N a m e > < d 1 p 1 : I d > c 2 7 0 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 d e   s � c u r i t �   d e s   s y s t � m e s   d ' i n f o r m a t i o n < / d 1 p 1 : C u b e E l e m e n t L a b e l > < d 1 p 1 : C u b e E l e m e n t N a m e > _ S y s t & a m p ; 2 3 2 ; m e & a m p ; 3 2 ; d & a m p ; 3 9 ; i n f o r m a t i o n s _ E x p e r t i s e & a m p ; 3 2 ; s y s t & a m p ; 2 3 2 ; m e s & a m p ; 3 2 ; d & a m p ; 3 9 ; i n f o r m a t i o n _ R e s p o n s a b l e & a m p ; 3 2 ; d e & a m p ; 3 2 ; s & a m p ; 2 3 3 ; c u r i t & a m p ; 2 3 3 ; & a m p ; 3 2 ; d e s & a m p ; 3 2 ; s y s t & a m p ; 2 3 2 ; m e s & a m p ; 3 2 ; d & a m p ; 3 9 ; i n f o r m a t i o n < / d 1 p 1 : C u b e E l e m e n t N a m e > < d 1 p 1 : D i m e n s i o n N a m e > C a t e g o r i e s < / d 1 p 1 : D i m e n s i o n N a m e > < d 1 p 1 : I d > c 2 7 1 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 S u p p o r t   e t   e x p l o i t a t i o n < / d 1 p 1 : C u b e E l e m e n t L a b e l > < d 1 p 1 : C u b e E l e m e n t N a m e > _ S y s t & a m p ; 2 3 2 ; m e & a m p ; 3 2 ; d & a m p ; 3 9 ; i n f o r m a t i o n s _ S u p p o r t & a m p ; 3 2 ; e t & a m p ; 3 2 ; e x p l o i t a t i o n < / d 1 p 1 : C u b e E l e m e n t N a m e > < d 1 p 1 : D i m e n s i o n N a m e > C a t e g o r i e s < / d 1 p 1 : D i m e n s i o n N a m e > < d 1 p 1 : I d > c 2 7 2 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 I n t e r v e n a n t   /   s u p p o r t   i n f o r m a t i q u e   u t i l i s a t e u r s < / d 1 p 1 : C u b e E l e m e n t L a b e l > < d 1 p 1 : C u b e E l e m e n t N a m e > _ S y s t & a m p ; 2 3 2 ; m e & a m p ; 3 2 ; d & a m p ; 3 9 ; i n f o r m a t i o n s _ S u p p o r t & a m p ; 3 2 ; e t & a m p ; 3 2 ; e x p l o i t a t i o n _ I n t e r v e n a n t & a m p ; 3 2 ; & a m p ; 4 7 ; & a m p ; 3 2 ; s u p p o r t & a m p ; 3 2 ; i n f o r m a t i q u e & a m p ; 3 2 ; u t i l i s a t e u r s < / d 1 p 1 : C u b e E l e m e n t N a m e > < d 1 p 1 : D i m e n s i o n N a m e > C a t e g o r i e s < / d 1 p 1 : D i m e n s i o n N a m e > < d 1 p 1 : I d > c 2 7 3 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 E x p l o i t a n t   t e c h n i q u e < / d 1 p 1 : C u b e E l e m e n t L a b e l > < d 1 p 1 : C u b e E l e m e n t N a m e > _ S y s t & a m p ; 2 3 2 ; m e & a m p ; 3 2 ; d & a m p ; 3 9 ; i n f o r m a t i o n s _ S u p p o r t & a m p ; 3 2 ; e t & a m p ; 3 2 ; e x p l o i t a t i o n _ E x p l o i t a n t & a m p ; 3 2 ; t e c h n i q u e < / d 1 p 1 : C u b e E l e m e n t N a m e > < d 1 p 1 : D i m e n s i o n N a m e > C a t e g o r i e s < / d 1 p 1 : D i m e n s i o n N a m e > < d 1 p 1 : I d > c 2 7 4 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 M � t i e r   �   p r � c i s e r < / d 1 p 1 : C u b e E l e m e n t L a b e l > < d 1 p 1 : C u b e E l e m e n t N a m e > _ S y s t & a m p ; 2 3 2 ; m e & a m p ; 3 2 ; d & a m p ; 3 9 ; i n f o r m a t i o n s _ S u p p o r t & a m p ; 3 2 ; e t & a m p ; 3 2 ; e x p l o i t a t i o n _ M & a m p ; 2 3 3 ; t i e r & a m p ; 3 2 ; & a m p ; 2 2 4 ; & a m p ; 3 2 ; p r & a m p ; 2 3 3 ; c i s e r < / d 1 p 1 : C u b e E l e m e n t N a m e > < d 1 p 1 : D i m e n s i o n N a m e > C a t e g o r i e s < / d 1 p 1 : D i m e n s i o n N a m e > < d 1 p 1 : I d > c 2 7 5 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 # # a r r o n d i # # < / d 1 p 1 : C u b e E l e m e n t L a b e l > < d 1 p 1 : C u b e E l e m e n t N a m e > _ S y s t & a m p ; 2 3 2 ; m e & a m p ; 3 2 ; d & a m p ; 3 9 ; i n f o r m a t i o n s _ S u p p o r t & a m p ; 3 2 ; e t & a m p ; 3 2 ; e x p l o i t a t i o n _ & a m p ; 3 5 ; & a m p ; 3 5 ; a r r o n d i & a m p ; 3 5 ; & a m p ; 3 5 ; < / d 1 p 1 : C u b e E l e m e n t N a m e > < d 1 p 1 : D i m e n s i o n N a m e > C a t e g o r i e s < / d 1 p 1 : D i m e n s i o n N a m e > < d 1 p 1 : I d > c 2 7 6 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< / d 1 p 1 : C u b e E l e m e n t L a b e l > < d 1 p 1 : C u b e E l e m e n t N a m e > M & a m p ; 2 3 3 ; t i e r & a m p ; 3 2 ; a v e c & a m p ; 3 2 ; S T _ 2 < / d 1 p 1 : C u b e E l e m e n t N a m e > < d 1 p 1 : D i m e n s i o n N a m e > C a t e g o r i e s < / d 1 p 1 : D i m e n s i o n N a m e > < d 1 p 1 : I d > c 2 7 7 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< / d 1 p 1 : C u b e E l e m e n t L a b e l > < d 1 p 1 : C u b e E l e m e n t N a m e > M & a m p ; 2 3 3 ; t i e r & a m p ; 3 2 ; c o u r t _ 1 < / d 1 p 1 : C u b e E l e m e n t N a m e > < d 1 p 1 : D i m e n s i o n N a m e > C a t e g o r i e s < / d 1 p 1 : D i m e n s i o n N a m e > < d 1 p 1 : I d > c 2 7 8 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 I n f i r m i e r   e n   s o i n s   g � n � r a u x < / d 1 p 1 : C u b e E l e m e n t L a b e l > < d 1 p 1 : C u b e E l e m e n t N a m e > I n f i r m i e r & a m p ; 3 2 ; e n & a m p ; 3 2 ; s o i n s & a m p ; 3 2 ; g & a m p ; 2 3 3 ; n & a m p ; 2 3 3 ; r a u x < / d 1 p 1 : C u b e E l e m e n t N a m e > < d 1 p 1 : D i m e n s i o n N a m e > C a t e g o r i e s < / d 1 p 1 : D i m e n s i o n N a m e > < d 1 p 1 : I d > c 2 7 9 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 I n f i r m i e r   d e   b l o c   o p � r a t o i r e < / d 1 p 1 : C u b e E l e m e n t L a b e l > < d 1 p 1 : C u b e E l e m e n t N a m e > I n f i r m i e r & a m p ; 3 2 ; d e & a m p ; 3 2 ; b l o c & a m p ; 3 2 ; o p & a m p ; 2 3 3 ; r a t o i r e < / d 1 p 1 : C u b e E l e m e n t N a m e > < d 1 p 1 : D i m e n s i o n N a m e > C a t e g o r i e s < / d 1 p 1 : D i m e n s i o n N a m e > < d 1 p 1 : I d > c 2 8 0 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 I n f .   e n   a n e s t h � s i e - r � a n i m a t i o n < / d 1 p 1 : C u b e E l e m e n t L a b e l > < d 1 p 1 : C u b e E l e m e n t N a m e > I n f & a m p ; 4 6 ; & a m p ; 3 2 ; e n & a m p ; 3 2 ; a n e s t h & a m p ; 2 3 3 ; s i e & a m p ; 4 5 ; r & a m p ; 2 3 3 ; a n i m a t i o n < / d 1 p 1 : C u b e E l e m e n t N a m e > < d 1 p 1 : D i m e n s i o n N a m e > C a t e g o r i e s < / d 1 p 1 : D i m e n s i o n N a m e > < d 1 p 1 : I d > c 2 8 1 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 I n f i r m i e r   p u � r i c u l t e u r < / d 1 p 1 : C u b e E l e m e n t L a b e l > < d 1 p 1 : C u b e E l e m e n t N a m e > I n f i r m i e r & a m p ; 3 2 ; p u & a m p ; 2 3 3 ; r i c u l t e u r < / d 1 p 1 : C u b e E l e m e n t N a m e > < d 1 p 1 : D i m e n s i o n N a m e > C a t e g o r i e s < / d 1 p 1 : D i m e n s i o n N a m e > < d 1 p 1 : I d > c 2 8 2 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 I n f i r m i e r   p e r f u s i o n n i s t e < / d 1 p 1 : C u b e E l e m e n t L a b e l > < d 1 p 1 : C u b e E l e m e n t N a m e > I n f i r m i e r & a m p ; 3 2 ; p e r f u s i o n n i s t e < / d 1 p 1 : C u b e E l e m e n t N a m e > < d 1 p 1 : D i m e n s i o n N a m e > C a t e g o r i e s < / d 1 p 1 : D i m e n s i o n N a m e > < d 1 p 1 : I d > c 2 8 3 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 S a g e - f e m m e < / d 1 p 1 : C u b e E l e m e n t L a b e l > < d 1 p 1 : C u b e E l e m e n t N a m e > S a g e & a m p ; 4 5 ; f e m m e < / d 1 p 1 : C u b e E l e m e n t N a m e > < d 1 p 1 : D i m e n s i o n N a m e > C a t e g o r i e s < / d 1 p 1 : D i m e n s i o n N a m e > < d 1 p 1 : I d > c 2 8 4 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 D i � t � t i c i e n < / d 1 p 1 : C u b e E l e m e n t L a b e l > < d 1 p 1 : C u b e E l e m e n t N a m e > D i & a m p ; 2 3 3 ; t & a m p ; 2 3 3 ; t i c i e n < / d 1 p 1 : C u b e E l e m e n t N a m e > < d 1 p 1 : D i m e n s i o n N a m e > C a t e g o r i e s < / d 1 p 1 : D i m e n s i o n N a m e > < d 1 p 1 : I d > c 2 8 5 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 O r t h o p h o n i s t e < / d 1 p 1 : C u b e E l e m e n t L a b e l > < d 1 p 1 : C u b e E l e m e n t N a m e > O r t h o p h o n i s t e < / d 1 p 1 : C u b e E l e m e n t N a m e > < d 1 p 1 : D i m e n s i o n N a m e > C a t e g o r i e s < / d 1 p 1 : D i m e n s i o n N a m e > < d 1 p 1 : I d > c 2 8 6 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 M a s s e u r   K i n � s i t h � r a p e u t e < / d 1 p 1 : C u b e E l e m e n t L a b e l > < d 1 p 1 : C u b e E l e m e n t N a m e > M a s s e u r & a m p ; 3 2 ; K i n & a m p ; 2 3 3 ; s i t h & a m p ; 2 3 3 ; r a p e u t e < / d 1 p 1 : C u b e E l e m e n t N a m e > < d 1 p 1 : D i m e n s i o n N a m e > C a t e g o r i e s < / d 1 p 1 : D i m e n s i o n N a m e > < d 1 p 1 : I d > c 2 8 7 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 O r t h o p t i s t e < / d 1 p 1 : C u b e E l e m e n t L a b e l > < d 1 p 1 : C u b e E l e m e n t N a m e > O r t h o p t i s t e < / d 1 p 1 : C u b e E l e m e n t N a m e > < d 1 p 1 : D i m e n s i o n N a m e > C a t e g o r i e s < / d 1 p 1 : D i m e n s i o n N a m e > < d 1 p 1 : I d > c 2 8 8 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 P � d i c u r e   p o d o l o g u e < / d 1 p 1 : C u b e E l e m e n t L a b e l > < d 1 p 1 : C u b e E l e m e n t N a m e > P & a m p ; 2 3 3 ; d i c u r e & a m p ; 3 2 ; p o d o l o g u e < / d 1 p 1 : C u b e E l e m e n t N a m e > < d 1 p 1 : D i m e n s i o n N a m e > C a t e g o r i e s < / d 1 p 1 : D i m e n s i o n N a m e > < d 1 p 1 : I d > c 2 8 9 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 E r g o t h � r a p e u t e < / d 1 p 1 : C u b e E l e m e n t L a b e l > < d 1 p 1 : C u b e E l e m e n t N a m e > E r g o t h & a m p ; 2 3 3 ; r a p e u t e < / d 1 p 1 : C u b e E l e m e n t N a m e > < d 1 p 1 : D i m e n s i o n N a m e > C a t e g o r i e s < / d 1 p 1 : D i m e n s i o n N a m e > < d 1 p 1 : I d > c 2 9 0 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 P s y c h o m o t r i c i e n < / d 1 p 1 : C u b e E l e m e n t L a b e l > < d 1 p 1 : C u b e E l e m e n t N a m e > P s y c h o m o t r i c i e n < / d 1 p 1 : C u b e E l e m e n t N a m e > < d 1 p 1 : D i m e n s i o n N a m e > C a t e g o r i e s < / d 1 p 1 : D i m e n s i o n N a m e > < d 1 p 1 : I d > c 2 9 1 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 T e c h .   d e   l a b o r a t o i r e   m � d i c a l < / d 1 p 1 : C u b e E l e m e n t L a b e l > < d 1 p 1 : C u b e E l e m e n t N a m e > T e c h & a m p ; 4 6 ; & a m p ; 3 2 ; d e & a m p ; 3 2 ; l a b o r a t o i r e & a m p ; 3 2 ; m & a m p ; 2 3 3 ; d i c a l < / d 1 p 1 : C u b e E l e m e n t N a m e > < d 1 p 1 : D i m e n s i o n N a m e > C a t e g o r i e s < / d 1 p 1 : D i m e n s i o n N a m e > < d 1 p 1 : I d > c 2 9 2 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 P r � p .   e n   p h a r m a c i e   h o s p . < / d 1 p 1 : C u b e E l e m e n t L a b e l > < d 1 p 1 : C u b e E l e m e n t N a m e > P r & a m p ; 2 3 3 ; p & a m p ; 4 6 ; & a m p ; 3 2 ; e n & a m p ; 3 2 ; p h a r m a c i e & a m p ; 3 2 ; h o s p & a m p ; 4 6 ; < / d 1 p 1 : C u b e E l e m e n t N a m e > < d 1 p 1 : D i m e n s i o n N a m e > C a t e g o r i e s < / d 1 p 1 : D i m e n s i o n N a m e > < d 1 p 1 : I d > c 2 9 3 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 M a n i p .   e n   � l e c t r o r a d i o l o g i e   m � d . < / d 1 p 1 : C u b e E l e m e n t L a b e l > < d 1 p 1 : C u b e E l e m e n t N a m e > M a n i p & a m p ; 4 6 ; & a m p ; 3 2 ; e n & a m p ; 3 2 ; & a m p ; 2 3 3 ; l e c t r o r a d i o l o g i e & a m p ; 3 2 ; m & a m p ; 2 3 3 ; d & a m p ; 4 6 ; < / d 1 p 1 : C u b e E l e m e n t N a m e > < d 1 p 1 : D i m e n s i o n N a m e > C a t e g o r i e s < / d 1 p 1 : D i m e n s i o n N a m e > < d 1 p 1 : I d > c 2 9 4 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 P h y s i c i e n   m � d i c a l < / d 1 p 1 : C u b e E l e m e n t L a b e l > < d 1 p 1 : C u b e E l e m e n t N a m e > P h y s i c i e n & a m p ; 3 2 ; m & a m p ; 2 3 3 ; d i c a l < / d 1 p 1 : C u b e E l e m e n t N a m e > < d 1 p 1 : D i m e n s i o n N a m e > C a t e g o r i e s < / d 1 p 1 : D i m e n s i o n N a m e > < d 1 p 1 : I d > c 2 9 5 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 D o s i m � t r i s t e < / d 1 p 1 : C u b e E l e m e n t L a b e l > < d 1 p 1 : C u b e E l e m e n t N a m e > D o s i m & a m p ; 2 3 3 ; t r i s t e < / d 1 p 1 : C u b e E l e m e n t N a m e > < d 1 p 1 : D i m e n s i o n N a m e > C a t e g o r i e s < / d 1 p 1 : D i m e n s i o n N a m e > < d 1 p 1 : I d > c 2 9 6 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 I n g � n i e u r   e n   b i o l o g i e   m � d i c a l e < / d 1 p 1 : C u b e E l e m e n t L a b e l > < d 1 p 1 : C u b e E l e m e n t N a m e > I n g & a m p ; 2 3 3 ; n i e u r & a m p ; 3 2 ; e n & a m p ; 3 2 ; b i o l o g i e & a m p ; 3 2 ; m & a m p ; 2 3 3 ; d i c a l e < / d 1 p 1 : C u b e E l e m e n t N a m e > < d 1 p 1 : D i m e n s i o n N a m e > C a t e g o r i e s < / d 1 p 1 : D i m e n s i o n N a m e > < d 1 p 1 : I d > c 2 9 7 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 B i o   i n f o r m a t i c i e n < / d 1 p 1 : C u b e E l e m e n t L a b e l > < d 1 p 1 : C u b e E l e m e n t N a m e > B i o & a m p ; 3 2 ; i n f o r m a t i c i e n < / d 1 p 1 : C u b e E l e m e n t N a m e > < d 1 p 1 : D i m e n s i o n N a m e > C a t e g o r i e s < / d 1 p 1 : D i m e n s i o n N a m e > < d 1 p 1 : I d > c 2 9 8 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 C o n s e i l l e r   e n   g � n � t i q u e < / d 1 p 1 : C u b e E l e m e n t L a b e l > < d 1 p 1 : C u b e E l e m e n t N a m e > C o n s e i l l e r & a m p ; 3 2 ; e n & a m p ; 3 2 ; g & a m p ; 2 3 3 ; n & a m p ; 2 3 3 ; t i q u e < / d 1 p 1 : C u b e E l e m e n t N a m e > < d 1 p 1 : D i m e n s i o n N a m e > C a t e g o r i e s < / d 1 p 1 : D i m e n s i o n N a m e > < d 1 p 1 : I d > c 2 9 9 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 C o n s e i l l e r   c o n j u g a l < / d 1 p 1 : C u b e E l e m e n t L a b e l > < d 1 p 1 : C u b e E l e m e n t N a m e > C o n s e i l l e r & a m p ; 3 2 ; c o n j u g a l < / d 1 p 1 : C u b e E l e m e n t N a m e > < d 1 p 1 : D i m e n s i o n N a m e > C a t e g o r i e s < / d 1 p 1 : D i m e n s i o n N a m e > < d 1 p 1 : I d > c 3 0 0 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 A i d e - s o i g n a n t < / d 1 p 1 : C u b e E l e m e n t L a b e l > < d 1 p 1 : C u b e E l e m e n t N a m e > A i d e & a m p ; 4 5 ; s o i g n a n t < / d 1 p 1 : C u b e E l e m e n t N a m e > < d 1 p 1 : D i m e n s i o n N a m e > C a t e g o r i e s < / d 1 p 1 : D i m e n s i o n N a m e > < d 1 p 1 : I d > c 3 0 1 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 S o c i o - e s t h � t i c i e n < / d 1 p 1 : C u b e E l e m e n t L a b e l > < d 1 p 1 : C u b e E l e m e n t N a m e > S o c i o & a m p ; 4 5 ; e s t h & a m p ; 2 3 3 ; t i c i e n < / d 1 p 1 : C u b e E l e m e n t N a m e > < d 1 p 1 : D i m e n s i o n N a m e > C a t e g o r i e s < / d 1 p 1 : D i m e n s i o n N a m e > < d 1 p 1 : I d > c 3 0 2 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 B r a n c a r d i e r < / d 1 p 1 : C u b e E l e m e n t L a b e l > < d 1 p 1 : C u b e E l e m e n t N a m e > B r a n c a r d i e r < / d 1 p 1 : C u b e E l e m e n t N a m e > < d 1 p 1 : D i m e n s i o n N a m e > C a t e g o r i e s < / d 1 p 1 : D i m e n s i o n N a m e > < d 1 p 1 : I d > c 3 0 3 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 A s s i s t a n t   d e n t a i r e < / d 1 p 1 : C u b e E l e m e n t L a b e l > < d 1 p 1 : C u b e E l e m e n t N a m e > A s s i s t a n t & a m p ; 3 2 ; d e n t a i r e < / d 1 p 1 : C u b e E l e m e n t N a m e > < d 1 p 1 : D i m e n s i o n N a m e > C a t e g o r i e s < / d 1 p 1 : D i m e n s i o n N a m e > < d 1 p 1 : I d > c 3 0 4 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 A u x i l i a i r e   d e   p u � r i c u l t u r e < / d 1 p 1 : C u b e E l e m e n t L a b e l > < d 1 p 1 : C u b e E l e m e n t N a m e > A u x i l i a i r e & a m p ; 3 2 ; d e & a m p ; 3 2 ; p u & a m p ; 2 3 3 ; r i c u l t u r e < / d 1 p 1 : C u b e E l e m e n t N a m e > < d 1 p 1 : D i m e n s i o n N a m e > C a t e g o r i e s < / d 1 p 1 : D i m e n s i o n N a m e > < d 1 p 1 : I d > c 3 0 5 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 d e   s e r v i c e   m o r t u a i r e < / d 1 p 1 : C u b e E l e m e n t L a b e l > < d 1 p 1 : C u b e E l e m e n t N a m e > A g e n t & a m p ; 3 2 ; d e & a m p ; 3 2 ; s e r v i c e & a m p ; 3 2 ; m o r t u a i r e < / d 1 p 1 : C u b e E l e m e n t N a m e > < d 1 p 1 : D i m e n s i o n N a m e > C a t e g o r i e s < / d 1 p 1 : D i m e n s i o n N a m e > < d 1 p 1 : I d > c 3 0 6 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 R e s p .   d e   s e r v i c e   m o r t u a i r e < / d 1 p 1 : C u b e E l e m e n t L a b e l > < d 1 p 1 : C u b e E l e m e n t N a m e > R e s p & a m p ; 4 6 ; & a m p ; 3 2 ; d e & a m p ; 3 2 ; s e r v i c e & a m p ; 3 2 ; m o r t u a i r e < / d 1 p 1 : C u b e E l e m e n t N a m e > < d 1 p 1 : D i m e n s i o n N a m e > C a t e g o r i e s < / d 1 p 1 : D i m e n s i o n N a m e > < d 1 p 1 : I d > c 3 0 7 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 t r a n s p o r t   s a n i t a i r e < / d 1 p 1 : C u b e E l e m e n t L a b e l > < d 1 p 1 : C u b e E l e m e n t N a m e > E n c a d r a n t & a m p ; 3 2 ; t r a n s p o r t & a m p ; 3 2 ; s a n i t a i r e < / d 1 p 1 : C u b e E l e m e n t N a m e > < d 1 p 1 : D i m e n s i o n N a m e > C a t e g o r i e s < / d 1 p 1 : D i m e n s i o n N a m e > < d 1 p 1 : I d > c 3 0 8 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 A m b u l a n c i e r < / d 1 p 1 : C u b e E l e m e n t L a b e l > < d 1 p 1 : C u b e E l e m e n t N a m e > A m b u l a n c i e r < / d 1 p 1 : C u b e E l e m e n t N a m e > < d 1 p 1 : D i m e n s i o n N a m e > C a t e g o r i e s < / d 1 p 1 : D i m e n s i o n N a m e > < d 1 p 1 : I d > c 3 0 9 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 C o o r d .   d e   p a r c o u r s   e n   s a n t � < / d 1 p 1 : C u b e E l e m e n t L a b e l > < d 1 p 1 : C u b e E l e m e n t N a m e > C o o r d & a m p ; 4 6 ; & a m p ; 3 2 ; d e & a m p ; 3 2 ; p a r c o u r s & a m p ; 3 2 ; e n & a m p ; 3 2 ; s a n t & a m p ; 2 3 3 ; < / d 1 p 1 : C u b e E l e m e n t N a m e > < d 1 p 1 : D i m e n s i o n N a m e > C a t e g o r i e s < / d 1 p 1 : D i m e n s i o n N a m e > < d 1 p 1 : I d > c 3 1 0 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 C o o r d .   p r � l � v / t r a n s p l a n t .   o r g a n e < / d 1 p 1 : C u b e E l e m e n t L a b e l > < d 1 p 1 : C u b e E l e m e n t N a m e > C o o r d & a m p ; 4 6 ; & a m p ; 3 2 ; p r & a m p ; 2 3 3 ; l & a m p ; 2 3 2 ; v & a m p ; 4 7 ; t r a n s p l a n t & a m p ; 4 6 ; & a m p ; 3 2 ; o r g a n e < / d 1 p 1 : C u b e E l e m e n t N a m e > < d 1 p 1 : D i m e n s i o n N a m e > C a t e g o r i e s < / d 1 p 1 : D i m e n s i o n N a m e > < d 1 p 1 : I d > c 3 1 1 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 C a d r e   s o i g n a n t   d e   p � l e < / d 1 p 1 : C u b e E l e m e n t L a b e l > < d 1 p 1 : C u b e E l e m e n t N a m e > C a d r e & a m p ; 3 2 ; s o i g n a n t & a m p ; 3 2 ; d e & a m p ; 3 2 ; p & a m p ; 2 4 4 ; l e < / d 1 p 1 : C u b e E l e m e n t N a m e > < d 1 p 1 : D i m e n s i o n N a m e > C a t e g o r i e s < / d 1 p 1 : D i m e n s i o n N a m e > < d 1 p 1 : I d > c 3 1 2 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 E n c a d .   u n i t �   s o i n s / a c t .   p a r a m � d . < / d 1 p 1 : C u b e E l e m e n t L a b e l > < d 1 p 1 : C u b e E l e m e n t N a m e > E n c a d & a m p ; 4 6 ; & a m p ; 3 2 ; u n i t & a m p ; 2 3 3 ; & a m p ; 3 2 ; s o i n s & a m p ; 4 7 ; a c t & a m p ; 4 6 ; & a m p ; 3 2 ; p a r a m & a m p ; 2 3 3 ; d & a m p ; 4 6 ; < / d 1 p 1 : C u b e E l e m e n t N a m e > < d 1 p 1 : D i m e n s i o n N a m e > C a t e g o r i e s < / d 1 p 1 : D i m e n s i o n N a m e > < d 1 p 1 : I d > c 3 1 3 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 F o r m a t e u r   d e s   p r o f .   d e   s a n t � < / d 1 p 1 : C u b e E l e m e n t L a b e l > < d 1 p 1 : C u b e E l e m e n t N a m e > F o r m a t e u r & a m p ; 3 2 ; d e s & a m p ; 3 2 ; p r o f & a m p ; 4 6 ; & a m p ; 3 2 ; d e & a m p ; 3 2 ; s a n t & a m p ; 2 3 3 ; < / d 1 p 1 : C u b e E l e m e n t N a m e > < d 1 p 1 : D i m e n s i o n N a m e > C a t e g o r i e s < / d 1 p 1 : D i m e n s i o n N a m e > < d 1 p 1 : I d > c 3 1 4 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 A u d i o p r o t h � s i s t e < / d 1 p 1 : C u b e E l e m e n t L a b e l > < d 1 p 1 : C u b e E l e m e n t N a m e > A u d i o p r o t h & a m p ; 2 3 3 ; s i s t e < / d 1 p 1 : C u b e E l e m e n t N a m e > < d 1 p 1 : D i m e n s i o n N a m e > C a t e g o r i e s < / d 1 p 1 : D i m e n s i o n N a m e > < d 1 p 1 : I d > c 3 1 5 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 E p i t h � s i s t e < / d 1 p 1 : C u b e E l e m e n t L a b e l > < d 1 p 1 : C u b e E l e m e n t N a m e > E p i t h & a m p ; 2 3 3 ; s i s t e < / d 1 p 1 : C u b e E l e m e n t N a m e > < d 1 p 1 : D i m e n s i o n N a m e > C a t e g o r i e s < / d 1 p 1 : D i m e n s i o n N a m e > < d 1 p 1 : I d > c 3 1 6 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 O c u l a r i s t e < / d 1 p 1 : C u b e E l e m e n t L a b e l > < d 1 p 1 : C u b e E l e m e n t N a m e > O c u l a r i s t e < / d 1 p 1 : C u b e E l e m e n t N a m e > < d 1 p 1 : D i m e n s i o n N a m e > C a t e g o r i e s < / d 1 p 1 : D i m e n s i o n N a m e > < d 1 p 1 : I d > c 3 1 7 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 O r t h o p � d i s t e - o r t h � s i s t e < / d 1 p 1 : C u b e E l e m e n t L a b e l > < d 1 p 1 : C u b e E l e m e n t N a m e > O r t h o p & a m p ; 2 3 3 ; d i s t e & a m p ; 4 5 ; o r t h & a m p ; 2 3 3 ; s i s t e < / d 1 p 1 : C u b e E l e m e n t N a m e > < d 1 p 1 : D i m e n s i o n N a m e > C a t e g o r i e s < / d 1 p 1 : D i m e n s i o n N a m e > < d 1 p 1 : I d > c 3 1 8 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 O r t h o p r o t h � s i s t e < / d 1 p 1 : C u b e E l e m e n t L a b e l > < d 1 p 1 : C u b e E l e m e n t N a m e > O r t h o p r o t h & a m p ; 2 3 3 ; s i s t e < / d 1 p 1 : C u b e E l e m e n t N a m e > < d 1 p 1 : D i m e n s i o n N a m e > C a t e g o r i e s < / d 1 p 1 : D i m e n s i o n N a m e > < d 1 p 1 : I d > c 3 1 9 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 P o d o - o r t h � s i s t e < / d 1 p 1 : C u b e E l e m e n t L a b e l > < d 1 p 1 : C u b e E l e m e n t N a m e > P o d o & a m p ; 4 5 ; o r t h & a m p ; 2 3 3 ; s i s t e < / d 1 p 1 : C u b e E l e m e n t N a m e > < d 1 p 1 : D i m e n s i o n N a m e > C a t e g o r i e s < / d 1 p 1 : D i m e n s i o n N a m e > < d 1 p 1 : I d > c 3 2 0 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 P r o t h � s i s t e   d e n t a i r e < / d 1 p 1 : C u b e E l e m e n t L a b e l > < d 1 p 1 : C u b e E l e m e n t N a m e > P r o t h & a m p ; 2 3 3 ; s i s t e & a m p ; 3 2 ; d e n t a i r e < / d 1 p 1 : C u b e E l e m e n t N a m e > < d 1 p 1 : D i m e n s i o n N a m e > C a t e g o r i e s < / d 1 p 1 : D i m e n s i o n N a m e > < d 1 p 1 : I d > c 3 2 1 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 O p t i c i e n   l u n e t i e r < / d 1 p 1 : C u b e E l e m e n t L a b e l > < d 1 p 1 : C u b e E l e m e n t N a m e > O p t i c i e n & a m p ; 3 2 ; l u n e t i e r < / d 1 p 1 : C u b e E l e m e n t N a m e > < d 1 p 1 : D i m e n s i o n N a m e > C a t e g o r i e s < / d 1 p 1 : D i m e n s i o n N a m e > < d 1 p 1 : I d > c 3 2 2 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 s o c i o - � d u c a t i f < / d 1 p 1 : C u b e E l e m e n t L a b e l > < d 1 p 1 : C u b e E l e m e n t N a m e > R e s p o n s a b l e & a m p ; 3 2 ; s o c i o & a m p ; 4 5 ; & a m p ; 2 3 3 ; d u c a t i f < / d 1 p 1 : C u b e E l e m e n t N a m e > < d 1 p 1 : D i m e n s i o n N a m e > C a t e g o r i e s < / d 1 p 1 : D i m e n s i o n N a m e > < d 1 p 1 : I d > c 3 2 3 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 s o c i o - � d u c a t i f < / d 1 p 1 : C u b e E l e m e n t L a b e l > < d 1 p 1 : C u b e E l e m e n t N a m e > E n c a d r a n t & a m p ; 3 2 ; s o c i o & a m p ; 4 5 ; & a m p ; 2 3 3 ; d u c a t i f < / d 1 p 1 : C u b e E l e m e n t N a m e > < d 1 p 1 : D i m e n s i o n N a m e > C a t e g o r i e s < / d 1 p 1 : D i m e n s i o n N a m e > < d 1 p 1 : I d > c 3 2 4 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 d e   c r � c h e < / d 1 p 1 : C u b e E l e m e n t L a b e l > < d 1 p 1 : C u b e E l e m e n t N a m e > R e s p o n s a b l e & a m p ; 3 2 ; d e & a m p ; 3 2 ; c r & a m p ; 2 3 2 ; c h e < / d 1 p 1 : C u b e E l e m e n t N a m e > < d 1 p 1 : D i m e n s i o n N a m e > C a t e g o r i e s < / d 1 p 1 : D i m e n s i o n N a m e > < d 1 p 1 : I d > c 3 2 5 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 E d u c a t e u r   s p � c i a l i s � < / d 1 p 1 : C u b e E l e m e n t L a b e l > < d 1 p 1 : C u b e E l e m e n t N a m e > E d u c a t e u r & a m p ; 3 2 ; s p & a m p ; 2 3 3 ; c i a l i s & a m p ; 2 3 3 ; < / d 1 p 1 : C u b e E l e m e n t N a m e > < d 1 p 1 : D i m e n s i o n N a m e > C a t e g o r i e s < / d 1 p 1 : D i m e n s i o n N a m e > < d 1 p 1 : I d > c 3 2 6 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 E d u c a t e u r   j e u n e s   e n f a n t s < / d 1 p 1 : C u b e E l e m e n t L a b e l > < d 1 p 1 : C u b e E l e m e n t N a m e > E d u c a t e u r & a m p ; 3 2 ; j e u n e s & a m p ; 3 2 ; e n f a n t s < / d 1 p 1 : C u b e E l e m e n t N a m e > < d 1 p 1 : D i m e n s i o n N a m e > C a t e g o r i e s < / d 1 p 1 : D i m e n s i o n N a m e > < d 1 p 1 : I d > c 3 2 7 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 E d u c a t e u r   t e c h n i q u e   s p � c i a l i s � < / d 1 p 1 : C u b e E l e m e n t L a b e l > < d 1 p 1 : C u b e E l e m e n t N a m e > E d u c a t e u r & a m p ; 3 2 ; t e c h n i q u e & a m p ; 3 2 ; s p & a m p ; 2 3 3 ; c i a l i s & a m p ; 2 3 3 ; < / d 1 p 1 : C u b e E l e m e n t N a m e > < d 1 p 1 : D i m e n s i o n N a m e > C a t e g o r i e s < / d 1 p 1 : D i m e n s i o n N a m e > < d 1 p 1 : I d > c 3 2 8 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 A s s i s t a n t   s o c i a l < / d 1 p 1 : C u b e E l e m e n t L a b e l > < d 1 p 1 : C u b e E l e m e n t N a m e > A s s i s t a n t & a m p ; 3 2 ; s o c i a l < / d 1 p 1 : C u b e E l e m e n t N a m e > < d 1 p 1 : D i m e n s i o n N a m e > C a t e g o r i e s < / d 1 p 1 : D i m e n s i o n N a m e > < d 1 p 1 : I d > c 3 2 9 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 C o n s .   e n   � c o .   S o c .   e t   f a m . < / d 1 p 1 : C u b e E l e m e n t L a b e l > < d 1 p 1 : C u b e E l e m e n t N a m e > C o n s & a m p ; 4 6 ; & a m p ; 3 2 ; e n & a m p ; 3 2 ; & a m p ; 2 3 3 ; c o & a m p ; 4 6 ; & a m p ; 3 2 ; S o c & a m p ; 4 6 ; & a m p ; 3 2 ; e t & a m p ; 3 2 ; f a m & a m p ; 4 6 ; < / d 1 p 1 : C u b e E l e m e n t N a m e > < d 1 p 1 : D i m e n s i o n N a m e > C a t e g o r i e s < / d 1 p 1 : D i m e n s i o n N a m e > < d 1 p 1 : I d > c 3 3 0 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 M a n d a t a i r e   j u d i c .   p r o t e c t .   M a j . < / d 1 p 1 : C u b e E l e m e n t L a b e l > < d 1 p 1 : C u b e E l e m e n t N a m e > M a n d a t a i r e & a m p ; 3 2 ; j u d i c & a m p ; 4 6 ; & a m p ; 3 2 ; p r o t e c t & a m p ; 4 6 ; & a m p ; 3 2 ; M a j & a m p ; 4 6 ; < / d 1 p 1 : C u b e E l e m e n t N a m e > < d 1 p 1 : D i m e n s i o n N a m e > C a t e g o r i e s < / d 1 p 1 : D i m e n s i o n N a m e > < d 1 p 1 : I d > c 3 3 1 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 M o n i t e u r - � d u c a t e u r < / d 1 p 1 : C u b e E l e m e n t L a b e l > < d 1 p 1 : C u b e E l e m e n t N a m e > M o n i t e u r & a m p ; 4 5 ; & a m p ; 2 3 3 ; d u c a t e u r < / d 1 p 1 : C u b e E l e m e n t N a m e > < d 1 p 1 : D i m e n s i o n N a m e > C a t e g o r i e s < / d 1 p 1 : D i m e n s i o n N a m e > < d 1 p 1 : I d > c 3 3 2 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 E d u c a t e u r   s p o r t i f < / d 1 p 1 : C u b e E l e m e n t L a b e l > < d 1 p 1 : C u b e E l e m e n t N a m e > E d u c a t e u r & a m p ; 3 2 ; s p o r t i f < / d 1 p 1 : C u b e E l e m e n t N a m e > < d 1 p 1 : D i m e n s i o n N a m e > C a t e g o r i e s < / d 1 p 1 : D i m e n s i o n N a m e > < d 1 p 1 : I d > c 3 3 3 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 A i d e   m � d i c o   p s y c h o l o g i q u e < / d 1 p 1 : C u b e E l e m e n t L a b e l > < d 1 p 1 : C u b e E l e m e n t N a m e > A i d e & a m p ; 3 2 ; m & a m p ; 2 3 3 ; d i c o & a m p ; 3 2 ; p s y c h o l o g i q u e < / d 1 p 1 : C u b e E l e m e n t N a m e > < d 1 p 1 : D i m e n s i o n N a m e > C a t e g o r i e s < / d 1 p 1 : D i m e n s i o n N a m e > < d 1 p 1 : I d > c 3 3 4 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 A s s i s t a n t   f a m i l i a l < / d 1 p 1 : C u b e E l e m e n t L a b e l > < d 1 p 1 : C u b e E l e m e n t N a m e > A s s i s t a n t & a m p ; 3 2 ; f a m i l i a l < / d 1 p 1 : C u b e E l e m e n t N a m e > < d 1 p 1 : D i m e n s i o n N a m e > C a t e g o r i e s < / d 1 p 1 : D i m e n s i o n N a m e > < d 1 p 1 : I d > c 3 3 5 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 A c c u e i l l a n t   f a m i l i a l < / d 1 p 1 : C u b e E l e m e n t L a b e l > < d 1 p 1 : C u b e E l e m e n t N a m e > A c c u e i l l a n t & a m p ; 3 2 ; f a m i l i a l < / d 1 p 1 : C u b e E l e m e n t N a m e > < d 1 p 1 : D i m e n s i o n N a m e > C a t e g o r i e s < / d 1 p 1 : D i m e n s i o n N a m e > < d 1 p 1 : I d > c 3 3 6 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 S u r v e i l l a n t   d e   n u i t < / d 1 p 1 : C u b e E l e m e n t L a b e l > < d 1 p 1 : C u b e E l e m e n t N a m e > S u r v e i l l a n t & a m p ; 3 2 ; d e & a m p ; 3 2 ; n u i t < / d 1 p 1 : C u b e E l e m e n t N a m e > < d 1 p 1 : D i m e n s i o n N a m e > C a t e g o r i e s < / d 1 p 1 : D i m e n s i o n N a m e > < d 1 p 1 : I d > c 3 3 7 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 A u x i l i a i r e   d e   v i e   s o c i a l e < / d 1 p 1 : C u b e E l e m e n t L a b e l > < d 1 p 1 : C u b e E l e m e n t N a m e > A u x i l i a i r e & a m p ; 3 2 ; d e & a m p ; 3 2 ; v i e & a m p ; 3 2 ; s o c i a l e < / d 1 p 1 : C u b e E l e m e n t N a m e > < d 1 p 1 : D i m e n s i o n N a m e > C a t e g o r i e s < / d 1 p 1 : D i m e n s i o n N a m e > < d 1 p 1 : I d > c 3 3 8 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 A s s i s t a n t   m a t e r n e l < / d 1 p 1 : C u b e E l e m e n t L a b e l > < d 1 p 1 : C u b e E l e m e n t N a m e > A s s i s t a n t & a m p ; 3 2 ; m a t e r n e l < / d 1 p 1 : C u b e E l e m e n t N a m e > < d 1 p 1 : D i m e n s i o n N a m e > C a t e g o r i e s < / d 1 p 1 : D i m e n s i o n N a m e > < d 1 p 1 : I d > c 3 3 9 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 M i n i s t r e   d u   c u l t e < / d 1 p 1 : C u b e E l e m e n t L a b e l > < d 1 p 1 : C u b e E l e m e n t N a m e > M i n i s t r e & a m p ; 3 2 ; d u & a m p ; 3 2 ; c u l t e < / d 1 p 1 : C u b e E l e m e n t N a m e > < d 1 p 1 : D i m e n s i o n N a m e > C a t e g o r i e s < / d 1 p 1 : D i m e n s i o n N a m e > < d 1 p 1 : I d > c 3 4 0 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 A n i m a t e u r < / d 1 p 1 : C u b e E l e m e n t L a b e l > < d 1 p 1 : C u b e E l e m e n t N a m e > A n i m a t e u r < / d 1 p 1 : C u b e E l e m e n t N a m e > < d 1 p 1 : D i m e n s i o n N a m e > C a t e g o r i e s < / d 1 p 1 : D i m e n s i o n N a m e > < d 1 p 1 : I d > c 3 4 1 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 P s y c h o l o g u e < / d 1 p 1 : C u b e E l e m e n t L a b e l > < d 1 p 1 : C u b e E l e m e n t N a m e > P s y c h o l o g u e < / d 1 p 1 : C u b e E l e m e n t N a m e > < d 1 p 1 : D i m e n s i o n N a m e > C a t e g o r i e s < / d 1 p 1 : D i m e n s i o n N a m e > < d 1 p 1 : I d > c 3 4 2 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 B i o s t a t i s t i c i e n < / d 1 p 1 : C u b e E l e m e n t L a b e l > < d 1 p 1 : C u b e E l e m e n t N a m e > B i o s t a t i s t i c i e n < / d 1 p 1 : C u b e E l e m e n t N a m e > < d 1 p 1 : D i m e n s i o n N a m e > C a t e g o r i e s < / d 1 p 1 : D i m e n s i o n N a m e > < d 1 p 1 : I d > c 3 4 3 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 G e s t .   d e   d o n n � e s   b i o m � d i c a l e s < / d 1 p 1 : C u b e E l e m e n t L a b e l > < d 1 p 1 : C u b e E l e m e n t N a m e > G e s t & a m p ; 4 6 ; & a m p ; 3 2 ; d e & a m p ; 3 2 ; d o n n & a m p ; 2 3 3 ; e s & a m p ; 3 2 ; b i o m & a m p ; 2 3 3 ; d i c a l e s < / d 1 p 1 : C u b e E l e m e n t N a m e > < d 1 p 1 : D i m e n s i o n N a m e > C a t e g o r i e s < / d 1 p 1 : D i m e n s i o n N a m e > < d 1 p 1 : I d > c 3 4 4 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 T e c h n i c i e n   d ' � t u d e s   c l i n i q u e s < / d 1 p 1 : C u b e E l e m e n t L a b e l > < d 1 p 1 : C u b e E l e m e n t N a m e > T e c h n i c i e n & a m p ; 3 2 ; d & a m p ; 3 9 ; & a m p ; 2 3 3 ; t u d e s & a m p ; 3 2 ; c l i n i q u e s < / d 1 p 1 : C u b e E l e m e n t N a m e > < d 1 p 1 : D i m e n s i o n N a m e > C a t e g o r i e s < / d 1 p 1 : D i m e n s i o n N a m e > < d 1 p 1 : I d > c 3 4 5 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 C o o r d .   d ' � t u d e s   c l i n i q u e s < / d 1 p 1 : C u b e E l e m e n t L a b e l > < d 1 p 1 : C u b e E l e m e n t N a m e > C o o r d & a m p ; 4 6 ; & a m p ; 3 2 ; d & a m p ; 3 9 ; & a m p ; 2 3 3 ; t u d e s & a m p ; 3 2 ; c l i n i q u e s < / d 1 p 1 : C u b e E l e m e n t N a m e > < d 1 p 1 : D i m e n s i o n N a m e > C a t e g o r i e s < / d 1 p 1 : D i m e n s i o n N a m e > < d 1 p 1 : I d > c 3 4 6 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 I n g � n i e u r   d e   r e c h e r c h e   h o s p . < / d 1 p 1 : C u b e E l e m e n t L a b e l > < d 1 p 1 : C u b e E l e m e n t N a m e > I n g & a m p ; 2 3 3 ; n i e u r & a m p ; 3 2 ; d e & a m p ; 3 2 ; r e c h e r c h e & a m p ; 3 2 ; h o s p & a m p ; 4 6 ; < / d 1 p 1 : C u b e E l e m e n t N a m e > < d 1 p 1 : D i m e n s i o n N a m e > C a t e g o r i e s < / d 1 p 1 : D i m e n s i o n N a m e > < d 1 p 1 : I d > c 3 4 7 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 I n g � n i e u r   d ' � t u d e s   h o s p i t a l i e r < / d 1 p 1 : C u b e E l e m e n t L a b e l > < d 1 p 1 : C u b e E l e m e n t N a m e > I n g & a m p ; 2 3 3 ; n i e u r & a m p ; 3 2 ; d & a m p ; 3 9 ; & a m p ; 2 3 3 ; t u d e s & a m p ; 3 2 ; h o s p i t a l i e r < / d 1 p 1 : C u b e E l e m e n t N a m e > < d 1 p 1 : D i m e n s i o n N a m e > C a t e g o r i e s < / d 1 p 1 : D i m e n s i o n N a m e > < d 1 p 1 : I d > c 3 4 8 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 A s s i t a n t   d e   r e c h e r c h e   c l i n i q u e < / d 1 p 1 : C u b e E l e m e n t L a b e l > < d 1 p 1 : C u b e E l e m e n t N a m e > A s s i t a n t & a m p ; 3 2 ; d e & a m p ; 3 2 ; r e c h e r c h e & a m p ; 3 2 ; c l i n i q u e < / d 1 p 1 : C u b e E l e m e n t N a m e > < d 1 p 1 : D i m e n s i o n N a m e > C a t e g o r i e s < / d 1 p 1 : D i m e n s i o n N a m e > < d 1 p 1 : I d > c 3 4 9 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 C h e f   d e   p r o j e t s   d e   r e c h .   C l i n . < / d 1 p 1 : C u b e E l e m e n t L a b e l > < d 1 p 1 : C u b e E l e m e n t N a m e > C h e f & a m p ; 3 2 ; d e & a m p ; 3 2 ; p r o j e t s & a m p ; 3 2 ; d e & a m p ; 3 2 ; r e c h & a m p ; 4 6 ; & a m p ; 3 2 ; C l i n & a m p ; 4 6 ; < / d 1 p 1 : C u b e E l e m e n t N a m e > < d 1 p 1 : D i m e n s i o n N a m e > C a t e g o r i e s < / d 1 p 1 : D i m e n s i o n N a m e > < d 1 p 1 : I d > c 3 5 0 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 d e s   t r a v a u x < / d 1 p 1 : C u b e E l e m e n t L a b e l > < d 1 p 1 : C u b e E l e m e n t N a m e > R e s p o n s a b l e & a m p ; 3 2 ; d e s & a m p ; 3 2 ; t r a v a u x < / d 1 p 1 : C u b e E l e m e n t N a m e > < d 1 p 1 : D i m e n s i o n N a m e > C a t e g o r i e s < / d 1 p 1 : D i m e n s i o n N a m e > < d 1 p 1 : I d > c 3 5 1 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 R e s p . d e s   s e r v i c e s   b i o m � d i c a u x < / d 1 p 1 : C u b e E l e m e n t L a b e l > < d 1 p 1 : C u b e E l e m e n t N a m e > R e s p & a m p ; 4 6 ; d e s & a m p ; 3 2 ; s e r v i c e s & a m p ; 3 2 ; b i o m & a m p ; 2 3 3 ; d i c a u x < / d 1 p 1 : C u b e E l e m e n t N a m e > < d 1 p 1 : D i m e n s i o n N a m e > C a t e g o r i e s < / d 1 p 1 : D i m e n s i o n N a m e > < d 1 p 1 : I d > c 3 5 2 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 R e s p . d e   l a   m a i n t e n a n c e   T C E < / d 1 p 1 : C u b e E l e m e n t L a b e l > < d 1 p 1 : C u b e E l e m e n t N a m e > R e s p & a m p ; 4 6 ; d e & a m p ; 3 2 ; l a & a m p ; 3 2 ; m a i n t e n a n c e & a m p ; 3 2 ; T C E < / d 1 p 1 : C u b e E l e m e n t N a m e > < d 1 p 1 : D i m e n s i o n N a m e > C a t e g o r i e s < / d 1 p 1 : D i m e n s i o n N a m e > < d 1 p 1 : I d > c 3 5 3 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 C o n d u c t e u r   d ' o p � r a t i o n s   T C E < / d 1 p 1 : C u b e E l e m e n t L a b e l > < d 1 p 1 : C u b e E l e m e n t N a m e > C o n d u c t e u r & a m p ; 3 2 ; d & a m p ; 3 9 ; o p & a m p ; 2 3 3 ; r a t i o n s & a m p ; 3 2 ; T C E < / d 1 p 1 : C u b e E l e m e n t N a m e > < d 1 p 1 : D i m e n s i o n N a m e > C a t e g o r i e s < / d 1 p 1 : D i m e n s i o n N a m e > < d 1 p 1 : I d > c 3 5 4 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 C o n d u c t e u r   d e   t r a v a u x   T C E < / d 1 p 1 : C u b e E l e m e n t L a b e l > < d 1 p 1 : C u b e E l e m e n t N a m e > C o n d u c t e u r & a m p ; 3 2 ; d e & a m p ; 3 2 ; t r a v a u x & a m p ; 3 2 ; T C E < / d 1 p 1 : C u b e E l e m e n t N a m e > < d 1 p 1 : D i m e n s i o n N a m e > C a t e g o r i e s < / d 1 p 1 : D i m e n s i o n N a m e > < d 1 p 1 : I d > c 3 5 5 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 D e s s i n a t e u r - p r o j e t t e u r < / d 1 p 1 : C u b e E l e m e n t L a b e l > < d 1 p 1 : C u b e E l e m e n t N a m e > D e s s i n a t e u r & a m p ; 4 5 ; p r o j e t t e u r < / d 1 p 1 : C u b e E l e m e n t N a m e > < d 1 p 1 : D i m e n s i o n N a m e > C a t e g o r i e s < / d 1 p 1 : D i m e n s i o n N a m e > < d 1 p 1 : I d > c 3 5 6 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 M a � o n < / d 1 p 1 : C u b e E l e m e n t L a b e l > < d 1 p 1 : C u b e E l e m e n t N a m e > M a & a m p ; 2 3 1 ; o n < / d 1 p 1 : C u b e E l e m e n t N a m e > < d 1 p 1 : D i m e n s i o n N a m e > C a t e g o r i e s < / d 1 p 1 : D i m e n s i o n N a m e > < d 1 p 1 : I d > c 3 5 7 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 E n c a d .   m a i n t .   C E   s e c o n d a i r e s < / d 1 p 1 : C u b e E l e m e n t L a b e l > < d 1 p 1 : C u b e E l e m e n t N a m e > E n c a d & a m p ; 4 6 ; & a m p ; 3 2 ; m a i n t & a m p ; 4 6 ; & a m p ; 3 2 ; C E & a m p ; 3 2 ; s e c o n d a i r e s < / d 1 p 1 : C u b e E l e m e n t N a m e > < d 1 p 1 : D i m e n s i o n N a m e > C a t e g o r i e s < / d 1 p 1 : D i m e n s i o n N a m e > < d 1 p 1 : I d > c 3 5 8 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 d e   m a i n t .   g � n .   b � t i m e n t s < / d 1 p 1 : C u b e E l e m e n t L a b e l > < d 1 p 1 : C u b e E l e m e n t N a m e > A g e n t & a m p ; 3 2 ; d e & a m p ; 3 2 ; m a i n t & a m p ; 4 6 ; & a m p ; 3 2 ; g & a m p ; 2 3 3 ; n & a m p ; 4 6 ; & a m p ; 3 2 ; b & a m p ; 2 2 6 ; t i m e n t s < / d 1 p 1 : C u b e E l e m e n t N a m e > < d 1 p 1 : D i m e n s i o n N a m e > C a t e g o r i e s < / d 1 p 1 : D i m e n s i o n N a m e > < d 1 p 1 : I d > c 3 5 9 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 M e n u i s i e r - A g e n c e u r < / d 1 p 1 : C u b e E l e m e n t L a b e l > < d 1 p 1 : C u b e E l e m e n t N a m e > M e n u i s i e r & a m p ; 4 5 ; A g e n c e u r < / d 1 p 1 : C u b e E l e m e n t N a m e > < d 1 p 1 : D i m e n s i o n N a m e > C a t e g o r i e s < / d 1 p 1 : D i m e n s i o n N a m e > < d 1 p 1 : I d > c 3 6 0 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 M � t a l l i e r - s e r r u r i e r < / d 1 p 1 : C u b e E l e m e n t L a b e l > < d 1 p 1 : C u b e E l e m e n t N a m e > M & a m p ; 2 3 3 ; t a l l i e r & a m p ; 4 5 ; s e r r u r i e r < / d 1 p 1 : C u b e E l e m e n t N a m e > < d 1 p 1 : D i m e n s i o n N a m e > C a t e g o r i e s < / d 1 p 1 : D i m e n s i o n N a m e > < d 1 p 1 : I d > c 3 6 1 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 P e i n t r e   e n   b � t i m e n t < / d 1 p 1 : C u b e E l e m e n t L a b e l > < d 1 p 1 : C u b e E l e m e n t N a m e > P e i n t r e & a m p ; 3 2 ; e n & a m p ; 3 2 ; b & a m p ; 2 2 6 ; t i m e n t < / d 1 p 1 : C u b e E l e m e n t N a m e > < d 1 p 1 : D i m e n s i o n N a m e > C a t e g o r i e s < / d 1 p 1 : D i m e n s i o n N a m e > < d 1 p 1 : I d > c 3 6 2 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 E n c a d .   M a i n t .   � l e c . / a u t o m a t i s m e s < / d 1 p 1 : C u b e E l e m e n t L a b e l > < d 1 p 1 : C u b e E l e m e n t N a m e > E n c a d & a m p ; 4 6 ; & a m p ; 3 2 ; M a i n t & a m p ; 4 6 ; & a m p ; 3 2 ; & a m p ; 2 0 1 ; l e c & a m p ; 4 6 ; & a m p ; 4 7 ; a u t o m a t i s m e s < / d 1 p 1 : C u b e E l e m e n t N a m e > < d 1 p 1 : D i m e n s i o n N a m e > C a t e g o r i e s < / d 1 p 1 : D i m e n s i o n N a m e > < d 1 p 1 : I d > c 3 6 3 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 E l e c t r o m � c a n i c i e n   d e   m a i n t . < / d 1 p 1 : C u b e E l e m e n t L a b e l > < d 1 p 1 : C u b e E l e m e n t N a m e > E l e c t r o m & a m p ; 2 3 3 ; c a n i c i e n & a m p ; 3 2 ; d e & a m p ; 3 2 ; m a i n t & a m p ; 4 6 ; < / d 1 p 1 : C u b e E l e m e n t N a m e > < d 1 p 1 : D i m e n s i o n N a m e > C a t e g o r i e s < / d 1 p 1 : D i m e n s i o n N a m e > < d 1 p 1 : I d > c 3 6 4 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 E l e c t r i c i e n   d e   m a i n t e n a n c e < / d 1 p 1 : C u b e E l e m e n t L a b e l > < d 1 p 1 : C u b e E l e m e n t N a m e > E l e c t r i c i e n & a m p ; 3 2 ; d e & a m p ; 3 2 ; m a i n t e n a n c e < / d 1 p 1 : C u b e E l e m e n t N a m e > < d 1 p 1 : D i m e n s i o n N a m e > C a t e g o r i e s < / d 1 p 1 : D i m e n s i o n N a m e > < d 1 p 1 : I d > c 3 6 5 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 C o n s e i l l e r   e n   i n g .   b i o m � d i c a l e < / d 1 p 1 : C u b e E l e m e n t L a b e l > < d 1 p 1 : C u b e E l e m e n t N a m e > C o n s e i l l e r & a m p ; 3 2 ; e n & a m p ; 3 2 ; i n g & a m p ; 4 6 ; & a m p ; 3 2 ; b i o m & a m p ; 2 3 3 ; d i c a l e < / d 1 p 1 : C u b e E l e m e n t N a m e > < d 1 p 1 : D i m e n s i o n N a m e > C a t e g o r i e s < / d 1 p 1 : D i m e n s i o n N a m e > < d 1 p 1 : I d > c 3 6 6 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 E n c a d .   M a i n t .   b i o m � d i c a l e < / d 1 p 1 : C u b e E l e m e n t L a b e l > < d 1 p 1 : C u b e E l e m e n t N a m e > E n c a d & a m p ; 4 6 ; & a m p ; 3 2 ; M a i n t & a m p ; 4 6 ; & a m p ; 3 2 ; b i o m & a m p ; 2 3 3 ; d i c a l e < / d 1 p 1 : C u b e E l e m e n t N a m e > < d 1 p 1 : D i m e n s i o n N a m e > C a t e g o r i e s < / d 1 p 1 : D i m e n s i o n N a m e > < d 1 p 1 : I d > c 3 6 7 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 T e c h n i c i e n   b i o m � d i c a l < / d 1 p 1 : C u b e E l e m e n t L a b e l > < d 1 p 1 : C u b e E l e m e n t N a m e > T e c h n i c i e n & a m p ; 3 2 ; b i o m & a m p ; 2 3 3 ; d i c a l < / d 1 p 1 : C u b e E l e m e n t N a m e > < d 1 p 1 : D i m e n s i o n N a m e > C a t e g o r i e s < / d 1 p 1 : D i m e n s i o n N a m e > < d 1 p 1 : I d > c 3 6 8 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  I n s t a / M a i n t   � q u i p   s a n i / t h e r m < / d 1 p 1 : C u b e E l e m e n t L a b e l > < d 1 p 1 : C u b e E l e m e n t N a m e > E n c & a m p ; 3 2 ; I n s t a & a m p ; 4 7 ; M a i n t & a m p ; 3 2 ; & a m p ; 2 3 3 ; q u i p & a m p ; 3 2 ; s a n i & a m p ; 4 7 ; t h e r m < / d 1 p 1 : C u b e E l e m e n t N a m e > < d 1 p 1 : D i m e n s i o n N a m e > C a t e g o r i e s < / d 1 p 1 : D i m e n s i o n N a m e > < d 1 p 1 : I d > c 3 6 9 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 M o n t   I n s t / M a i n t   � q u i p   s a n i / t h e r m < / d 1 p 1 : C u b e E l e m e n t L a b e l > < d 1 p 1 : C u b e E l e m e n t N a m e > M o n t & a m p ; 3 2 ; I n s t & a m p ; 4 7 ; M a i n t & a m p ; 3 2 ; & a m p ; 2 3 3 ; q u i p & a m p ; 3 2 ; s a n i & a m p ; 4 7 ; t h e r m < / d 1 p 1 : C u b e E l e m e n t N a m e > < d 1 p 1 : D i m e n s i o n N a m e > C a t e g o r i e s < / d 1 p 1 : D i m e n s i o n N a m e > < d 1 p 1 : I d > c 3 7 0 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 E n c a d .   m a i n t .   � q u i p t / m a t .   m � c a . < / d 1 p 1 : C u b e E l e m e n t L a b e l > < d 1 p 1 : C u b e E l e m e n t N a m e > E n c a d & a m p ; 4 6 ; & a m p ; 3 2 ; m a i n t & a m p ; 4 6 ; & a m p ; 3 2 ; & a m p ; 2 0 1 ; q u i p t & a m p ; 4 7 ; m a t & a m p ; 4 6 ; & a m p ; 3 2 ; m & a m p ; 2 3 3 ; c a & a m p ; 4 6 ; < / d 1 p 1 : C u b e E l e m e n t N a m e > < d 1 p 1 : D i m e n s i o n N a m e > C a t e g o r i e s < / d 1 p 1 : D i m e n s i o n N a m e > < d 1 p 1 : I d > c 3 7 1 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 M � c a n i c i e n   d e   m a i n t e n a n c e < / d 1 p 1 : C u b e E l e m e n t L a b e l > < d 1 p 1 : C u b e E l e m e n t N a m e > M & a m p ; 2 3 3 ; c a n i c i e n & a m p ; 3 2 ; d e & a m p ; 3 2 ; m a i n t e n a n c e < / d 1 p 1 : C u b e E l e m e n t N a m e > < d 1 p 1 : D i m e n s i o n N a m e > C a t e g o r i e s < / d 1 p 1 : D i m e n s i o n N a m e > < d 1 p 1 : I d > c 3 7 2 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 e s p a c e s   v e r t s < / d 1 p 1 : C u b e E l e m e n t L a b e l > < d 1 p 1 : C u b e E l e m e n t N a m e > E n c a d r a n t & a m p ; 3 2 ; e s p a c e s & a m p ; 3 2 ; v e r t s < / d 1 p 1 : C u b e E l e m e n t N a m e > < d 1 p 1 : D i m e n s i o n N a m e > C a t e g o r i e s < / d 1 p 1 : D i m e n s i o n N a m e > < d 1 p 1 : I d > c 3 7 3 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 d ' e n t r e t i e n   e s p a c e s   v e r t s < / d 1 p 1 : C u b e E l e m e n t L a b e l > < d 1 p 1 : C u b e E l e m e n t N a m e > A g e n t & a m p ; 3 2 ; d & a m p ; 3 9 ; e n t r e t i e n & a m p ; 3 2 ; e s p a c e s & a m p ; 3 2 ; v e r t s < / d 1 p 1 : C u b e E l e m e n t N a m e > < d 1 p 1 : D i m e n s i o n N a m e > C a t e g o r i e s < / d 1 p 1 : D i m e n s i o n N a m e > < d 1 p 1 : I d > c 3 7 4 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 d e s   a c h a t s < / d 1 p 1 : C u b e E l e m e n t L a b e l > < d 1 p 1 : C u b e E l e m e n t N a m e > R e s p o n s a b l e & a m p ; 3 2 ; d e s & a m p ; 3 2 ; a c h a t s < / d 1 p 1 : C u b e E l e m e n t N a m e > < d 1 p 1 : D i m e n s i o n N a m e > C a t e g o r i e s < / d 1 p 1 : D i m e n s i o n N a m e > < d 1 p 1 : I d > c 3 7 5 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 A c h e t e u r < / d 1 p 1 : C u b e E l e m e n t L a b e l > < d 1 p 1 : C u b e E l e m e n t N a m e > A c h e t e u r < / d 1 p 1 : C u b e E l e m e n t N a m e > < d 1 p 1 : D i m e n s i o n N a m e > C a t e g o r i e s < / d 1 p 1 : D i m e n s i o n N a m e > < d 1 p 1 : I d > c 3 7 6 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 G e s t .   d e s   m a r c h � s   p u b l i c s < / d 1 p 1 : C u b e E l e m e n t L a b e l > < d 1 p 1 : C u b e E l e m e n t N a m e > G e s t & a m p ; 4 6 ; & a m p ; 3 2 ; d e s & a m p ; 3 2 ; m a r c h & a m p ; 2 3 3 ; s & a m p ; 3 2 ; p u b l i c s < / d 1 p 1 : C u b e E l e m e n t N a m e > < d 1 p 1 : D i m e n s i o n N a m e > C a t e g o r i e s < / d 1 p 1 : D i m e n s i o n N a m e > < d 1 p 1 : I d > c 3 7 7 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 R e s p .   d e s   m a r c h � s   p u b l i c s < / d 1 p 1 : C u b e E l e m e n t L a b e l > < d 1 p 1 : C u b e E l e m e n t N a m e > R e s p & a m p ; 4 6 ; & a m p ; 3 2 ; d e s & a m p ; 3 2 ; m a r c h & a m p ; 2 3 3 ; s & a m p ; 3 2 ; p u b l i c s < / d 1 p 1 : C u b e E l e m e n t N a m e > < d 1 p 1 : D i m e n s i o n N a m e > C a t e g o r i e s < / d 1 p 1 : D i m e n s i o n N a m e > < d 1 p 1 : I d > c 3 7 8 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 l o g i s t i q u e < / d 1 p 1 : C u b e E l e m e n t L a b e l > < d 1 p 1 : C u b e E l e m e n t N a m e > R e s p o n s a b l e & a m p ; 3 2 ; l o g i s t i q u e < / d 1 p 1 : C u b e E l e m e n t N a m e > < d 1 p 1 : D i m e n s i o n N a m e > C a t e g o r i e s < / d 1 p 1 : D i m e n s i o n N a m e > < d 1 p 1 : I d > c 3 7 9 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 G e s t i o n n a i r e   d e   s t o c k s < / d 1 p 1 : C u b e E l e m e n t L a b e l > < d 1 p 1 : C u b e E l e m e n t N a m e > G e s t i o n n a i r e & a m p ; 3 2 ; d e & a m p ; 3 2 ; s t o c k s < / d 1 p 1 : C u b e E l e m e n t N a m e > < d 1 p 1 : D i m e n s i o n N a m e > C a t e g o r i e s < / d 1 p 1 : D i m e n s i o n N a m e > < d 1 p 1 : I d > c 3 8 0 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 d e   l o g i s t i q u e < / d 1 p 1 : C u b e E l e m e n t L a b e l > < d 1 p 1 : C u b e E l e m e n t N a m e > A g e n t & a m p ; 3 2 ; d e & a m p ; 3 2 ; l o g i s t i q u e < / d 1 p 1 : C u b e E l e m e n t N a m e > < d 1 p 1 : D i m e n s i o n N a m e > C a t e g o r i e s < / d 1 p 1 : D i m e n s i o n N a m e > < d 1 p 1 : I d > c 3 8 1 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 l o g i s t i q u e < / d 1 p 1 : C u b e E l e m e n t L a b e l > < d 1 p 1 : C u b e E l e m e n t N a m e > E n c a d r a n t & a m p ; 3 2 ; l o g i s t i q u e < / d 1 p 1 : C u b e E l e m e n t N a m e > < d 1 p 1 : D i m e n s i o n N a m e > C a t e g o r i e s < / d 1 p 1 : D i m e n s i o n N a m e > < d 1 p 1 : I d > c 3 8 2 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 b l a n c h i s s e r i e < / d 1 p 1 : C u b e E l e m e n t L a b e l > < d 1 p 1 : C u b e E l e m e n t N a m e > R e s p o n s a b l e & a m p ; 3 2 ; b l a n c h i s s e r i e < / d 1 p 1 : C u b e E l e m e n t N a m e > < d 1 p 1 : D i m e n s i o n N a m e > C a t e g o r i e s < / d 1 p 1 : D i m e n s i o n N a m e > < d 1 p 1 : I d > c 3 8 3 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 d e   b l a n c h i s s e r i e < / d 1 p 1 : C u b e E l e m e n t L a b e l > < d 1 p 1 : C u b e E l e m e n t N a m e > A g e n t & a m p ; 3 2 ; d e & a m p ; 3 2 ; b l a n c h i s s e r i e < / d 1 p 1 : C u b e E l e m e n t N a m e > < d 1 p 1 : D i m e n s i o n N a m e > C a t e g o r i e s < / d 1 p 1 : D i m e n s i o n N a m e > < d 1 p 1 : I d > c 3 8 4 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 L i n g � r e ,   c o u t u r i � r e < / d 1 p 1 : C u b e E l e m e n t L a b e l > < d 1 p 1 : C u b e E l e m e n t N a m e > L i n g & a m p ; 2 3 2 ; r e & a m p ; 4 4 ; & a m p ; 3 2 ; c o u t u r i & a m p ; 2 3 2 ; r e < / d 1 p 1 : C u b e E l e m e n t N a m e > < d 1 p 1 : D i m e n s i o n N a m e > C a t e g o r i e s < / d 1 p 1 : D i m e n s i o n N a m e > < d 1 p 1 : I d > c 3 8 5 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 E n c a d .   d e   p r o d .   b l a n c h i s s e r i e < / d 1 p 1 : C u b e E l e m e n t L a b e l > < d 1 p 1 : C u b e E l e m e n t N a m e > E n c a d & a m p ; 4 6 ; & a m p ; 3 2 ; d e & a m p ; 3 2 ; p r o d & a m p ; 4 6 ; & a m p ; 3 2 ; b l a n c h i s s e r i e < / d 1 p 1 : C u b e E l e m e n t N a m e > < d 1 p 1 : D i m e n s i o n N a m e > C a t e g o r i e s < / d 1 p 1 : D i m e n s i o n N a m e > < d 1 p 1 : I d > c 3 8 6 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 E n c a d .   P r o d .   c u l i n a i r e / a l i m . < / d 1 p 1 : C u b e E l e m e n t L a b e l > < d 1 p 1 : C u b e E l e m e n t N a m e > E n c a d & a m p ; 4 6 ; & a m p ; 3 2 ; P r o d & a m p ; 4 6 ; & a m p ; 3 2 ; c u l i n a i r e & a m p ; 4 7 ; a l i m & a m p ; 4 6 ; < / d 1 p 1 : C u b e E l e m e n t N a m e > < d 1 p 1 : D i m e n s i o n N a m e > C a t e g o r i e s < / d 1 p 1 : D i m e n s i o n N a m e > < d 1 p 1 : I d > c 3 8 7 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 C u i s i n i e r < / d 1 p 1 : C u b e E l e m e n t L a b e l > < d 1 p 1 : C u b e E l e m e n t N a m e > C u i s i n i e r < / d 1 p 1 : C u b e E l e m e n t N a m e > < d 1 p 1 : D i m e n s i o n N a m e > C a t e g o r i e s < / d 1 p 1 : D i m e n s i o n N a m e > < d 1 p 1 : I d > c 3 8 8 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 d e   r e s t . / h � t e l l e r i e < / d 1 p 1 : C u b e E l e m e n t L a b e l > < d 1 p 1 : C u b e E l e m e n t N a m e > A g e n t & a m p ; 3 2 ; d e & a m p ; 3 2 ; r e s t & a m p ; 4 6 ; & a m p ; 4 7 ; h & a m p ; 2 4 4 ; t e l l e r i e < / d 1 p 1 : C u b e E l e m e n t N a m e > < d 1 p 1 : D i m e n s i o n N a m e > C a t e g o r i e s < / d 1 p 1 : D i m e n s i o n N a m e > < d 1 p 1 : I d > c 3 8 9 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 C o n s e i l l e r   h � t e l i e r < / d 1 p 1 : C u b e E l e m e n t L a b e l > < d 1 p 1 : C u b e E l e m e n t N a m e > C o n s e i l l e r & a m p ; 3 2 ; h & a m p ; 2 4 4 ; t e l i e r < / d 1 p 1 : C u b e E l e m e n t N a m e > < d 1 p 1 : D i m e n s i o n N a m e > C a t e g o r i e s < / d 1 p 1 : D i m e n s i o n N a m e > < d 1 p 1 : I d > c 3 9 0 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 M a � t r e   d e   m a i s o n < / d 1 p 1 : C u b e E l e m e n t L a b e l > < d 1 p 1 : C u b e E l e m e n t N a m e > M a & a m p ; 2 3 8 ; t r e & a m p ; 3 2 ; d e & a m p ; 3 2 ; m a i s o n < / d 1 p 1 : C u b e E l e m e n t N a m e > < d 1 p 1 : D i m e n s i o n N a m e > C a t e g o r i e s < / d 1 p 1 : D i m e n s i o n N a m e > < d 1 p 1 : I d > c 3 9 1 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 r e s t a u r a t i o n < / d 1 p 1 : C u b e E l e m e n t L a b e l > < d 1 p 1 : C u b e E l e m e n t N a m e > R e s p o n s a b l e & a m p ; 3 2 ; r e s t a u r a t i o n < / d 1 p 1 : C u b e E l e m e n t N a m e > < d 1 p 1 : D i m e n s i o n N a m e > C a t e g o r i e s < / d 1 p 1 : D i m e n s i o n N a m e > < d 1 p 1 : I d > c 3 9 2 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 h � t e l i e r < / d 1 p 1 : C u b e E l e m e n t L a b e l > < d 1 p 1 : C u b e E l e m e n t N a m e > R e s p o n s a b l e & a m p ; 3 2 ; h & a m p ; 2 4 4 ; t e l i e r < / d 1 p 1 : C u b e E l e m e n t N a m e > < d 1 p 1 : D i m e n s i o n N a m e > C a t e g o r i e s < / d 1 p 1 : D i m e n s i o n N a m e > < d 1 p 1 : I d > c 3 9 3 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 C o o r d .   q u a l i t � / g e s t i o n   d e s   r i s q u e s < / d 1 p 1 : C u b e E l e m e n t L a b e l > < d 1 p 1 : C u b e E l e m e n t N a m e > C o o r d & a m p ; 4 6 ; & a m p ; 3 2 ; q u a l i t & a m p ; 2 3 3 ; & a m p ; 4 7 ; g e s t i o n & a m p ; 3 2 ; d e s & a m p ; 3 2 ; r i s q u e s < / d 1 p 1 : C u b e E l e m e n t N a m e > < d 1 p 1 : D i m e n s i o n N a m e > C a t e g o r i e s < / d 1 p 1 : D i m e n s i o n N a m e > < d 1 p 1 : I d > c 3 9 4 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 A n i m .   q u a l i t � / g e s t i o n   r i s q u e s < / d 1 p 1 : C u b e E l e m e n t L a b e l > < d 1 p 1 : C u b e E l e m e n t N a m e > A n i m & a m p ; 4 6 ; & a m p ; 3 2 ; q u a l i t & a m p ; 2 3 3 ; & a m p ; 4 7 ; g e s t i o n & a m p ; 3 2 ; r i s q u e s < / d 1 p 1 : C u b e E l e m e n t N a m e > < d 1 p 1 : D i m e n s i o n N a m e > C a t e g o r i e s < / d 1 p 1 : D i m e n s i o n N a m e > < d 1 p 1 : I d > c 3 9 5 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 C h a r g �   d e s   r e l a t i o n s   u s a g e r s < / d 1 p 1 : C u b e E l e m e n t L a b e l > < d 1 p 1 : C u b e E l e m e n t N a m e > C h a r g & a m p ; 2 3 3 ; & a m p ; 3 2 ; d e s & a m p ; 3 2 ; r e l a t i o n s & a m p ; 3 2 ; u s a g e r s < / d 1 p 1 : C u b e E l e m e n t N a m e > < d 1 p 1 : D i m e n s i o n N a m e > C a t e g o r i e s < / d 1 p 1 : D i m e n s i o n N a m e > < d 1 p 1 : I d > c 3 9 6 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 H y g i � n i s t e < / d 1 p 1 : C u b e E l e m e n t L a b e l > < d 1 p 1 : C u b e E l e m e n t N a m e > H y g i & a m p ; 2 3 3 ; n i s t e < / d 1 p 1 : C u b e E l e m e n t N a m e > < d 1 p 1 : D i m e n s i o n N a m e > C a t e g o r i e s < / d 1 p 1 : D i m e n s i o n N a m e > < d 1 p 1 : I d > c 3 9 7 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 b i o n e t t o y a g e < / d 1 p 1 : C u b e E l e m e n t L a b e l > < d 1 p 1 : C u b e E l e m e n t N a m e > E n c a d r a n t & a m p ; 3 2 ; b i o n e t t o y a g e < / d 1 p 1 : C u b e E l e m e n t N a m e > < d 1 p 1 : D i m e n s i o n N a m e > C a t e g o r i e s < / d 1 p 1 : D i m e n s i o n N a m e > < d 1 p 1 : I d > c 3 9 8 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 d e   b i o n e t t o y a g e < / d 1 p 1 : C u b e E l e m e n t L a b e l > < d 1 p 1 : C u b e E l e m e n t N a m e > A g e n t & a m p ; 3 2 ; d e & a m p ; 3 2 ; b i o n e t t o y a g e < / d 1 p 1 : C u b e E l e m e n t N a m e > < d 1 p 1 : D i m e n s i o n N a m e > C a t e g o r i e s < / d 1 p 1 : D i m e n s i o n N a m e > < d 1 p 1 : I d > c 3 9 9 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 d e   s t � r i l i s a t i o n < / d 1 p 1 : C u b e E l e m e n t L a b e l > < d 1 p 1 : C u b e E l e m e n t N a m e > E n c a d r a n t & a m p ; 3 2 ; d e & a m p ; 3 2 ; s t & a m p ; 2 3 3 ; r i l i s a t i o n < / d 1 p 1 : C u b e E l e m e n t N a m e > < d 1 p 1 : D i m e n s i o n N a m e > C a t e g o r i e s < / d 1 p 1 : D i m e n s i o n N a m e > < d 1 p 1 : I d > c 4 0 0 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 d e   s t � r i l i s a t i o n < / d 1 p 1 : C u b e E l e m e n t L a b e l > < d 1 p 1 : C u b e E l e m e n t N a m e > A g e n t & a m p ; 3 2 ; d e & a m p ; 3 2 ; s t & a m p ; 2 3 3 ; r i l i s a t i o n < / d 1 p 1 : C u b e E l e m e n t N a m e > < d 1 p 1 : D i m e n s i o n N a m e > C a t e g o r i e s < / d 1 p 1 : D i m e n s i o n N a m e > < d 1 p 1 : I d > c 4 0 1 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 B i o h y g i � n i s t e < / d 1 p 1 : C u b e E l e m e n t L a b e l > < d 1 p 1 : C u b e E l e m e n t N a m e > B i o h y g i & a m p ; 2 3 3 ; n i s t e < / d 1 p 1 : C u b e E l e m e n t N a m e > < d 1 p 1 : D i m e n s i o n N a m e > C a t e g o r i e s < / d 1 p 1 : D i m e n s i o n N a m e > < d 1 p 1 : I d > c 4 0 2 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 C o n s .   e n   p r � v .   d e s   r i s q u e s   p r o . < / d 1 p 1 : C u b e E l e m e n t L a b e l > < d 1 p 1 : C u b e E l e m e n t N a m e > C o n s & a m p ; 4 6 ; & a m p ; 3 2 ; e n & a m p ; 3 2 ; p r & a m p ; 2 3 3 ; v & a m p ; 4 6 ; & a m p ; 3 2 ; d e s & a m p ; 3 2 ; r i s q u e s & a m p ; 3 2 ; p r o & a m p ; 4 6 ; < / d 1 p 1 : C u b e E l e m e n t N a m e > < d 1 p 1 : D i m e n s i o n N a m e > C a t e g o r i e s < / d 1 p 1 : D i m e n s i o n N a m e > < d 1 p 1 : I d > c 4 0 3 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 C o n s .   e n v . e t   d � v .   d u r a b l e < / d 1 p 1 : C u b e E l e m e n t L a b e l > < d 1 p 1 : C u b e E l e m e n t N a m e > C o n s & a m p ; 4 6 ; & a m p ; 3 2 ; e n v & a m p ; 4 6 ; e t & a m p ; 3 2 ; d & a m p ; 2 3 3 ; v & a m p ; 4 6 ; & a m p ; 3 2 ; d u r a b l e < / d 1 p 1 : C u b e E l e m e n t N a m e > < d 1 p 1 : D i m e n s i o n N a m e > C a t e g o r i e s < / d 1 p 1 : D i m e n s i o n N a m e > < d 1 p 1 : I d > c 4 0 4 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 E n c a d .   s � c u .   p e r s o n n e s / b i e n s < / d 1 p 1 : C u b e E l e m e n t L a b e l > < d 1 p 1 : C u b e E l e m e n t N a m e > E n c a d & a m p ; 4 6 ; & a m p ; 3 2 ; s & a m p ; 2 3 3 ; c u & a m p ; 4 6 ; & a m p ; 3 2 ; p e r s o n n e s & a m p ; 4 7 ; b i e n s < / d 1 p 1 : C u b e E l e m e n t N a m e > < d 1 p 1 : D i m e n s i o n N a m e > C a t e g o r i e s < / d 1 p 1 : D i m e n s i o n N a m e > < d 1 p 1 : I d > c 4 0 5 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 d e   s � c u r i t �   i n c e n d i e < / d 1 p 1 : C u b e E l e m e n t L a b e l > < d 1 p 1 : C u b e E l e m e n t N a m e > A g e n t & a m p ; 3 2 ; d e & a m p ; 3 2 ; s & a m p ; 2 3 3 ; c u r i t & a m p ; 2 3 3 ; & a m p ; 3 2 ; i n c e n d i e < / d 1 p 1 : C u b e E l e m e n t N a m e > < d 1 p 1 : D i m e n s i o n N a m e > C a t e g o r i e s < / d 1 p 1 : D i m e n s i o n N a m e > < d 1 p 1 : I d > c 4 0 6 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 s � c u r i t �   i n c e n d i e < / d 1 p 1 : C u b e E l e m e n t L a b e l > < d 1 p 1 : C u b e E l e m e n t N a m e > E n c a d r a n t & a m p ; 3 2 ; s & a m p ; 2 3 3 ; c u r i t & a m p ; 2 3 3 ; & a m p ; 3 2 ; i n c e n d i e < / d 1 p 1 : C u b e E l e m e n t N a m e > < d 1 p 1 : D i m e n s i o n N a m e > C a t e g o r i e s < / d 1 p 1 : D i m e n s i o n N a m e > < d 1 p 1 : I d > c 4 0 7 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 p r � v / s � c u .   p e r s o n n e s / b i e n s < / d 1 p 1 : C u b e E l e m e n t L a b e l > < d 1 p 1 : C u b e E l e m e n t N a m e > A g e n t & a m p ; 3 2 ; p r & a m p ; 2 3 3 ; v & a m p ; 4 7 ; s & a m p ; 2 3 3 ; c u & a m p ; 4 6 ; & a m p ; 3 2 ; p e r s o n n e s & a m p ; 4 7 ; b i e n s < / d 1 p 1 : C u b e E l e m e n t N a m e > < d 1 p 1 : D i m e n s i o n N a m e > C a t e g o r i e s < / d 1 p 1 : D i m e n s i o n N a m e > < d 1 p 1 : I d > c 4 0 8 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 d e   l a   s � c u r i t � < / d 1 p 1 : C u b e E l e m e n t L a b e l > < d 1 p 1 : C u b e E l e m e n t N a m e > R e s p o n s a b l e & a m p ; 3 2 ; d e & a m p ; 3 2 ; l a & a m p ; 3 2 ; s & a m p ; 2 3 3 ; c u r i t & a m p ; 2 3 3 ; < / d 1 p 1 : C u b e E l e m e n t N a m e > < d 1 p 1 : D i m e n s i o n N a m e > C a t e g o r i e s < / d 1 p 1 : D i m e n s i o n N a m e > < d 1 p 1 : I d > c 4 0 9 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 C h a r g �   d e s   a p p l i .   i n f o r m a t i q u e s < / d 1 p 1 : C u b e E l e m e n t L a b e l > < d 1 p 1 : C u b e E l e m e n t N a m e > C h a r g & a m p ; 2 3 3 ; & a m p ; 3 2 ; d e s & a m p ; 3 2 ; a p p l i & a m p ; 4 6 ; & a m p ; 3 2 ; i n f o r m a t i q u e s < / d 1 p 1 : C u b e E l e m e n t N a m e > < d 1 p 1 : D i m e n s i o n N a m e > C a t e g o r i e s < / d 1 p 1 : D i m e n s i o n N a m e > < d 1 p 1 : I d > c 4 1 0 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 C h e f   d e   p r o j e t   i n f o r m a t i q u e < / d 1 p 1 : C u b e E l e m e n t L a b e l > < d 1 p 1 : C u b e E l e m e n t N a m e > C h e f & a m p ; 3 2 ; d e & a m p ; 3 2 ; p r o j e t & a m p ; 3 2 ; i n f o r m a t i q u e < / d 1 p 1 : C u b e E l e m e n t N a m e > < d 1 p 1 : D i m e n s i o n N a m e > C a t e g o r i e s < / d 1 p 1 : D i m e n s i o n N a m e > < d 1 p 1 : I d > c 4 1 1 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 A r c h i t e c t e   /   U r b a n i s t e   d u   S I < / d 1 p 1 : C u b e E l e m e n t L a b e l > < d 1 p 1 : C u b e E l e m e n t N a m e > A r c h i t e c t e & a m p ; 3 2 ; & a m p ; 4 7 ; & a m p ; 3 2 ; U r b a n i s t e & a m p ; 3 2 ; d u & a m p ; 3 2 ; S I < / d 1 p 1 : C u b e E l e m e n t N a m e > < d 1 p 1 : D i m e n s i o n N a m e > C a t e g o r i e s < / d 1 p 1 : D i m e n s i o n N a m e > < d 1 p 1 : I d > c 4 1 2 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 E x p e r t   t e c h n i q u e < / d 1 p 1 : C u b e E l e m e n t L a b e l > < d 1 p 1 : C u b e E l e m e n t N a m e > E x p e r t & a m p ; 3 2 ; t e c h n i q u e < / d 1 p 1 : C u b e E l e m e n t N a m e > < d 1 p 1 : D i m e n s i o n N a m e > C a t e g o r i e s < / d 1 p 1 : D i m e n s i o n N a m e > < d 1 p 1 : I d > c 4 1 3 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 R e s p .   s � c u .   s y s t .   d ' i n f o r m a t i o n < / d 1 p 1 : C u b e E l e m e n t L a b e l > < d 1 p 1 : C u b e E l e m e n t N a m e > R e s p & a m p ; 4 6 ; & a m p ; 3 2 ; s & a m p ; 2 3 3 ; c u & a m p ; 4 6 ; & a m p ; 3 2 ; s y s t & a m p ; 4 6 ; & a m p ; 3 2 ; d & a m p ; 3 9 ; i n f o r m a t i o n < / d 1 p 1 : C u b e E l e m e n t N a m e > < d 1 p 1 : D i m e n s i o n N a m e > C a t e g o r i e s < / d 1 p 1 : D i m e n s i o n N a m e > < d 1 p 1 : I d > c 4 1 4 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 I n t e r v / s u p .   i n f o r m a t i q u e   u t i l i s . < / d 1 p 1 : C u b e E l e m e n t L a b e l > < d 1 p 1 : C u b e E l e m e n t N a m e > I n t e r v & a m p ; 4 7 ; s u p & a m p ; 4 6 ; & a m p ; 3 2 ; i n f o r m a t i q u e & a m p ; 3 2 ; u t i l i s & a m p ; 4 6 ; < / d 1 p 1 : C u b e E l e m e n t N a m e > < d 1 p 1 : D i m e n s i o n N a m e > C a t e g o r i e s < / d 1 p 1 : D i m e n s i o n N a m e > < d 1 p 1 : I d > c 4 1 5 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 E x p l o i t a n t   t e c h n i q u e < / d 1 p 1 : C u b e E l e m e n t L a b e l > < d 1 p 1 : C u b e E l e m e n t N a m e > E x p l o i t a n t & a m p ; 3 2 ; t e c h n i q u e < / d 1 p 1 : C u b e E l e m e n t N a m e > < d 1 p 1 : D i m e n s i o n N a m e > C a t e g o r i e s < / d 1 p 1 : D i m e n s i o n N a m e > < d 1 p 1 : I d > c 4 1 6 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 A c c u e i l   -   S t a n d a r d < / d 1 p 1 : C u b e E l e m e n t L a b e l > < d 1 p 1 : C u b e E l e m e n t N a m e > E n c a d r a n t & a m p ; 3 2 ; A c c u e i l & a m p ; 3 2 ; & a m p ; 4 5 ; & a m p ; 3 2 ; S t a n d a r d < / d 1 p 1 : C u b e E l e m e n t N a m e > < d 1 p 1 : D i m e n s i o n N a m e > C a t e g o r i e s < / d 1 p 1 : D i m e n s i o n N a m e > < d 1 p 1 : I d > c 4 1 7 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 d ' a c c u e i l < / d 1 p 1 : C u b e E l e m e n t L a b e l > < d 1 p 1 : C u b e E l e m e n t N a m e > A g e n t & a m p ; 3 2 ; d & a m p ; 3 9 ; a c c u e i l < / d 1 p 1 : C u b e E l e m e n t N a m e > < d 1 p 1 : D i m e n s i o n N a m e > C a t e g o r i e s < / d 1 p 1 : D i m e n s i o n N a m e > < d 1 p 1 : I d > c 4 1 8 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 A s s i s t .   d e   r � g .   m � d i c a l e < / d 1 p 1 : C u b e E l e m e n t L a b e l > < d 1 p 1 : C u b e E l e m e n t N a m e > A s s i s t & a m p ; 4 6 ; & a m p ; 3 2 ; d e & a m p ; 3 2 ; r & a m p ; 2 3 3 ; g & a m p ; 4 6 ; & a m p ; 3 2 ; m & a m p ; 2 3 3 ; d i c a l e < / d 1 p 1 : C u b e E l e m e n t N a m e > < d 1 p 1 : D i m e n s i o n N a m e > C a t e g o r i e s < / d 1 p 1 : D i m e n s i o n N a m e > < d 1 p 1 : I d > c 4 1 9 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 E n c a d .   d e   d � p .   i n f o r m a t i o n   m � d . < / d 1 p 1 : C u b e E l e m e n t L a b e l > < d 1 p 1 : C u b e E l e m e n t N a m e > E n c a d & a m p ; 4 6 ; & a m p ; 3 2 ; d e & a m p ; 3 2 ; d & a m p ; 2 3 3 ; p & a m p ; 4 6 ; & a m p ; 3 2 ; i n f o r m a t i o n & a m p ; 3 2 ; m & a m p ; 2 3 3 ; d & a m p ; 4 6 ; < / d 1 p 1 : C u b e E l e m e n t N a m e > < d 1 p 1 : D i m e n s i o n N a m e > C a t e g o r i e s < / d 1 p 1 : D i m e n s i o n N a m e > < d 1 p 1 : I d > c 4 2 0 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 S e c r � t a i r e   m � d i c a l < / d 1 p 1 : C u b e E l e m e n t L a b e l > < d 1 p 1 : C u b e E l e m e n t N a m e > S e c r & a m p ; 2 3 3 ; t a i r e & a m p ; 3 2 ; m & a m p ; 2 3 3 ; d i c a l < / d 1 p 1 : C u b e E l e m e n t N a m e > < d 1 p 1 : D i m e n s i o n N a m e > C a t e g o r i e s < / d 1 p 1 : D i m e n s i o n N a m e > < d 1 p 1 : I d > c 4 2 1 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 E n c a d .   s e c r � t a r i a t s   m � d i c a u x < / d 1 p 1 : C u b e E l e m e n t L a b e l > < d 1 p 1 : C u b e E l e m e n t N a m e > E n c a d & a m p ; 4 6 ; & a m p ; 3 2 ; s e c r & a m p ; 2 3 3 ; t a r i a t s & a m p ; 3 2 ; m & a m p ; 2 3 3 ; d i c a u x < / d 1 p 1 : C u b e E l e m e n t N a m e > < d 1 p 1 : D i m e n s i o n N a m e > C a t e g o r i e s < / d 1 p 1 : D i m e n s i o n N a m e > < d 1 p 1 : I d > c 4 2 2 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 T e c h .   d ' i n f o r m a t i o n   m � d i c a l e < / d 1 p 1 : C u b e E l e m e n t L a b e l > < d 1 p 1 : C u b e E l e m e n t N a m e > T e c h & a m p ; 4 6 ; & a m p ; 3 2 ; d & a m p ; 3 9 ; i n f o r m a t i o n & a m p ; 3 2 ; m & a m p ; 2 3 3 ; d i c a l e < / d 1 p 1 : C u b e E l e m e n t N a m e > < d 1 p 1 : D i m e n s i o n N a m e > C a t e g o r i e s < / d 1 p 1 : D i m e n s i o n N a m e > < d 1 p 1 : I d > c 4 2 3 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 A n a l y s t e   d o n n � e s   a c t i v i t � s   h o s p . < / d 1 p 1 : C u b e E l e m e n t L a b e l > < d 1 p 1 : C u b e E l e m e n t N a m e > A n a l y s t e & a m p ; 3 2 ; d o n n & a m p ; 2 3 3 ; e s & a m p ; 3 2 ; a c t i v i t & a m p ; 2 3 3 ; s & a m p ; 3 2 ; h o s p & a m p ; 4 6 ; < / d 1 p 1 : C u b e E l e m e n t N a m e > < d 1 p 1 : D i m e n s i o n N a m e > C a t e g o r i e s < / d 1 p 1 : D i m e n s i o n N a m e > < d 1 p 1 : I d > c 4 2 4 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 S t a t i s t i c i e n < / d 1 p 1 : C u b e E l e m e n t L a b e l > < d 1 p 1 : C u b e E l e m e n t N a m e > S t a t i s t i c i e n < / d 1 p 1 : C u b e E l e m e n t N a m e > < d 1 p 1 : D i m e n s i o n N a m e > C a t e g o r i e s < / d 1 p 1 : D i m e n s i o n N a m e > < d 1 p 1 : I d > c 4 2 5 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 a r c h i v e s < / d 1 p 1 : C u b e E l e m e n t L a b e l > < d 1 p 1 : C u b e E l e m e n t N a m e > E n c a d r a n t & a m p ; 3 2 ; a r c h i v e s < / d 1 p 1 : C u b e E l e m e n t N a m e > < d 1 p 1 : D i m e n s i o n N a m e > C a t e g o r i e s < / d 1 p 1 : D i m e n s i o n N a m e > < d 1 p 1 : I d > c 4 2 6 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 A r c h i v i s t e < / d 1 p 1 : C u b e E l e m e n t L a b e l > < d 1 p 1 : C u b e E l e m e n t N a m e > A r c h i v i s t e < / d 1 p 1 : C u b e E l e m e n t N a m e > < d 1 p 1 : D i m e n s i o n N a m e > C a t e g o r i e s < / d 1 p 1 : D i m e n s i o n N a m e > < d 1 p 1 : I d > c 4 2 7 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 D o c u m e n t a l i s t e < / d 1 p 1 : C u b e E l e m e n t L a b e l > < d 1 p 1 : C u b e E l e m e n t N a m e > D o c u m e n t a l i s t e < / d 1 p 1 : C u b e E l e m e n t N a m e > < d 1 p 1 : D i m e n s i o n N a m e > C a t e g o r i e s < / d 1 p 1 : D i m e n s i o n N a m e > < d 1 p 1 : I d > c 4 2 8 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  d o c u m e n t a l i s t e < / d 1 p 1 : C u b e E l e m e n t L a b e l > < d 1 p 1 : C u b e E l e m e n t N a m e > E n c a d r a n t & a m p ; 3 2 ; d o c u m e n t a l i s t e < / d 1 p 1 : C u b e E l e m e n t N a m e > < d 1 p 1 : D i m e n s i o n N a m e > C a t e g o r i e s < / d 1 p 1 : D i m e n s i o n N a m e > < d 1 p 1 : I d > c 4 2 9 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 a r c h i v e s < / d 1 p 1 : C u b e E l e m e n t L a b e l > < d 1 p 1 : C u b e E l e m e n t N a m e > R e s p o n s a b l e & a m p ; 3 2 ; a r c h i v e s < / d 1 p 1 : C u b e E l e m e n t N a m e > < d 1 p 1 : D i m e n s i o n N a m e > C a t e g o r i e s < / d 1 p 1 : D i m e n s i o n N a m e > < d 1 p 1 : I d > c 4 3 0 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 B i b l i o t h � c a i r e < / d 1 p 1 : C u b e E l e m e n t L a b e l > < d 1 p 1 : C u b e E l e m e n t N a m e > B i b l i o t h & a m p ; 2 3 3 ; c a i r e < / d 1 p 1 : C u b e E l e m e n t N a m e > < d 1 p 1 : D i m e n s i o n N a m e > C a t e g o r i e s < / d 1 p 1 : D i m e n s i o n N a m e > < d 1 p 1 : I d > c 4 3 1 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 D i r .   d e   l a   l o g i s t i q u e / a c h a t s < / d 1 p 1 : C u b e E l e m e n t L a b e l > < d 1 p 1 : C u b e E l e m e n t N a m e > D i r & a m p ; 4 6 ; & a m p ; 3 2 ; d e & a m p ; 3 2 ; l a & a m p ; 3 2 ; l o g i s t i q u e & a m p ; 4 7 ; a c h a t s < / d 1 p 1 : C u b e E l e m e n t N a m e > < d 1 p 1 : D i m e n s i o n N a m e > C a t e g o r i e s < / d 1 p 1 : D i m e n s i o n N a m e > < d 1 p 1 : I d > c 4 3 2 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 D i r .   d e s   a f f a i r e s   g � n � r a l e s < / d 1 p 1 : C u b e E l e m e n t L a b e l > < d 1 p 1 : C u b e E l e m e n t N a m e > D i r & a m p ; 4 6 ; & a m p ; 3 2 ; d e s & a m p ; 3 2 ; a f f a i r e s & a m p ; 3 2 ; g & a m p ; 2 3 3 ; n & a m p ; 2 3 3 ; r a l e s < / d 1 p 1 : C u b e E l e m e n t N a m e > < d 1 p 1 : D i m e n s i o n N a m e > C a t e g o r i e s < / d 1 p 1 : D i m e n s i o n N a m e > < d 1 p 1 : I d > c 4 3 3 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 D i r .   s o i n s   e n   � t a b l i s s e m e n t < / d 1 p 1 : C u b e E l e m e n t L a b e l > < d 1 p 1 : C u b e E l e m e n t N a m e > D i r & a m p ; 4 6 ; & a m p ; 3 2 ; s o i n s & a m p ; 3 2 ; e n & a m p ; 3 2 ; & a m p ; 2 3 3 ; t a b l i s s e m e n t < / d 1 p 1 : C u b e E l e m e n t N a m e > < d 1 p 1 : D i m e n s i o n N a m e > C a t e g o r i e s < / d 1 p 1 : D i m e n s i o n N a m e > < d 1 p 1 : I d > c 4 3 4 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 D i r e c t e u r   d e s   f i n a n c e s < / d 1 p 1 : C u b e E l e m e n t L a b e l > < d 1 p 1 : C u b e E l e m e n t N a m e > D i r e c t e u r & a m p ; 3 2 ; d e s & a m p ; 3 2 ; f i n a n c e s < / d 1 p 1 : C u b e E l e m e n t N a m e > < d 1 p 1 : D i m e n s i o n N a m e > C a t e g o r i e s < / d 1 p 1 : D i m e n s i o n N a m e > < d 1 p 1 : I d > c 4 3 5 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 D i r .   s o i n s   e n   i n s t i t u t   d e   f o r m . < / d 1 p 1 : C u b e E l e m e n t L a b e l > < d 1 p 1 : C u b e E l e m e n t N a m e > D i r & a m p ; 4 6 ; & a m p ; 3 2 ; s o i n s & a m p ; 3 2 ; e n & a m p ; 3 2 ; i n s t i t u t & a m p ; 3 2 ; d e & a m p ; 3 2 ; f o r m & a m p ; 4 6 ; < / d 1 p 1 : C u b e E l e m e n t N a m e > < d 1 p 1 : D i m e n s i o n N a m e > C a t e g o r i e s < / d 1 p 1 : D i m e n s i o n N a m e > < d 1 p 1 : I d > c 4 3 6 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 D R H < / d 1 p 1 : C u b e E l e m e n t L a b e l > < d 1 p 1 : C u b e E l e m e n t N a m e > D R H < / d 1 p 1 : C u b e E l e m e n t N a m e > < d 1 p 1 : D i m e n s i o n N a m e > C a t e g o r i e s < / d 1 p 1 : D i m e n s i o n N a m e > < d 1 p 1 : I d > c 4 3 7 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 D i r e c t e u r   d e   l a   q u a l i t � < / d 1 p 1 : C u b e E l e m e n t L a b e l > < d 1 p 1 : C u b e E l e m e n t N a m e > D i r e c t e u r & a m p ; 3 2 ; d e & a m p ; 3 2 ; l a & a m p ; 3 2 ; q u a l i t & a m p ; 2 3 3 ; < / d 1 p 1 : C u b e E l e m e n t N a m e > < d 1 p 1 : D i m e n s i o n N a m e > C a t e g o r i e s < / d 1 p 1 : D i m e n s i o n N a m e > < d 1 p 1 : I d > c 4 3 8 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 D i r .   I n v e s t . / m a i n t e n a n c e < / d 1 p 1 : C u b e E l e m e n t L a b e l > < d 1 p 1 : C u b e E l e m e n t N a m e > D i r & a m p ; 4 6 ; & a m p ; 3 2 ; I n v e s t & a m p ; 4 6 ; & a m p ; 4 7 ; m a i n t e n a n c e < / d 1 p 1 : C u b e E l e m e n t N a m e > < d 1 p 1 : D i m e n s i o n N a m e > C a t e g o r i e s < / d 1 p 1 : D i m e n s i o n N a m e > < d 1 p 1 : I d > c 4 3 9 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 D i r .   d e s   a f f a i r e s   m � d i c a l e s < / d 1 p 1 : C u b e E l e m e n t L a b e l > < d 1 p 1 : C u b e E l e m e n t N a m e > D i r & a m p ; 4 6 ; & a m p ; 3 2 ; d e s & a m p ; 3 2 ; a f f a i r e s & a m p ; 3 2 ; m & a m p ; 2 3 3 ; d i c a l e s < / d 1 p 1 : C u b e E l e m e n t N a m e > < d 1 p 1 : D i m e n s i o n N a m e > C a t e g o r i e s < / d 1 p 1 : D i m e n s i o n N a m e > < d 1 p 1 : I d > c 4 4 0 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 D i r .   s y s t � m e s   d ' i n f o r m a t i o n < / d 1 p 1 : C u b e E l e m e n t L a b e l > < d 1 p 1 : C u b e E l e m e n t N a m e > D i r & a m p ; 4 6 ; & a m p ; 3 2 ; s y s t & a m p ; 2 3 2 ; m e s & a m p ; 3 2 ; d & a m p ; 3 9 ; i n f o r m a t i o n < / d 1 p 1 : C u b e E l e m e n t N a m e > < d 1 p 1 : D i m e n s i o n N a m e > C a t e g o r i e s < / d 1 p 1 : D i m e n s i o n N a m e > < d 1 p 1 : I d > c 4 4 1 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 D i r .   c o m m . / r e l a t i o n s   u s a g e r s < / d 1 p 1 : C u b e E l e m e n t L a b e l > < d 1 p 1 : C u b e E l e m e n t N a m e > D i r & a m p ; 4 6 ; & a m p ; 3 2 ; c o m m & a m p ; 4 6 ; & a m p ; 4 7 ; r e l a t i o n s & a m p ; 3 2 ; u s a g e r s < / d 1 p 1 : C u b e E l e m e n t N a m e > < d 1 p 1 : D i m e n s i o n N a m e > C a t e g o r i e s < / d 1 p 1 : D i m e n s i o n N a m e > < d 1 p 1 : I d > c 4 4 2 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 D i r .   d ' � t a b .   d e   s a n t � < / d 1 p 1 : C u b e E l e m e n t L a b e l > < d 1 p 1 : C u b e E l e m e n t N a m e > D i r & a m p ; 4 6 ; & a m p ; 3 2 ; d & a m p ; 3 9 ; & a m p ; 2 3 3 ; t a b & a m p ; 4 6 ; & a m p ; 3 2 ; d e & a m p ; 3 2 ; s a n t & a m p ; 2 3 3 ; < / d 1 p 1 : C u b e E l e m e n t N a m e > < d 1 p 1 : D i m e n s i o n N a m e > C a t e g o r i e s < / d 1 p 1 : D i m e n s i o n N a m e > < d 1 p 1 : I d > c 4 4 3 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 D i r e c t e u r   d e   s i t e / p � l e / p r o j e t s < / d 1 p 1 : C u b e E l e m e n t L a b e l > < d 1 p 1 : C u b e E l e m e n t N a m e > D i r e c t e u r & a m p ; 3 2 ; d e & a m p ; 3 2 ; s i t e & a m p ; 4 7 ; p & a m p ; 2 4 4 ; l e & a m p ; 4 7 ; p r o j e t s < / d 1 p 1 : C u b e E l e m e n t N a m e > < d 1 p 1 : D i m e n s i o n N a m e > C a t e g o r i e s < / d 1 p 1 : D i m e n s i o n N a m e > < d 1 p 1 : I d > c 4 4 4 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 D i r . d ' � t a b .   S o c .   e t   m � d i c o - s o c . < / d 1 p 1 : C u b e E l e m e n t L a b e l > < d 1 p 1 : C u b e E l e m e n t N a m e > D i r & a m p ; 4 6 ; d & a m p ; 3 9 ; & a m p ; 2 3 3 ; t a b & a m p ; 4 6 ; & a m p ; 3 2 ; S o c & a m p ; 4 6 ; & a m p ; 3 2 ; e t & a m p ; 3 2 ; m & a m p ; 2 3 3 ; d i c o & a m p ; 4 5 ; s o c & a m p ; 4 6 ; < / d 1 p 1 : C u b e E l e m e n t N a m e > < d 1 p 1 : D i m e n s i o n N a m e > C a t e g o r i e s < / d 1 p 1 : D i m e n s i o n N a m e > < d 1 p 1 : I d > c 4 4 5 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 R e s p o n s a b l e   R H < / d 1 p 1 : C u b e E l e m e n t L a b e l > < d 1 p 1 : C u b e E l e m e n t N a m e > R e s p o n s a b l e & a m p ; 3 2 ; R H < / d 1 p 1 : C u b e E l e m e n t N a m e > < d 1 p 1 : D i m e n s i o n N a m e > C a t e g o r i e s < / d 1 p 1 : D i m e n s i o n N a m e > < d 1 p 1 : I d > c 4 4 6 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 C h a r g �   d e   l a   f o r m .   c o n t i n u e < / d 1 p 1 : C u b e E l e m e n t L a b e l > < d 1 p 1 : C u b e E l e m e n t N a m e > C h a r g & a m p ; 2 3 3 ; & a m p ; 3 2 ; d e & a m p ; 3 2 ; l a & a m p ; 3 2 ; f o r m & a m p ; 4 6 ; & a m p ; 3 2 ; c o n t i n u e < / d 1 p 1 : C u b e E l e m e n t N a m e > < d 1 p 1 : D i m e n s i o n N a m e > C a t e g o r i e s < / d 1 p 1 : D i m e n s i o n N a m e > < d 1 p 1 : I d > c 4 4 7 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 C h a r g �   d u   d � v e l o p p e m e n t   d e s   R H < / d 1 p 1 : C u b e E l e m e n t L a b e l > < d 1 p 1 : C u b e E l e m e n t N a m e > C h a r g & a m p ; 2 3 3 ; & a m p ; 3 2 ; d u & a m p ; 3 2 ; d & a m p ; 2 3 3 ; v e l o p p e m e n t & a m p ; 3 2 ; d e s & a m p ; 3 2 ; R H < / d 1 p 1 : C u b e E l e m e n t N a m e > < d 1 p 1 : D i m e n s i o n N a m e > C a t e g o r i e s < / d 1 p 1 : D i m e n s i o n N a m e > < d 1 p 1 : I d > c 4 4 8 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 C h a r g �   d e s   r e l a t i o n s   s o c i a l e s < / d 1 p 1 : C u b e E l e m e n t L a b e l > < d 1 p 1 : C u b e E l e m e n t N a m e > C h a r g & a m p ; 2 3 3 ; & a m p ; 3 2 ; d e s & a m p ; 3 2 ; r e l a t i o n s & a m p ; 3 2 ; s o c i a l e s < / d 1 p 1 : C u b e E l e m e n t N a m e > < d 1 p 1 : D i m e n s i o n N a m e > C a t e g o r i e s < / d 1 p 1 : D i m e n s i o n N a m e > < d 1 p 1 : I d > c 4 4 9 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 G e s t .   d e s   r e s s o u r c e s   h u m a i n e s < / d 1 p 1 : C u b e E l e m e n t L a b e l > < d 1 p 1 : C u b e E l e m e n t N a m e > G e s t & a m p ; 4 6 ; & a m p ; 3 2 ; d e s & a m p ; 3 2 ; r e s s o u r c e s & a m p ; 3 2 ; h u m a i n e s < / d 1 p 1 : C u b e E l e m e n t N a m e > < d 1 p 1 : D i m e n s i o n N a m e > C a t e g o r i e s < / d 1 p 1 : D i m e n s i o n N a m e > < d 1 p 1 : I d > c 4 5 0 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 E n c a d .   g e s t i o n   d e s   R H < / d 1 p 1 : C u b e E l e m e n t L a b e l > < d 1 p 1 : C u b e E l e m e n t N a m e > E n c a d & a m p ; 4 6 ; & a m p ; 3 2 ; g e s t i o n & a m p ; 3 2 ; d e s & a m p ; 3 2 ; R H < / d 1 p 1 : C u b e E l e m e n t N a m e > < d 1 p 1 : D i m e n s i o n N a m e > C a t e g o r i e s < / d 1 p 1 : D i m e n s i o n N a m e > < d 1 p 1 : I d > c 4 5 1 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 C h a r g �   d e   l a   t r � s o r e r i e / d e t t e < / d 1 p 1 : C u b e E l e m e n t L a b e l > < d 1 p 1 : C u b e E l e m e n t N a m e > C h a r g & a m p ; 2 3 3 ; & a m p ; 3 2 ; d e & a m p ; 3 2 ; l a & a m p ; 3 2 ; t r & a m p ; 2 3 3 ; s o r e r i e & a m p ; 4 7 ; d e t t e < / d 1 p 1 : C u b e E l e m e n t N a m e > < d 1 p 1 : D i m e n s i o n N a m e > C a t e g o r i e s < / d 1 p 1 : D i m e n s i o n N a m e > < d 1 p 1 : I d > c 4 5 2 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 R e s p .   b u d g � t a i r e   e t   f i n a n c i e r < / d 1 p 1 : C u b e E l e m e n t L a b e l > < d 1 p 1 : C u b e E l e m e n t N a m e > R e s p & a m p ; 4 6 ; & a m p ; 3 2 ; b u d g & a m p ; 2 3 3 ; t a i r e & a m p ; 3 2 ; e t & a m p ; 3 2 ; f i n a n c i e r < / d 1 p 1 : C u b e E l e m e n t N a m e > < d 1 p 1 : D i m e n s i o n N a m e > C a t e g o r i e s < / d 1 p 1 : D i m e n s i o n N a m e > < d 1 p 1 : I d > c 4 5 3 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 G e s t .   a d m i s s i o n s   f r a i s   s � j o u r < / d 1 p 1 : C u b e E l e m e n t L a b e l > < d 1 p 1 : C u b e E l e m e n t N a m e > G e s t & a m p ; 4 6 ; & a m p ; 3 2 ; a d m i s s i o n s & a m p ; 3 2 ; f r a i s & a m p ; 3 2 ; s & a m p ; 2 3 3 ; j o u r < / d 1 p 1 : C u b e E l e m e n t N a m e > < d 1 p 1 : D i m e n s i o n N a m e > C a t e g o r i e s < / d 1 p 1 : D i m e n s i o n N a m e > < d 1 p 1 : I d > c 4 5 4 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 G e s t .   c o m p t a b l e   e t   a c h a t < / d 1 p 1 : C u b e E l e m e n t L a b e l > < d 1 p 1 : C u b e E l e m e n t N a m e > G e s t & a m p ; 4 6 ; & a m p ; 3 2 ; c o m p t a b l e & a m p ; 3 2 ; e t & a m p ; 3 2 ; a c h a t & a m p ; 3 2 ; < / d 1 p 1 : C u b e E l e m e n t N a m e > < d 1 p 1 : D i m e n s i o n N a m e > C a t e g o r i e s < / d 1 p 1 : D i m e n s i o n N a m e > < d 1 p 1 : I d > c 4 5 5 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 G e s t i o n n a i r e   f i n a n c e s < / d 1 p 1 : C u b e E l e m e n t L a b e l > < d 1 p 1 : C u b e E l e m e n t N a m e > G e s t i o n n a i r e & a m p ; 3 2 ; f i n a n c e s & a m p ; 3 2 ; < / d 1 p 1 : C u b e E l e m e n t N a m e > < d 1 p 1 : D i m e n s i o n N a m e > C a t e g o r i e s < / d 1 p 1 : D i m e n s i o n N a m e > < d 1 p 1 : I d > c 4 5 6 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 C o n t r � l e u r   d e   g e s t i o n < / d 1 p 1 : C u b e E l e m e n t L a b e l > < d 1 p 1 : C u b e E l e m e n t N a m e > C o n t r & a m p ; 2 4 4 ; l e u r & a m p ; 3 2 ; d e & a m p ; 3 2 ; g e s t i o n < / d 1 p 1 : C u b e E l e m e n t N a m e > < d 1 p 1 : D i m e n s i o n N a m e > C a t e g o r i e s < / d 1 p 1 : D i m e n s i o n N a m e > < d 1 p 1 : I d > c 4 5 7 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 C o n s e i l l e r   e n   o r g a n i s a t i o n < / d 1 p 1 : C u b e E l e m e n t L a b e l > < d 1 p 1 : C u b e E l e m e n t N a m e > C o n s e i l l e r & a m p ; 3 2 ; e n & a m p ; 3 2 ; o r g a n i s a t i o n < / d 1 p 1 : C u b e E l e m e n t N a m e > < d 1 p 1 : D i m e n s i o n N a m e > C a t e g o r i e s < / d 1 p 1 : D i m e n s i o n N a m e > < d 1 p 1 : I d > c 4 5 8 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 G e s t i o n n a i r e   d e   d o n n � e s < / d 1 p 1 : C u b e E l e m e n t L a b e l > < d 1 p 1 : C u b e E l e m e n t N a m e > G e s t i o n n a i r e & a m p ; 3 2 ; d e & a m p ; 3 2 ; d o n n & a m p ; 2 3 3 ; e s < / d 1 p 1 : C u b e E l e m e n t N a m e > < d 1 p 1 : D i m e n s i o n N a m e > C a t e g o r i e s < / d 1 p 1 : D i m e n s i o n N a m e > < d 1 p 1 : I d > c 4 5 9 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 C o n s e i l l e r   j u r i d i q u e < / d 1 p 1 : C u b e E l e m e n t L a b e l > < d 1 p 1 : C u b e E l e m e n t N a m e > C o n s e i l l e r & a m p ; 3 2 ; j u r i d i q u e < / d 1 p 1 : C u b e E l e m e n t N a m e > < d 1 p 1 : D i m e n s i o n N a m e > C a t e g o r i e s < / d 1 p 1 : D i m e n s i o n N a m e > < d 1 p 1 : I d > c 4 6 0 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 C h a r g �   v a l o r i s a t i o n   r e c h e r c h e < / d 1 p 1 : C u b e E l e m e n t L a b e l > < d 1 p 1 : C u b e E l e m e n t N a m e > C h a r g & a m p ; 2 3 3 ; & a m p ; 3 2 ; v a l o r i s a t i o n & a m p ; 3 2 ; r e c h e r c h e < / d 1 p 1 : C u b e E l e m e n t N a m e > < d 1 p 1 : D i m e n s i o n N a m e > C a t e g o r i e s < / d 1 p 1 : D i m e n s i o n N a m e > < d 1 p 1 : I d > c 4 6 1 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 C h a r g �   d e   c o m m u n i c a t i o n < / d 1 p 1 : C u b e E l e m e n t L a b e l > < d 1 p 1 : C u b e E l e m e n t N a m e > C h a r g & a m p ; 2 3 3 ; & a m p ; 3 2 ; d e & a m p ; 3 2 ; c o m m u n i c a t i o n < / d 1 p 1 : C u b e E l e m e n t N a m e > < d 1 p 1 : D i m e n s i o n N a m e > C a t e g o r i e s < / d 1 p 1 : D i m e n s i o n N a m e > < d 1 p 1 : I d > c 4 6 2 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 W e b m e s t r e   � d i t o r i a l < / d 1 p 1 : C u b e E l e m e n t L a b e l > < d 1 p 1 : C u b e E l e m e n t N a m e > W e b m e s t r e & a m p ; 3 2 ; & a m p ; 2 3 3 ; d i t o r i a l < / d 1 p 1 : C u b e E l e m e n t N a m e > < d 1 p 1 : D i m e n s i o n N a m e > C a t e g o r i e s < / d 1 p 1 : D i m e n s i o n N a m e > < d 1 p 1 : I d > c 4 6 3 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 T e c h .   c o m m u n i c a t i o n   m u l t i m � d i a < / d 1 p 1 : C u b e E l e m e n t L a b e l > < d 1 p 1 : C u b e E l e m e n t N a m e > T e c h & a m p ; 4 6 ; & a m p ; 3 2 ; c o m m u n i c a t i o n & a m p ; 3 2 ; m u l t i m & a m p ; 2 3 3 ; d i a < / d 1 p 1 : C u b e E l e m e n t N a m e > < d 1 p 1 : D i m e n s i o n N a m e > C a t e g o r i e s < / d 1 p 1 : D i m e n s i o n N a m e > < d 1 p 1 : I d > c 4 6 4 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 A g e n t   d e   g e s t i o n   a d m i n . < / d 1 p 1 : C u b e E l e m e n t L a b e l > < d 1 p 1 : C u b e E l e m e n t N a m e > A g e n t & a m p ; 3 2 ; d e & a m p ; 3 2 ; g e s t i o n & a m p ; 3 2 ; a d m i n & a m p ; 4 6 ; < / d 1 p 1 : C u b e E l e m e n t N a m e > < d 1 p 1 : D i m e n s i o n N a m e > C a t e g o r i e s < / d 1 p 1 : D i m e n s i o n N a m e > < d 1 p 1 : I d > c 4 6 5 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 S e c r � t a i r e < / d 1 p 1 : C u b e E l e m e n t L a b e l > < d 1 p 1 : C u b e E l e m e n t N a m e > S e c r & a m p ; 2 3 3 ; t a i r e < / d 1 p 1 : C u b e E l e m e n t N a m e > < d 1 p 1 : D i m e n s i o n N a m e > C a t e g o r i e s < / d 1 p 1 : D i m e n s i o n N a m e > < d 1 p 1 : I d > c 4 6 6 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 C a d r e   a d m i n i s t r a t i f   d e   p � l e < / d 1 p 1 : C u b e E l e m e n t L a b e l > < d 1 p 1 : C u b e E l e m e n t N a m e > C a d r e & a m p ; 3 2 ; a d m i n i s t r a t i f & a m p ; 3 2 ; d e & a m p ; 3 2 ; p & a m p ; 2 4 4 ; l e < / d 1 p 1 : C u b e E l e m e n t N a m e > < d 1 p 1 : D i m e n s i o n N a m e > C a t e g o r i e s < / d 1 p 1 : D i m e n s i o n N a m e > < d 1 p 1 : I d > c 4 6 7 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 M � t i e r   n o n   r e n s e i g n � < / d 1 p 1 : C u b e E l e m e n t L a b e l > < d 1 p 1 : C u b e E l e m e n t N a m e > M & a m p ; 2 3 3 ; t i e r & a m p ; 3 2 ; n o n & a m p ; 3 2 ; r e n s e i g n & a m p ; 2 3 3 ; < / d 1 p 1 : C u b e E l e m e n t N a m e > < d 1 p 1 : D i m e n s i o n N a m e > C a t e g o r i e s < / d 1 p 1 : D i m e n s i o n N a m e > < d 1 p 1 : I d > c 4 6 8 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 # # a r r o n d i # # < / d 1 p 1 : C u b e E l e m e n t L a b e l > < d 1 p 1 : C u b e E l e m e n t N a m e > _ & a m p ; 3 5 ; & a m p ; 3 5 ; a r r o n d i & a m p ; 3 5 ; & a m p ; 3 5 ; < / d 1 p 1 : C u b e E l e m e n t N a m e > < d 1 p 1 : D i m e n s i o n N a m e > C a t e g o r i e s < / d 1 p 1 : D i m e n s i o n N a m e > < d 1 p 1 : I d > c 4 6 9 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< / d 1 p 1 : C u b e E l e m e n t L a b e l > < d 1 p 1 : C u b e E l e m e n t N a m e > C o d e & a m p ; 3 2 ; M & a m p ; 2 3 3 ; t i e r _ 1 < / d 1 p 1 : C u b e E l e m e n t N a m e > < d 1 p 1 : D i m e n s i o n N a m e > C a t e g o r i e s < / d 1 p 1 : D i m e n s i o n N a m e > < d 1 p 1 : I d > c 4 7 0 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 2 5 F 1 0 < / d 1 p 1 : C u b e E l e m e n t L a b e l > < d 1 p 1 : C u b e E l e m e n t N a m e > _ 2 5 F 1 0 < / d 1 p 1 : C u b e E l e m e n t N a m e > < d 1 p 1 : D i m e n s i o n N a m e > C a t e g o r i e s < / d 1 p 1 : D i m e n s i o n N a m e > < d 1 p 1 : I d > c 4 7 1 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 2 5 F 2 0 < / d 1 p 1 : C u b e E l e m e n t L a b e l > < d 1 p 1 : C u b e E l e m e n t N a m e > _ 2 5 F 2 0 < / d 1 p 1 : C u b e E l e m e n t N a m e > < d 1 p 1 : D i m e n s i o n N a m e > C a t e g o r i e s < / d 1 p 1 : D i m e n s i o n N a m e > < d 1 p 1 : I d > c 4 7 2 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 2 5 F 3 0 < / d 1 p 1 : C u b e E l e m e n t L a b e l > < d 1 p 1 : C u b e E l e m e n t N a m e > _ 2 5 F 3 0 < / d 1 p 1 : C u b e E l e m e n t N a m e > < d 1 p 1 : D i m e n s i o n N a m e > C a t e g o r i e s < / d 1 p 1 : D i m e n s i o n N a m e > < d 1 p 1 : I d > c 4 7 3 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 2 5 F 4 0 < / d 1 p 1 : C u b e E l e m e n t L a b e l > < d 1 p 1 : C u b e E l e m e n t N a m e > _ 2 5 F 4 0 < / d 1 p 1 : C u b e E l e m e n t N a m e > < d 1 p 1 : D i m e n s i o n N a m e > C a t e g o r i e s < / d 1 p 1 : D i m e n s i o n N a m e > < d 1 p 1 : I d > c 4 7 4 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 2 5 M 1 0 < / d 1 p 1 : C u b e E l e m e n t L a b e l > < d 1 p 1 : C u b e E l e m e n t N a m e > _ 2 5 M 1 0 < / d 1 p 1 : C u b e E l e m e n t N a m e > < d 1 p 1 : D i m e n s i o n N a m e > C a t e g o r i e s < / d 1 p 1 : D i m e n s i o n N a m e > < d 1 p 1 : I d > c 4 7 5 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 2 5 M 2 0 < / d 1 p 1 : C u b e E l e m e n t L a b e l > < d 1 p 1 : C u b e E l e m e n t N a m e > _ 2 5 M 2 0 < / d 1 p 1 : C u b e E l e m e n t N a m e > < d 1 p 1 : D i m e n s i o n N a m e > C a t e g o r i e s < / d 1 p 1 : D i m e n s i o n N a m e > < d 1 p 1 : I d > c 4 7 6 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 2 5 M 3 0 < / d 1 p 1 : C u b e E l e m e n t L a b e l > < d 1 p 1 : C u b e E l e m e n t N a m e > _ 2 5 M 3 0 < / d 1 p 1 : C u b e E l e m e n t N a m e > < d 1 p 1 : D i m e n s i o n N a m e > C a t e g o r i e s < / d 1 p 1 : D i m e n s i o n N a m e > < d 1 p 1 : I d > c 4 7 7 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 2 5 M 4 0 < / d 1 p 1 : C u b e E l e m e n t L a b e l > < d 1 p 1 : C u b e E l e m e n t N a m e > _ 2 5 M 4 0 < / d 1 p 1 : C u b e E l e m e n t N a m e > < d 1 p 1 : D i m e n s i o n N a m e > C a t e g o r i e s < / d 1 p 1 : D i m e n s i o n N a m e > < d 1 p 1 : I d > c 4 7 8 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 2 5 I 1 0 < / d 1 p 1 : C u b e E l e m e n t L a b e l > < d 1 p 1 : C u b e E l e m e n t N a m e > _ 2 5 I 1 0 < / d 1 p 1 : C u b e E l e m e n t N a m e > < d 1 p 1 : D i m e n s i o n N a m e > C a t e g o r i e s < / d 1 p 1 : D i m e n s i o n N a m e > < d 1 p 1 : I d > c 4 7 9 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 2 5 I 2 0 < / d 1 p 1 : C u b e E l e m e n t L a b e l > < d 1 p 1 : C u b e E l e m e n t N a m e > _ 2 5 I 2 0 < / d 1 p 1 : C u b e E l e m e n t N a m e > < d 1 p 1 : D i m e n s i o n N a m e > C a t e g o r i e s < / d 1 p 1 : D i m e n s i o n N a m e > < d 1 p 1 : I d > c 4 8 0 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 2 5 I 3 0 < / d 1 p 1 : C u b e E l e m e n t L a b e l > < d 1 p 1 : C u b e E l e m e n t N a m e > _ 2 5 I 3 0 < / d 1 p 1 : C u b e E l e m e n t N a m e > < d 1 p 1 : D i m e n s i o n N a m e > C a t e g o r i e s < / d 1 p 1 : D i m e n s i o n N a m e > < d 1 p 1 : I d > c 4 8 1 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 2 5 I 4 0 < / d 1 p 1 : C u b e E l e m e n t L a b e l > < d 1 p 1 : C u b e E l e m e n t N a m e > _ 2 5 I 4 0 < / d 1 p 1 : C u b e E l e m e n t N a m e > < d 1 p 1 : D i m e n s i o n N a m e > C a t e g o r i e s < / d 1 p 1 : D i m e n s i o n N a m e > < d 1 p 1 : I d > c 4 8 2 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 2 5 R 1 0 < / d 1 p 1 : C u b e E l e m e n t L a b e l > < d 1 p 1 : C u b e E l e m e n t N a m e > _ 2 5 R 1 0 < / d 1 p 1 : C u b e E l e m e n t N a m e > < d 1 p 1 : D i m e n s i o n N a m e > C a t e g o r i e s < / d 1 p 1 : D i m e n s i o n N a m e > < d 1 p 1 : I d > c 4 8 3 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 2 5 R 2 0 < / d 1 p 1 : C u b e E l e m e n t L a b e l > < d 1 p 1 : C u b e E l e m e n t N a m e > _ 2 5 R 2 0 < / d 1 p 1 : C u b e E l e m e n t N a m e > < d 1 p 1 : D i m e n s i o n N a m e > C a t e g o r i e s < / d 1 p 1 : D i m e n s i o n N a m e > < d 1 p 1 : I d > c 4 8 4 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 2 5 R 3 0 < / d 1 p 1 : C u b e E l e m e n t L a b e l > < d 1 p 1 : C u b e E l e m e n t N a m e > _ 2 5 R 3 0 < / d 1 p 1 : C u b e E l e m e n t N a m e > < d 1 p 1 : D i m e n s i o n N a m e > C a t e g o r i e s < / d 1 p 1 : D i m e n s i o n N a m e > < d 1 p 1 : I d > c 4 8 5 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 2 5 R 4 0 < / d 1 p 1 : C u b e E l e m e n t L a b e l > < d 1 p 1 : C u b e E l e m e n t N a m e > _ 2 5 R 4 0 < / d 1 p 1 : C u b e E l e m e n t N a m e > < d 1 p 1 : D i m e n s i o n N a m e > C a t e g o r i e s < / d 1 p 1 : D i m e n s i o n N a m e > < d 1 p 1 : I d > c 4 8 6 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 2 5 R 5 0 < / d 1 p 1 : C u b e E l e m e n t L a b e l > < d 1 p 1 : C u b e E l e m e n t N a m e > _ 2 5 R 5 0 < / d 1 p 1 : C u b e E l e m e n t N a m e > < d 1 p 1 : D i m e n s i o n N a m e > C a t e g o r i e s < / d 1 p 1 : D i m e n s i o n N a m e > < d 1 p 1 : I d > c 4 8 7 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 2 5 R 7 0 < / d 1 p 1 : C u b e E l e m e n t L a b e l > < d 1 p 1 : C u b e E l e m e n t N a m e > _ 2 5 R 7 0 < / d 1 p 1 : C u b e E l e m e n t N a m e > < d 1 p 1 : D i m e n s i o n N a m e > C a t e g o r i e s < / d 1 p 1 : D i m e n s i o n N a m e > < d 1 p 1 : I d > c 4 8 8 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 2 5 R 8 0 < / d 1 p 1 : C u b e E l e m e n t L a b e l > < d 1 p 1 : C u b e E l e m e n t N a m e > _ 2 5 R 8 0 < / d 1 p 1 : C u b e E l e m e n t N a m e > < d 1 p 1 : D i m e n s i o n N a m e > C a t e g o r i e s < / d 1 p 1 : D i m e n s i o n N a m e > < d 1 p 1 : I d > c 4 8 9 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 4 0 F 1 0 < / d 1 p 1 : C u b e E l e m e n t L a b e l > < d 1 p 1 : C u b e E l e m e n t N a m e > _ 4 0 F 1 0 < / d 1 p 1 : C u b e E l e m e n t N a m e > < d 1 p 1 : D i m e n s i o n N a m e > C a t e g o r i e s < / d 1 p 1 : D i m e n s i o n N a m e > < d 1 p 1 : I d > c 4 9 0 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 4 0 F 2 0 < / d 1 p 1 : C u b e E l e m e n t L a b e l > < d 1 p 1 : C u b e E l e m e n t N a m e > _ 4 0 F 2 0 < / d 1 p 1 : C u b e E l e m e n t N a m e > < d 1 p 1 : D i m e n s i o n N a m e > C a t e g o r i e s < / d 1 p 1 : D i m e n s i o n N a m e > < d 1 p 1 : I d > c 4 9 1 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 4 0 F 3 0 < / d 1 p 1 : C u b e E l e m e n t L a b e l > < d 1 p 1 : C u b e E l e m e n t N a m e > _ 4 0 F 3 0 < / d 1 p 1 : C u b e E l e m e n t N a m e > < d 1 p 1 : D i m e n s i o n N a m e > C a t e g o r i e s < / d 1 p 1 : D i m e n s i o n N a m e > < d 1 p 1 : I d > c 4 9 2 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 4 0 M 1 0 < / d 1 p 1 : C u b e E l e m e n t L a b e l > < d 1 p 1 : C u b e E l e m e n t N a m e > _ 4 0 M 1 0 < / d 1 p 1 : C u b e E l e m e n t N a m e > < d 1 p 1 : D i m e n s i o n N a m e > C a t e g o r i e s < / d 1 p 1 : D i m e n s i o n N a m e > < d 1 p 1 : I d > c 4 9 3 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 4 0 M 2 0 < / d 1 p 1 : C u b e E l e m e n t L a b e l > < d 1 p 1 : C u b e E l e m e n t N a m e > _ 4 0 M 2 0 < / d 1 p 1 : C u b e E l e m e n t N a m e > < d 1 p 1 : D i m e n s i o n N a m e > C a t e g o r i e s < / d 1 p 1 : D i m e n s i o n N a m e > < d 1 p 1 : I d > c 4 9 4 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 4 0 M 3 0 < / d 1 p 1 : C u b e E l e m e n t L a b e l > < d 1 p 1 : C u b e E l e m e n t N a m e > _ 4 0 M 3 0 < / d 1 p 1 : C u b e E l e m e n t N a m e > < d 1 p 1 : D i m e n s i o n N a m e > C a t e g o r i e s < / d 1 p 1 : D i m e n s i o n N a m e > < d 1 p 1 : I d > c 4 9 5 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 4 0 M 4 0 < / d 1 p 1 : C u b e E l e m e n t L a b e l > < d 1 p 1 : C u b e E l e m e n t N a m e > _ 4 0 M 4 0 < / d 1 p 1 : C u b e E l e m e n t N a m e > < d 1 p 1 : D i m e n s i o n N a m e > C a t e g o r i e s < / d 1 p 1 : D i m e n s i o n N a m e > < d 1 p 1 : I d > c 4 9 6 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 4 0 M 5 0 < / d 1 p 1 : C u b e E l e m e n t L a b e l > < d 1 p 1 : C u b e E l e m e n t N a m e > _ 4 0 M 5 0 < / d 1 p 1 : C u b e E l e m e n t N a m e > < d 1 p 1 : D i m e n s i o n N a m e > C a t e g o r i e s < / d 1 p 1 : D i m e n s i o n N a m e > < d 1 p 1 : I d > c 4 9 7 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 4 0 M 6 0 < / d 1 p 1 : C u b e E l e m e n t L a b e l > < d 1 p 1 : C u b e E l e m e n t N a m e > _ 4 0 M 6 0 < / d 1 p 1 : C u b e E l e m e n t N a m e > < d 1 p 1 : D i m e n s i o n N a m e > C a t e g o r i e s < / d 1 p 1 : D i m e n s i o n N a m e > < d 1 p 1 : I d > c 4 9 8 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 4 0 L 1 0 < / d 1 p 1 : C u b e E l e m e n t L a b e l > < d 1 p 1 : C u b e E l e m e n t N a m e > _ 4 0 L 1 0 < / d 1 p 1 : C u b e E l e m e n t N a m e > < d 1 p 1 : D i m e n s i o n N a m e > C a t e g o r i e s < / d 1 p 1 : D i m e n s i o n N a m e > < d 1 p 1 : I d > c 4 9 9 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 4 0 L 2 0 < / d 1 p 1 : C u b e E l e m e n t L a b e l > < d 1 p 1 : C u b e E l e m e n t N a m e > _ 4 0 L 2 0 < / d 1 p 1 : C u b e E l e m e n t N a m e > < d 1 p 1 : D i m e n s i o n N a m e > C a t e g o r i e s < / d 1 p 1 : D i m e n s i o n N a m e > < d 1 p 1 : I d > c 5 0 0 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 4 0 L 3 0 < / d 1 p 1 : C u b e E l e m e n t L a b e l > < d 1 p 1 : C u b e E l e m e n t N a m e > _ 4 0 L 3 0 < / d 1 p 1 : C u b e E l e m e n t N a m e > < d 1 p 1 : D i m e n s i o n N a m e > C a t e g o r i e s < / d 1 p 1 : D i m e n s i o n N a m e > < d 1 p 1 : I d > c 5 0 1 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 4 0 L 4 0 < / d 1 p 1 : C u b e E l e m e n t L a b e l > < d 1 p 1 : C u b e E l e m e n t N a m e > _ 4 0 L 4 0 < / d 1 p 1 : C u b e E l e m e n t N a m e > < d 1 p 1 : D i m e n s i o n N a m e > C a t e g o r i e s < / d 1 p 1 : D i m e n s i o n N a m e > < d 1 p 1 : I d > c 5 0 2 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 4 0 L 5 0 < / d 1 p 1 : C u b e E l e m e n t L a b e l > < d 1 p 1 : C u b e E l e m e n t N a m e > _ 4 0 L 5 0 < / d 1 p 1 : C u b e E l e m e n t N a m e > < d 1 p 1 : D i m e n s i o n N a m e > C a t e g o r i e s < / d 1 p 1 : D i m e n s i o n N a m e > < d 1 p 1 : I d > c 5 0 3 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 4 0 L 7 0 < / d 1 p 1 : C u b e E l e m e n t L a b e l > < d 1 p 1 : C u b e E l e m e n t N a m e > _ 4 0 L 7 0 < / d 1 p 1 : C u b e E l e m e n t N a m e > < d 1 p 1 : D i m e n s i o n N a m e > C a t e g o r i e s < / d 1 p 1 : D i m e n s i o n N a m e > < d 1 p 1 : I d > c 5 0 4 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 2 0 X 1 0 < / d 1 p 1 : C u b e E l e m e n t L a b e l > < d 1 p 1 : C u b e E l e m e n t N a m e > _ 2 0 X 1 0 < / d 1 p 1 : C u b e E l e m e n t N a m e > < d 1 p 1 : D i m e n s i o n N a m e > C a t e g o r i e s < / d 1 p 1 : D i m e n s i o n N a m e > < d 1 p 1 : I d > c 5 0 5 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 2 0 X 2 0 < / d 1 p 1 : C u b e E l e m e n t L a b e l > < d 1 p 1 : C u b e E l e m e n t N a m e > _ 2 0 X 2 0 < / d 1 p 1 : C u b e E l e m e n t N a m e > < d 1 p 1 : D i m e n s i o n N a m e > C a t e g o r i e s < / d 1 p 1 : D i m e n s i o n N a m e > < d 1 p 1 : I d > c 5 0 6 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 2 0 R 2 0 < / d 1 p 1 : C u b e E l e m e n t L a b e l > < d 1 p 1 : C u b e E l e m e n t N a m e > _ 2 0 R 2 0 < / d 1 p 1 : C u b e E l e m e n t N a m e > < d 1 p 1 : D i m e n s i o n N a m e > C a t e g o r i e s < / d 1 p 1 : D i m e n s i o n N a m e > < d 1 p 1 : I d > c 5 0 7 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 2 0 R 3 0 < / d 1 p 1 : C u b e E l e m e n t L a b e l > < d 1 p 1 : C u b e E l e m e n t N a m e > _ 2 0 R 3 0 < / d 1 p 1 : C u b e E l e m e n t N a m e > < d 1 p 1 : D i m e n s i o n N a m e > C a t e g o r i e s < / d 1 p 1 : D i m e n s i o n N a m e > < d 1 p 1 : I d > c 5 0 8 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 2 0 M 1 0 < / d 1 p 1 : C u b e E l e m e n t L a b e l > < d 1 p 1 : C u b e E l e m e n t N a m e > _ 2 0 M 1 0 < / d 1 p 1 : C u b e E l e m e n t N a m e > < d 1 p 1 : D i m e n s i o n N a m e > C a t e g o r i e s < / d 1 p 1 : D i m e n s i o n N a m e > < d 1 p 1 : I d > c 5 0 9 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 2 0 M 2 0 < / d 1 p 1 : C u b e E l e m e n t L a b e l > < d 1 p 1 : C u b e E l e m e n t N a m e > _ 2 0 M 2 0 < / d 1 p 1 : C u b e E l e m e n t N a m e > < d 1 p 1 : D i m e n s i o n N a m e > C a t e g o r i e s < / d 1 p 1 : D i m e n s i o n N a m e > < d 1 p 1 : I d > c 5 1 0 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 2 0 M 3 0 < / d 1 p 1 : C u b e E l e m e n t L a b e l > < d 1 p 1 : C u b e E l e m e n t N a m e > _ 2 0 M 3 0 < / d 1 p 1 : C u b e E l e m e n t N a m e > < d 1 p 1 : D i m e n s i o n N a m e > C a t e g o r i e s < / d 1 p 1 : D i m e n s i o n N a m e > < d 1 p 1 : I d > c 5 1 1 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 2 0 F 1 0 < / d 1 p 1 : C u b e E l e m e n t L a b e l > < d 1 p 1 : C u b e E l e m e n t N a m e > _ 2 0 F 1 0 < / d 1 p 1 : C u b e E l e m e n t N a m e > < d 1 p 1 : D i m e n s i o n N a m e > C a t e g o r i e s < / d 1 p 1 : D i m e n s i o n N a m e > < d 1 p 1 : I d > c 5 1 2 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 2 0 F 2 0 < / d 1 p 1 : C u b e E l e m e n t L a b e l > < d 1 p 1 : C u b e E l e m e n t N a m e > _ 2 0 F 2 0 < / d 1 p 1 : C u b e E l e m e n t N a m e > < d 1 p 1 : D i m e n s i o n N a m e > C a t e g o r i e s < / d 1 p 1 : D i m e n s i o n N a m e > < d 1 p 1 : I d > c 5 1 3 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 2 0 F 7 0 < / d 1 p 1 : C u b e E l e m e n t L a b e l > < d 1 p 1 : C u b e E l e m e n t N a m e > _ 2 0 F 7 0 < / d 1 p 1 : C u b e E l e m e n t N a m e > < d 1 p 1 : D i m e n s i o n N a m e > C a t e g o r i e s < / d 1 p 1 : D i m e n s i o n N a m e > < d 1 p 1 : I d > c 5 1 4 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 2 0 L 1 0 < / d 1 p 1 : C u b e E l e m e n t L a b e l > < d 1 p 1 : C u b e E l e m e n t N a m e > _ 2 0 L 1 0 < / d 1 p 1 : C u b e E l e m e n t N a m e > < d 1 p 1 : D i m e n s i o n N a m e > C a t e g o r i e s < / d 1 p 1 : D i m e n s i o n N a m e > < d 1 p 1 : I d > c 5 1 5 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 2 0 L 2 0 < / d 1 p 1 : C u b e E l e m e n t L a b e l > < d 1 p 1 : C u b e E l e m e n t N a m e > _ 2 0 L 2 0 < / d 1 p 1 : C u b e E l e m e n t N a m e > < d 1 p 1 : D i m e n s i o n N a m e > C a t e g o r i e s < / d 1 p 1 : D i m e n s i o n N a m e > < d 1 p 1 : I d > c 5 1 6 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 2 0 L 4 0 < / d 1 p 1 : C u b e E l e m e n t L a b e l > < d 1 p 1 : C u b e E l e m e n t N a m e > _ 2 0 L 4 0 < / d 1 p 1 : C u b e E l e m e n t N a m e > < d 1 p 1 : D i m e n s i o n N a m e > C a t e g o r i e s < / d 1 p 1 : D i m e n s i o n N a m e > < d 1 p 1 : I d > c 5 1 7 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 2 0 I 1 0 < / d 1 p 1 : C u b e E l e m e n t L a b e l > < d 1 p 1 : C u b e E l e m e n t N a m e > _ 2 0 I 1 0 < / d 1 p 1 : C u b e E l e m e n t N a m e > < d 1 p 1 : D i m e n s i o n N a m e > C a t e g o r i e s < / d 1 p 1 : D i m e n s i o n N a m e > < d 1 p 1 : I d > c 5 1 8 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 2 0 I 2 0 < / d 1 p 1 : C u b e E l e m e n t L a b e l > < d 1 p 1 : C u b e E l e m e n t N a m e > _ 2 0 I 2 0 < / d 1 p 1 : C u b e E l e m e n t N a m e > < d 1 p 1 : D i m e n s i o n N a m e > C a t e g o r i e s < / d 1 p 1 : D i m e n s i o n N a m e > < d 1 p 1 : I d > c 5 1 9 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 2 0 I 3 0 < / d 1 p 1 : C u b e E l e m e n t L a b e l > < d 1 p 1 : C u b e E l e m e n t N a m e > _ 2 0 I 3 0 < / d 1 p 1 : C u b e E l e m e n t N a m e > < d 1 p 1 : D i m e n s i o n N a m e > C a t e g o r i e s < / d 1 p 1 : D i m e n s i o n N a m e > < d 1 p 1 : I d > c 5 2 0 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 2 0 I 4 0 < / d 1 p 1 : C u b e E l e m e n t L a b e l > < d 1 p 1 : C u b e E l e m e n t N a m e > _ 2 0 I 4 0 < / d 1 p 1 : C u b e E l e m e n t N a m e > < d 1 p 1 : D i m e n s i o n N a m e > C a t e g o r i e s < / d 1 p 1 : D i m e n s i o n N a m e > < d 1 p 1 : I d > c 5 2 1 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 2 0 I 5 0 < / d 1 p 1 : C u b e E l e m e n t L a b e l > < d 1 p 1 : C u b e E l e m e n t N a m e > _ 2 0 I 5 0 < / d 1 p 1 : C u b e E l e m e n t N a m e > < d 1 p 1 : D i m e n s i o n N a m e > C a t e g o r i e s < / d 1 p 1 : D i m e n s i o n N a m e > < d 1 p 1 : I d > c 5 2 2 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 2 0 I 6 0 < / d 1 p 1 : C u b e E l e m e n t L a b e l > < d 1 p 1 : C u b e E l e m e n t N a m e > _ 2 0 I 6 0 < / d 1 p 1 : C u b e E l e m e n t N a m e > < d 1 p 1 : D i m e n s i o n N a m e > C a t e g o r i e s < / d 1 p 1 : D i m e n s i o n N a m e > < d 1 p 1 : I d > c 5 2 3 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 2 0 U 3 0 < / d 1 p 1 : C u b e E l e m e n t L a b e l > < d 1 p 1 : C u b e E l e m e n t N a m e > _ 2 0 U 3 0 < / d 1 p 1 : C u b e E l e m e n t N a m e > < d 1 p 1 : D i m e n s i o n N a m e > C a t e g o r i e s < / d 1 p 1 : D i m e n s i o n N a m e > < d 1 p 1 : I d > c 5 2 4 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 2 0 U 5 0 < / d 1 p 1 : C u b e E l e m e n t L a b e l > < d 1 p 1 : C u b e E l e m e n t N a m e > _ 2 0 U 5 0 < / d 1 p 1 : C u b e E l e m e n t N a m e > < d 1 p 1 : D i m e n s i o n N a m e > C a t e g o r i e s < / d 1 p 1 : D i m e n s i o n N a m e > < d 1 p 1 : I d > c 5 2 5 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 2 0 C 1 0 < / d 1 p 1 : C u b e E l e m e n t L a b e l > < d 1 p 1 : C u b e E l e m e n t N a m e > _ 2 0 C 1 0 < / d 1 p 1 : C u b e E l e m e n t N a m e > < d 1 p 1 : D i m e n s i o n N a m e > C a t e g o r i e s < / d 1 p 1 : D i m e n s i o n N a m e > < d 1 p 1 : I d > c 5 2 6 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 2 0 C 2 0 < / d 1 p 1 : C u b e E l e m e n t L a b e l > < d 1 p 1 : C u b e E l e m e n t N a m e > _ 2 0 C 2 0 < / d 1 p 1 : C u b e E l e m e n t N a m e > < d 1 p 1 : D i m e n s i o n N a m e > C a t e g o r i e s < / d 1 p 1 : D i m e n s i o n N a m e > < d 1 p 1 : I d > c 5 2 7 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 2 0 C 3 0 < / d 1 p 1 : C u b e E l e m e n t L a b e l > < d 1 p 1 : C u b e E l e m e n t N a m e > _ 2 0 C 3 0 < / d 1 p 1 : C u b e E l e m e n t N a m e > < d 1 p 1 : D i m e n s i o n N a m e > C a t e g o r i e s < / d 1 p 1 : D i m e n s i o n N a m e > < d 1 p 1 : I d > c 5 2 8 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 4 5 R 2 0 < / d 1 p 1 : C u b e E l e m e n t L a b e l > < d 1 p 1 : C u b e E l e m e n t N a m e > _ 4 5 R 2 0 < / d 1 p 1 : C u b e E l e m e n t N a m e > < d 1 p 1 : D i m e n s i o n N a m e > C a t e g o r i e s < / d 1 p 1 : D i m e n s i o n N a m e > < d 1 p 1 : I d > c 5 2 9 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 4 5 R 4 0 < / d 1 p 1 : C u b e E l e m e n t L a b e l > < d 1 p 1 : C u b e E l e m e n t N a m e > _ 4 5 R 4 0 < / d 1 p 1 : C u b e E l e m e n t N a m e > < d 1 p 1 : D i m e n s i o n N a m e > C a t e g o r i e s < / d 1 p 1 : D i m e n s i o n N a m e > < d 1 p 1 : I d > c 5 3 0 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 4 5 R 5 0 < / d 1 p 1 : C u b e E l e m e n t L a b e l > < d 1 p 1 : C u b e E l e m e n t N a m e > _ 4 5 R 5 0 < / d 1 p 1 : C u b e E l e m e n t N a m e > < d 1 p 1 : D i m e n s i o n N a m e > C a t e g o r i e s < / d 1 p 1 : D i m e n s i o n N a m e > < d 1 p 1 : I d > c 5 3 1 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 4 5 L 1 0 < / d 1 p 1 : C u b e E l e m e n t L a b e l > < d 1 p 1 : C u b e E l e m e n t N a m e > _ 4 5 L 1 0 < / d 1 p 1 : C u b e E l e m e n t N a m e > < d 1 p 1 : D i m e n s i o n N a m e > C a t e g o r i e s < / d 1 p 1 : D i m e n s i o n N a m e > < d 1 p 1 : I d > c 5 3 2 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 4 5 L 2 0 < / d 1 p 1 : C u b e E l e m e n t L a b e l > < d 1 p 1 : C u b e E l e m e n t N a m e > _ 4 5 L 2 0 < / d 1 p 1 : C u b e E l e m e n t N a m e > < d 1 p 1 : D i m e n s i o n N a m e > C a t e g o r i e s < / d 1 p 1 : D i m e n s i o n N a m e > < d 1 p 1 : I d > c 5 3 3 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 4 5 L 3 0 < / d 1 p 1 : C u b e E l e m e n t L a b e l > < d 1 p 1 : C u b e E l e m e n t N a m e > _ 4 5 L 3 0 < / d 1 p 1 : C u b e E l e m e n t N a m e > < d 1 p 1 : D i m e n s i o n N a m e > C a t e g o r i e s < / d 1 p 1 : D i m e n s i o n N a m e > < d 1 p 1 : I d > c 5 3 4 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 4 5 M 1 0 < / d 1 p 1 : C u b e E l e m e n t L a b e l > < d 1 p 1 : C u b e E l e m e n t N a m e > _ 4 5 M 1 0 < / d 1 p 1 : C u b e E l e m e n t N a m e > < d 1 p 1 : D i m e n s i o n N a m e > C a t e g o r i e s < / d 1 p 1 : D i m e n s i o n N a m e > < d 1 p 1 : I d > c 5 3 5 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 4 5 M 2 0 < / d 1 p 1 : C u b e E l e m e n t L a b e l > < d 1 p 1 : C u b e E l e m e n t N a m e > _ 4 5 M 2 0 < / d 1 p 1 : C u b e E l e m e n t N a m e > < d 1 p 1 : D i m e n s i o n N a m e > C a t e g o r i e s < / d 1 p 1 : D i m e n s i o n N a m e > < d 1 p 1 : I d > c 5 3 6 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 4 5 I 2 0 < / d 1 p 1 : C u b e E l e m e n t L a b e l > < d 1 p 1 : C u b e E l e m e n t N a m e > _ 4 5 I 2 0 < / d 1 p 1 : C u b e E l e m e n t N a m e > < d 1 p 1 : D i m e n s i o n N a m e > C a t e g o r i e s < / d 1 p 1 : D i m e n s i o n N a m e > < d 1 p 1 : I d > c 5 3 7 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 4 5 I 3 0 < / d 1 p 1 : C u b e E l e m e n t L a b e l > < d 1 p 1 : C u b e E l e m e n t N a m e > _ 4 5 I 3 0 < / d 1 p 1 : C u b e E l e m e n t N a m e > < d 1 p 1 : D i m e n s i o n N a m e > C a t e g o r i e s < / d 1 p 1 : D i m e n s i o n N a m e > < d 1 p 1 : I d > c 5 3 8 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 4 5 I 7 0 < / d 1 p 1 : C u b e E l e m e n t L a b e l > < d 1 p 1 : C u b e E l e m e n t N a m e > _ 4 5 I 7 0 < / d 1 p 1 : C u b e E l e m e n t N a m e > < d 1 p 1 : D i m e n s i o n N a m e > C a t e g o r i e s < / d 1 p 1 : D i m e n s i o n N a m e > < d 1 p 1 : I d > c 5 3 9 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 4 5 I 8 0 < / d 1 p 1 : C u b e E l e m e n t L a b e l > < d 1 p 1 : C u b e E l e m e n t N a m e > _ 4 5 I 8 0 < / d 1 p 1 : C u b e E l e m e n t N a m e > < d 1 p 1 : D i m e n s i o n N a m e > C a t e g o r i e s < / d 1 p 1 : D i m e n s i o n N a m e > < d 1 p 1 : I d > c 5 4 0 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 4 5 I 9 0 < / d 1 p 1 : C u b e E l e m e n t L a b e l > < d 1 p 1 : C u b e E l e m e n t N a m e > _ 4 5 I 9 0 < / d 1 p 1 : C u b e E l e m e n t N a m e > < d 1 p 1 : D i m e n s i o n N a m e > C a t e g o r i e s < / d 1 p 1 : D i m e n s i o n N a m e > < d 1 p 1 : I d > c 5 4 1 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 4 5 S 2 0 < / d 1 p 1 : C u b e E l e m e n t L a b e l > < d 1 p 1 : C u b e E l e m e n t N a m e > _ 4 5 S 2 0 < / d 1 p 1 : C u b e E l e m e n t N a m e > < d 1 p 1 : D i m e n s i o n N a m e > C a t e g o r i e s < / d 1 p 1 : D i m e n s i o n N a m e > < d 1 p 1 : I d > c 5 4 2 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 4 5 S 3 0 < / d 1 p 1 : C u b e E l e m e n t L a b e l > < d 1 p 1 : C u b e E l e m e n t N a m e > _ 4 5 S 3 0 < / d 1 p 1 : C u b e E l e m e n t N a m e > < d 1 p 1 : D i m e n s i o n N a m e > C a t e g o r i e s < / d 1 p 1 : D i m e n s i o n N a m e > < d 1 p 1 : I d > c 5 4 3 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 4 5 S 5 0 < / d 1 p 1 : C u b e E l e m e n t L a b e l > < d 1 p 1 : C u b e E l e m e n t N a m e > _ 4 5 S 5 0 < / d 1 p 1 : C u b e E l e m e n t N a m e > < d 1 p 1 : D i m e n s i o n N a m e > C a t e g o r i e s < / d 1 p 1 : D i m e n s i o n N a m e > < d 1 p 1 : I d > c 5 4 4 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 4 5 C 1 0 < / d 1 p 1 : C u b e E l e m e n t L a b e l > < d 1 p 1 : C u b e E l e m e n t N a m e > _ 4 5 C 1 0 < / d 1 p 1 : C u b e E l e m e n t N a m e > < d 1 p 1 : D i m e n s i o n N a m e > C a t e g o r i e s < / d 1 p 1 : D i m e n s i o n N a m e > < d 1 p 1 : I d > c 5 4 5 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 4 5 C 2 0 < / d 1 p 1 : C u b e E l e m e n t L a b e l > < d 1 p 1 : C u b e E l e m e n t N a m e > _ 4 5 C 2 0 < / d 1 p 1 : C u b e E l e m e n t N a m e > < d 1 p 1 : D i m e n s i o n N a m e > C a t e g o r i e s < / d 1 p 1 : D i m e n s i o n N a m e > < d 1 p 1 : I d > c 5 4 6 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 4 5 C 3 0 < / d 1 p 1 : C u b e E l e m e n t L a b e l > < d 1 p 1 : C u b e E l e m e n t N a m e > _ 4 5 C 3 0 < / d 1 p 1 : C u b e E l e m e n t N a m e > < d 1 p 1 : D i m e n s i o n N a m e > C a t e g o r i e s < / d 1 p 1 : D i m e n s i o n N a m e > < d 1 p 1 : I d > c 5 4 7 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 4 5 C 3 5 < / d 1 p 1 : C u b e E l e m e n t L a b e l > < d 1 p 1 : C u b e E l e m e n t N a m e > _ 4 5 C 3 5 < / d 1 p 1 : C u b e E l e m e n t N a m e > < d 1 p 1 : D i m e n s i o n N a m e > C a t e g o r i e s < / d 1 p 1 : D i m e n s i o n N a m e > < d 1 p 1 : I d > c 5 4 8 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 4 5 C 4 0 < / d 1 p 1 : C u b e E l e m e n t L a b e l > < d 1 p 1 : C u b e E l e m e n t N a m e > _ 4 5 C 4 0 < / d 1 p 1 : C u b e E l e m e n t N a m e > < d 1 p 1 : D i m e n s i o n N a m e > C a t e g o r i e s < / d 1 p 1 : D i m e n s i o n N a m e > < d 1 p 1 : I d > c 5 4 9 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 4 5 C 4 5 < / d 1 p 1 : C u b e E l e m e n t L a b e l > < d 1 p 1 : C u b e E l e m e n t N a m e > _ 4 5 C 4 5 < / d 1 p 1 : C u b e E l e m e n t N a m e > < d 1 p 1 : D i m e n s i o n N a m e > C a t e g o r i e s < / d 1 p 1 : D i m e n s i o n N a m e > < d 1 p 1 : I d > c 5 5 0 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 4 5 C 5 5 < / d 1 p 1 : C u b e E l e m e n t L a b e l > < d 1 p 1 : C u b e E l e m e n t N a m e > _ 4 5 C 5 5 < / d 1 p 1 : C u b e E l e m e n t N a m e > < d 1 p 1 : D i m e n s i o n N a m e > C a t e g o r i e s < / d 1 p 1 : D i m e n s i o n N a m e > < d 1 p 1 : I d > c 5 5 1 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 4 5 C 6 0 < / d 1 p 1 : C u b e E l e m e n t L a b e l > < d 1 p 1 : C u b e E l e m e n t N a m e > _ 4 5 C 6 0 < / d 1 p 1 : C u b e E l e m e n t N a m e > < d 1 p 1 : D i m e n s i o n N a m e > C a t e g o r i e s < / d 1 p 1 : D i m e n s i o n N a m e > < d 1 p 1 : I d > c 5 5 2 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 4 5 C 6 5 < / d 1 p 1 : C u b e E l e m e n t L a b e l > < d 1 p 1 : C u b e E l e m e n t N a m e > _ 4 5 C 6 5 < / d 1 p 1 : C u b e E l e m e n t N a m e > < d 1 p 1 : D i m e n s i o n N a m e > C a t e g o r i e s < / d 1 p 1 : D i m e n s i o n N a m e > < d 1 p 1 : I d > c 5 5 3 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 4 5 C 7 0 < / d 1 p 1 : C u b e E l e m e n t L a b e l > < d 1 p 1 : C u b e E l e m e n t N a m e > _ 4 5 C 7 0 < / d 1 p 1 : C u b e E l e m e n t N a m e > < d 1 p 1 : D i m e n s i o n N a m e > C a t e g o r i e s < / d 1 p 1 : D i m e n s i o n N a m e > < d 1 p 1 : I d > c 5 5 4 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 4 5 C 7 5 < / d 1 p 1 : C u b e E l e m e n t L a b e l > < d 1 p 1 : C u b e E l e m e n t N a m e > _ 4 5 C 7 5 < / d 1 p 1 : C u b e E l e m e n t N a m e > < d 1 p 1 : D i m e n s i o n N a m e > C a t e g o r i e s < / d 1 p 1 : D i m e n s i o n N a m e > < d 1 p 1 : I d > c 5 5 5 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 4 5 C 8 0 < / d 1 p 1 : C u b e E l e m e n t L a b e l > < d 1 p 1 : C u b e E l e m e n t N a m e > _ 4 5 C 8 0 < / d 1 p 1 : C u b e E l e m e n t N a m e > < d 1 p 1 : D i m e n s i o n N a m e > C a t e g o r i e s < / d 1 p 1 : D i m e n s i o n N a m e > < d 1 p 1 : I d > c 5 5 6 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 4 5 C 8 5 < / d 1 p 1 : C u b e E l e m e n t L a b e l > < d 1 p 1 : C u b e E l e m e n t N a m e > _ 4 5 C 8 5 < / d 1 p 1 : C u b e E l e m e n t N a m e > < d 1 p 1 : D i m e n s i o n N a m e > C a t e g o r i e s < / d 1 p 1 : D i m e n s i o n N a m e > < d 1 p 1 : I d > c 5 5 7 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 4 5 C 9 0 < / d 1 p 1 : C u b e E l e m e n t L a b e l > < d 1 p 1 : C u b e E l e m e n t N a m e > _ 4 5 C 9 0 < / d 1 p 1 : C u b e E l e m e n t N a m e > < d 1 p 1 : D i m e n s i o n N a m e > C a t e g o r i e s < / d 1 p 1 : D i m e n s i o n N a m e > < d 1 p 1 : I d > c 5 5 8 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 4 5 F 2 0 < / d 1 p 1 : C u b e E l e m e n t L a b e l > < d 1 p 1 : C u b e E l e m e n t N a m e > _ 4 5 F 2 0 < / d 1 p 1 : C u b e E l e m e n t N a m e > < d 1 p 1 : D i m e n s i o n N a m e > C a t e g o r i e s < / d 1 p 1 : D i m e n s i o n N a m e > < d 1 p 1 : I d > c 5 5 9 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 4 5 F 3 0 < / d 1 p 1 : C u b e E l e m e n t L a b e l > < d 1 p 1 : C u b e E l e m e n t N a m e > _ 4 5 F 3 0 < / d 1 p 1 : C u b e E l e m e n t N a m e > < d 1 p 1 : D i m e n s i o n N a m e > C a t e g o r i e s < / d 1 p 1 : D i m e n s i o n N a m e > < d 1 p 1 : I d > c 5 6 0 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 4 5 F 4 0 < / d 1 p 1 : C u b e E l e m e n t L a b e l > < d 1 p 1 : C u b e E l e m e n t N a m e > _ 4 5 F 4 0 < / d 1 p 1 : C u b e E l e m e n t N a m e > < d 1 p 1 : D i m e n s i o n N a m e > C a t e g o r i e s < / d 1 p 1 : D i m e n s i o n N a m e > < d 1 p 1 : I d > c 5 6 1 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 4 5 F 6 0 < / d 1 p 1 : C u b e E l e m e n t L a b e l > < d 1 p 1 : C u b e E l e m e n t N a m e > _ 4 5 F 6 0 < / d 1 p 1 : C u b e E l e m e n t N a m e > < d 1 p 1 : D i m e n s i o n N a m e > C a t e g o r i e s < / d 1 p 1 : D i m e n s i o n N a m e > < d 1 p 1 : I d > c 5 6 2 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 4 5 F 7 0 < / d 1 p 1 : C u b e E l e m e n t L a b e l > < d 1 p 1 : C u b e E l e m e n t N a m e > _ 4 5 F 7 0 < / d 1 p 1 : C u b e E l e m e n t N a m e > < d 1 p 1 : D i m e n s i o n N a m e > C a t e g o r i e s < / d 1 p 1 : D i m e n s i o n N a m e > < d 1 p 1 : I d > c 5 6 3 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 4 5 F 7 5 < / d 1 p 1 : C u b e E l e m e n t L a b e l > < d 1 p 1 : C u b e E l e m e n t N a m e > _ 4 5 F 7 5 < / d 1 p 1 : C u b e E l e m e n t N a m e > < d 1 p 1 : D i m e n s i o n N a m e > C a t e g o r i e s < / d 1 p 1 : D i m e n s i o n N a m e > < d 1 p 1 : I d > c 5 6 4 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 3 0 F 1 0 < / d 1 p 1 : C u b e E l e m e n t L a b e l > < d 1 p 1 : C u b e E l e m e n t N a m e > _ 3 0 F 1 0 < / d 1 p 1 : C u b e E l e m e n t N a m e > < d 1 p 1 : D i m e n s i o n N a m e > C a t e g o r i e s < / d 1 p 1 : D i m e n s i o n N a m e > < d 1 p 1 : I d > c 5 6 5 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 3 0 F 2 0 < / d 1 p 1 : C u b e E l e m e n t L a b e l > < d 1 p 1 : C u b e E l e m e n t N a m e > _ 3 0 F 2 0 < / d 1 p 1 : C u b e E l e m e n t N a m e > < d 1 p 1 : D i m e n s i o n N a m e > C a t e g o r i e s < / d 1 p 1 : D i m e n s i o n N a m e > < d 1 p 1 : I d > c 5 6 6 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 3 0 F 3 0 < / d 1 p 1 : C u b e E l e m e n t L a b e l > < d 1 p 1 : C u b e E l e m e n t N a m e > _ 3 0 F 3 0 < / d 1 p 1 : C u b e E l e m e n t N a m e > < d 1 p 1 : D i m e n s i o n N a m e > C a t e g o r i e s < / d 1 p 1 : D i m e n s i o n N a m e > < d 1 p 1 : I d > c 5 6 7 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 3 0 F 4 0 < / d 1 p 1 : C u b e E l e m e n t L a b e l > < d 1 p 1 : C u b e E l e m e n t N a m e > _ 3 0 F 4 0 < / d 1 p 1 : C u b e E l e m e n t N a m e > < d 1 p 1 : D i m e n s i o n N a m e > C a t e g o r i e s < / d 1 p 1 : D i m e n s i o n N a m e > < d 1 p 1 : I d > c 5 6 8 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 3 0 F 5 0 < / d 1 p 1 : C u b e E l e m e n t L a b e l > < d 1 p 1 : C u b e E l e m e n t N a m e > _ 3 0 F 5 0 < / d 1 p 1 : C u b e E l e m e n t N a m e > < d 1 p 1 : D i m e n s i o n N a m e > C a t e g o r i e s < / d 1 p 1 : D i m e n s i o n N a m e > < d 1 p 1 : I d > c 5 6 9 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 3 0 F 8 0 < / d 1 p 1 : C u b e E l e m e n t L a b e l > < d 1 p 1 : C u b e E l e m e n t N a m e > _ 3 0 F 8 0 < / d 1 p 1 : C u b e E l e m e n t N a m e > < d 1 p 1 : D i m e n s i o n N a m e > C a t e g o r i e s < / d 1 p 1 : D i m e n s i o n N a m e > < d 1 p 1 : I d > c 5 7 0 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 3 0 C 1 0 < / d 1 p 1 : C u b e E l e m e n t L a b e l > < d 1 p 1 : C u b e E l e m e n t N a m e > _ 3 0 C 1 0 < / d 1 p 1 : C u b e E l e m e n t N a m e > < d 1 p 1 : D i m e n s i o n N a m e > C a t e g o r i e s < / d 1 p 1 : D i m e n s i o n N a m e > < d 1 p 1 : I d > c 5 7 1 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 3 0 C 2 0 < / d 1 p 1 : C u b e E l e m e n t L a b e l > < d 1 p 1 : C u b e E l e m e n t N a m e > _ 3 0 C 2 0 < / d 1 p 1 : C u b e E l e m e n t N a m e > < d 1 p 1 : D i m e n s i o n N a m e > C a t e g o r i e s < / d 1 p 1 : D i m e n s i o n N a m e > < d 1 p 1 : I d > c 5 7 2 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 3 0 C 4 0 < / d 1 p 1 : C u b e E l e m e n t L a b e l > < d 1 p 1 : C u b e E l e m e n t N a m e > _ 3 0 C 4 0 < / d 1 p 1 : C u b e E l e m e n t N a m e > < d 1 p 1 : D i m e n s i o n N a m e > C a t e g o r i e s < / d 1 p 1 : D i m e n s i o n N a m e > < d 1 p 1 : I d > c 5 7 3 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 3 0 I 1 0 < / d 1 p 1 : C u b e E l e m e n t L a b e l > < d 1 p 1 : C u b e E l e m e n t N a m e > _ 3 0 I 1 0 < / d 1 p 1 : C u b e E l e m e n t N a m e > < d 1 p 1 : D i m e n s i o n N a m e > C a t e g o r i e s < / d 1 p 1 : D i m e n s i o n N a m e > < d 1 p 1 : I d > c 5 7 4 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 3 0 I 3 0 < / d 1 p 1 : C u b e E l e m e n t L a b e l > < d 1 p 1 : C u b e E l e m e n t N a m e > _ 3 0 I 3 0 < / d 1 p 1 : C u b e E l e m e n t N a m e > < d 1 p 1 : D i m e n s i o n N a m e > C a t e g o r i e s < / d 1 p 1 : D i m e n s i o n N a m e > < d 1 p 1 : I d > c 5 7 5 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 3 0 L 1 0 < / d 1 p 1 : C u b e E l e m e n t L a b e l > < d 1 p 1 : C u b e E l e m e n t N a m e > _ 3 0 L 1 0 < / d 1 p 1 : C u b e E l e m e n t N a m e > < d 1 p 1 : D i m e n s i o n N a m e > C a t e g o r i e s < / d 1 p 1 : D i m e n s i o n N a m e > < d 1 p 1 : I d > c 5 7 6 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 3 0 L 2 0 < / d 1 p 1 : C u b e E l e m e n t L a b e l > < d 1 p 1 : C u b e E l e m e n t N a m e > _ 3 0 L 2 0 < / d 1 p 1 : C u b e E l e m e n t N a m e > < d 1 p 1 : D i m e n s i o n N a m e > C a t e g o r i e s < / d 1 p 1 : D i m e n s i o n N a m e > < d 1 p 1 : I d > c 5 7 7 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 3 0 L 3 0 < / d 1 p 1 : C u b e E l e m e n t L a b e l > < d 1 p 1 : C u b e E l e m e n t N a m e > _ 3 0 L 3 0 < / d 1 p 1 : C u b e E l e m e n t N a m e > < d 1 p 1 : D i m e n s i o n N a m e > C a t e g o r i e s < / d 1 p 1 : D i m e n s i o n N a m e > < d 1 p 1 : I d > c 5 7 8 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 3 0 L 4 0 < / d 1 p 1 : C u b e E l e m e n t L a b e l > < d 1 p 1 : C u b e E l e m e n t N a m e > _ 3 0 L 4 0 < / d 1 p 1 : C u b e E l e m e n t N a m e > < d 1 p 1 : D i m e n s i o n N a m e > C a t e g o r i e s < / d 1 p 1 : D i m e n s i o n N a m e > < d 1 p 1 : I d > c 5 7 9 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 3 0 L 6 0 < / d 1 p 1 : C u b e E l e m e n t L a b e l > < d 1 p 1 : C u b e E l e m e n t N a m e > _ 3 0 L 6 0 < / d 1 p 1 : C u b e E l e m e n t N a m e > < d 1 p 1 : D i m e n s i o n N a m e > C a t e g o r i e s < / d 1 p 1 : D i m e n s i o n N a m e > < d 1 p 1 : I d > c 5 8 0 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 1 5 D 6 0 < / d 1 p 1 : C u b e E l e m e n t L a b e l > < d 1 p 1 : C u b e E l e m e n t N a m e > _ 1 5 D 6 0 < / d 1 p 1 : C u b e E l e m e n t N a m e > < d 1 p 1 : D i m e n s i o n N a m e > C a t e g o r i e s < / d 1 p 1 : D i m e n s i o n N a m e > < d 1 p 1 : I d > c 5 8 1 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 1 5 D 8 0 < / d 1 p 1 : C u b e E l e m e n t L a b e l > < d 1 p 1 : C u b e E l e m e n t N a m e > _ 1 5 D 8 0 < / d 1 p 1 : C u b e E l e m e n t N a m e > < d 1 p 1 : D i m e n s i o n N a m e > C a t e g o r i e s < / d 1 p 1 : D i m e n s i o n N a m e > < d 1 p 1 : I d > c 5 8 2 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 1 5 L 1 0 < / d 1 p 1 : C u b e E l e m e n t L a b e l > < d 1 p 1 : C u b e E l e m e n t N a m e > _ 1 5 L 1 0 < / d 1 p 1 : C u b e E l e m e n t N a m e > < d 1 p 1 : D i m e n s i o n N a m e > C a t e g o r i e s < / d 1 p 1 : D i m e n s i o n N a m e > < d 1 p 1 : I d > c 5 8 3 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 1 5 L 2 0 < / d 1 p 1 : C u b e E l e m e n t L a b e l > < d 1 p 1 : C u b e E l e m e n t N a m e > _ 1 5 L 2 0 < / d 1 p 1 : C u b e E l e m e n t N a m e > < d 1 p 1 : D i m e n s i o n N a m e > C a t e g o r i e s < / d 1 p 1 : D i m e n s i o n N a m e > < d 1 p 1 : I d > c 5 8 4 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 1 5 F 1 0 < / d 1 p 1 : C u b e E l e m e n t L a b e l > < d 1 p 1 : C u b e E l e m e n t N a m e > _ 1 5 F 1 0 < / d 1 p 1 : C u b e E l e m e n t N a m e > < d 1 p 1 : D i m e n s i o n N a m e > C a t e g o r i e s < / d 1 p 1 : D i m e n s i o n N a m e > < d 1 p 1 : I d > c 5 8 5 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 1 5 F 2 0 < / d 1 p 1 : C u b e E l e m e n t L a b e l > < d 1 p 1 : C u b e E l e m e n t N a m e > _ 1 5 F 2 0 < / d 1 p 1 : C u b e E l e m e n t N a m e > < d 1 p 1 : D i m e n s i o n N a m e > C a t e g o r i e s < / d 1 p 1 : D i m e n s i o n N a m e > < d 1 p 1 : I d > c 5 8 6 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 1 5 F 3 0 < / d 1 p 1 : C u b e E l e m e n t L a b e l > < d 1 p 1 : C u b e E l e m e n t N a m e > _ 1 5 F 3 0 < / d 1 p 1 : C u b e E l e m e n t N a m e > < d 1 p 1 : D i m e n s i o n N a m e > C a t e g o r i e s < / d 1 p 1 : D i m e n s i o n N a m e > < d 1 p 1 : I d > c 5 8 7 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 1 5 F 4 0 < / d 1 p 1 : C u b e E l e m e n t L a b e l > < d 1 p 1 : C u b e E l e m e n t N a m e > _ 1 5 F 4 0 < / d 1 p 1 : C u b e E l e m e n t N a m e > < d 1 p 1 : D i m e n s i o n N a m e > C a t e g o r i e s < / d 1 p 1 : D i m e n s i o n N a m e > < d 1 p 1 : I d > c 5 8 8 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 1 0 I 1 0 < / d 1 p 1 : C u b e E l e m e n t L a b e l > < d 1 p 1 : C u b e E l e m e n t N a m e > _ 1 0 I 1 0 < / d 1 p 1 : C u b e E l e m e n t N a m e > < d 1 p 1 : D i m e n s i o n N a m e > C a t e g o r i e s < / d 1 p 1 : D i m e n s i o n N a m e > < d 1 p 1 : I d > c 5 8 9 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 1 0 I 2 0 < / d 1 p 1 : C u b e E l e m e n t L a b e l > < d 1 p 1 : C u b e E l e m e n t N a m e > _ 1 0 I 2 0 < / d 1 p 1 : C u b e E l e m e n t N a m e > < d 1 p 1 : D i m e n s i o n N a m e > C a t e g o r i e s < / d 1 p 1 : D i m e n s i o n N a m e > < d 1 p 1 : I d > c 5 9 0 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 1 0 I 3 0 < / d 1 p 1 : C u b e E l e m e n t L a b e l > < d 1 p 1 : C u b e E l e m e n t N a m e > _ 1 0 I 3 0 < / d 1 p 1 : C u b e E l e m e n t N a m e > < d 1 p 1 : D i m e n s i o n N a m e > C a t e g o r i e s < / d 1 p 1 : D i m e n s i o n N a m e > < d 1 p 1 : I d > c 5 9 1 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 1 0 I 5 0 < / d 1 p 1 : C u b e E l e m e n t L a b e l > < d 1 p 1 : C u b e E l e m e n t N a m e > _ 1 0 I 5 0 < / d 1 p 1 : C u b e E l e m e n t N a m e > < d 1 p 1 : D i m e n s i o n N a m e > C a t e g o r i e s < / d 1 p 1 : D i m e n s i o n N a m e > < d 1 p 1 : I d > c 5 9 2 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 1 0 I 6 0 < / d 1 p 1 : C u b e E l e m e n t L a b e l > < d 1 p 1 : C u b e E l e m e n t N a m e > _ 1 0 I 6 0 < / d 1 p 1 : C u b e E l e m e n t N a m e > < d 1 p 1 : D i m e n s i o n N a m e > C a t e g o r i e s < / d 1 p 1 : D i m e n s i o n N a m e > < d 1 p 1 : I d > c 5 9 3 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 1 0 I 7 0 < / d 1 p 1 : C u b e E l e m e n t L a b e l > < d 1 p 1 : C u b e E l e m e n t N a m e > _ 1 0 I 7 0 < / d 1 p 1 : C u b e E l e m e n t N a m e > < d 1 p 1 : D i m e n s i o n N a m e > C a t e g o r i e s < / d 1 p 1 : D i m e n s i o n N a m e > < d 1 p 1 : I d > c 5 9 4 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 1 0 F 1 0 < / d 1 p 1 : C u b e E l e m e n t L a b e l > < d 1 p 1 : C u b e E l e m e n t N a m e > _ 1 0 F 1 0 < / d 1 p 1 : C u b e E l e m e n t N a m e > < d 1 p 1 : D i m e n s i o n N a m e > C a t e g o r i e s < / d 1 p 1 : D i m e n s i o n N a m e > < d 1 p 1 : I d > c 5 9 5 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 1 0 F 2 0 < / d 1 p 1 : C u b e E l e m e n t L a b e l > < d 1 p 1 : C u b e E l e m e n t N a m e > _ 1 0 F 2 0 < / d 1 p 1 : C u b e E l e m e n t N a m e > < d 1 p 1 : D i m e n s i o n N a m e > C a t e g o r i e s < / d 1 p 1 : D i m e n s i o n N a m e > < d 1 p 1 : I d > c 5 9 6 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 1 0 F 3 0 < / d 1 p 1 : C u b e E l e m e n t L a b e l > < d 1 p 1 : C u b e E l e m e n t N a m e > _ 1 0 F 3 0 < / d 1 p 1 : C u b e E l e m e n t N a m e > < d 1 p 1 : D i m e n s i o n N a m e > C a t e g o r i e s < / d 1 p 1 : D i m e n s i o n N a m e > < d 1 p 1 : I d > c 5 9 7 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 1 0 F 4 0 < / d 1 p 1 : C u b e E l e m e n t L a b e l > < d 1 p 1 : C u b e E l e m e n t N a m e > _ 1 0 F 4 0 < / d 1 p 1 : C u b e E l e m e n t N a m e > < d 1 p 1 : D i m e n s i o n N a m e > C a t e g o r i e s < / d 1 p 1 : D i m e n s i o n N a m e > < d 1 p 1 : I d > c 5 9 8 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 1 0 F 5 0 < / d 1 p 1 : C u b e E l e m e n t L a b e l > < d 1 p 1 : C u b e E l e m e n t N a m e > _ 1 0 F 5 0 < / d 1 p 1 : C u b e E l e m e n t N a m e > < d 1 p 1 : D i m e n s i o n N a m e > C a t e g o r i e s < / d 1 p 1 : D i m e n s i o n N a m e > < d 1 p 1 : I d > c 5 9 9 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 1 0 F 6 0 < / d 1 p 1 : C u b e E l e m e n t L a b e l > < d 1 p 1 : C u b e E l e m e n t N a m e > _ 1 0 F 6 0 < / d 1 p 1 : C u b e E l e m e n t N a m e > < d 1 p 1 : D i m e n s i o n N a m e > C a t e g o r i e s < / d 1 p 1 : D i m e n s i o n N a m e > < d 1 p 1 : I d > c 6 0 0 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 1 0 F 7 0 < / d 1 p 1 : C u b e E l e m e n t L a b e l > < d 1 p 1 : C u b e E l e m e n t N a m e > _ 1 0 F 7 0 < / d 1 p 1 : C u b e E l e m e n t N a m e > < d 1 p 1 : D i m e n s i o n N a m e > C a t e g o r i e s < / d 1 p 1 : D i m e n s i o n N a m e > < d 1 p 1 : I d > c 6 0 1 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 1 0 F 8 0 < / d 1 p 1 : C u b e E l e m e n t L a b e l > < d 1 p 1 : C u b e E l e m e n t N a m e > _ 1 0 F 8 0 < / d 1 p 1 : C u b e E l e m e n t N a m e > < d 1 p 1 : D i m e n s i o n N a m e > C a t e g o r i e s < / d 1 p 1 : D i m e n s i o n N a m e > < d 1 p 1 : I d > c 6 0 2 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 1 0 C 1 0 < / d 1 p 1 : C u b e E l e m e n t L a b e l > < d 1 p 1 : C u b e E l e m e n t N a m e > _ 1 0 C 1 0 < / d 1 p 1 : C u b e E l e m e n t N a m e > < d 1 p 1 : D i m e n s i o n N a m e > C a t e g o r i e s < / d 1 p 1 : D i m e n s i o n N a m e > < d 1 p 1 : I d > c 6 0 3 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 1 0 C 2 0 < / d 1 p 1 : C u b e E l e m e n t L a b e l > < d 1 p 1 : C u b e E l e m e n t N a m e > _ 1 0 C 2 0 < / d 1 p 1 : C u b e E l e m e n t N a m e > < d 1 p 1 : D i m e n s i o n N a m e > C a t e g o r i e s < / d 1 p 1 : D i m e n s i o n N a m e > < d 1 p 1 : I d > c 6 0 4 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 1 0 C 3 0 < / d 1 p 1 : C u b e E l e m e n t L a b e l > < d 1 p 1 : C u b e E l e m e n t N a m e > _ 1 0 C 3 0 < / d 1 p 1 : C u b e E l e m e n t N a m e > < d 1 p 1 : D i m e n s i o n N a m e > C a t e g o r i e s < / d 1 p 1 : D i m e n s i o n N a m e > < d 1 p 1 : I d > c 6 0 5 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 1 0 P 1 0 < / d 1 p 1 : C u b e E l e m e n t L a b e l > < d 1 p 1 : C u b e E l e m e n t N a m e > _ 1 0 P 1 0 < / d 1 p 1 : C u b e E l e m e n t N a m e > < d 1 p 1 : D i m e n s i o n N a m e > C a t e g o r i e s < / d 1 p 1 : D i m e n s i o n N a m e > < d 1 p 1 : I d > c 6 0 6 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 1 0 L 2 0 < / d 1 p 1 : C u b e E l e m e n t L a b e l > < d 1 p 1 : C u b e E l e m e n t N a m e > _ 1 0 L 2 0 < / d 1 p 1 : C u b e E l e m e n t N a m e > < d 1 p 1 : D i m e n s i o n N a m e > C a t e g o r i e s < / d 1 p 1 : D i m e n s i o n N a m e > < d 1 p 1 : I d > c 6 0 7 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 1 0 L 3 0 < / d 1 p 1 : C u b e E l e m e n t L a b e l > < d 1 p 1 : C u b e E l e m e n t N a m e > _ 1 0 L 3 0 < / d 1 p 1 : C u b e E l e m e n t N a m e > < d 1 p 1 : D i m e n s i o n N a m e > C a t e g o r i e s < / d 1 p 1 : D i m e n s i o n N a m e > < d 1 p 1 : I d > c 6 0 8 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 0 5 Z 1 0 < / d 1 p 1 : C u b e E l e m e n t L a b e l > < d 1 p 1 : C u b e E l e m e n t N a m e > _ 0 5 Z 1 0 < / d 1 p 1 : C u b e E l e m e n t N a m e > < d 1 p 1 : D i m e n s i o n N a m e > C a t e g o r i e s < / d 1 p 1 : D i m e n s i o n N a m e > < d 1 p 1 : I d > c 6 0 9 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 0 5 Z 2 0 < / d 1 p 1 : C u b e E l e m e n t L a b e l > < d 1 p 1 : C u b e E l e m e n t N a m e > _ 0 5 Z 2 0 < / d 1 p 1 : C u b e E l e m e n t N a m e > < d 1 p 1 : D i m e n s i o n N a m e > C a t e g o r i e s < / d 1 p 1 : D i m e n s i o n N a m e > < d 1 p 1 : I d > c 6 1 0 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 0 5 Z 3 0 < / d 1 p 1 : C u b e E l e m e n t L a b e l > < d 1 p 1 : C u b e E l e m e n t N a m e > _ 0 5 Z 3 0 < / d 1 p 1 : C u b e E l e m e n t N a m e > < d 1 p 1 : D i m e n s i o n N a m e > C a t e g o r i e s < / d 1 p 1 : D i m e n s i o n N a m e > < d 1 p 1 : I d > c 6 1 1 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 0 5 Z 4 0 < / d 1 p 1 : C u b e E l e m e n t L a b e l > < d 1 p 1 : C u b e E l e m e n t N a m e > _ 0 5 Z 4 0 < / d 1 p 1 : C u b e E l e m e n t N a m e > < d 1 p 1 : D i m e n s i o n N a m e > C a t e g o r i e s < / d 1 p 1 : D i m e n s i o n N a m e > < d 1 p 1 : I d > c 6 1 2 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 0 5 Z 5 0 < / d 1 p 1 : C u b e E l e m e n t L a b e l > < d 1 p 1 : C u b e E l e m e n t N a m e > _ 0 5 Z 5 0 < / d 1 p 1 : C u b e E l e m e n t N a m e > < d 1 p 1 : D i m e n s i o n N a m e > C a t e g o r i e s < / d 1 p 1 : D i m e n s i o n N a m e > < d 1 p 1 : I d > c 6 1 3 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 0 5 Z 6 0 < / d 1 p 1 : C u b e E l e m e n t L a b e l > < d 1 p 1 : C u b e E l e m e n t N a m e > _ 0 5 Z 6 0 < / d 1 p 1 : C u b e E l e m e n t N a m e > < d 1 p 1 : D i m e n s i o n N a m e > C a t e g o r i e s < / d 1 p 1 : D i m e n s i o n N a m e > < d 1 p 1 : I d > c 6 1 4 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 0 5 Z 7 0 < / d 1 p 1 : C u b e E l e m e n t L a b e l > < d 1 p 1 : C u b e E l e m e n t N a m e > _ 0 5 Z 7 0 < / d 1 p 1 : C u b e E l e m e n t N a m e > < d 1 p 1 : D i m e n s i o n N a m e > C a t e g o r i e s < / d 1 p 1 : D i m e n s i o n N a m e > < d 1 p 1 : I d > c 6 1 5 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 0 5 Z 8 0 < / d 1 p 1 : C u b e E l e m e n t L a b e l > < d 1 p 1 : C u b e E l e m e n t N a m e > _ 0 5 Z 8 0 < / d 1 p 1 : C u b e E l e m e n t N a m e > < d 1 p 1 : D i m e n s i o n N a m e > C a t e g o r i e s < / d 1 p 1 : D i m e n s i o n N a m e > < d 1 p 1 : I d > c 6 1 6 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 0 5 R 1 0 < / d 1 p 1 : C u b e E l e m e n t L a b e l > < d 1 p 1 : C u b e E l e m e n t N a m e > _ 0 5 R 1 0 < / d 1 p 1 : C u b e E l e m e n t N a m e > < d 1 p 1 : D i m e n s i o n N a m e > C a t e g o r i e s < / d 1 p 1 : D i m e n s i o n N a m e > < d 1 p 1 : I d > c 6 1 7 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 0 5 R 2 0 < / d 1 p 1 : C u b e E l e m e n t L a b e l > < d 1 p 1 : C u b e E l e m e n t N a m e > _ 0 5 R 2 0 < / d 1 p 1 : C u b e E l e m e n t N a m e > < d 1 p 1 : D i m e n s i o n N a m e > C a t e g o r i e s < / d 1 p 1 : D i m e n s i o n N a m e > < d 1 p 1 : I d > c 6 1 8 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 0 5 R 3 0 < / d 1 p 1 : C u b e E l e m e n t L a b e l > < d 1 p 1 : C u b e E l e m e n t N a m e > _ 0 5 R 3 0 < / d 1 p 1 : C u b e E l e m e n t N a m e > < d 1 p 1 : D i m e n s i o n N a m e > C a t e g o r i e s < / d 1 p 1 : D i m e n s i o n N a m e > < d 1 p 1 : I d > c 6 1 9 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 0 5 R 4 0 < / d 1 p 1 : C u b e E l e m e n t L a b e l > < d 1 p 1 : C u b e E l e m e n t N a m e > _ 0 5 R 4 0 < / d 1 p 1 : C u b e E l e m e n t N a m e > < d 1 p 1 : D i m e n s i o n N a m e > C a t e g o r i e s < / d 1 p 1 : D i m e n s i o n N a m e > < d 1 p 1 : I d > c 6 2 0 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 0 5 R 5 0 < / d 1 p 1 : C u b e E l e m e n t L a b e l > < d 1 p 1 : C u b e E l e m e n t N a m e > _ 0 5 R 5 0 < / d 1 p 1 : C u b e E l e m e n t N a m e > < d 1 p 1 : D i m e n s i o n N a m e > C a t e g o r i e s < / d 1 p 1 : D i m e n s i o n N a m e > < d 1 p 1 : I d > c 6 2 1 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 0 5 R 6 0 < / d 1 p 1 : C u b e E l e m e n t L a b e l > < d 1 p 1 : C u b e E l e m e n t N a m e > _ 0 5 R 6 0 < / d 1 p 1 : C u b e E l e m e n t N a m e > < d 1 p 1 : D i m e n s i o n N a m e > C a t e g o r i e s < / d 1 p 1 : D i m e n s i o n N a m e > < d 1 p 1 : I d > c 6 2 2 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 0 5 R 7 0 < / d 1 p 1 : C u b e E l e m e n t L a b e l > < d 1 p 1 : C u b e E l e m e n t N a m e > _ 0 5 R 7 0 < / d 1 p 1 : C u b e E l e m e n t N a m e > < d 1 p 1 : D i m e n s i o n N a m e > C a t e g o r i e s < / d 1 p 1 : D i m e n s i o n N a m e > < d 1 p 1 : I d > c 6 2 3 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 0 5 R 9 0 < / d 1 p 1 : C u b e E l e m e n t L a b e l > < d 1 p 1 : C u b e E l e m e n t N a m e > _ 0 5 R 9 0 < / d 1 p 1 : C u b e E l e m e n t N a m e > < d 1 p 1 : D i m e n s i o n N a m e > C a t e g o r i e s < / d 1 p 1 : D i m e n s i o n N a m e > < d 1 p 1 : I d > c 6 2 4 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 0 5 R 9 5 < / d 1 p 1 : C u b e E l e m e n t L a b e l > < d 1 p 1 : C u b e E l e m e n t N a m e > _ 0 5 R 9 5 < / d 1 p 1 : C u b e E l e m e n t N a m e > < d 1 p 1 : D i m e n s i o n N a m e > C a t e g o r i e s < / d 1 p 1 : D i m e n s i o n N a m e > < d 1 p 1 : I d > c 6 2 5 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 0 5 M 2 0 < / d 1 p 1 : C u b e E l e m e n t L a b e l > < d 1 p 1 : C u b e E l e m e n t N a m e > _ 0 5 M 2 0 < / d 1 p 1 : C u b e E l e m e n t N a m e > < d 1 p 1 : D i m e n s i o n N a m e > C a t e g o r i e s < / d 1 p 1 : D i m e n s i o n N a m e > < d 1 p 1 : I d > c 6 2 6 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 0 5 M 6 0 < / d 1 p 1 : C u b e E l e m e n t L a b e l > < d 1 p 1 : C u b e E l e m e n t N a m e > _ 0 5 M 6 0 < / d 1 p 1 : C u b e E l e m e n t N a m e > < d 1 p 1 : D i m e n s i o n N a m e > C a t e g o r i e s < / d 1 p 1 : D i m e n s i o n N a m e > < d 1 p 1 : I d > c 6 2 7 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 0 5 T 1 0 < / d 1 p 1 : C u b e E l e m e n t L a b e l > < d 1 p 1 : C u b e E l e m e n t N a m e > _ 0 5 T 1 0 < / d 1 p 1 : C u b e E l e m e n t N a m e > < d 1 p 1 : D i m e n s i o n N a m e > C a t e g o r i e s < / d 1 p 1 : D i m e n s i o n N a m e > < d 1 p 1 : I d > c 6 2 8 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 0 5 T 2 0 < / d 1 p 1 : C u b e E l e m e n t L a b e l > < d 1 p 1 : C u b e E l e m e n t N a m e > _ 0 5 T 2 0 < / d 1 p 1 : C u b e E l e m e n t N a m e > < d 1 p 1 : D i m e n s i o n N a m e > C a t e g o r i e s < / d 1 p 1 : D i m e n s i o n N a m e > < d 1 p 1 : I d > c 6 2 9 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 0 5 X 1 0 < / d 1 p 1 : C u b e E l e m e n t L a b e l > < d 1 p 1 : C u b e E l e m e n t N a m e > _ 0 5 X 1 0 < / d 1 p 1 : C u b e E l e m e n t N a m e > < d 1 p 1 : D i m e n s i o n N a m e > C a t e g o r i e s < / d 1 p 1 : D i m e n s i o n N a m e > < d 1 p 1 : I d > c 6 3 0 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 0 5 U 1 0 < / d 1 p 1 : C u b e E l e m e n t L a b e l > < d 1 p 1 : C u b e E l e m e n t N a m e > _ 0 5 U 1 0 < / d 1 p 1 : C u b e E l e m e n t N a m e > < d 1 p 1 : D i m e n s i o n N a m e > C a t e g o r i e s < / d 1 p 1 : D i m e n s i o n N a m e > < d 1 p 1 : I d > c 6 3 1 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 0 5 U 2 0 < / d 1 p 1 : C u b e E l e m e n t L a b e l > < d 1 p 1 : C u b e E l e m e n t N a m e > _ 0 5 U 2 0 < / d 1 p 1 : C u b e E l e m e n t N a m e > < d 1 p 1 : D i m e n s i o n N a m e > C a t e g o r i e s < / d 1 p 1 : D i m e n s i o n N a m e > < d 1 p 1 : I d > c 6 3 2 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 0 5 F 1 0 < / d 1 p 1 : C u b e E l e m e n t L a b e l > < d 1 p 1 : C u b e E l e m e n t N a m e > _ 0 5 F 1 0 < / d 1 p 1 : C u b e E l e m e n t N a m e > < d 1 p 1 : D i m e n s i o n N a m e > C a t e g o r i e s < / d 1 p 1 : D i m e n s i o n N a m e > < d 1 p 1 : I d > c 6 3 3 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 0 5 I 1 0 < / d 1 p 1 : C u b e E l e m e n t L a b e l > < d 1 p 1 : C u b e E l e m e n t N a m e > _ 0 5 I 1 0 < / d 1 p 1 : C u b e E l e m e n t N a m e > < d 1 p 1 : D i m e n s i o n N a m e > C a t e g o r i e s < / d 1 p 1 : D i m e n s i o n N a m e > < d 1 p 1 : I d > c 6 3 4 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 0 5 I 2 0 < / d 1 p 1 : C u b e E l e m e n t L a b e l > < d 1 p 1 : C u b e E l e m e n t N a m e > _ 0 5 I 2 0 < / d 1 p 1 : C u b e E l e m e n t N a m e > < d 1 p 1 : D i m e n s i o n N a m e > C a t e g o r i e s < / d 1 p 1 : D i m e n s i o n N a m e > < d 1 p 1 : I d > c 6 3 5 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 0 5 I 3 0 < / d 1 p 1 : C u b e E l e m e n t L a b e l > < d 1 p 1 : C u b e E l e m e n t N a m e > _ 0 5 I 3 0 < / d 1 p 1 : C u b e E l e m e n t N a m e > < d 1 p 1 : D i m e n s i o n N a m e > C a t e g o r i e s < / d 1 p 1 : D i m e n s i o n N a m e > < d 1 p 1 : I d > c 6 3 6 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 0 5 I 4 0 < / d 1 p 1 : C u b e E l e m e n t L a b e l > < d 1 p 1 : C u b e E l e m e n t N a m e > _ 0 5 I 4 0 < / d 1 p 1 : C u b e E l e m e n t N a m e > < d 1 p 1 : D i m e n s i o n N a m e > C a t e g o r i e s < / d 1 p 1 : D i m e n s i o n N a m e > < d 1 p 1 : I d > c 6 3 7 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 0 5 I 5 0 < / d 1 p 1 : C u b e E l e m e n t L a b e l > < d 1 p 1 : C u b e E l e m e n t N a m e > _ 0 5 I 5 0 < / d 1 p 1 : C u b e E l e m e n t N a m e > < d 1 p 1 : D i m e n s i o n N a m e > C a t e g o r i e s < / d 1 p 1 : D i m e n s i o n N a m e > < d 1 p 1 : I d > c 6 3 8 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 0 5 I 6 0 < / d 1 p 1 : C u b e E l e m e n t L a b e l > < d 1 p 1 : C u b e E l e m e n t N a m e > _ 0 5 I 6 0 < / d 1 p 1 : C u b e E l e m e n t N a m e > < d 1 p 1 : D i m e n s i o n N a m e > C a t e g o r i e s < / d 1 p 1 : D i m e n s i o n N a m e > < d 1 p 1 : I d > c 6 3 9 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 0 5 I 7 0 < / d 1 p 1 : C u b e E l e m e n t L a b e l > < d 1 p 1 : C u b e E l e m e n t N a m e > _ 0 5 I 7 0 < / d 1 p 1 : C u b e E l e m e n t N a m e > < d 1 p 1 : D i m e n s i o n N a m e > C a t e g o r i e s < / d 1 p 1 : D i m e n s i o n N a m e > < d 1 p 1 : I d > c 6 4 0 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 0 5 C 1 0 < / d 1 p 1 : C u b e E l e m e n t L a b e l > < d 1 p 1 : C u b e E l e m e n t N a m e > _ 0 5 C 1 0 < / d 1 p 1 : C u b e E l e m e n t N a m e > < d 1 p 1 : D i m e n s i o n N a m e > C a t e g o r i e s < / d 1 p 1 : D i m e n s i o n N a m e > < d 1 p 1 : I d > c 6 4 1 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 0 5 C 2 0 < / d 1 p 1 : C u b e E l e m e n t L a b e l > < d 1 p 1 : C u b e E l e m e n t N a m e > _ 0 5 C 2 0 < / d 1 p 1 : C u b e E l e m e n t N a m e > < d 1 p 1 : D i m e n s i o n N a m e > C a t e g o r i e s < / d 1 p 1 : D i m e n s i o n N a m e > < d 1 p 1 : I d > c 6 4 2 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 0 5 C 3 0 < / d 1 p 1 : C u b e E l e m e n t L a b e l > < d 1 p 1 : C u b e E l e m e n t N a m e > _ 0 5 C 3 0 < / d 1 p 1 : C u b e E l e m e n t N a m e > < d 1 p 1 : D i m e n s i o n N a m e > C a t e g o r i e s < / d 1 p 1 : D i m e n s i o n N a m e > < d 1 p 1 : I d > c 6 4 3 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 0 5 C 4 0 < / d 1 p 1 : C u b e E l e m e n t L a b e l > < d 1 p 1 : C u b e E l e m e n t N a m e > _ 0 5 C 4 0 < / d 1 p 1 : C u b e E l e m e n t N a m e > < d 1 p 1 : D i m e n s i o n N a m e > C a t e g o r i e s < / d 1 p 1 : D i m e n s i o n N a m e > < d 1 p 1 : I d > c 6 4 4 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 0 5 C 5 0 < / d 1 p 1 : C u b e E l e m e n t L a b e l > < d 1 p 1 : C u b e E l e m e n t N a m e > _ 0 5 C 5 0 < / d 1 p 1 : C u b e E l e m e n t N a m e > < d 1 p 1 : D i m e n s i o n N a m e > C a t e g o r i e s < / d 1 p 1 : D i m e n s i o n N a m e > < d 1 p 1 : I d > c 6 4 5 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 0 5 L 1 0 < / d 1 p 1 : C u b e E l e m e n t L a b e l > < d 1 p 1 : C u b e E l e m e n t N a m e > _ 0 5 L 1 0 < / d 1 p 1 : C u b e E l e m e n t N a m e > < d 1 p 1 : D i m e n s i o n N a m e > C a t e g o r i e s < / d 1 p 1 : D i m e n s i o n N a m e > < d 1 p 1 : I d > c 6 4 6 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 0 5 L 2 0 < / d 1 p 1 : C u b e E l e m e n t L a b e l > < d 1 p 1 : C u b e E l e m e n t N a m e > _ 0 5 L 2 0 < / d 1 p 1 : C u b e E l e m e n t N a m e > < d 1 p 1 : D i m e n s i o n N a m e > C a t e g o r i e s < / d 1 p 1 : D i m e n s i o n N a m e > < d 1 p 1 : I d > c 6 4 7 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 0 5 L 3 0 < / d 1 p 1 : C u b e E l e m e n t L a b e l > < d 1 p 1 : C u b e E l e m e n t N a m e > _ 0 5 L 3 0 < / d 1 p 1 : C u b e E l e m e n t N a m e > < d 1 p 1 : D i m e n s i o n N a m e > C a t e g o r i e s < / d 1 p 1 : D i m e n s i o n N a m e > < d 1 p 1 : I d > c 6 4 8 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 0 5 L 4 0 < / d 1 p 1 : C u b e E l e m e n t L a b e l > < d 1 p 1 : C u b e E l e m e n t N a m e > _ 0 5 L 4 0 < / d 1 p 1 : C u b e E l e m e n t N a m e > < d 1 p 1 : D i m e n s i o n N a m e > C a t e g o r i e s < / d 1 p 1 : D i m e n s i o n N a m e > < d 1 p 1 : I d > c 6 4 9 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 0 5 L 6 0 < / d 1 p 1 : C u b e E l e m e n t L a b e l > < d 1 p 1 : C u b e E l e m e n t N a m e > _ 0 5 L 6 0 < / d 1 p 1 : C u b e E l e m e n t N a m e > < d 1 p 1 : D i m e n s i o n N a m e > C a t e g o r i e s < / d 1 p 1 : D i m e n s i o n N a m e > < d 1 p 1 : I d > c 6 5 0 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 0 5 L 7 0 < / d 1 p 1 : C u b e E l e m e n t L a b e l > < d 1 p 1 : C u b e E l e m e n t N a m e > _ 0 5 L 7 0 < / d 1 p 1 : C u b e E l e m e n t N a m e > < d 1 p 1 : D i m e n s i o n N a m e > C a t e g o r i e s < / d 1 p 1 : D i m e n s i o n N a m e > < d 1 p 1 : I d > c 6 5 1 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 0 5 L 8 0 < / d 1 p 1 : C u b e E l e m e n t L a b e l > < d 1 p 1 : C u b e E l e m e n t N a m e > _ 0 5 L 8 0 < / d 1 p 1 : C u b e E l e m e n t N a m e > < d 1 p 1 : D i m e n s i o n N a m e > C a t e g o r i e s < / d 1 p 1 : D i m e n s i o n N a m e > < d 1 p 1 : I d > c 6 5 2 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 3 5 F 0 5 < / d 1 p 1 : C u b e E l e m e n t L a b e l > < d 1 p 1 : C u b e E l e m e n t N a m e > _ 3 5 F 0 5 < / d 1 p 1 : C u b e E l e m e n t N a m e > < d 1 p 1 : D i m e n s i o n N a m e > C a t e g o r i e s < / d 1 p 1 : D i m e n s i o n N a m e > < d 1 p 1 : I d > c 6 5 3 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 3 5 F 3 0 < / d 1 p 1 : C u b e E l e m e n t L a b e l > < d 1 p 1 : C u b e E l e m e n t N a m e > _ 3 5 F 3 0 < / d 1 p 1 : C u b e E l e m e n t N a m e > < d 1 p 1 : D i m e n s i o n N a m e > C a t e g o r i e s < / d 1 p 1 : D i m e n s i o n N a m e > < d 1 p 1 : I d > c 6 5 4 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 3 5 I 1 0 < / d 1 p 1 : C u b e E l e m e n t L a b e l > < d 1 p 1 : C u b e E l e m e n t N a m e > _ 3 5 I 1 0 < / d 1 p 1 : C u b e E l e m e n t N a m e > < d 1 p 1 : D i m e n s i o n N a m e > C a t e g o r i e s < / d 1 p 1 : D i m e n s i o n N a m e > < d 1 p 1 : I d > c 6 5 5 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 3 5 I 2 0 < / d 1 p 1 : C u b e E l e m e n t L a b e l > < d 1 p 1 : C u b e E l e m e n t N a m e > _ 3 5 I 2 0 < / d 1 p 1 : C u b e E l e m e n t N a m e > < d 1 p 1 : D i m e n s i o n N a m e > C a t e g o r i e s < / d 1 p 1 : D i m e n s i o n N a m e > < d 1 p 1 : I d > c 6 5 6 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 3 5 I 3 0 < / d 1 p 1 : C u b e E l e m e n t L a b e l > < d 1 p 1 : C u b e E l e m e n t N a m e > _ 3 5 I 3 0 < / d 1 p 1 : C u b e E l e m e n t N a m e > < d 1 p 1 : D i m e n s i o n N a m e > C a t e g o r i e s < / d 1 p 1 : D i m e n s i o n N a m e > < d 1 p 1 : I d > c 6 5 7 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 3 5 L 3 0 < / d 1 p 1 : C u b e E l e m e n t L a b e l > < d 1 p 1 : C u b e E l e m e n t N a m e > _ 3 5 L 3 0 < / d 1 p 1 : C u b e E l e m e n t N a m e > < d 1 p 1 : D i m e n s i o n N a m e > C a t e g o r i e s < / d 1 p 1 : D i m e n s i o n N a m e > < d 1 p 1 : I d > c 6 5 8 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 3 5 L 4 0 < / d 1 p 1 : C u b e E l e m e n t L a b e l > < d 1 p 1 : C u b e E l e m e n t N a m e > _ 3 5 L 4 0 < / d 1 p 1 : C u b e E l e m e n t N a m e > < d 1 p 1 : D i m e n s i o n N a m e > C a t e g o r i e s < / d 1 p 1 : D i m e n s i o n N a m e > < d 1 p 1 : I d > c 6 5 9 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 M � t i e r   M a q u e t t e < / d 1 p 1 : C u b e E l e m e n t L a b e l > < d 1 p 1 : C u b e E l e m e n t N a m e > M & a m p ; 2 3 3 ; t i e r & a m p ; 3 2 ; M a q u e t t e < / d 1 p 1 : C u b e E l e m e n t N a m e > < d 1 p 1 : D i m e n s i o n N a m e > C a t e g o r i e s < / d 1 p 1 : D i m e n s i o n N a m e > < d 1 p 1 : I d > c 6 6 0 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< / d 1 p 1 : C u b e E l e m e n t L a b e l > < d 1 p 1 : C u b e E l e m e n t N a m e > F a m i l l e _ 1 < / d 1 p 1 : C u b e E l e m e n t N a m e > < d 1 p 1 : D i m e n s i o n N a m e > C a t e g o r i e s < / d 1 p 1 : D i m e n s i o n N a m e > < d 1 p 1 : I d > c 6 6 1 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 S o c i a l ,   � d u c a t i f ,   p s y c h o l o g i e   e t   c u l t u r e l < / d 1 p 1 : C u b e E l e m e n t L a b e l > < d 1 p 1 : C u b e E l e m e n t N a m e > S o c i a l & a m p ; 4 4 ; & a m p ; 3 2 ; & a m p ; 2 3 3 ; d u c a t i f & a m p ; 4 4 ; & a m p ; 3 2 ; p s y c h o l o g i e & a m p ; 3 2 ; e t & a m p ; 3 2 ; c u l t u r e l < / d 1 p 1 : C u b e E l e m e n t N a m e > < d 1 p 1 : D i m e n s i o n N a m e > C a t e g o r i e s < / d 1 p 1 : D i m e n s i o n N a m e > < d 1 p 1 : I d > c 6 6 2 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 R e c h e r c h e   c l i n i q u e < / d 1 p 1 : C u b e E l e m e n t L a b e l > < d 1 p 1 : C u b e E l e m e n t N a m e > R e c h e r c h e & a m p ; 3 2 ; c l i n i q u e < / d 1 p 1 : C u b e E l e m e n t N a m e > < d 1 p 1 : D i m e n s i o n N a m e > C a t e g o r i e s < / d 1 p 1 : D i m e n s i o n N a m e > < d 1 p 1 : I d > c 6 6 3 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 I n g � n i e r i e   e t   m a i n t e n a n c e   t e c h n i q u e < / d 1 p 1 : C u b e E l e m e n t L a b e l > < d 1 p 1 : C u b e E l e m e n t N a m e > I n g & a m p ; 2 3 3 ; n i e r i e & a m p ; 3 2 ; e t & a m p ; 3 2 ; m a i n t e n a n c e & a m p ; 3 2 ; t e c h n i q u e < / d 1 p 1 : C u b e E l e m e n t N a m e > < d 1 p 1 : D i m e n s i o n N a m e > C a t e g o r i e s < / d 1 p 1 : D i m e n s i o n N a m e > < d 1 p 1 : I d > c 6 6 4 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 S e r v i c e s   l o g i s t i q u e s < / d 1 p 1 : C u b e E l e m e n t L a b e l > < d 1 p 1 : C u b e E l e m e n t N a m e > S e r v i c e s & a m p ; 3 2 ; l o g i s t i q u e s < / d 1 p 1 : C u b e E l e m e n t N a m e > < d 1 p 1 : D i m e n s i o n N a m e > C a t e g o r i e s < / d 1 p 1 : D i m e n s i o n N a m e > < d 1 p 1 : I d > c 6 6 5 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/ d 1 p 1 : V e r s i o n s > < / d 1 p 1 : C u b e E l e m e n t I d > < d 1 p 1 : C u b e E l e m e n t I d > < d 1 p 1 : C u b e E l e m e n t L a b e l > S y s t � m e s   d ' i n f o r m a t i o n < / d 1 p 1 : C u b e E l e m e n t L a b e l > < d 1 p 1 : C u b e E l e m e n t N a m e > S y s t & a m p ; 2 3 2 ; m e s & a m p ; 3 2 ; d & a m p ; 3 9 ; i n f o r m a t i o n < / d 1 p 1 : C u b e E l e m e n t N a m e > < d 1 p 1 : D i m e n s i o n N a m e > C a t e g o r i e s < / d 1 p 1 : D i m e n s i o n N a m e > < d 1 p 1 : I d > c 6 6 6 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 G e s t i o n   d e   l ' i n f o r m a t i o n < / d 1 p 1 : C u b e E l e m e n t L a b e l > < d 1 p 1 : C u b e E l e m e n t N a m e > G e s t i o n & a m p ; 3 2 ; d e & a m p ; 3 2 ; l & a m p ; 3 9 ; i n f o r m a t i o n < / d 1 p 1 : C u b e E l e m e n t N a m e > < d 1 p 1 : D i m e n s i o n N a m e > C a t e g o r i e s < / d 1 p 1 : D i m e n s i o n N a m e > < d 1 p 1 : I d > c 6 6 7 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< / d 1 p 1 : C u b e E l e m e n t L a b e l > < d 1 p 1 : C u b e E l e m e n t N a m e > T y p e & a m p ; 3 2 ; d e & a m p ; 3 2 ; m & a m p ; 2 3 3 ; t i e r _ 1 < / d 1 p 1 : C u b e E l e m e n t N a m e > < d 1 p 1 : D i m e n s i o n N a m e > C a t e g o r i e s < / d 1 p 1 : D i m e n s i o n N a m e > < d 1 p 1 : I d > c 6 6 8 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 S o i g n a n t < / d 1 p 1 : C u b e E l e m e n t L a b e l > < d 1 p 1 : C u b e E l e m e n t N a m e > S o i g n a n t < / d 1 p 1 : C u b e E l e m e n t N a m e > < d 1 p 1 : D i m e n s i o n N a m e > C a t e g o r i e s < / d 1 p 1 : D i m e n s i o n N a m e > < d 1 p 1 : I d > c 6 6 9 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 N o n   s o i g n a n t < / d 1 p 1 : C u b e E l e m e n t L a b e l > < d 1 p 1 : C u b e E l e m e n t N a m e > N o n & a m p ; 3 2 ; s o i g n a n t < / d 1 p 1 : C u b e E l e m e n t N a m e > < d 1 p 1 : D i m e n s i o n N a m e > C a t e g o r i e s < / d 1 p 1 : D i m e n s i o n N a m e > < d 1 p 1 : I d > c 6 7 0 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 L o g i s t i q u e - t e c h n i q u e < / d 1 p 1 : C u b e E l e m e n t L a b e l > < d 1 p 1 : C u b e E l e m e n t N a m e > _ N o n & a m p ; 3 2 ; s o i g n a n t _ L o g i s t i q u e & a m p ; 4 5 ; t e c h n i q u e < / d 1 p 1 : C u b e E l e m e n t N a m e > < d 1 p 1 : D i m e n s i o n N a m e > C a t e g o r i e s < / d 1 p 1 : D i m e n s i o n N a m e > < d 1 p 1 : I d > c 6 7 1 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 Q H S E < / d 1 p 1 : C u b e E l e m e n t L a b e l > < d 1 p 1 : C u b e E l e m e n t N a m e > _ N o n & a m p ; 3 2 ; s o i g n a n t _ Q H S E < / d 1 p 1 : C u b e E l e m e n t N a m e > < d 1 p 1 : D i m e n s i o n N a m e > C a t e g o r i e s < / d 1 p 1 : D i m e n s i o n N a m e > < d 1 p 1 : I d > c 6 7 2 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 S o c i a l   E d u c a t i f < / d 1 p 1 : C u b e E l e m e n t L a b e l > < d 1 p 1 : C u b e E l e m e n t N a m e > _ N o n & a m p ; 3 2 ; s o i g n a n t _ S o c i a l & a m p ; 3 2 ; E d u c a t i f < / d 1 p 1 : C u b e E l e m e n t N a m e > < d 1 p 1 : D i m e n s i o n N a m e > C a t e g o r i e s < / d 1 p 1 : D i m e n s i o n N a m e > < d 1 p 1 : I d > c 6 7 3 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 A d m i n i s t r a t i f < / d 1 p 1 : C u b e E l e m e n t L a b e l > < d 1 p 1 : C u b e E l e m e n t N a m e > _ N o n & a m p ; 3 2 ; s o i g n a n t _ A d m i n i s t r a t i f < / d 1 p 1 : C u b e E l e m e n t N a m e > < d 1 p 1 : D i m e n s i o n N a m e > C a t e g o r i e s < / d 1 p 1 : D i m e n s i o n N a m e > < d 1 p 1 : I d > c 6 7 4 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 # # a r r o n d i # # < / d 1 p 1 : C u b e E l e m e n t L a b e l > < d 1 p 1 : C u b e E l e m e n t N a m e > _ N o n & a m p ; 3 2 ; s o i g n a n t _ & a m p ; 3 5 ; & a m p ; 3 5 ; a r r o n d i & a m p ; 3 5 ; & a m p ; 3 5 ; < / d 1 p 1 : C u b e E l e m e n t N a m e > < d 1 p 1 : D i m e n s i o n N a m e > C a t e g o r i e s < / d 1 p 1 : D i m e n s i o n N a m e > < d 1 p 1 : I d > c 6 7 5 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 E n c a d r a n t < / d 1 p 1 : C u b e E l e m e n t L a b e l > < d 1 p 1 : C u b e E l e m e n t N a m e > E n c a d r a n t < / d 1 p 1 : C u b e E l e m e n t N a m e > < d 1 p 1 : D i m e n s i o n N a m e > C a t e g o r i e s < / d 1 p 1 : D i m e n s i o n N a m e > < d 1 p 1 : I d > c 6 7 6 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 N o n - e n c a d r a n t < / d 1 p 1 : C u b e E l e m e n t L a b e l > < d 1 p 1 : C u b e E l e m e n t N a m e > N o n & a m p ; 4 5 ; e n c a d r a n t < / d 1 p 1 : C u b e E l e m e n t N a m e > < d 1 p 1 : D i m e n s i o n N a m e > C a t e g o r i e s < / d 1 p 1 : D i m e n s i o n N a m e > < d 1 p 1 : I d > c 6 7 7 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 A S H Q < / d 1 p 1 : C u b e E l e m e n t L a b e l > < d 1 p 1 : C u b e E l e m e n t N a m e > A S H Q < / d 1 p 1 : C u b e E l e m e n t N a m e > < d 1 p 1 : D i m e n s i o n N a m e > C a t e g o r i e s < / d 1 p 1 : D i m e n s i o n N a m e > < d 1 p 1 : I d > c 6 7 8 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 N o n   A S H Q < / d 1 p 1 : C u b e E l e m e n t L a b e l > < d 1 p 1 : C u b e E l e m e n t N a m e > N o n & a m p ; 3 2 ; A S H Q < / d 1 p 1 : C u b e E l e m e n t N a m e > < d 1 p 1 : D i m e n s i o n N a m e > C a t e g o r i e s < / d 1 p 1 : D i m e n s i o n N a m e > < d 1 p 1 : I d > c 6 7 9 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 T o t a l   R � g i o n   P P   ( V e r s i o n   9 ) < / d 1 p 1 : C u b e E l e m e n t L a b e l > < d 1 p 1 : C u b e E l e m e n t N a m e > < / d 1 p 1 : C u b e E l e m e n t N a m e > < d 1 p 1 : D i m e n s i o n N a m e > B r e a k s < / d 1 p 1 : D i m e n s i o n N a m e > < d 1 p 1 : I d > b 1 < / d 1 p 1 : I d > < d 1 p 1 : R e p l a c e B y > b 7 2 < / d 1 p 1 : R e p l a c e B y > < d 1 p 1 : R e p l a c e L a b e l > t r u e 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/ d 1 p 1 : V e r s i o n s > < / d 1 p 1 : C u b e E l e m e n t I d > < d 1 p 1 : C u b e E l e m e n t I d > < d 1 p 1 : C u b e E l e m e n t L a b e l > T y p e   d ' � t a b l i s s e m e n t < / d 1 p 1 : C u b e E l e m e n t L a b e l > < d 1 p 1 : C u b e E l e m e n t N a m e > ( ( T y p e & a m p ; 3 2 ; d & a m p ; 3 9 ; & a m p ; 2 3 3 ; t a b l i s s e m e n t ) ) < / d 1 p 1 : C u b e E l e m e n t N a m e > < d 1 p 1 : D i m e n s i o n N a m e > B r e a k s < / d 1 p 1 : D i m e n s i o n N a m e > < d 1 p 1 : I d > b 2 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 T y p e   d ' � t a b l i s s e m e n t   -   C H R ( U ) < / d 1 p 1 : C u b e E l e m e n t L a b e l > < d 1 p 1 : C u b e E l e m e n t N a m e > T y p e & a m p ; 3 2 ; d & a m p ; 3 9 ; & a m p ; 2 3 3 ; t a b l i s s e m e n t _ C H R & a m p ; 4 0 ; U & a m p ; 4 1 ; < / d 1 p 1 : C u b e E l e m e n t N a m e > < d 1 p 1 : D i m e n s i o n N a m e > B r e a k s < / d 1 p 1 : D i m e n s i o n N a m e > < d 1 p 1 : I d > b 3 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 T y p e   d ' � t a b l i s s e m e n t   -   C H < / d 1 p 1 : C u b e E l e m e n t L a b e l > < d 1 p 1 : C u b e E l e m e n t N a m e > T y p e & a m p ; 3 2 ; d & a m p ; 3 9 ; & a m p ; 2 3 3 ; t a b l i s s e m e n t _ C H < / d 1 p 1 : C u b e E l e m e n t N a m e > < d 1 p 1 : D i m e n s i o n N a m e > B r e a k s < / d 1 p 1 : D i m e n s i o n N a m e > < d 1 p 1 : I d > b 4 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 T y p e   d ' � t a b l i s s e m e n t   -   C H S < / d 1 p 1 : C u b e E l e m e n t L a b e l > < d 1 p 1 : C u b e E l e m e n t N a m e > T y p e & a m p ; 3 2 ; d & a m p ; 3 9 ; & a m p ; 2 3 3 ; t a b l i s s e m e n t _ C H S < / d 1 p 1 : C u b e E l e m e n t N a m e > < d 1 p 1 : D i m e n s i o n N a m e > B r e a k s < / d 1 p 1 : D i m e n s i o n N a m e > < d 1 p 1 : I d > b 5 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 T y p e   d ' � t a b l i s s e m e n t   -   E H P A D < / d 1 p 1 : C u b e E l e m e n t L a b e l > < d 1 p 1 : C u b e E l e m e n t N a m e > T y p e & a m p ; 3 2 ; d & a m p ; 3 9 ; & a m p ; 2 3 3 ; t a b l i s s e m e n t _ E H P A D < / d 1 p 1 : C u b e E l e m e n t N a m e > < d 1 p 1 : D i m e n s i o n N a m e > B r e a k s < / d 1 p 1 : D i m e n s i o n N a m e > < d 1 p 1 : I d > b 6 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 T y p e   d ' � t a b l i s s e m e n t   -   H A N D I C A P < / d 1 p 1 : C u b e E l e m e n t L a b e l > < d 1 p 1 : C u b e E l e m e n t N a m e > T y p e & a m p ; 3 2 ; d & a m p ; 3 9 ; & a m p ; 2 3 3 ; t a b l i s s e m e n t _ H A N D I C A P < / d 1 p 1 : C u b e E l e m e n t N a m e > < d 1 p 1 : D i m e n s i o n N a m e > B r e a k s < / d 1 p 1 : D i m e n s i o n N a m e > < d 1 p 1 : I d > b 7 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 T y p e   d ' � t a b l i s s e m e n t   -   E N F A N C E - F A M I L L E < / d 1 p 1 : C u b e E l e m e n t L a b e l > < d 1 p 1 : C u b e E l e m e n t N a m e > T y p e & a m p ; 3 2 ; d & a m p ; 3 9 ; & a m p ; 2 3 3 ; t a b l i s s e m e n t _ E N F A N C E & a m p ; 4 5 ; F A M I L L E < / d 1 p 1 : C u b e E l e m e n t N a m e > < d 1 p 1 : D i m e n s i o n N a m e > B r e a k s < / d 1 p 1 : D i m e n s i o n N a m e > < d 1 p 1 : I d > b 8 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 T y p e   d e   m � t i e r < / d 1 p 1 : C u b e E l e m e n t L a b e l > < d 1 p 1 : C u b e E l e m e n t N a m e > ( ( T y p e & a m p ; 3 2 ; d e & a m p ; 3 2 ; m & a m p ; 2 3 3 ; t i e r ) ) < / d 1 p 1 : C u b e E l e m e n t N a m e > < d 1 p 1 : D i m e n s i o n N a m e > B r e a k s < / d 1 p 1 : D i m e n s i o n N a m e > < d 1 p 1 : I d > b 9 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 T y p e   d e   m � t i e r   -   S o i n s < / d 1 p 1 : C u b e E l e m e n t L a b e l > < d 1 p 1 : C u b e E l e m e n t N a m e > T y p e & a m p ; 3 2 ; d e & a m p ; 3 2 ; m & a m p ; 2 3 3 ; t i e r _ S o i n s < / d 1 p 1 : C u b e E l e m e n t N a m e > < d 1 p 1 : D i m e n s i o n N a m e > B r e a k s < / d 1 p 1 : D i m e n s i o n N a m e > < d 1 p 1 : I d > b 1 0 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/ d 1 p 1 : V e r s i o n s > < / d 1 p 1 : C u b e E l e m e n t I d > < d 1 p 1 : C u b e E l e m e n t I d > < d 1 p 1 : C u b e E l e m e n t L a b e l > T y p e   d e   m � t i e r   -   S o c i a l ,   � d u c a t i f ,   p s y c h o l o g i e   e t   c u l t u r e l < / d 1 p 1 : C u b e E l e m e n t L a b e l > < d 1 p 1 : C u b e E l e m e n t N a m e > T y p e & a m p ; 3 2 ; d e & a m p ; 3 2 ; m & a m p ; 2 3 3 ; t i e r _ S o c i a l & a m p ; 4 4 ; & a m p ; 3 2 ; & a m p ; 2 3 3 ; d u c a t i f & a m p ; 4 4 ; & a m p ; 3 2 ; p s y c h o l o g i e & a m p ; 3 2 ; e t & a m p ; 3 2 ; c u l t u r e l < / d 1 p 1 : C u b e E l e m e n t N a m e > < d 1 p 1 : D i m e n s i o n N a m e > B r e a k s < / d 1 p 1 : D i m e n s i o n N a m e > < d 1 p 1 : I d > b 1 1 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/ d 1 p 1 : V e r s i o n s > < / d 1 p 1 : C u b e E l e m e n t I d > < d 1 p 1 : C u b e E l e m e n t I d > < d 1 p 1 : C u b e E l e m e n t L a b e l > T y p e   d e   m � t i e r   -   R e c h e r c h e   c l i n i q u e < / d 1 p 1 : C u b e E l e m e n t L a b e l > < d 1 p 1 : C u b e E l e m e n t N a m e > T y p e & a m p ; 3 2 ; d e & a m p ; 3 2 ; m & a m p ; 2 3 3 ; t i e r _ R e c h e r c h e & a m p ; 3 2 ; c l i n i q u e < / d 1 p 1 : C u b e E l e m e n t N a m e > < d 1 p 1 : D i m e n s i o n N a m e > B r e a k s < / d 1 p 1 : D i m e n s i o n N a m e > < d 1 p 1 : I d > b 1 2 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/ d 1 p 1 : V e r s i o n s > < / d 1 p 1 : C u b e E l e m e n t I d > < d 1 p 1 : C u b e E l e m e n t I d > < d 1 p 1 : C u b e E l e m e n t L a b e l > T y p e   d e   m � t i e r   -   I n g � n i e r i e   e t   m a i n t e n a n c e   t e c h n i q u e < / d 1 p 1 : C u b e E l e m e n t L a b e l > < d 1 p 1 : C u b e E l e m e n t N a m e > T y p e & a m p ; 3 2 ; d e & a m p ; 3 2 ; m & a m p ; 2 3 3 ; t i e r _ I n g & a m p ; 2 3 3 ; n i e r i e & a m p ; 3 2 ; e t & a m p ; 3 2 ; m a i n t e n a n c e & a m p ; 3 2 ; t e c h n i q u e < / d 1 p 1 : C u b e E l e m e n t N a m e > < d 1 p 1 : D i m e n s i o n N a m e > B r e a k s < / d 1 p 1 : D i m e n s i o n N a m e > < d 1 p 1 : I d > b 1 3 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/ d 1 p 1 : V e r s i o n s > < / d 1 p 1 : C u b e E l e m e n t I d > < d 1 p 1 : C u b e E l e m e n t I d > < d 1 p 1 : C u b e E l e m e n t L a b e l > T y p e   d e   m � t i e r   -   S e r v i c e s   l o g i s t i q u e s < / d 1 p 1 : C u b e E l e m e n t L a b e l > < d 1 p 1 : C u b e E l e m e n t N a m e > T y p e & a m p ; 3 2 ; d e & a m p ; 3 2 ; m & a m p ; 2 3 3 ; t i e r _ S e r v i c e s & a m p ; 3 2 ; l o g i s t i q u e s < / d 1 p 1 : C u b e E l e m e n t N a m e > < d 1 p 1 : D i m e n s i o n N a m e > B r e a k s < / d 1 p 1 : D i m e n s i o n N a m e > < d 1 p 1 : I d > b 1 4 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/ d 1 p 1 : V e r s i o n s > < / d 1 p 1 : C u b e E l e m e n t I d > < d 1 p 1 : C u b e E l e m e n t I d > < d 1 p 1 : C u b e E l e m e n t L a b e l > T y p e   d e   m � t i e r   -   Q H S E < / d 1 p 1 : C u b e E l e m e n t L a b e l > < d 1 p 1 : C u b e E l e m e n t N a m e > T y p e & a m p ; 3 2 ; d e & a m p ; 3 2 ; m & a m p ; 2 3 3 ; t i e r _ Q H S E < / d 1 p 1 : C u b e E l e m e n t N a m e > < d 1 p 1 : D i m e n s i o n N a m e > B r e a k s < / d 1 p 1 : D i m e n s i o n N a m e > < d 1 p 1 : I d > b 1 5 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 T y p e   d e   m � t i e r   -   S y s t � m e s   d ' i n f o r m a t i o n < / d 1 p 1 : C u b e E l e m e n t L a b e l > < d 1 p 1 : C u b e E l e m e n t N a m e > T y p e & a m p ; 3 2 ; d e & a m p ; 3 2 ; m & a m p ; 2 3 3 ; t i e r _ S y s t & a m p ; 2 3 2 ; m e s & a m p ; 3 2 ; d & a m p ; 3 9 ; i n f o r m a t i o n < / d 1 p 1 : C u b e E l e m e n t N a m e > < d 1 p 1 : D i m e n s i o n N a m e > B r e a k s < / d 1 p 1 : D i m e n s i o n N a m e > < d 1 p 1 : I d > b 1 6 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/ d 1 p 1 : V e r s i o n s > < / d 1 p 1 : C u b e E l e m e n t I d > < d 1 p 1 : C u b e E l e m e n t I d > < d 1 p 1 : C u b e E l e m e n t L a b e l > T y p e   d e   m � t i e r   -   G e s t i o n   d e   l ' i n f o r m a t i o n < / d 1 p 1 : C u b e E l e m e n t L a b e l > < d 1 p 1 : C u b e E l e m e n t N a m e > T y p e & a m p ; 3 2 ; d e & a m p ; 3 2 ; m & a m p ; 2 3 3 ; t i e r _ G e s t i o n & a m p ; 3 2 ; d e & a m p ; 3 2 ; l & a m p ; 3 9 ; i n f o r m a t i o n < / d 1 p 1 : C u b e E l e m e n t N a m e > < d 1 p 1 : D i m e n s i o n N a m e > B r e a k s < / d 1 p 1 : D i m e n s i o n N a m e > < d 1 p 1 : I d > b 1 7 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/ d 1 p 1 : V e r s i o n s > < / d 1 p 1 : C u b e E l e m e n t I d > < d 1 p 1 : C u b e E l e m e n t I d > < d 1 p 1 : C u b e E l e m e n t L a b e l > T y p e   d e   m � t i e r   -   M a n a g e m e n t < / d 1 p 1 : C u b e E l e m e n t L a b e l > < d 1 p 1 : C u b e E l e m e n t N a m e > T y p e & a m p ; 3 2 ; d e & a m p ; 3 2 ; m & a m p ; 2 3 3 ; t i e r _ M a n a g e m e n t < / d 1 p 1 : C u b e E l e m e n t N a m e > < d 1 p 1 : D i m e n s i o n N a m e > B r e a k s < / d 1 p 1 : D i m e n s i o n N a m e > < d 1 p 1 : I d > b 1 8 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/ d 1 p 1 : V e r s i o n s > < / d 1 p 1 : C u b e E l e m e n t I d > < d 1 p 1 : C u b e E l e m e n t I d > < d 1 p 1 : C u b e E l e m e n t L a b e l > � g e < / d 1 p 1 : C u b e E l e m e n t L a b e l > < d 1 p 1 : C u b e E l e m e n t N a m e > ( ( _ & a m p ; 1 9 4 ; g e ) ) < / d 1 p 1 : C u b e E l e m e n t N a m e > < d 1 p 1 : D i m e n s i o n N a m e > B r e a k s < / d 1 p 1 : D i m e n s i o n N a m e > < d 1 p 1 : I d > b 1 9 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 � g e   -   1 � r e   p a r t i e   d e   c a r r i � r e < / d 1 p 1 : C u b e E l e m e n t L a b e l > < d 1 p 1 : C u b e E l e m e n t N a m e > _ & a m p ; 1 9 4 ; g e _ 1 & a m p ; 2 3 2 ; r e & a m p ; 3 2 ; p a r t i e & a m p ; 3 2 ; d e & a m p ; 3 2 ; c a r r i & a m p ; 2 3 2 ; r e < / d 1 p 1 : C u b e E l e m e n t N a m e > < d 1 p 1 : D i m e n s i o n N a m e > B r e a k s < / d 1 p 1 : D i m e n s i o n N a m e > < d 1 p 1 : I d > b 2 0 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 � g e   -   2 � m e   p a r t i e   d e   c a r r i � r e < / d 1 p 1 : C u b e E l e m e n t L a b e l > < d 1 p 1 : C u b e E l e m e n t N a m e > _ & a m p ; 1 9 4 ; g e _ 2 & a m p ; 2 3 2 ; m e & a m p ; 3 2 ; p a r t i e & a m p ; 3 2 ; d e & a m p ; 3 2 ; c a r r i & a m p ; 2 3 2 ; r e < / d 1 p 1 : C u b e E l e m e n t N a m e > < d 1 p 1 : D i m e n s i o n N a m e > B r e a k s < / d 1 p 1 : D i m e n s i o n N a m e > < d 1 p 1 : I d > b 2 1 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 � g e   -   M o i n s   d e   3 0   a n s < / d 1 p 1 : C u b e E l e m e n t L a b e l > < d 1 p 1 : C u b e E l e m e n t N a m e > _ & a m p ; 1 9 4 ; g e _ M o i n s & a m p ; 3 2 ; d e & a m p ; 3 2 ; 3 0 & a m p ; 3 2 ; a n s < / d 1 p 1 : C u b e E l e m e n t N a m e > < d 1 p 1 : D i m e n s i o n N a m e > B r e a k s < / d 1 p 1 : D i m e n s i o n N a m e > < d 1 p 1 : I d > b 2 2 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 � g e   -   3 0 - 4 4   a n s < / d 1 p 1 : C u b e E l e m e n t L a b e l > < d 1 p 1 : C u b e E l e m e n t N a m e > _ & a m p ; 1 9 4 ; g e _ 3 0 & a m p ; 4 5 ; 4 4 & a m p ; 3 2 ; a n s < / d 1 p 1 : C u b e E l e m e n t N a m e > < d 1 p 1 : D i m e n s i o n N a m e > B r e a k s < / d 1 p 1 : D i m e n s i o n N a m e > < d 1 p 1 : I d > b 2 3 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 � g e   -   4 5 - 5 4   a n s < / d 1 p 1 : C u b e E l e m e n t L a b e l > < d 1 p 1 : C u b e E l e m e n t N a m e > _ & a m p ; 1 9 4 ; g e _ 4 5 & a m p ; 4 5 ; 5 4 & a m p ; 3 2 ; a n s < / d 1 p 1 : C u b e E l e m e n t N a m e > < d 1 p 1 : D i m e n s i o n N a m e > B r e a k s < / d 1 p 1 : D i m e n s i o n N a m e > < d 1 p 1 : I d > b 2 4 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 � g e   -   S T   5 5   a n s   e t   p l u s < / d 1 p 1 : C u b e E l e m e n t L a b e l > < d 1 p 1 : C u b e E l e m e n t N a m e > _ & a m p ; 1 9 4 ; g e _ S T & a m p ; 3 2 ; 5 5 & a m p ; 3 2 ; a n s & a m p ; 3 2 ; e t & a m p ; 3 2 ; p l u s < / d 1 p 1 : C u b e E l e m e n t N a m e > < d 1 p 1 : D i m e n s i o n N a m e > B r e a k s < / d 1 p 1 : D i m e n s i o n N a m e > < d 1 p 1 : I d > b 2 5 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 � g e   -   5 5 - 5 9   a n s < / d 1 p 1 : C u b e E l e m e n t L a b e l > < d 1 p 1 : C u b e E l e m e n t N a m e > _ & a m p ; 1 9 4 ; g e _ 5 5 & a m p ; 4 5 ; 5 9 & a m p ; 3 2 ; a n s < / d 1 p 1 : C u b e E l e m e n t N a m e > < d 1 p 1 : D i m e n s i o n N a m e > B r e a k s < / d 1 p 1 : D i m e n s i o n N a m e > < d 1 p 1 : I d > b 2 6 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 � g e   -   6 0   a n s   e t   p l u s < / d 1 p 1 : C u b e E l e m e n t L a b e l > < d 1 p 1 : C u b e E l e m e n t N a m e > _ & a m p ; 1 9 4 ; g e _ 6 0 & a m p ; 3 2 ; a n s & a m p ; 3 2 ; e t & a m p ; 3 2 ; p l u s < / d 1 p 1 : C u b e E l e m e n t N a m e > < d 1 p 1 : D i m e n s i o n N a m e > B r e a k s < / d 1 p 1 : D i m e n s i o n N a m e > < d 1 p 1 : I d > b 2 7 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 T e r r i t o i r e < / d 1 p 1 : C u b e E l e m e n t L a b e l > < d 1 p 1 : C u b e E l e m e n t N a m e > ( ( T e r r i t o i r e ) ) < / d 1 p 1 : C u b e E l e m e n t N a m e > < d 1 p 1 : D i m e n s i o n N a m e > B r e a k s < / d 1 p 1 : D i m e n s i o n N a m e > < d 1 p 1 : I d > b 2 8 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 T e r r i t o i r e   -   A l p e s < / d 1 p 1 : C u b e E l e m e n t L a b e l > < d 1 p 1 : C u b e E l e m e n t N a m e > T e r r i t o i r e _ A l p e s < / d 1 p 1 : C u b e E l e m e n t N a m e > < d 1 p 1 : D i m e n s i o n N a m e > B r e a k s < / d 1 p 1 : D i m e n s i o n N a m e > < d 1 p 1 : I d > b 2 9 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 T e r r i t o i r e   -   A u v e r g n e < / d 1 p 1 : C u b e E l e m e n t L a b e l > < d 1 p 1 : C u b e E l e m e n t N a m e > T e r r i t o i r e _ A u v e r g n e < / d 1 p 1 : C u b e E l e m e n t N a m e > < d 1 p 1 : D i m e n s i o n N a m e > B r e a k s < / d 1 p 1 : D i m e n s i o n N a m e > < d 1 p 1 : I d > b 3 0 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 T e r r i t o i r e   -   R h � n e < / d 1 p 1 : C u b e E l e m e n t L a b e l > < d 1 p 1 : C u b e E l e m e n t N a m e > T e r r i t o i r e _ R h & a m p ; 2 4 4 ; n e < / d 1 p 1 : C u b e E l e m e n t N a m e > < d 1 p 1 : D i m e n s i o n N a m e > B r e a k s < / d 1 p 1 : D i m e n s i o n N a m e > < d 1 p 1 : I d > b 3 1 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 T o t a l   R � g i o n   E T P < / d 1 p 1 : C u b e E l e m e n t L a b e l > < d 1 p 1 : C u b e E l e m e n t N a m e > T o t a l & a m p ; 3 2 ; R & a m p ; 2 3 3 ; g i o n & a m p ; 3 2 ; E T P < / d 1 p 1 : C u b e E l e m e n t N a m e > < d 1 p 1 : D i m e n s i o n N a m e > B r e a k s < / d 1 p 1 : D i m e n s i o n N a m e > < d 1 p 1 : I d > b 3 2 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/ d 1 p 1 : V e r s i o n s > < / d 1 p 1 : C u b e E l e m e n t I d > < d 1 p 1 : C u b e E l e m e n t I d > < d 1 p 1 : C u b e E l e m e n t L a b e l > E f f e c t i f s < / d 1 p 1 : C u b e E l e m e n t L a b e l > < d 1 p 1 : C u b e E l e m e n t N a m e > E f f e c t i f s < / d 1 p 1 : C u b e E l e m e n t N a m e > < d 1 p 1 : D i m e n s i o n N a m e > C a l c u l a t i o n s < / d 1 p 1 : D i m e n s i o n N a m e > < d 1 p 1 : I d > x 1 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 P o u r c e n t a g e s < / d 1 p 1 : C u b e E l e m e n t L a b e l > < d 1 p 1 : C u b e E l e m e n t N a m e > P o u r c e n t a g e s < / d 1 p 1 : C u b e E l e m e n t N a m e > < d 1 p 1 : D i m e n s i o n N a m e > C a l c u l a t i o n s < / d 1 p 1 : D i m e n s i o n N a m e > < d 1 p 1 : I d > x 2 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 T e s t s < / d 1 p 1 : C u b e E l e m e n t L a b e l > < d 1 p 1 : C u b e E l e m e n t N a m e > T e s t s < / d 1 p 1 : C u b e E l e m e n t N a m e > < d 1 p 1 : D i m e n s i o n N a m e > C a l c u l a t i o n s < / d 1 p 1 : D i m e n s i o n N a m e > < d 1 p 1 : I d > x 3 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 A u v e r g n e R h o n e A l p e s   -   P P < / d 1 p 1 : C u b e E l e m e n t L a b e l > < d 1 p 1 : C u b e E l e m e n t N a m e > A u v e r g n e R h o n e A l p e s & a m p ; 3 2 ; & a m p ; 4 5 ; & a m p ; 3 2 ; P P < / d 1 p 1 : C u b e E l e m e n t N a m e > < d 1 p 1 : D i m e n s i o n N a m e > U n i v e r s e s < / d 1 p 1 : D i m e n s i o n N a m e > < d 1 p 1 : I d > u 4 < / d 1 p 1 : I d > < d 1 p 1 : R e p l a c e L a b e l > f a l s e < / d 1 p 1 : R e p l a c e L a b e l > < d 1 p 1 : V e r s i o n s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 A u v e r g n e R h o n e A l p e s   -   E T P < / d 1 p 1 : C u b e E l e m e n t L a b e l > < d 1 p 1 : C u b e E l e m e n t N a m e > A u v e r g n e R h o n e A l p e s & a m p ; 3 2 ; & a m p ; 4 5 ; & a m p ; 3 2 ; E T P < / d 1 p 1 : C u b e E l e m e n t N a m e > < d 1 p 1 : D i m e n s i o n N a m e > U n i v e r s e s < / d 1 p 1 : D i m e n s i o n N a m e > < d 1 p 1 : I d > u 5 < / d 1 p 1 : I d > < d 1 p 1 : R e p l a c e L a b e l > f a l s e < / d 1 p 1 : R e p l a c e L a b e l > < d 1 p 1 : V e r s i o n s > < d 2 : i n t > 2 < / d 2 : i n t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 E f f e c t i f   t o t a l < / d 1 p 1 : C u b e E l e m e n t L a b e l > < d 1 p 1 : C u b e E l e m e n t N a m e > E f f e c t i f & a m p ; 3 2 ; t o t a l < / d 1 p 1 : C u b e E l e m e n t N a m e > < d 1 p 1 : D i m e n s i o n N a m e > Q u e s t i o n s < / d 1 p 1 : D i m e n s i o n N a m e > < d 1 p 1 : I d > q 1 3 < / d 1 p 1 : I d > < d 1 p 1 : R e p l a c e L a b e l > f a l s e < / d 1 p 1 : R e p l a c e L a b e l > < d 1 p 1 : V e r s i o n s > < d 2 : i n t > 3 < / d 2 : i n t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 T o t a l   R � g i o n   P P < / d 1 p 1 : C u b e E l e m e n t L a b e l > < d 1 p 1 : C u b e E l e m e n t N a m e > T o t a l & a m p ; 3 2 ; R & a m p ; 2 3 3 ; g i o n & a m p ; 3 2 ; P P < / d 1 p 1 : C u b e E l e m e n t N a m e > < d 1 p 1 : D i m e n s i o n N a m e > C a t e g o r i e s < / d 1 p 1 : D i m e n s i o n N a m e > < d 1 p 1 : I d > c 6 8 0 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 T y p e   d ' � t a b l i s s e m e n t < / d 1 p 1 : C u b e E l e m e n t L a b e l > < d 1 p 1 : C u b e E l e m e n t N a m e > ( ( T y p e & a m p ; 3 2 ; d & a m p ; 3 9 ; & a m p ; 2 3 3 ; t a b l i s s e m e n t ) ) < / d 1 p 1 : C u b e E l e m e n t N a m e > < d 1 p 1 : D i m e n s i o n N a m e > C a t e g o r i e s < / d 1 p 1 : D i m e n s i o n N a m e > < d 1 p 1 : I d > c 6 8 1 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 C H R ( U ) < / d 1 p 1 : C u b e E l e m e n t L a b e l > < d 1 p 1 : C u b e E l e m e n t N a m e > _ T y p e & a m p ; 3 2 ; d & a m p ; 3 9 ; & a m p ; 2 3 3 ; t a b l i s s e m e n t _ C H R & a m p ; 4 0 ; U & a m p ; 4 1 ; < / d 1 p 1 : C u b e E l e m e n t N a m e > < d 1 p 1 : D i m e n s i o n N a m e > C a t e g o r i e s < / d 1 p 1 : D i m e n s i o n N a m e > < d 1 p 1 : I d > c 6 8 2 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 C H < / d 1 p 1 : C u b e E l e m e n t L a b e l > < d 1 p 1 : C u b e E l e m e n t N a m e > _ T y p e & a m p ; 3 2 ; d & a m p ; 3 9 ; & a m p ; 2 3 3 ; t a b l i s s e m e n t _ C H < / d 1 p 1 : C u b e E l e m e n t N a m e > < d 1 p 1 : D i m e n s i o n N a m e > C a t e g o r i e s < / d 1 p 1 : D i m e n s i o n N a m e > < d 1 p 1 : I d > c 6 8 3 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 C H S < / d 1 p 1 : C u b e E l e m e n t L a b e l > < d 1 p 1 : C u b e E l e m e n t N a m e > _ T y p e & a m p ; 3 2 ; d & a m p ; 3 9 ; & a m p ; 2 3 3 ; t a b l i s s e m e n t _ C H S < / d 1 p 1 : C u b e E l e m e n t N a m e > < d 1 p 1 : D i m e n s i o n N a m e > C a t e g o r i e s < / d 1 p 1 : D i m e n s i o n N a m e > < d 1 p 1 : I d > c 6 8 4 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 E H P A D < / d 1 p 1 : C u b e E l e m e n t L a b e l > < d 1 p 1 : C u b e E l e m e n t N a m e > _ T y p e & a m p ; 3 2 ; d & a m p ; 3 9 ; & a m p ; 2 3 3 ; t a b l i s s e m e n t _ E H P A D < / d 1 p 1 : C u b e E l e m e n t N a m e > < d 1 p 1 : D i m e n s i o n N a m e > C a t e g o r i e s < / d 1 p 1 : D i m e n s i o n N a m e > < d 1 p 1 : I d > c 6 8 5 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 H A N D I C A P < / d 1 p 1 : C u b e E l e m e n t L a b e l > < d 1 p 1 : C u b e E l e m e n t N a m e > _ T y p e & a m p ; 3 2 ; d & a m p ; 3 9 ; & a m p ; 2 3 3 ; t a b l i s s e m e n t _ H A N D I C A P < / d 1 p 1 : C u b e E l e m e n t N a m e > < d 1 p 1 : D i m e n s i o n N a m e > C a t e g o r i e s < / d 1 p 1 : D i m e n s i o n N a m e > < d 1 p 1 : I d > c 6 8 6 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 E N F A N C E - F A M I L L E < / d 1 p 1 : C u b e E l e m e n t L a b e l > < d 1 p 1 : C u b e E l e m e n t N a m e > _ T y p e & a m p ; 3 2 ; d & a m p ; 3 9 ; & a m p ; 2 3 3 ; t a b l i s s e m e n t _ E N F A N C E & a m p ; 4 5 ; F A M I L L E < / d 1 p 1 : C u b e E l e m e n t N a m e > < d 1 p 1 : D i m e n s i o n N a m e > C a t e g o r i e s < / d 1 p 1 : D i m e n s i o n N a m e > < d 1 p 1 : I d > c 6 8 7 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 T y p e   d e   m � t i e r < / d 1 p 1 : C u b e E l e m e n t L a b e l > < d 1 p 1 : C u b e E l e m e n t N a m e > ( ( T y p e & a m p ; 3 2 ; d e & a m p ; 3 2 ; m & a m p ; 2 3 3 ; t i e r ) ) < / d 1 p 1 : C u b e E l e m e n t N a m e > < d 1 p 1 : D i m e n s i o n N a m e > C a t e g o r i e s < / d 1 p 1 : D i m e n s i o n N a m e > < d 1 p 1 : I d > c 6 8 8 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 S o i n s < / d 1 p 1 : C u b e E l e m e n t L a b e l > < d 1 p 1 : C u b e E l e m e n t N a m e > _ T y p e & a m p ; 3 2 ; d e & a m p ; 3 2 ; m & a m p ; 2 3 3 ; t i e r _ S o i n s < / d 1 p 1 : C u b e E l e m e n t N a m e > < d 1 p 1 : D i m e n s i o n N a m e > C a t e g o r i e s < / d 1 p 1 : D i m e n s i o n N a m e > < d 1 p 1 : I d > c 6 8 9 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 S o c i a l ,   � d u c a t i f ,   p s y c h o l o g i e   e t   c u l t u r e l < / d 1 p 1 : C u b e E l e m e n t L a b e l > < d 1 p 1 : C u b e E l e m e n t N a m e > _ T y p e & a m p ; 3 2 ; d e & a m p ; 3 2 ; m & a m p ; 2 3 3 ; t i e r _ S o c i a l & a m p ; 4 4 ; & a m p ; 3 2 ; & a m p ; 2 3 3 ; d u c a t i f & a m p ; 4 4 ; & a m p ; 3 2 ; p s y c h o l o g i e & a m p ; 3 2 ; e t & a m p ; 3 2 ; c u l t u r e l < / d 1 p 1 : C u b e E l e m e n t N a m e > < d 1 p 1 : D i m e n s i o n N a m e > C a t e g o r i e s < / d 1 p 1 : D i m e n s i o n N a m e > < d 1 p 1 : I d > c 6 9 0 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 R e c h e r c h e   c l i n i q u e < / d 1 p 1 : C u b e E l e m e n t L a b e l > < d 1 p 1 : C u b e E l e m e n t N a m e > _ T y p e & a m p ; 3 2 ; d e & a m p ; 3 2 ; m & a m p ; 2 3 3 ; t i e r _ R e c h e r c h e & a m p ; 3 2 ; c l i n i q u e < / d 1 p 1 : C u b e E l e m e n t N a m e > < d 1 p 1 : D i m e n s i o n N a m e > C a t e g o r i e s < / d 1 p 1 : D i m e n s i o n N a m e > < d 1 p 1 : I d > c 6 9 1 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 I n g � n i e r i e   e t   m a i n t e n a n c e   t e c h n i q u e < / d 1 p 1 : C u b e E l e m e n t L a b e l > < d 1 p 1 : C u b e E l e m e n t N a m e > _ T y p e & a m p ; 3 2 ; d e & a m p ; 3 2 ; m & a m p ; 2 3 3 ; t i e r _ I n g & a m p ; 2 3 3 ; n i e r i e & a m p ; 3 2 ; e t & a m p ; 3 2 ; m a i n t e n a n c e & a m p ; 3 2 ; t e c h n i q u e < / d 1 p 1 : C u b e E l e m e n t N a m e > < d 1 p 1 : D i m e n s i o n N a m e > C a t e g o r i e s < / d 1 p 1 : D i m e n s i o n N a m e > < d 1 p 1 : I d > c 6 9 2 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 S e r v i c e s   l o g i s t i q u e s < / d 1 p 1 : C u b e E l e m e n t L a b e l > < d 1 p 1 : C u b e E l e m e n t N a m e > _ T y p e & a m p ; 3 2 ; d e & a m p ; 3 2 ; m & a m p ; 2 3 3 ; t i e r _ S e r v i c e s & a m p ; 3 2 ; l o g i s t i q u e s < / d 1 p 1 : C u b e E l e m e n t N a m e > < d 1 p 1 : D i m e n s i o n N a m e > C a t e g o r i e s < / d 1 p 1 : D i m e n s i o n N a m e > < d 1 p 1 : I d > c 6 9 3 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 Q H S E < / d 1 p 1 : C u b e E l e m e n t L a b e l > < d 1 p 1 : C u b e E l e m e n t N a m e > _ T y p e & a m p ; 3 2 ; d e & a m p ; 3 2 ; m & a m p ; 2 3 3 ; t i e r _ Q H S E < / d 1 p 1 : C u b e E l e m e n t N a m e > < d 1 p 1 : D i m e n s i o n N a m e > C a t e g o r i e s < / d 1 p 1 : D i m e n s i o n N a m e > < d 1 p 1 : I d > c 6 9 4 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 S y s t � m e s   d ' i n f o r m a t i o n < / d 1 p 1 : C u b e E l e m e n t L a b e l > < d 1 p 1 : C u b e E l e m e n t N a m e > _ T y p e & a m p ; 3 2 ; d e & a m p ; 3 2 ; m & a m p ; 2 3 3 ; t i e r _ S y s t & a m p ; 2 3 2 ; m e s & a m p ; 3 2 ; d & a m p ; 3 9 ; i n f o r m a t i o n < / d 1 p 1 : C u b e E l e m e n t N a m e > < d 1 p 1 : D i m e n s i o n N a m e > C a t e g o r i e s < / d 1 p 1 : D i m e n s i o n N a m e > < d 1 p 1 : I d > c 6 9 5 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 G e s t i o n   d e   l ' i n f o r m a t i o n < / d 1 p 1 : C u b e E l e m e n t L a b e l > < d 1 p 1 : C u b e E l e m e n t N a m e > _ T y p e & a m p ; 3 2 ; d e & a m p ; 3 2 ; m & a m p ; 2 3 3 ; t i e r _ G e s t i o n & a m p ; 3 2 ; d e & a m p ; 3 2 ; l & a m p ; 3 9 ; i n f o r m a t i o n < / d 1 p 1 : C u b e E l e m e n t N a m e > < d 1 p 1 : D i m e n s i o n N a m e > C a t e g o r i e s < / d 1 p 1 : D i m e n s i o n N a m e > < d 1 p 1 : I d > c 6 9 6 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 M a n a g e m e n t < / d 1 p 1 : C u b e E l e m e n t L a b e l > < d 1 p 1 : C u b e E l e m e n t N a m e > _ T y p e & a m p ; 3 2 ; d e & a m p ; 3 2 ; m & a m p ; 2 3 3 ; t i e r _ M a n a g e m e n t < / d 1 p 1 : C u b e E l e m e n t N a m e > < d 1 p 1 : D i m e n s i o n N a m e > C a t e g o r i e s < / d 1 p 1 : D i m e n s i o n N a m e > < d 1 p 1 : I d > c 6 9 7 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 � g e < / d 1 p 1 : C u b e E l e m e n t L a b e l > < d 1 p 1 : C u b e E l e m e n t N a m e > ( ( _ & a m p ; 1 9 4 ; g e ) ) < / d 1 p 1 : C u b e E l e m e n t N a m e > < d 1 p 1 : D i m e n s i o n N a m e > C a t e g o r i e s < / d 1 p 1 : D i m e n s i o n N a m e > < d 1 p 1 : I d > c 6 9 8 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 1 � r e   p a r t i e   d e   c a r r i � r e < / d 1 p 1 : C u b e E l e m e n t L a b e l > < d 1 p 1 : C u b e E l e m e n t N a m e > _ & a m p ; 1 9 4 ; g e _ 1 & a m p ; 2 3 2 ; r e & a m p ; 3 2 ; p a r t i e & a m p ; 3 2 ; d e & a m p ; 3 2 ; c a r r i & a m p ; 2 3 2 ; r e < / d 1 p 1 : C u b e E l e m e n t N a m e > < d 1 p 1 : D i m e n s i o n N a m e > C a t e g o r i e s < / d 1 p 1 : D i m e n s i o n N a m e > < d 1 p 1 : I d > c 6 9 9 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 2 � m e   p a r t i e   d e   c a r r i � r e < / d 1 p 1 : C u b e E l e m e n t L a b e l > < d 1 p 1 : C u b e E l e m e n t N a m e > _ & a m p ; 1 9 4 ; g e _ 2 & a m p ; 2 3 2 ; m e & a m p ; 3 2 ; p a r t i e & a m p ; 3 2 ; d e & a m p ; 3 2 ; c a r r i & a m p ; 2 3 2 ; r e < / d 1 p 1 : C u b e E l e m e n t N a m e > < d 1 p 1 : D i m e n s i o n N a m e > C a t e g o r i e s < / d 1 p 1 : D i m e n s i o n N a m e > < d 1 p 1 : I d > c 7 0 0 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 M o i n s   d e   3 0   a n s < / d 1 p 1 : C u b e E l e m e n t L a b e l > < d 1 p 1 : C u b e E l e m e n t N a m e > _ & a m p ; 1 9 4 ; g e _ M o i n s & a m p ; 3 2 ; d e & a m p ; 3 2 ; 3 0 & a m p ; 3 2 ; a n s < / d 1 p 1 : C u b e E l e m e n t N a m e > < d 1 p 1 : D i m e n s i o n N a m e > C a t e g o r i e s < / d 1 p 1 : D i m e n s i o n N a m e > < d 1 p 1 : I d > c 7 0 1 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 3 0 - 4 4   a n s < / d 1 p 1 : C u b e E l e m e n t L a b e l > < d 1 p 1 : C u b e E l e m e n t N a m e > _ & a m p ; 1 9 4 ; g e _ 3 0 & a m p ; 4 5 ; 4 4 & a m p ; 3 2 ; a n s < / d 1 p 1 : C u b e E l e m e n t N a m e > < d 1 p 1 : D i m e n s i o n N a m e > C a t e g o r i e s < / d 1 p 1 : D i m e n s i o n N a m e > < d 1 p 1 : I d > c 7 0 2 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 4 5 - 5 4   a n s < / d 1 p 1 : C u b e E l e m e n t L a b e l > < d 1 p 1 : C u b e E l e m e n t N a m e > _ & a m p ; 1 9 4 ; g e _ 4 5 & a m p ; 4 5 ; 5 4 & a m p ; 3 2 ; a n s < / d 1 p 1 : C u b e E l e m e n t N a m e > < d 1 p 1 : D i m e n s i o n N a m e > C a t e g o r i e s < / d 1 p 1 : D i m e n s i o n N a m e > < d 1 p 1 : I d > c 7 0 3 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 S T   5 5   a n s   e t   p l u s < / d 1 p 1 : C u b e E l e m e n t L a b e l > < d 1 p 1 : C u b e E l e m e n t N a m e > _ & a m p ; 1 9 4 ; g e _ S T & a m p ; 3 2 ; 5 5 & a m p ; 3 2 ; a n s & a m p ; 3 2 ; e t & a m p ; 3 2 ; p l u s < / d 1 p 1 : C u b e E l e m e n t N a m e > < d 1 p 1 : D i m e n s i o n N a m e > C a t e g o r i e s < / d 1 p 1 : D i m e n s i o n N a m e > < d 1 p 1 : I d > c 7 0 4 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 5 5 - 5 9   a n s < / d 1 p 1 : C u b e E l e m e n t L a b e l > < d 1 p 1 : C u b e E l e m e n t N a m e > _ & a m p ; 1 9 4 ; g e _ 5 5 & a m p ; 4 5 ; 5 9 & a m p ; 3 2 ; a n s < / d 1 p 1 : C u b e E l e m e n t N a m e > < d 1 p 1 : D i m e n s i o n N a m e > C a t e g o r i e s < / d 1 p 1 : D i m e n s i o n N a m e > < d 1 p 1 : I d > c 7 0 5 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 6 0   a n s   e t   p l u s < / d 1 p 1 : C u b e E l e m e n t L a b e l > < d 1 p 1 : C u b e E l e m e n t N a m e > _ & a m p ; 1 9 4 ; g e _ 6 0 & a m p ; 3 2 ; a n s & a m p ; 3 2 ; e t & a m p ; 3 2 ; p l u s < / d 1 p 1 : C u b e E l e m e n t N a m e > < d 1 p 1 : D i m e n s i o n N a m e > C a t e g o r i e s < / d 1 p 1 : D i m e n s i o n N a m e > < d 1 p 1 : I d > c 7 0 6 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 T e r r i t o i r e < / d 1 p 1 : C u b e E l e m e n t L a b e l > < d 1 p 1 : C u b e E l e m e n t N a m e > ( ( T e r r i t o i r e ) ) < / d 1 p 1 : C u b e E l e m e n t N a m e > < d 1 p 1 : D i m e n s i o n N a m e > C a t e g o r i e s < / d 1 p 1 : D i m e n s i o n N a m e > < d 1 p 1 : I d > c 7 0 7 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 A l p e s < / d 1 p 1 : C u b e E l e m e n t L a b e l > < d 1 p 1 : C u b e E l e m e n t N a m e > _ T e r r i t o i r e _ A l p e s < / d 1 p 1 : C u b e E l e m e n t N a m e > < d 1 p 1 : D i m e n s i o n N a m e > C a t e g o r i e s < / d 1 p 1 : D i m e n s i o n N a m e > < d 1 p 1 : I d > c 7 0 8 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 A u v e r g n e < / d 1 p 1 : C u b e E l e m e n t L a b e l > < d 1 p 1 : C u b e E l e m e n t N a m e > _ T e r r i t o i r e _ A u v e r g n e < / d 1 p 1 : C u b e E l e m e n t N a m e > < d 1 p 1 : D i m e n s i o n N a m e > C a t e g o r i e s < / d 1 p 1 : D i m e n s i o n N a m e > < d 1 p 1 : I d > c 7 0 9 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 R h � n e < / d 1 p 1 : C u b e E l e m e n t L a b e l > < d 1 p 1 : C u b e E l e m e n t N a m e > _ T e r r i t o i r e _ R h & a m p ; 2 4 4 ; n e < / d 1 p 1 : C u b e E l e m e n t N a m e > < d 1 p 1 : D i m e n s i o n N a m e > C a t e g o r i e s < / d 1 p 1 : D i m e n s i o n N a m e > < d 1 p 1 : I d > c 7 1 0 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 E f f e c t i f   t o t a l < / d 1 p 1 : C u b e E l e m e n t L a b e l > < d 1 p 1 : C u b e E l e m e n t N a m e > E f f e c t i f & a m p ; 3 2 ; t o t a l < / d 1 p 1 : C u b e E l e m e n t N a m e > < d 1 p 1 : D i m e n s i o n N a m e > B r e a k s < / d 1 p 1 : D i m e n s i o n N a m e > < d 1 p 1 : I d > b 3 3 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 E f f e c t i f   t o t a l < / d 1 p 1 : C u b e E l e m e n t L a b e l > < d 1 p 1 : C u b e E l e m e n t N a m e > E f f e c t i f & a m p ; 3 2 ; t o t a l < / d 1 p 1 : C u b e E l e m e n t N a m e > < d 1 p 1 : D i m e n s i o n N a m e > C a t e g o r i e s < / d 1 p 1 : D i m e n s i o n N a m e > < d 1 p 1 : I d > c 7 1 1 < / d 1 p 1 : I d > < d 1 p 1 : R e p l a c e L a b e l > f a l s e < / d 1 p 1 : R e p l a c e L a b e l > < d 1 p 1 : V e r s i o n s > < d 2 : i n t > 4 < / d 2 : i n t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 R E C O D   S E C T E U R   3 < / d 1 p 1 : C u b e E l e m e n t L a b e l > < d 1 p 1 : C u b e E l e m e n t N a m e > R E C O D & a m p ; 3 2 ; S E C T E U R & a m p ; 3 2 ; 3 < / d 1 p 1 : C u b e E l e m e n t N a m e > < d 1 p 1 : D i m e n s i o n N a m e > Q u e s t i o n s < / d 1 p 1 : D i m e n s i o n N a m e > < d 1 p 1 : I d > q 1 4 < / d 1 p 1 : I d > < d 1 p 1 : R e p l a c e L a b e l > f a l s e < / d 1 p 1 : R e p l a c e L a b e l > < d 1 p 1 : V e r s i o n s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 B a s e   b r u t e < / d 1 p 1 : C u b e E l e m e n t L a b e l > < d 1 p 1 : C u b e E l e m e n t N a m e > B a s e & a m p ; 3 2 ; b r u t e < / d 1 p 1 : C u b e E l e m e n t N a m e > < d 1 p 1 : D i m e n s i o n N a m e > C a t e g o r i e s < / d 1 p 1 : D i m e n s i o n N a m e > < d 1 p 1 : I d > c 7 1 2 < / d 1 p 1 : I d > < d 1 p 1 : R e p l a c e L a b e l > f a l s e < / d 1 p 1 : R e p l a c e L a b e l > < d 1 p 1 : V e r s i o n s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 T o t a l < / d 1 p 1 : C u b e E l e m e n t L a b e l > < d 1 p 1 : C u b e E l e m e n t N a m e > T o t a l < / d 1 p 1 : C u b e E l e m e n t N a m e > < d 1 p 1 : D i m e n s i o n N a m e > C a t e g o r i e s < / d 1 p 1 : D i m e n s i o n N a m e > < d 1 p 1 : I d > c 7 1 3 < / d 1 p 1 : I d > < d 1 p 1 : R e p l a c e L a b e l > f a l s e < / d 1 p 1 : R e p l a c e L a b e l > < d 1 p 1 : V e r s i o n s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 M E D I C O   S O C I A L < / d 1 p 1 : C u b e E l e m e n t L a b e l > < d 1 p 1 : C u b e E l e m e n t N a m e > M E D I C O & a m p ; 3 2 ; S O C I A L < / d 1 p 1 : C u b e E l e m e n t N a m e > < d 1 p 1 : D i m e n s i o n N a m e > C a t e g o r i e s < / d 1 p 1 : D i m e n s i o n N a m e > < d 1 p 1 : I d > c 7 1 4 < / d 1 p 1 : I d > < d 1 p 1 : R e p l a c e L a b e l > f a l s e < / d 1 p 1 : R e p l a c e L a b e l > < d 1 p 1 : V e r s i o n s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 S A N I T A I R E < / d 1 p 1 : C u b e E l e m e n t L a b e l > < d 1 p 1 : C u b e E l e m e n t N a m e > S A N I T A I R E < / d 1 p 1 : C u b e E l e m e n t N a m e > < d 1 p 1 : D i m e n s i o n N a m e > C a t e g o r i e s < / d 1 p 1 : D i m e n s i o n N a m e > < d 1 p 1 : I d > c 7 1 5 < / d 1 p 1 : I d > < d 1 p 1 : R e p l a c e L a b e l > f a l s e < / d 1 p 1 : R e p l a c e L a b e l > < d 1 p 1 : V e r s i o n s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 S O C I A L < / d 1 p 1 : C u b e E l e m e n t L a b e l > < d 1 p 1 : C u b e E l e m e n t N a m e > S O C I A L < / d 1 p 1 : C u b e E l e m e n t N a m e > < d 1 p 1 : D i m e n s i o n N a m e > C a t e g o r i e s < / d 1 p 1 : D i m e n s i o n N a m e > < d 1 p 1 : I d > c 7 1 6 < / d 1 p 1 : I d > < d 1 p 1 : R e p l a c e L a b e l > f a l s e < / d 1 p 1 : R e p l a c e L a b e l > < d 1 p 1 : V e r s i o n s > < d 2 : i n t > 5 < / d 2 : i n t > < d 2 : i n t > 6 < / d 2 : i n t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 F a m i l l e   d e   m � t i e r < / d 1 p 1 : C u b e E l e m e n t L a b e l > < d 1 p 1 : C u b e E l e m e n t N a m e > ( ( F a m i l l e & a m p ; 3 2 ; d e & a m p ; 3 2 ; m & a m p ; 2 3 3 ; t i e r ) ) < / d 1 p 1 : C u b e E l e m e n t N a m e > < d 1 p 1 : D i m e n s i o n N a m e > B r e a k s < / d 1 p 1 : D i m e n s i o n N a m e > < d 1 p 1 : I d > b 3 4 < / d 1 p 1 : I d > < d 1 p 1 : R e p l a c e L a b e l > f a l s e < / d 1 p 1 : R e p l a c e L a b e l > < d 1 p 1 : V e r s i o n s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 F a m i l l e   d e   m � t i e r   -   S o i n s < / d 1 p 1 : C u b e E l e m e n t L a b e l > < d 1 p 1 : C u b e E l e m e n t N a m e > F a m i l l e & a m p ; 3 2 ; d e & a m p ; 3 2 ; m & a m p ; 2 3 3 ; t i e r _ S o i n s < / d 1 p 1 : C u b e E l e m e n t N a m e > < d 1 p 1 : D i m e n s i o n N a m e > B r e a k s < / d 1 p 1 : D i m e n s i o n N a m e > < d 1 p 1 : I d > b 3 5 < / d 1 p 1 : I d > < d 1 p 1 : R e p l a c e L a b e l > f a l s e < / d 1 p 1 : R e p l a c e L a b e l > < d 1 p 1 : V e r s i o n s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 F a m i l l e   d e   m � t i e r   -   S o c i a l ,   � d u c a t i f ,   p s y c h o l o g i e   e t   c u l t u r e l < / d 1 p 1 : C u b e E l e m e n t L a b e l > < d 1 p 1 : C u b e E l e m e n t N a m e > F a m i l l e & a m p ; 3 2 ; d e & a m p ; 3 2 ; m & a m p ; 2 3 3 ; t i e r _ S o c i a l & a m p ; 4 4 ; & a m p ; 3 2 ; & a m p ; 2 3 3 ; d u c a t i f & a m p ; 4 4 ; & a m p ; 3 2 ; p s y c h o l o g i e & a m p ; 3 2 ; e t & a m p ; 3 2 ; c u l t u r e l < / d 1 p 1 : C u b e E l e m e n t N a m e > < d 1 p 1 : D i m e n s i o n N a m e > B r e a k s < / d 1 p 1 : D i m e n s i o n N a m e > < d 1 p 1 : I d > b 3 6 < / d 1 p 1 : I d > < d 1 p 1 : R e p l a c e L a b e l > f a l s e < / d 1 p 1 : R e p l a c e L a b e l > < d 1 p 1 : V e r s i o n s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 F a m i l l e   d e   m � t i e r   -   R e c h e r c h e   c l i n i q u e < / d 1 p 1 : C u b e E l e m e n t L a b e l > < d 1 p 1 : C u b e E l e m e n t N a m e > F a m i l l e & a m p ; 3 2 ; d e & a m p ; 3 2 ; m & a m p ; 2 3 3 ; t i e r _ R e c h e r c h e & a m p ; 3 2 ; c l i n i q u e < / d 1 p 1 : C u b e E l e m e n t N a m e > < d 1 p 1 : D i m e n s i o n N a m e > B r e a k s < / d 1 p 1 : D i m e n s i o n N a m e > < d 1 p 1 : I d > b 3 7 < / d 1 p 1 : I d > < d 1 p 1 : R e p l a c e L a b e l > f a l s e < / d 1 p 1 : R e p l a c e L a b e l > < d 1 p 1 : V e r s i o n s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 F a m i l l e   d e   m � t i e r   -   I n g � n i e r i e   e t   m a i n t e n a n c e   t e c h n i q u e < / d 1 p 1 : C u b e E l e m e n t L a b e l > < d 1 p 1 : C u b e E l e m e n t N a m e > F a m i l l e & a m p ; 3 2 ; d e & a m p ; 3 2 ; m & a m p ; 2 3 3 ; t i e r _ I n g & a m p ; 2 3 3 ; n i e r i e & a m p ; 3 2 ; e t & a m p ; 3 2 ; m a i n t e n a n c e & a m p ; 3 2 ; t e c h n i q u e < / d 1 p 1 : C u b e E l e m e n t N a m e > < d 1 p 1 : D i m e n s i o n N a m e > B r e a k s < / d 1 p 1 : D i m e n s i o n N a m e > < d 1 p 1 : I d > b 3 8 < / d 1 p 1 : I d > < d 1 p 1 : R e p l a c e L a b e l > f a l s e < / d 1 p 1 : R e p l a c e L a b e l > < d 1 p 1 : V e r s i o n s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 F a m i l l e   d e   m � t i e r   -   S e r v i c e s   l o g i s t i q u e s < / d 1 p 1 : C u b e E l e m e n t L a b e l > < d 1 p 1 : C u b e E l e m e n t N a m e > F a m i l l e & a m p ; 3 2 ; d e & a m p ; 3 2 ; m & a m p ; 2 3 3 ; t i e r _ S e r v i c e s & a m p ; 3 2 ; l o g i s t i q u e s < / d 1 p 1 : C u b e E l e m e n t N a m e > < d 1 p 1 : D i m e n s i o n N a m e > B r e a k s < / d 1 p 1 : D i m e n s i o n N a m e > < d 1 p 1 : I d > b 3 9 < / d 1 p 1 : I d > < d 1 p 1 : R e p l a c e L a b e l > f a l s e < / d 1 p 1 : R e p l a c e L a b e l > < d 1 p 1 : V e r s i o n s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 F a m i l l e   d e   m � t i e r   -   Q H S E < / d 1 p 1 : C u b e E l e m e n t L a b e l > < d 1 p 1 : C u b e E l e m e n t N a m e > F a m i l l e & a m p ; 3 2 ; d e & a m p ; 3 2 ; m & a m p ; 2 3 3 ; t i e r _ Q H S E < / d 1 p 1 : C u b e E l e m e n t N a m e > < d 1 p 1 : D i m e n s i o n N a m e > B r e a k s < / d 1 p 1 : D i m e n s i o n N a m e > < d 1 p 1 : I d > b 4 0 < / d 1 p 1 : I d > < d 1 p 1 : R e p l a c e L a b e l > f a l s e < / d 1 p 1 : R e p l a c e L a b e l > < d 1 p 1 : V e r s i o n s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 F a m i l l e   d e   m � t i e r   -   S y s t � m e s   d ' i n f o r m a t i o n < / d 1 p 1 : C u b e E l e m e n t L a b e l > < d 1 p 1 : C u b e E l e m e n t N a m e > F a m i l l e & a m p ; 3 2 ; d e & a m p ; 3 2 ; m & a m p ; 2 3 3 ; t i e r _ S y s t & a m p ; 2 3 2 ; m e s & a m p ; 3 2 ; d & a m p ; 3 9 ; i n f o r m a t i o n < / d 1 p 1 : C u b e E l e m e n t N a m e > < d 1 p 1 : D i m e n s i o n N a m e > B r e a k s < / d 1 p 1 : D i m e n s i o n N a m e > < d 1 p 1 : I d > b 4 1 < / d 1 p 1 : I d > < d 1 p 1 : R e p l a c e L a b e l > f a l s e < / d 1 p 1 : R e p l a c e L a b e l > < d 1 p 1 : V e r s i o n s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 F a m i l l e   d e   m � t i e r   -   G e s t i o n   d e   l ' i n f o r m a t i o n < / d 1 p 1 : C u b e E l e m e n t L a b e l > < d 1 p 1 : C u b e E l e m e n t N a m e > F a m i l l e & a m p ; 3 2 ; d e & a m p ; 3 2 ; m & a m p ; 2 3 3 ; t i e r _ G e s t i o n & a m p ; 3 2 ; d e & a m p ; 3 2 ; l & a m p ; 3 9 ; i n f o r m a t i o n < / d 1 p 1 : C u b e E l e m e n t N a m e > < d 1 p 1 : D i m e n s i o n N a m e > B r e a k s < / d 1 p 1 : D i m e n s i o n N a m e > < d 1 p 1 : I d > b 4 2 < / d 1 p 1 : I d > < d 1 p 1 : R e p l a c e L a b e l > f a l s e < / d 1 p 1 : R e p l a c e L a b e l > < d 1 p 1 : V e r s i o n s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 F a m i l l e   d e   m � t i e r   -   M a n a g e m e n t < / d 1 p 1 : C u b e E l e m e n t L a b e l > < d 1 p 1 : C u b e E l e m e n t N a m e > F a m i l l e & a m p ; 3 2 ; d e & a m p ; 3 2 ; m & a m p ; 2 3 3 ; t i e r _ M a n a g e m e n t < / d 1 p 1 : C u b e E l e m e n t N a m e > < d 1 p 1 : D i m e n s i o n N a m e > B r e a k s < / d 1 p 1 : D i m e n s i o n N a m e > < d 1 p 1 : I d > b 4 3 < / d 1 p 1 : I d > < d 1 p 1 : R e p l a c e L a b e l > f a l s e < / d 1 p 1 : R e p l a c e L a b e l > < d 1 p 1 : V e r s i o n s > < d 2 : i n t > 7 < / d 2 : i n t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 T y p e   d e   m � t i e r   -   � g e < / d 1 p 1 : C u b e E l e m e n t L a b e l > < d 1 p 1 : C u b e E l e m e n t N a m e > ( ( T y p e & a m p ; 3 2 ; d e & a m p ; 3 2 ; m & a m p ; 2 3 3 ; t i e r _ & a m p ; 1 9 4 ; g e ) ) < / d 1 p 1 : C u b e E l e m e n t N a m e > < d 1 p 1 : D i m e n s i o n N a m e > B r e a k s < / d 1 p 1 : D i m e n s i o n N a m e > < d 1 p 1 : I d > b 4 4 < / d 1 p 1 : I d > < d 1 p 1 : R e p l a c e L a b e l > f a l s e < / d 1 p 1 : R e p l a c e L a b e l > < d 1 p 1 : V e r s i o n s > < d 2 : i n t > 7 < / d 2 : i n t > < / d 1 p 1 : V e r s i o n s > < / d 1 p 1 : C u b e E l e m e n t I d > < d 1 p 1 : C u b e E l e m e n t I d > < d 1 p 1 : C u b e E l e m e n t L a b e l > T y p e   d e   m � t i e r   -   � g e   -   1 � r e   p a r t i e   d e   c a r r i � r e < / d 1 p 1 : C u b e E l e m e n t L a b e l > < d 1 p 1 : C u b e E l e m e n t N a m e > T y p e & a m p ; 3 2 ; d e & a m p ; 3 2 ; m & a m p ; 2 3 3 ; t i e r _ & a m p ; 1 9 4 ; g e _ 1 & a m p ; 2 3 2 ; r e & a m p ; 3 2 ; p a r t i e & a m p ; 3 2 ; d e & a m p ; 3 2 ; c a r r i & a m p ; 2 3 2 ; r e < / d 1 p 1 : C u b e E l e m e n t N a m e > < d 1 p 1 : D i m e n s i o n N a m e > B r e a k s < / d 1 p 1 : D i m e n s i o n N a m e > < d 1 p 1 : I d > b 4 5 < / d 1 p 1 : I d > < d 1 p 1 : R e p l a c e L a b e l > f a l s e < / d 1 p 1 : R e p l a c e L a b e l > < d 1 p 1 : V e r s i o n s > < d 2 : i n t > 7 < / d 2 : i n t > < / d 1 p 1 : V e r s i o n s > < / d 1 p 1 : C u b e E l e m e n t I d > < d 1 p 1 : C u b e E l e m e n t I d > < d 1 p 1 : C u b e E l e m e n t L a b e l > T y p e   d e   m � t i e r   -   � g e   -   2 � m e   p a r t i e   d e   c a r r i � r e < / d 1 p 1 : C u b e E l e m e n t L a b e l > < d 1 p 1 : C u b e E l e m e n t N a m e > T y p e & a m p ; 3 2 ; d e & a m p ; 3 2 ; m & a m p ; 2 3 3 ; t i e r _ & a m p ; 1 9 4 ; g e _ 2 & a m p ; 2 3 2 ; m e & a m p ; 3 2 ; p a r t i e & a m p ; 3 2 ; d e & a m p ; 3 2 ; c a r r i & a m p ; 2 3 2 ; r e < / d 1 p 1 : C u b e E l e m e n t N a m e > < d 1 p 1 : D i m e n s i o n N a m e > B r e a k s < / d 1 p 1 : D i m e n s i o n N a m e > < d 1 p 1 : I d > b 4 6 < / d 1 p 1 : I d > < d 1 p 1 : R e p l a c e L a b e l > f a l s e < / d 1 p 1 : R e p l a c e L a b e l > < d 1 p 1 : V e r s i o n s > < d 2 : i n t > 7 < / d 2 : i n t > < / d 1 p 1 : V e r s i o n s > < / d 1 p 1 : C u b e E l e m e n t I d > < d 1 p 1 : C u b e E l e m e n t I d > < d 1 p 1 : C u b e E l e m e n t L a b e l > T y p e   d e   m � t i e r   -   � g e   -   M o i n s   d e   3 0   a n s < / d 1 p 1 : C u b e E l e m e n t L a b e l > < d 1 p 1 : C u b e E l e m e n t N a m e > T y p e & a m p ; 3 2 ; d e & a m p ; 3 2 ; m & a m p ; 2 3 3 ; t i e r _ & a m p ; 1 9 4 ; g e _ M o i n s & a m p ; 3 2 ; d e & a m p ; 3 2 ; 3 0 & a m p ; 3 2 ; a n s < / d 1 p 1 : C u b e E l e m e n t N a m e > < d 1 p 1 : D i m e n s i o n N a m e > B r e a k s < / d 1 p 1 : D i m e n s i o n N a m e > < d 1 p 1 : I d > b 4 7 < / d 1 p 1 : I d > < d 1 p 1 : R e p l a c e L a b e l > f a l s e < / d 1 p 1 : R e p l a c e L a b e l > < d 1 p 1 : V e r s i o n s > < d 2 : i n t > 7 < / d 2 : i n t > < / d 1 p 1 : V e r s i o n s > < / d 1 p 1 : C u b e E l e m e n t I d > < d 1 p 1 : C u b e E l e m e n t I d > < d 1 p 1 : C u b e E l e m e n t L a b e l > T y p e   d e   m � t i e r   -   � g e   -   3 0 - 4 4   a n s < / d 1 p 1 : C u b e E l e m e n t L a b e l > < d 1 p 1 : C u b e E l e m e n t N a m e > T y p e & a m p ; 3 2 ; d e & a m p ; 3 2 ; m & a m p ; 2 3 3 ; t i e r _ & a m p ; 1 9 4 ; g e _ 3 0 & a m p ; 4 5 ; 4 4 & a m p ; 3 2 ; a n s < / d 1 p 1 : C u b e E l e m e n t N a m e > < d 1 p 1 : D i m e n s i o n N a m e > B r e a k s < / d 1 p 1 : D i m e n s i o n N a m e > < d 1 p 1 : I d > b 4 8 < / d 1 p 1 : I d > < d 1 p 1 : R e p l a c e L a b e l > f a l s e < / d 1 p 1 : R e p l a c e L a b e l > < d 1 p 1 : V e r s i o n s > < d 2 : i n t > 7 < / d 2 : i n t > < / d 1 p 1 : V e r s i o n s > < / d 1 p 1 : C u b e E l e m e n t I d > < d 1 p 1 : C u b e E l e m e n t I d > < d 1 p 1 : C u b e E l e m e n t L a b e l > T y p e   d e   m � t i e r   -   � g e   -   4 5 - 5 4   a n s < / d 1 p 1 : C u b e E l e m e n t L a b e l > < d 1 p 1 : C u b e E l e m e n t N a m e > T y p e & a m p ; 3 2 ; d e & a m p ; 3 2 ; m & a m p ; 2 3 3 ; t i e r _ & a m p ; 1 9 4 ; g e _ 4 5 & a m p ; 4 5 ; 5 4 & a m p ; 3 2 ; a n s < / d 1 p 1 : C u b e E l e m e n t N a m e > < d 1 p 1 : D i m e n s i o n N a m e > B r e a k s < / d 1 p 1 : D i m e n s i o n N a m e > < d 1 p 1 : I d > b 4 9 < / d 1 p 1 : I d > < d 1 p 1 : R e p l a c e L a b e l > f a l s e < / d 1 p 1 : R e p l a c e L a b e l > < d 1 p 1 : V e r s i o n s > < d 2 : i n t > 7 < / d 2 : i n t > < / d 1 p 1 : V e r s i o n s > < / d 1 p 1 : C u b e E l e m e n t I d > < d 1 p 1 : C u b e E l e m e n t I d > < d 1 p 1 : C u b e E l e m e n t L a b e l > T y p e   d e   m � t i e r   -   � g e   -   S T   5 5   a n s   e t   p l u s < / d 1 p 1 : C u b e E l e m e n t L a b e l > < d 1 p 1 : C u b e E l e m e n t N a m e > T y p e & a m p ; 3 2 ; d e & a m p ; 3 2 ; m & a m p ; 2 3 3 ; t i e r _ & a m p ; 1 9 4 ; g e _ S T & a m p ; 3 2 ; 5 5 & a m p ; 3 2 ; a n s & a m p ; 3 2 ; e t & a m p ; 3 2 ; p l u s < / d 1 p 1 : C u b e E l e m e n t N a m e > < d 1 p 1 : D i m e n s i o n N a m e > B r e a k s < / d 1 p 1 : D i m e n s i o n N a m e > < d 1 p 1 : I d > b 5 0 < / d 1 p 1 : I d > < d 1 p 1 : R e p l a c e L a b e l > f a l s e < / d 1 p 1 : R e p l a c e L a b e l > < d 1 p 1 : V e r s i o n s > < d 2 : i n t > 7 < / d 2 : i n t > < / d 1 p 1 : V e r s i o n s > < / d 1 p 1 : C u b e E l e m e n t I d > < d 1 p 1 : C u b e E l e m e n t I d > < d 1 p 1 : C u b e E l e m e n t L a b e l > T y p e   d e   m � t i e r   -   � g e   -   5 5 - 5 9   a n s < / d 1 p 1 : C u b e E l e m e n t L a b e l > < d 1 p 1 : C u b e E l e m e n t N a m e > T y p e & a m p ; 3 2 ; d e & a m p ; 3 2 ; m & a m p ; 2 3 3 ; t i e r _ & a m p ; 1 9 4 ; g e _ 5 5 & a m p ; 4 5 ; 5 9 & a m p ; 3 2 ; a n s < / d 1 p 1 : C u b e E l e m e n t N a m e > < d 1 p 1 : D i m e n s i o n N a m e > B r e a k s < / d 1 p 1 : D i m e n s i o n N a m e > < d 1 p 1 : I d > b 5 1 < / d 1 p 1 : I d > < d 1 p 1 : R e p l a c e L a b e l > f a l s e < / d 1 p 1 : R e p l a c e L a b e l > < d 1 p 1 : V e r s i o n s > < d 2 : i n t > 7 < / d 2 : i n t > < / d 1 p 1 : V e r s i o n s > < / d 1 p 1 : C u b e E l e m e n t I d > < d 1 p 1 : C u b e E l e m e n t I d > < d 1 p 1 : C u b e E l e m e n t L a b e l > T y p e   d e   m � t i e r   -   � g e   -   6 0   a n s   e t   p l u s < / d 1 p 1 : C u b e E l e m e n t L a b e l > < d 1 p 1 : C u b e E l e m e n t N a m e > T y p e & a m p ; 3 2 ; d e & a m p ; 3 2 ; m & a m p ; 2 3 3 ; t i e r _ & a m p ; 1 9 4 ; g e _ 6 0 & a m p ; 3 2 ; a n s & a m p ; 3 2 ; e t & a m p ; 3 2 ; p l u s < / d 1 p 1 : C u b e E l e m e n t N a m e > < d 1 p 1 : D i m e n s i o n N a m e > B r e a k s < / d 1 p 1 : D i m e n s i o n N a m e > < d 1 p 1 : I d > b 5 2 < / d 1 p 1 : I d > < d 1 p 1 : R e p l a c e L a b e l > f a l s e < / d 1 p 1 : R e p l a c e L a b e l > < d 1 p 1 : V e r s i o n s > < d 2 : i n t > 7 < / d 2 : i n t > < / d 1 p 1 : V e r s i o n s > < / d 1 p 1 : C u b e E l e m e n t I d > < d 1 p 1 : C u b e E l e m e n t I d > < d 1 p 1 : C u b e E l e m e n t L a b e l > T y p e   d e   m � t i e r   -   S o i g n a n t < / d 1 p 1 : C u b e E l e m e n t L a b e l > < d 1 p 1 : C u b e E l e m e n t N a m e > T y p e & a m p ; 3 2 ; d e & a m p ; 3 2 ; m & a m p ; 2 3 3 ; t i e r _ S o i g n a n t < / d 1 p 1 : C u b e E l e m e n t N a m e > < d 1 p 1 : D i m e n s i o n N a m e > B r e a k s < / d 1 p 1 : D i m e n s i o n N a m e > < d 1 p 1 : I d > b 5 3 < / d 1 p 1 : I d > < d 1 p 1 : R e p l a c e L a b e l > f a l s e < / d 1 p 1 : R e p l a c e L a b e l > < d 1 p 1 : V e r s i o n s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 T y p e   d e   m � t i e r   -   N o n   s o i g n a n t < / d 1 p 1 : C u b e E l e m e n t L a b e l > < d 1 p 1 : C u b e E l e m e n t N a m e > T y p e & a m p ; 3 2 ; d e & a m p ; 3 2 ; m & a m p ; 2 3 3 ; t i e r _ N o n & a m p ; 3 2 ; s o i g n a n t < / d 1 p 1 : C u b e E l e m e n t N a m e > < d 1 p 1 : D i m e n s i o n N a m e > B r e a k s < / d 1 p 1 : D i m e n s i o n N a m e > < d 1 p 1 : I d > b 5 4 < / d 1 p 1 : I d > < d 1 p 1 : R e p l a c e L a b e l > f a l s e < / d 1 p 1 : R e p l a c e L a b e l > < d 1 p 1 : V e r s i o n s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 T y p e   d e   m � t i e r   -   L o g i s t i q u e - t e c h n i q u e < / d 1 p 1 : C u b e E l e m e n t L a b e l > < d 1 p 1 : C u b e E l e m e n t N a m e > T y p e & a m p ; 3 2 ; d e & a m p ; 3 2 ; m & a m p ; 2 3 3 ; t i e r _ L o g i s t i q u e & a m p ; 4 5 ; t e c h n i q u e < / d 1 p 1 : C u b e E l e m e n t N a m e > < d 1 p 1 : D i m e n s i o n N a m e > B r e a k s < / d 1 p 1 : D i m e n s i o n N a m e > < d 1 p 1 : I d > b 5 5 < / d 1 p 1 : I d > < d 1 p 1 : R e p l a c e L a b e l > f a l s e < / d 1 p 1 : R e p l a c e L a b e l > < d 1 p 1 : V e r s i o n s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 T y p e   d e   m � t i e r   -   S o c i a l   E d u c a t i f < / d 1 p 1 : C u b e E l e m e n t L a b e l > < d 1 p 1 : C u b e E l e m e n t N a m e > T y p e & a m p ; 3 2 ; d e & a m p ; 3 2 ; m & a m p ; 2 3 3 ; t i e r _ S o c i a l & a m p ; 3 2 ; E d u c a t i f < / d 1 p 1 : C u b e E l e m e n t N a m e > < d 1 p 1 : D i m e n s i o n N a m e > B r e a k s < / d 1 p 1 : D i m e n s i o n N a m e > < d 1 p 1 : I d > b 5 6 < / d 1 p 1 : I d > < d 1 p 1 : R e p l a c e L a b e l > f a l s e < / d 1 p 1 : R e p l a c e L a b e l > < d 1 p 1 : V e r s i o n s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 T y p e   d e   m � t i e r   -   A d m i n i s t r a t i f < / d 1 p 1 : C u b e E l e m e n t L a b e l > < d 1 p 1 : C u b e E l e m e n t N a m e > T y p e & a m p ; 3 2 ; d e & a m p ; 3 2 ; m & a m p ; 2 3 3 ; t i e r _ A d m i n i s t r a t i f < / d 1 p 1 : C u b e E l e m e n t N a m e > < d 1 p 1 : D i m e n s i o n N a m e > B r e a k s < / d 1 p 1 : D i m e n s i o n N a m e > < d 1 p 1 : I d > b 5 7 < / d 1 p 1 : I d > < d 1 p 1 : R e p l a c e L a b e l > f a l s e < / d 1 p 1 : R e p l a c e L a b e l > < d 1 p 1 : V e r s i o n s > < d 2 : i n t > 8 < / d 2 : i n t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 S t a t u t < / d 1 p 1 : C u b e E l e m e n t L a b e l > < d 1 p 1 : C u b e E l e m e n t N a m e > ( ( S t a t u t ) ) < / d 1 p 1 : C u b e E l e m e n t N a m e > < d 1 p 1 : D i m e n s i o n N a m e > B r e a k s < / d 1 p 1 : D i m e n s i o n N a m e > < d 1 p 1 : I d > b 5 8 < / d 1 p 1 : I d > < d 1 p 1 : R e p l a c e L a b e l > f a l s e < / d 1 p 1 : R e p l a c e L a b e l > < d 1 p 1 : V e r s i o n s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 S t a t u t   -   S T   T i t u l a i r e < / d 1 p 1 : C u b e E l e m e n t L a b e l > < d 1 p 1 : C u b e E l e m e n t N a m e > S t a t u t _ S T & a m p ; 3 2 ; T i t u l a i r e < / d 1 p 1 : C u b e E l e m e n t N a m e > < d 1 p 1 : D i m e n s i o n N a m e > B r e a k s < / d 1 p 1 : D i m e n s i o n N a m e > < d 1 p 1 : I d > b 5 9 < / d 1 p 1 : I d > < d 1 p 1 : R e p l a c e L a b e l > f a l s e < / d 1 p 1 : R e p l a c e L a b e l > < d 1 p 1 : V e r s i o n s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 S t a t u t   -   T i t u l a i r e < / d 1 p 1 : C u b e E l e m e n t L a b e l > < d 1 p 1 : C u b e E l e m e n t N a m e > S t a t u t _ T i t u l a i r e < / d 1 p 1 : C u b e E l e m e n t N a m e > < d 1 p 1 : D i m e n s i o n N a m e > B r e a k s < / d 1 p 1 : D i m e n s i o n N a m e > < d 1 p 1 : I d > b 6 0 < / d 1 p 1 : I d > < d 1 p 1 : R e p l a c e L a b e l > f a l s e < / d 1 p 1 : R e p l a c e L a b e l > < d 1 p 1 : V e r s i o n s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 S t a t u t   -   S t a g i a i r e   /   T i t u l a i r e   s t a g i a i r e < / d 1 p 1 : C u b e E l e m e n t L a b e l > < d 1 p 1 : C u b e E l e m e n t N a m e > S t a t u t _ S t a g i a i r e & a m p ; 3 2 ; & a m p ; 4 7 ; & a m p ; 3 2 ; T i t u l a i r e & a m p ; 3 2 ; s t a g i a i r e < / d 1 p 1 : C u b e E l e m e n t N a m e > < d 1 p 1 : D i m e n s i o n N a m e > B r e a k s < / d 1 p 1 : D i m e n s i o n N a m e > < d 1 p 1 : I d > b 6 1 < / d 1 p 1 : I d > < d 1 p 1 : R e p l a c e L a b e l > f a l s e < / d 1 p 1 : R e p l a c e L a b e l > < d 1 p 1 : V e r s i o n s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 S t a t u t   -   S T   C o n t r a t   d ' i n s e r t i o n < / d 1 p 1 : C u b e E l e m e n t L a b e l > < d 1 p 1 : C u b e E l e m e n t N a m e > S t a t u t _ S T & a m p ; 3 2 ; C o n t r a t & a m p ; 3 2 ; d & a m p ; 3 9 ; i n s e r t i o n < / d 1 p 1 : C u b e E l e m e n t N a m e > < d 1 p 1 : D i m e n s i o n N a m e > B r e a k s < / d 1 p 1 : D i m e n s i o n N a m e > < d 1 p 1 : I d > b 6 2 < / d 1 p 1 : I d > < d 1 p 1 : R e p l a c e L a b e l > f a l s e < / d 1 p 1 : R e p l a c e L a b e l > < d 1 p 1 : V e r s i o n s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 S t a t u t   -   A p p r e n t i < / d 1 p 1 : C u b e E l e m e n t L a b e l > < d 1 p 1 : C u b e E l e m e n t N a m e > S t a t u t _ A p p r e n t i < / d 1 p 1 : C u b e E l e m e n t N a m e > < d 1 p 1 : D i m e n s i o n N a m e > B r e a k s < / d 1 p 1 : D i m e n s i o n N a m e > < d 1 p 1 : I d > b 6 3 < / d 1 p 1 : I d > < d 1 p 1 : R e p l a c e L a b e l > f a l s e < / d 1 p 1 : R e p l a c e L a b e l > < d 1 p 1 : V e r s i o n s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 S t a t u t   -   C o n t r a t   a i d � < / d 1 p 1 : C u b e E l e m e n t L a b e l > < d 1 p 1 : C u b e E l e m e n t N a m e > S t a t u t _ C o n t r a t & a m p ; 3 2 ; a i d & a m p ; 2 3 3 ; < / d 1 p 1 : C u b e E l e m e n t N a m e > < d 1 p 1 : D i m e n s i o n N a m e > B r e a k s < / d 1 p 1 : D i m e n s i o n N a m e > < d 1 p 1 : I d > b 6 4 < / d 1 p 1 : I d > < d 1 p 1 : R e p l a c e L a b e l > f a l s e < / d 1 p 1 : R e p l a c e L a b e l > < d 1 p 1 : V e r s i o n s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 S t a t u t   -   C o n t r a c t u e l < / d 1 p 1 : C u b e E l e m e n t L a b e l > < d 1 p 1 : C u b e E l e m e n t N a m e > S t a t u t _ C o n t r a c t u e l < / d 1 p 1 : C u b e E l e m e n t N a m e > < d 1 p 1 : D i m e n s i o n N a m e > B r e a k s < / d 1 p 1 : D i m e n s i o n N a m e > < d 1 p 1 : I d > b 6 5 < / d 1 p 1 : I d > < d 1 p 1 : R e p l a c e L a b e l > f a l s e < / d 1 p 1 : R e p l a c e L a b e l > < d 1 p 1 : V e r s i o n s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 G r a d e < / d 1 p 1 : C u b e E l e m e n t L a b e l > < d 1 p 1 : C u b e E l e m e n t N a m e > ( ( G r a d e ) ) < / d 1 p 1 : C u b e E l e m e n t N a m e > < d 1 p 1 : D i m e n s i o n N a m e > B r e a k s < / d 1 p 1 : D i m e n s i o n N a m e > < d 1 p 1 : I d > b 6 6 < / d 1 p 1 : I d > < d 1 p 1 : R e p l a c e L a b e l > f a l s e < / d 1 p 1 : R e p l a c e L a b e l > < d 1 p 1 : V e r s i o n s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 G r a d e   -   A S H Q < / d 1 p 1 : C u b e E l e m e n t L a b e l > < d 1 p 1 : C u b e E l e m e n t N a m e > G r a d e _ A S H Q < / d 1 p 1 : C u b e E l e m e n t N a m e > < d 1 p 1 : D i m e n s i o n N a m e > B r e a k s < / d 1 p 1 : D i m e n s i o n N a m e > < d 1 p 1 : I d > b 6 7 < / d 1 p 1 : I d > < d 1 p 1 : R e p l a c e L a b e l > f a l s e < / d 1 p 1 : R e p l a c e L a b e l > < d 1 p 1 : V e r s i o n s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 G r a d e   -   N o n   A S H Q < / d 1 p 1 : C u b e E l e m e n t L a b e l > < d 1 p 1 : C u b e E l e m e n t N a m e > G r a d e _ N o n & a m p ; 3 2 ; A S H Q < / d 1 p 1 : C u b e E l e m e n t N a m e > < d 1 p 1 : D i m e n s i o n N a m e > B r e a k s < / d 1 p 1 : D i m e n s i o n N a m e > < d 1 p 1 : I d > b 6 8 < / d 1 p 1 : I d > < d 1 p 1 : R e p l a c e L a b e l > f a l s e < / d 1 p 1 : R e p l a c e L a b e l > < d 1 p 1 : V e r s i o n s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 E n c a d r e m e n t < / d 1 p 1 : C u b e E l e m e n t L a b e l > < d 1 p 1 : C u b e E l e m e n t N a m e > ( ( E n c a d r e m e n t ) ) < / d 1 p 1 : C u b e E l e m e n t N a m e > < d 1 p 1 : D i m e n s i o n N a m e > B r e a k s < / d 1 p 1 : D i m e n s i o n N a m e > < d 1 p 1 : I d > b 6 9 < / d 1 p 1 : I d > < d 1 p 1 : R e p l a c e L a b e l > f a l s e < / d 1 p 1 : R e p l a c e L a b e l > < d 1 p 1 : V e r s i o n s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 E n c a d r e m e n t   -   E n c a d r a n t < / d 1 p 1 : C u b e E l e m e n t L a b e l > < d 1 p 1 : C u b e E l e m e n t N a m e > E n c a d r e m e n t _ E n c a d r a n t < / d 1 p 1 : C u b e E l e m e n t N a m e > < d 1 p 1 : D i m e n s i o n N a m e > B r e a k s < / d 1 p 1 : D i m e n s i o n N a m e > < d 1 p 1 : I d > b 7 0 < / d 1 p 1 : I d > < d 1 p 1 : R e p l a c e L a b e l > f a l s e < / d 1 p 1 : R e p l a c e L a b e l > < d 1 p 1 : V e r s i o n s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 E n c a d r e m e n t   -   N o n - e n c a d r a n t < / d 1 p 1 : C u b e E l e m e n t L a b e l > < d 1 p 1 : C u b e E l e m e n t N a m e > E n c a d r e m e n t _ N o n & a m p ; 4 5 ; e n c a d r a n t < / d 1 p 1 : C u b e E l e m e n t N a m e > < d 1 p 1 : D i m e n s i o n N a m e > B r e a k s < / d 1 p 1 : D i m e n s i o n N a m e > < d 1 p 1 : I d > b 7 1 < / d 1 p 1 : I d > < d 1 p 1 : R e p l a c e L a b e l > f a l s e < / d 1 p 1 : R e p l a c e L a b e l > < d 1 p 1 : V e r s i o n s > < d 2 : i n t > 9 < / d 2 : i n t > < d 2 : i n t > 1 0 < / d 2 : i n t > < d 2 : i n t > 1 1 < / d 2 : i n t > < d 2 : i n t > 1 2 < / d 2 : i n t > < / d 1 p 1 : V e r s i o n s > < / d 1 p 1 : C u b e E l e m e n t I d > < d 1 p 1 : C u b e E l e m e n t I d > < d 1 p 1 : C u b e E l e m e n t L a b e l > T o t a l   R � g i o n < / d 1 p 1 : C u b e E l e m e n t L a b e l > < d 1 p 1 : C u b e E l e m e n t N a m e > T o t a l & a m p ; 3 2 ; R & a m p ; 2 3 3 ; g i o n < / d 1 p 1 : C u b e E l e m e n t N a m e > < d 1 p 1 : D i m e n s i o n N a m e > B r e a k s < / d 1 p 1 : D i m e n s i o n N a m e > < d 1 p 1 : I d > b 7 2 < / d 1 p 1 : I d > < d 1 p 1 : R e p l a c e L a b e l > f a l s e < / d 1 p 1 : R e p l a c e L a b e l > < d 1 p 1 : V e r s i o n s > < d 2 : i n t > 1 0 < / d 2 : i n t > < d 2 : i n t > 1 1 < / d 2 : i n t > < d 2 : i n t > 1 2 < / d 2 : i n t > < / d 1 p 1 : V e r s i o n s > < / d 1 p 1 : C u b e E l e m e n t I d > < / d 1 p 1 : _ w i p i C u b e E l e m e n t I d s > < / C u b e M e d i a t o r > < F i l e s > < S o u r c e F i l e > < O r i g i n a l F i l e > < F i l e P a t h > T : \ p r o j e t s \ B V A \ 1 8 0 8 0 5   -   A N F H \ P N M \ r a p p o r t \ T C   W i p i   R � g i o n   A u v e r g n e R h o n e A l p e s . x l s x < / F i l e P a t h > < _ l a s t W r i t e T i m e > 6 3 7 0 7 5 0 8 0 4 2 3 2 7 7 0 4 3 < / _ l a s t W r i t e T i m e > < / O r i g i n a l F i l e > < R o u n d > f a l s e < / R o u n d > < _ w o r k i n g F i l e   i : n i l = " t r u e " / > < / S o u r c e F i l e > < / F i l e s > < I d > K x c 1 K 8 p W a x 3 9 < / I d > < O u t p u t s > < _ d i c t i o n a r y / > < / O u t p u t s > < P r e s e n t a t i o n O p t i o n s > < _ s e r i a l i z e d D i c t i o n a r y   x m l n s = " h t t p : / / s c h e m a s . d a t a c o n t r a c t . o r g / 2 0 0 4 / 0 7 / T o o l s . C o l l e c t i o n " > < d 2 : K e y V a l u e O f s t r i n g a n y T y p e > < d 2 : K e y > D i m e n s i o n s < / d 2 : K e y > < d 2 : V a l u e   i : t y p e = " S e r i a l i z a b l e S t r i n g D i c t i o n a r y " > < _ s e r i a l i z e d C o n t e n t > U n i v e r s e s ? / Q u e s t i o n s ? / C a t e g o r i e s ? / B r e a k s ? / C a l c u l a t i o n s ? / < / _ s e r i a l i z e d C o n t e n t > < / d 2 : V a l u e > < / d 2 : K e y V a l u e O f s t r i n g a n y T y p e > < d 2 : K e y V a l u e O f s t r i n g a n y T y p e > < d 2 : K e y > L a s t C o l o r S c h e m e s S e l e c t e d < / d 2 : K e y > < d 2 : V a l u e   i : t y p e = " S e r i a l i z a b l e S t r i n g D i c t i o n a r y " > < _ s e r i a l i z e d C o n t e n t > < / _ s e r i a l i z e d C o n t e n t > < / d 2 : V a l u e > < / d 2 : K e y V a l u e O f s t r i n g a n y T y p e > < d 2 : K e y V a l u e O f s t r i n g a n y T y p e > < d 2 : K e y > L o g O u t p u t s < / d 2 : K e y > < d 2 : V a l u e   i : t y p e = " d 1 : b o o l e a n " > f a l s e < / d 2 : V a l u e > < / d 2 : K e y V a l u e O f s t r i n g a n y T y p e > < d 2 : K e y V a l u e O f s t r i n g a n y T y p e > < d 2 : K e y > C h a r t O n l y < / d 2 : K e y > < d 2 : V a l u e   i : t y p e = " d 1 : b o o l e a n " > t r u e < / d 2 : V a l u e > < / d 2 : K e y V a l u e O f s t r i n g a n y T y p e > < d 2 : K e y V a l u e O f s t r i n g a n y T y p e > < d 2 : K e y > C o m p a t i b l e O n l y < / d 2 : K e y > < d 2 : V a l u e   i : t y p e = " d 1 : b o o l e a n " > t r u e < / d 2 : V a l u e > < / d 2 : K e y V a l u e O f s t r i n g a n y T y p e > < / _ s e r i a l i z e d D i c t i o n a r y > < / P r e s e n t a t i o n O p t i o n s > < T e m p l a t e H i s t o r y > < _ t e m p l a t e H i s t o r y E n t r i e s > < T e m p l a t e H i s t o r y E n t r y > < D a t e T i m e > 2 0 1 9 - 1 0 - 2 1 T 1 6 : 0 0 : 3 1 . 2 1 7 3 0 1 7 + 0 2 : 0 0 < / D a t e T i m e > < T e m p l a t e S l i d e N a m e   i : n i l = " t r u e " / > < / T e m p l a t e H i s t o r y E n t r y > < T e m p l a t e H i s t o r y E n t r y > < D a t e T i m e > 2 0 1 9 - 1 0 - 2 1 T 1 6 : 0 2 : 0 5 . 0 1 2 7 4 8 5 + 0 2 : 0 0 < / D a t e T i m e > < T e m p l a t e S l i d e N a m e   i : n i l = " t r u e " / > < / T e m p l a t e H i s t o r y E n t r y > < T e m p l a t e H i s t o r y E n t r y > < D a t e T i m e > 2 0 1 9 - 1 0 - 2 1 T 1 6 : 0 2 : 0 9 . 3 4 0 5 1 8 6 + 0 2 : 0 0 < / D a t e T i m e > < T e m p l a t e S l i d e N a m e   i : n i l = " t r u e " / > < / T e m p l a t e H i s t o r y E n t r y > < T e m p l a t e H i s t o r y E n t r y > < D a t e T i m e > 2 0 1 9 - 1 0 - 2 1 T 1 6 : 0 2 : 1 7 . 2 1 2 5 8 6 2 + 0 2 : 0 0 < / D a t e T i m e > < T e m p l a t e S l i d e N a m e   i : n i l = " t r u e " / > < / T e m p l a t e H i s t o r y E n t r y > < T e m p l a t e H i s t o r y E n t r y > < D a t e T i m e > 2 0 1 9 - 1 0 - 2 1 T 1 6 : 0 2 : 2 5 . 1 9 7 9 9 8 1 + 0 2 : 0 0 < / D a t e T i m e > < T e m p l a t e S l i d e N a m e   i : n i l = " t r u e " / > < / T e m p l a t e H i s t o r y E n t r y > < T e m p l a t e H i s t o r y E n t r y > < D a t e T i m e > 2 0 1 9 - 1 0 - 2 1 T 1 6 : 0 4 : 2 0 . 2 1 2 3 7 5 3 + 0 2 : 0 0 < / D a t e T i m e > < T e m p l a t e S l i d e N a m e   i : n i l = " t r u e " / > < / T e m p l a t e H i s t o r y E n t r y > < T e m p l a t e H i s t o r y E n t r y > < D a t e T i m e > 2 0 1 9 - 1 0 - 2 1 T 1 6 : 0 4 : 2 6 . 9 8 8 4 4 5 7 + 0 2 : 0 0 < / D a t e T i m e > < T e m p l a t e S l i d e N a m e   i : n i l = " t r u e " / > < / T e m p l a t e H i s t o r y E n t r y > < T e m p l a t e H i s t o r y E n t r y > < D a t e T i m e > 2 0 1 9 - 1 0 - 2 1 T 1 6 : 0 4 : 3 9 . 8 7 6 2 0 8 1 + 0 2 : 0 0 < / D a t e T i m e > < T e m p l a t e S l i d e N a m e   i : n i l = " t r u e " / > < / T e m p l a t e H i s t o r y E n t r y > < T e m p l a t e H i s t o r y E n t r y > < D a t e T i m e > 2 0 1 9 - 1 0 - 2 1 T 1 6 : 0 4 : 5 3 . 1 4 6 7 0 6 3 + 0 2 : 0 0 < / D a t e T i m e > < T e m p l a t e S l i d e N a m e   i : n i l = " t r u e " / > < / T e m p l a t e H i s t o r y E n t r y > < T e m p l a t e H i s t o r y E n t r y > < D a t e T i m e > 2 0 1 9 - 1 0 - 2 1 T 1 6 : 0 4 : 5 8 . 3 2 4 9 0 9 8 + 0 2 : 0 0 < / D a t e T i m e > < T e m p l a t e S l i d e N a m e   i : n i l = " t r u e " / > < / T e m p l a t e H i s t o r y E n t r y > < T e m p l a t e H i s t o r y E n t r y > < D a t e T i m e > 2 0 1 9 - 1 0 - 2 1 T 1 6 : 0 5 : 0 6 . 8 0 9 7 6 1 3 + 0 2 : 0 0 < / D a t e T i m e > < T e m p l a t e S l i d e N a m e   i : n i l = " t r u e " / > < / T e m p l a t e H i s t o r y E n t r y > < T e m p l a t e H i s t o r y E n t r y > < D a t e T i m e > 2 0 1 9 - 1 0 - 2 1 T 1 6 : 0 5 : 1 4 . 2 4 8 3 6 7 5 + 0 2 : 0 0 < / D a t e T i m e > < T e m p l a t e S l i d e N a m e   i : n i l = " t r u e " / > < / T e m p l a t e H i s t o r y E n t r y > < T e m p l a t e H i s t o r y E n t r y > < D a t e T i m e > 2 0 1 9 - 1 0 - 2 1 T 1 6 : 0 5 : 2 0 . 9 1 5 8 9 0 1 + 0 2 : 0 0 < / D a t e T i m e > < T e m p l a t e S l i d e N a m e   i : n i l = " t r u e " / > < / T e m p l a t e H i s t o r y E n t r y > < T e m p l a t e H i s t o r y E n t r y > < D a t e T i m e > 2 0 1 9 - 1 0 - 2 1 T 1 6 : 0 5 : 2 6 . 0 5 2 4 6 5 1 + 0 2 : 0 0 < / D a t e T i m e > < T e m p l a t e S l i d e N a m e   i : n i l = " t r u e " / > < / T e m p l a t e H i s t o r y E n t r y > < T e m p l a t e H i s t o r y E n t r y > < D a t e T i m e > 2 0 1 9 - 1 0 - 2 1 T 1 6 : 0 5 : 3 1 . 9 3 9 7 1 4 1 + 0 2 : 0 0 < / D a t e T i m e > < T e m p l a t e S l i d e N a m e   i : n i l = " t r u e " / > < / T e m p l a t e H i s t o r y E n t r y > < T e m p l a t e H i s t o r y E n t r y > < D a t e T i m e > 2 0 1 9 - 1 0 - 2 1 T 1 6 : 0 5 : 3 5 . 0 9 2 0 3 5 6 + 0 2 : 0 0 < / D a t e T i m e > < T e m p l a t e S l i d e N a m e   i : n i l = " t r u e " / > < / T e m p l a t e H i s t o r y E n t r y > < T e m p l a t e H i s t o r y E n t r y > < D a t e T i m e > 2 0 1 9 - 1 0 - 2 1 T 1 6 : 0 9 : 1 2 . 0 4 3 2 1 6 1 + 0 2 : 0 0 < / D a t e T i m e > < T e m p l a t e S l i d e N a m e   i : n i l = " t r u e " / > < / T e m p l a t e H i s t o r y E n t r y > < T e m p l a t e H i s t o r y E n t r y > < D a t e T i m e > 2 0 1 9 - 1 0 - 2 1 T 1 6 : 0 9 : 1 5 . 9 6 7 3 8 3 1 + 0 2 : 0 0 < / D a t e T i m e > < T e m p l a t e S l i d e N a m e   i : n i l = " t r u e " / > < / T e m p l a t e H i s t o r y E n t r y > < T e m p l a t e H i s t o r y E n t r y > < D a t e T i m e > 2 0 1 9 - 1 0 - 2 1 T 1 6 : 0 9 : 2 1 . 6 9 7 1 1 9 + 0 2 : 0 0 < / D a t e T i m e > < T e m p l a t e S l i d e N a m e   i : n i l = " t r u e " / > < / T e m p l a t e H i s t o r y E n t r y > < T e m p l a t e H i s t o r y E n t r y > < D a t e T i m e > 2 0 1 9 - 1 0 - 2 1 T 1 6 : 0 9 : 3 0 . 3 4 2 7 0 5 6 + 0 2 : 0 0 < / D a t e T i m e > < T e m p l a t e S l i d e N a m e   i : n i l = " t r u e " / > < / T e m p l a t e H i s t o r y E n t r y > < T e m p l a t e H i s t o r y E n t r y > < D a t e T i m e > 2 0 1 9 - 1 0 - 2 1 T 1 6 : 1 1 : 3 7 . 3 5 3 1 2 6 9 + 0 2 : 0 0 < / D a t e T i m e > < T e m p l a t e S l i d e N a m e   i : n i l = " t r u e " / > < / T e m p l a t e H i s t o r y E n t r y > < T e m p l a t e H i s t o r y E n t r y > < D a t e T i m e > 2 0 1 9 - 1 0 - 2 1 T 1 6 : 1 1 : 5 5 . 0 7 0 7 8 6 5 + 0 2 : 0 0 < / D a t e T i m e > < T e m p l a t e S l i d e N a m e   i : n i l = " t r u e " / > < / T e m p l a t e H i s t o r y E n t r y > < T e m p l a t e H i s t o r y E n t r y > < D a t e T i m e > 2 0 1 9 - 1 0 - 2 1 T 1 6 : 1 2 : 0 0 . 1 9 4 1 0 7 7 + 0 2 : 0 0 < / D a t e T i m e > < T e m p l a t e S l i d e N a m e   i : n i l = " t r u e " / > < / T e m p l a t e H i s t o r y E n t r y > < T e m p l a t e H i s t o r y E n t r y > < D a t e T i m e > 2 0 1 9 - 1 0 - 2 1 T 1 6 : 1 2 : 0 6 . 9 1 3 0 3 2 4 + 0 2 : 0 0 < / D a t e T i m e > < T e m p l a t e S l i d e N a m e   i : n i l = " t r u e " / > < / T e m p l a t e H i s t o r y E n t r y > < T e m p l a t e H i s t o r y E n t r y > < D a t e T i m e > 2 0 1 9 - 1 0 - 2 1 T 1 6 : 1 2 : 1 1 . 8 0 3 6 9 9 7 + 0 2 : 0 0 < / D a t e T i m e > < T e m p l a t e S l i d e N a m e   i : n i l = " t r u e " / > < / T e m p l a t e H i s t o r y E n t r y > < T e m p l a t e H i s t o r y E n t r y > < D a t e T i m e > 2 0 1 9 - 1 0 - 2 1 T 1 6 : 1 2 : 1 9 . 0 9 2 6 9 8 5 + 0 2 : 0 0 < / D a t e T i m e > < T e m p l a t e S l i d e N a m e   i : n i l = " t r u e " / > < / T e m p l a t e H i s t o r y E n t r y > < T e m p l a t e H i s t o r y E n t r y > < D a t e T i m e > 2 0 1 9 - 1 0 - 2 1 T 1 6 : 1 3 : 0 4 . 7 1 1 1 0 5 6 + 0 2 : 0 0 < / D a t e T i m e > < T e m p l a t e S l i d e N a m e   i : n i l = " t r u e " / > < / T e m p l a t e H i s t o r y E n t r y > < T e m p l a t e H i s t o r y E n t r y > < D a t e T i m e > 2 0 1 9 - 1 0 - 2 1 T 1 6 : 1 4 : 3 3 . 7 6 0 3 3 3 6 + 0 2 : 0 0 < / D a t e T i m e > < T e m p l a t e S l i d e N a m e   i : n i l = " t r u e " / > < / T e m p l a t e H i s t o r y E n t r y > < T e m p l a t e H i s t o r y E n t r y > < D a t e T i m e > 2 0 1 9 - 1 0 - 2 1 T 1 6 : 1 6 : 1 6 . 1 4 7 0 8 5 3 + 0 2 : 0 0 < / D a t e T i m e > < T e m p l a t e S l i d e N a m e   i : n i l = " t r u e " / > < / T e m p l a t e H i s t o r y E n t r y > < T e m p l a t e H i s t o r y E n t r y > < D a t e T i m e > 2 0 1 9 - 1 0 - 2 1 T 1 6 : 1 6 : 4 9 . 0 2 2 0 6 3 8 + 0 2 : 0 0 < / D a t e T i m e > < T e m p l a t e S l i d e N a m e   i : n i l = " t r u e " / > < / T e m p l a t e H i s t o r y E n t r y > < T e m p l a t e H i s t o r y E n t r y > < D a t e T i m e > 2 0 1 9 - 1 0 - 2 1 T 1 6 : 1 6 : 5 5 . 2 5 6 5 0 9 5 + 0 2 : 0 0 < / D a t e T i m e > < T e m p l a t e S l i d e N a m e   i : n i l = " t r u e " / > < / T e m p l a t e H i s t o r y E n t r y > < T e m p l a t e H i s t o r y E n t r y > < D a t e T i m e > 2 0 1 9 - 1 0 - 2 1 T 1 6 : 1 6 : 5 9 . 4 2 3 0 9 5 3 + 0 2 : 0 0 < / D a t e T i m e > < T e m p l a t e S l i d e N a m e   i : n i l = " t r u e " / > < / T e m p l a t e H i s t o r y E n t r y > < T e m p l a t e H i s t o r y E n t r y > < D a t e T i m e > 2 0 1 9 - 1 0 - 2 1 T 1 6 : 1 8 : 4 0 . 6 2 1 3 8 8 3 + 0 2 : 0 0 < / D a t e T i m e > < T e m p l a t e S l i d e N a m e   i : n i l = " t r u e " / > < / T e m p l a t e H i s t o r y E n t r y > < T e m p l a t e H i s t o r y E n t r y > < D a t e T i m e > 2 0 1 9 - 1 0 - 2 1 T 1 6 : 2 0 : 3 0 . 6 9 2 4 4 3 9 + 0 2 : 0 0 < / D a t e T i m e > < T e m p l a t e S l i d e N a m e   i : n i l = " t r u e " / > < / T e m p l a t e H i s t o r y E n t r y > < T e m p l a t e H i s t o r y E n t r y > < D a t e T i m e > 2 0 1 9 - 1 0 - 2 1 T 1 6 : 3 4 : 3 6 . 8 6 7 7 7 0 5 + 0 2 : 0 0 < / D a t e T i m e > < T e m p l a t e S l i d e N a m e   i : n i l = " t r u e " / > < / T e m p l a t e H i s t o r y E n t r y > < T e m p l a t e H i s t o r y E n t r y > < D a t e T i m e > 2 0 1 9 - 1 0 - 2 1 T 1 6 : 3 5 : 4 1 . 5 7 9 3 3 1 7 + 0 2 : 0 0 < / D a t e T i m e > < T e m p l a t e S l i d e N a m e   i : n i l = " t r u e " / > < / T e m p l a t e H i s t o r y E n t r y > < T e m p l a t e H i s t o r y E n t r y > < D a t e T i m e > 2 0 1 9 - 1 0 - 2 1 T 1 6 : 4 1 : 3 7 . 3 2 8 7 8 2 2 + 0 2 : 0 0 < / D a t e T i m e > < T e m p l a t e S l i d e N a m e   i : n i l = " t r u e " / > < / T e m p l a t e H i s t o r y E n t r y > < T e m p l a t e H i s t o r y E n t r y > < D a t e T i m e > 2 0 1 9 - 1 0 - 2 1 T 1 6 : 4 3 : 4 4 . 3 9 7 7 2 1 1 + 0 2 : 0 0 < / D a t e T i m e > < T e m p l a t e S l i d e N a m e   i : n i l = " t r u e " / > < / T e m p l a t e H i s t o r y E n t r y > < T e m p l a t e H i s t o r y E n t r y > < D a t e T i m e > 2 0 1 9 - 1 0 - 2 1 T 1 6 : 4 3 : 5 2 . 3 3 1 5 7 8 8 + 0 2 : 0 0 < / D a t e T i m e > < T e m p l a t e S l i d e N a m e   i : n i l = " t r u e " / > < / T e m p l a t e H i s t o r y E n t r y > < T e m p l a t e H i s t o r y E n t r y > < D a t e T i m e > 2 0 1 9 - 1 0 - 2 1 T 1 6 : 4 3 : 5 6 . 3 4 0 1 5 4 2 + 0 2 : 0 0 < / D a t e T i m e > < T e m p l a t e S l i d e N a m e   i : n i l = " t r u e " / > < / T e m p l a t e H i s t o r y E n t r y > < T e m p l a t e H i s t o r y E n t r y > < D a t e T i m e > 2 0 1 9 - 1 0 - 2 1 T 1 6 : 4 4 : 5 0 . 5 6 1 9 0 8 5 + 0 2 : 0 0 < / D a t e T i m e > < T e m p l a t e S l i d e N a m e   i : n i l = " t r u e " / > < / T e m p l a t e H i s t o r y E n t r y > < T e m p l a t e H i s t o r y E n t r y > < D a t e T i m e > 2 0 1 9 - 1 0 - 2 1 T 1 6 : 4 4 : 5 9 . 5 4 2 8 2 1 8 + 0 2 : 0 0 < / D a t e T i m e > < T e m p l a t e S l i d e N a m e   i : n i l = " t r u e " / > < / T e m p l a t e H i s t o r y E n t r y > < T e m p l a t e H i s t o r y E n t r y > < D a t e T i m e > 2 0 1 9 - 1 0 - 2 1 T 1 6 : 5 3 : 0 5 . 0 9 7 2 2 6 7 + 0 2 : 0 0 < / D a t e T i m e > < T e m p l a t e S l i d e N a m e   i : n i l = " t r u e " / > < / T e m p l a t e H i s t o r y E n t r y > < T e m p l a t e H i s t o r y E n t r y > < D a t e T i m e > 2 0 1 9 - 1 0 - 2 1 T 1 6 : 5 6 : 5 7 . 2 9 0 3 6 5 6 + 0 2 : 0 0 < / D a t e T i m e > < T e m p l a t e S l i d e N a m e   i : n i l = " t r u e " / > < / T e m p l a t e H i s t o r y E n t r y > < T e m p l a t e H i s t o r y E n t r y > < D a t e T i m e > 2 0 1 9 - 1 0 - 2 1 T 1 6 : 5 7 : 0 8 . 0 1 3 1 6 8 9 + 0 2 : 0 0 < / D a t e T i m e > < T e m p l a t e S l i d e N a m e   i : n i l = " t r u e " / > < / T e m p l a t e H i s t o r y E n t r y > < T e m p l a t e H i s t o r y E n t r y > < D a t e T i m e > 2 0 1 9 - 1 0 - 2 1 T 1 6 : 5 7 : 1 5 . 5 5 2 7 8 8 1 + 0 2 : 0 0 < / D a t e T i m e > < T e m p l a t e S l i d e N a m e   i : n i l = " t r u e " / > < / T e m p l a t e H i s t o r y E n t r y > < T e m p l a t e H i s t o r y E n t r y > < D a t e T i m e > 2 0 1 9 - 1 0 - 2 1 T 1 6 : 5 7 : 2 3 . 1 1 1 9 7 3 7 + 0 2 : 0 0 < / D a t e T i m e > < T e m p l a t e S l i d e N a m e   i : n i l = " t r u e " / > < / T e m p l a t e H i s t o r y E n t r y > < T e m p l a t e H i s t o r y E n t r y > < D a t e T i m e > 2 0 1 9 - 1 0 - 2 1 T 1 7 : 0 6 : 2 1 . 6 0 1 2 3 5 6 + 0 2 : 0 0 < / D a t e T i m e > < T e m p l a t e S l i d e N a m e   i : n i l = " t r u e " / > < / T e m p l a t e H i s t o r y E n t r y > < T e m p l a t e H i s t o r y E n t r y > < D a t e T i m e > 2 0 1 9 - 1 0 - 2 1 T 1 7 : 0 7 : 4 3 . 3 4 3 3 1 8 8 + 0 2 : 0 0 < / D a t e T i m e > < T e m p l a t e S l i d e N a m e   i : n i l = " t r u e " / > < / T e m p l a t e H i s t o r y E n t r y > < T e m p l a t e H i s t o r y E n t r y > < D a t e T i m e > 2 0 1 9 - 1 0 - 2 1 T 1 7 : 0 8 : 1 6 . 3 8 0 9 9 6 6 + 0 2 : 0 0 < / D a t e T i m e > < T e m p l a t e S l i d e N a m e   i : n i l = " t r u e " / > < / T e m p l a t e H i s t o r y E n t r y > < T e m p l a t e H i s t o r y E n t r y > < D a t e T i m e > 2 0 1 9 - 1 0 - 2 1 T 1 7 : 0 8 : 2 1 . 9 7 1 0 4 + 0 2 : 0 0 < / D a t e T i m e > < T e m p l a t e S l i d e N a m e   i : n i l = " t r u e " / > < / T e m p l a t e H i s t o r y E n t r y > < T e m p l a t e H i s t o r y E n t r y > < D a t e T i m e > 2 0 1 9 - 1 0 - 2 1 T 1 7 : 0 8 : 2 8 . 5 3 3 3 6 9 + 0 2 : 0 0 < / D a t e T i m e > < T e m p l a t e S l i d e N a m e   i : n i l = " t r u e " / > < / T e m p l a t e H i s t o r y E n t r y > < T e m p l a t e H i s t o r y E n t r y > < D a t e T i m e > 2 0 1 9 - 1 0 - 2 1 T 1 7 : 0 8 : 3 5 . 8 1 1 4 8 8 7 + 0 2 : 0 0 < / D a t e T i m e > < T e m p l a t e S l i d e N a m e   i : n i l = " t r u e " / > < / T e m p l a t e H i s t o r y E n t r y > < T e m p l a t e H i s t o r y E n t r y > < D a t e T i m e > 2 0 1 9 - 1 0 - 2 1 T 1 7 : 0 8 : 4 9 . 9 5 7 9 5 1 1 + 0 2 : 0 0 < / D a t e T i m e > < T e m p l a t e S l i d e N a m e   i : n i l = " t r u e " / > < / T e m p l a t e H i s t o r y E n t r y > < T e m p l a t e H i s t o r y E n t r y > < D a t e T i m e > 2 0 1 9 - 1 0 - 2 1 T 1 7 : 1 7 : 2 9 . 9 6 8 5 6 6 7 + 0 2 : 0 0 < / D a t e T i m e > < T e m p l a t e S l i d e N a m e   i : n i l = " t r u e " / > < / T e m p l a t e H i s t o r y E n t r y > < T e m p l a t e H i s t o r y E n t r y > < D a t e T i m e > 2 0 1 9 - 1 0 - 2 1 T 1 7 : 2 0 : 0 7 . 3 0 1 3 4 4 9 + 0 2 : 0 0 < / D a t e T i m e > < T e m p l a t e S l i d e N a m e   i : n i l = " t r u e " / > < / T e m p l a t e H i s t o r y E n t r y > < T e m p l a t e H i s t o r y E n t r y > < D a t e T i m e > 2 0 1 9 - 1 0 - 2 1 T 1 7 : 2 0 : 1 4 . 4 7 7 2 0 9 + 0 2 : 0 0 < / D a t e T i m e > < T e m p l a t e S l i d e N a m e   i : n i l = " t r u e " / > < / T e m p l a t e H i s t o r y E n t r y > < T e m p l a t e H i s t o r y E n t r y > < D a t e T i m e > 2 0 1 9 - 1 0 - 2 1 T 1 7 : 2 0 : 2 0 . 6 6 1 5 1 0 4 + 0 2 : 0 0 < / D a t e T i m e > < T e m p l a t e S l i d e N a m e   i : n i l = " t r u e " / > < / T e m p l a t e H i s t o r y E n t r y > < T e m p l a t e H i s t o r y E n t r y > < D a t e T i m e > 2 0 1 9 - 1 0 - 2 1 T 1 7 : 2 0 : 2 6 . 3 9 7 2 4 3 8 + 0 2 : 0 0 < / D a t e T i m e > < T e m p l a t e S l i d e N a m e   i : n i l = " t r u e " / > < / T e m p l a t e H i s t o r y E n t r y > < T e m p l a t e H i s t o r y E n t r y > < D a t e T i m e > 2 0 1 9 - 1 0 - 2 1 T 1 7 : 2 0 : 3 6 . 1 4 1 1 6 8 7 + 0 2 : 0 0 < / D a t e T i m e > < T e m p l a t e S l i d e N a m e   i : n i l = " t r u e " / > < / T e m p l a t e H i s t o r y E n t r y > < T e m p l a t e H i s t o r y E n t r y > < D a t e T i m e > 2 0 1 9 - 1 0 - 2 1 T 1 7 : 2 0 : 4 1 . 2 0 5 0 2 6 + 0 2 : 0 0 < / D a t e T i m e > < T e m p l a t e S l i d e N a m e   i : n i l = " t r u e " / > < / T e m p l a t e H i s t o r y E n t r y > < T e m p l a t e H i s t o r y E n t r y > < D a t e T i m e > 2 0 1 9 - 1 0 - 2 1 T 1 7 : 2 1 : 2 1 . 6 2 0 5 5 1 5 + 0 2 : 0 0 < / D a t e T i m e > < T e m p l a t e S l i d e N a m e   i : n i l = " t r u e " / > < / T e m p l a t e H i s t o r y E n t r y > < T e m p l a t e H i s t o r y E n t r y > < D a t e T i m e > 2 0 1 9 - 1 0 - 2 1 T 1 7 : 2 1 : 3 8 . 9 5 2 1 8 6 3 + 0 2 : 0 0 < / D a t e T i m e > < T e m p l a t e S l i d e N a m e   i : n i l = " t r u e " / > < / T e m p l a t e H i s t o r y E n t r y > < T e m p l a t e H i s t o r y E n t r y > < D a t e T i m e > 2 0 1 9 - 1 0 - 2 1 T 1 7 : 3 4 : 5 7 . 6 9 6 3 6 2 7 + 0 2 : 0 0 < / D a t e T i m e > < T e m p l a t e S l i d e N a m e   i : n i l = " t r u e " / > < / T e m p l a t e H i s t o r y E n t r y > < T e m p l a t e H i s t o r y E n t r y > < D a t e T i m e > 2 0 1 9 - 1 0 - 2 1 T 1 7 : 3 5 : 0 7 . 9 1 1 6 6 1 2 + 0 2 : 0 0 < / D a t e T i m e > < T e m p l a t e S l i d e N a m e   i : n i l = " t r u e " / > < / T e m p l a t e H i s t o r y E n t r y > < T e m p l a t e H i s t o r y E n t r y > < D a t e T i m e > 2 0 1 9 - 1 0 - 2 3 T 0 6 : 5 3 : 0 5 . 1 5 5 4 4 5 8 + 0 2 : 0 0 < / D a t e T i m e > < T e m p l a t e S l i d e N a m e   i : n i l = " t r u e " / > < / T e m p l a t e H i s t o r y E n t r y > < T e m p l a t e H i s t o r y E n t r y > < D a t e T i m e > 2 0 1 9 - 1 0 - 2 3 T 0 6 : 5 3 : 1 0 . 7 3 4 0 7 3 3 + 0 2 : 0 0 < / D a t e T i m e > < T e m p l a t e S l i d e N a m e   i : n i l = " t r u e " / > < / T e m p l a t e H i s t o r y E n t r y > < T e m p l a t e H i s t o r y E n t r y > < D a t e T i m e > 2 0 1 9 - 1 0 - 2 3 T 0 6 : 5 3 : 3 2 . 1 2 4 2 8 2 6 + 0 2 : 0 0 < / D a t e T i m e > < T e m p l a t e S l i d e N a m e   i : n i l = " t r u e " / > < / T e m p l a t e H i s t o r y E n t r y > < T e m p l a t e H i s t o r y E n t r y > < D a t e T i m e > 2 0 1 9 - 1 0 - 2 3 T 0 6 : 5 3 : 3 9 . 1 0 8 6 2 9 5 + 0 2 : 0 0 < / D a t e T i m e > < T e m p l a t e S l i d e N a m e   i : n i l = " t r u e " / > < / T e m p l a t e H i s t o r y E n t r y > < T e m p l a t e H i s t o r y E n t r y > < D a t e T i m e > 2 0 1 9 - 1 0 - 2 3 T 0 6 : 5 3 : 4 3 . 2 8 0 7 3 7 + 0 2 : 0 0 < / D a t e T i m e > < T e m p l a t e S l i d e N a m e   i : n i l = " t r u e " / > < / T e m p l a t e H i s t o r y E n t r y > < T e m p l a t e H i s t o r y E n t r y > < D a t e T i m e > 2 0 1 9 - 1 0 - 2 3 T 0 6 : 5 3 : 4 8 . 1 5 5 8 6 6 6 + 0 2 : 0 0 < / D a t e T i m e > < T e m p l a t e S l i d e N a m e   i : n i l = " t r u e " / > < / T e m p l a t e H i s t o r y E n t r y > < T e m p l a t e H i s t o r y E n t r y > < D a t e T i m e > 2 0 1 9 - 1 0 - 2 3 T 0 7 : 1 0 : 1 8 . 2 4 9 6 9 7 8 + 0 2 : 0 0 < / D a t e T i m e > < T e m p l a t e S l i d e N a m e   i : n i l = " t r u e " / > < / T e m p l a t e H i s t o r y E n t r y > < T e m p l a t e H i s t o r y E n t r y > < D a t e T i m e > 2 0 1 9 - 1 0 - 2 3 T 0 7 : 1 4 : 0 1 . 5 7 7 7 9 4 7 + 0 2 : 0 0 < / D a t e T i m e > < T e m p l a t e S l i d e N a m e   i : n i l = " t r u e " / > < / T e m p l a t e H i s t o r y E n t r y > < T e m p l a t e H i s t o r y E n t r y > < D a t e T i m e > 2 0 1 9 - 1 0 - 2 3 T 0 7 : 1 4 : 0 5 . 8 7 4 4 7 7 9 + 0 2 : 0 0 < / D a t e T i m e > < T e m p l a t e S l i d e N a m e   i : n i l = " t r u e " / > < / T e m p l a t e H i s t o r y E n t r y > < T e m p l a t e H i s t o r y E n t r y > < D a t e T i m e > 2 0 1 9 - 1 0 - 2 3 T 0 7 : 1 4 : 1 3 . 8 8 9 8 5 6 3 + 0 2 : 0 0 < / D a t e T i m e > < T e m p l a t e S l i d e N a m e   i : n i l = " t r u e " / > < / T e m p l a t e H i s t o r y E n t r y > < T e m p l a t e H i s t o r y E n t r y > < D a t e T i m e > 2 0 1 9 - 1 0 - 2 3 T 0 7 : 1 4 : 1 8 . 0 1 5 2 4 5 8 + 0 2 : 0 0 < / D a t e T i m e > < T e m p l a t e S l i d e N a m e   i : n i l = " t r u e " / > < / T e m p l a t e H i s t o r y E n t r y > < T e m p l a t e H i s t o r y E n t r y > < D a t e T i m e > 2 0 1 9 - 1 0 - 2 3 T 0 7 : 1 4 : 2 1 . 7 1 8 1 4 0 2 + 0 2 : 0 0 < / D a t e T i m e > < T e m p l a t e S l i d e N a m e   i : n i l = " t r u e " / > < / T e m p l a t e H i s t o r y E n t r y > < T e m p l a t e H i s t o r y E n t r y > < D a t e T i m e > 2 0 1 9 - 1 0 - 2 3 T 0 7 : 1 4 : 2 5 . 6 5 5 5 2 6 5 + 0 2 : 0 0 < / D a t e T i m e > < T e m p l a t e S l i d e N a m e   i : n i l = " t r u e " / > < / T e m p l a t e H i s t o r y E n t r y > < T e m p l a t e H i s t o r y E n t r y > < D a t e T i m e > 2 0 1 9 - 1 0 - 2 3 T 0 7 : 1 5 : 2 4 . 3 4 3 3 1 4 7 + 0 2 : 0 0 < / D a t e T i m e > < T e m p l a t e S l i d e N a m e   i : n i l = " t r u e " / > < / T e m p l a t e H i s t o r y E n t r y > < T e m p l a t e H i s t o r y E n t r y > < D a t e T i m e > 2 0 1 9 - 1 0 - 2 3 T 0 7 : 1 5 : 3 2 . 1 5 5 6 0 5 1 + 0 2 : 0 0 < / D a t e T i m e > < T e m p l a t e S l i d e N a m e   i : n i l = " t r u e " / > < / T e m p l a t e H i s t o r y E n t r y > < T e m p l a t e H i s t o r y E n t r y > < D a t e T i m e > 2 0 1 9 - 1 0 - 2 3 T 0 7 : 1 5 : 3 5 . 8 1 1 7 5 3 1 + 0 2 : 0 0 < / D a t e T i m e > < T e m p l a t e S l i d e N a m e   i : n i l = " t r u e " / > < / T e m p l a t e H i s t o r y E n t r y > < T e m p l a t e H i s t o r y E n t r y > < D a t e T i m e > 2 0 1 9 - 1 0 - 2 3 T 0 7 : 1 5 : 3 8 . 7 3 3 8 2 7 3 + 0 2 : 0 0 < / D a t e T i m e > < T e m p l a t e S l i d e N a m e   i : n i l = " t r u e " / > < / T e m p l a t e H i s t o r y E n t r y > < T e m p l a t e H i s t o r y E n t r y > < D a t e T i m e > 2 0 1 9 - 1 0 - 2 3 T 0 7 : 1 5 : 4 2 . 3 6 5 3 4 4 2 + 0 2 : 0 0 < / D a t e T i m e > < T e m p l a t e S l i d e N a m e   i : n i l = " t r u e " / > < / T e m p l a t e H i s t o r y E n t r y > < T e m p l a t e H i s t o r y E n t r y > < D a t e T i m e > 2 0 1 9 - 1 0 - 2 3 T 0 7 : 1 5 : 4 6 . 3 4 3 0 2 0 1 + 0 2 : 0 0 < / D a t e T i m e > < T e m p l a t e S l i d e N a m e   i : n i l = " t r u e " / > < / T e m p l a t e H i s t o r y E n t r y > < T e m p l a t e H i s t o r y E n t r y > < D a t e T i m e > 2 0 1 9 - 1 0 - 2 3 T 0 7 : 1 5 : 5 0 . 0 1 5 3 5 4 9 + 0 2 : 0 0 < / D a t e T i m e > < T e m p l a t e S l i d e N a m e   i : n i l = " t r u e " / > < / T e m p l a t e H i s t o r y E n t r y > < T e m p l a t e H i s t o r y E n t r y > < D a t e T i m e > 2 0 1 9 - 1 0 - 2 3 T 0 7 : 1 5 : 5 3 . 9 9 9 3 5 2 9 + 0 2 : 0 0 < / D a t e T i m e > < T e m p l a t e S l i d e N a m e   i : n i l = " t r u e " / > < / T e m p l a t e H i s t o r y E n t r y > < T e m p l a t e H i s t o r y E n t r y > < D a t e T i m e > 2 0 1 9 - 1 0 - 2 3 T 0 7 : 1 5 : 5 7 . 2 4 9 2 6 0 9 + 0 2 : 0 0 < / D a t e T i m e > < T e m p l a t e S l i d e N a m e   i : n i l = " t r u e " / > < / T e m p l a t e H i s t o r y E n t r y > < T e m p l a t e H i s t o r y E n t r y > < D a t e T i m e > 2 0 1 9 - 1 0 - 2 3 T 0 7 : 1 6 : 0 0 . 8 9 0 0 3 9 1 + 0 2 : 0 0 < / D a t e T i m e > < T e m p l a t e S l i d e N a m e   i : n i l = " t r u e " / > < / T e m p l a t e H i s t o r y E n t r y > < T e m p l a t e H i s t o r y E n t r y > < D a t e T i m e > 2 0 1 9 - 1 0 - 2 3 T 0 7 : 1 7 : 1 9 . 1 3 9 9 7 7 5 + 0 2 : 0 0 < / D a t e T i m e > < T e m p l a t e S l i d e N a m e   i : n i l = " t r u e " / > < / T e m p l a t e H i s t o r y E n t r y > < T e m p l a t e H i s t o r y E n t r y > < D a t e T i m e > 2 0 1 9 - 1 0 - 2 3 T 0 7 : 1 8 : 2 4 . 7 0 2 3 6 1 9 + 0 2 : 0 0 < / D a t e T i m e > < T e m p l a t e S l i d e N a m e   i : n i l = " t r u e " / > < / T e m p l a t e H i s t o r y E n t r y > < T e m p l a t e H i s t o r y E n t r y > < D a t e T i m e > 2 0 1 9 - 1 0 - 2 3 T 0 7 : 2 0 : 3 3 . 6 3 9 9 5 5 + 0 2 : 0 0 < / D a t e T i m e > < T e m p l a t e S l i d e N a m e   i : n i l = " t r u e " / > < / T e m p l a t e H i s t o r y E n t r y > < T e m p l a t e H i s t o r y E n t r y > < D a t e T i m e > 2 0 1 9 - 1 0 - 2 3 T 0 7 : 2 0 : 4 4 . 5 1 5 0 7 1 9 + 0 2 : 0 0 < / D a t e T i m e > < T e m p l a t e S l i d e N a m e   i : n i l = " t r u e " / > < / T e m p l a t e H i s t o r y E n t r y > < T e m p l a t e H i s t o r y E n t r y > < D a t e T i m e > 2 0 1 9 - 1 0 - 2 3 T 0 7 : 2 0 : 5 1 . 8 6 6 4 1 8 5 + 0 2 : 0 0 < / D a t e T i m e > < T e m p l a t e S l i d e N a m e   i : n i l = " t r u e " / > < / T e m p l a t e H i s t o r y E n t r y > < T e m p l a t e H i s t o r y E n t r y > < D a t e T i m e > 2 0 1 9 - 1 0 - 2 3 T 0 7 : 2 1 : 0 2 . 4 2 9 3 0 4 8 + 0 2 : 0 0 < / D a t e T i m e > < T e m p l a t e S l i d e N a m e   i : n i l = " t r u e " / > < / T e m p l a t e H i s t o r y E n t r y > < T e m p l a t e H i s t o r y E n t r y > < D a t e T i m e > 2 0 1 9 - 1 0 - 2 3 T 0 7 : 2 1 : 4 7 . 1 5 5 4 7 0 1 + 0 2 : 0 0 < / D a t e T i m e > < T e m p l a t e S l i d e N a m e   i : n i l = " t r u e " / > < / T e m p l a t e H i s t o r y E n t r y > < T e m p l a t e H i s t o r y E n t r y > < D a t e T i m e > 2 0 1 9 - 1 0 - 2 3 T 0 7 : 2 1 : 5 4 . 0 1 4 8 7 7 5 + 0 2 : 0 0 < / D a t e T i m e > < T e m p l a t e S l i d e N a m e   i : n i l = " t r u e " / > < / T e m p l a t e H i s t o r y E n t r y > < T e m p l a t e H i s t o r y E n t r y > < D a t e T i m e > 2 0 1 9 - 1 0 - 2 3 T 0 7 : 2 2 : 0 4 . 3 4 2 9 9 1 + 0 2 : 0 0 < / D a t e T i m e > < T e m p l a t e S l i d e N a m e   i : n i l = " t r u e " / > < / T e m p l a t e H i s t o r y E n t r y > < T e m p l a t e H i s t o r y E n t r y > < D a t e T i m e > 2 0 1 9 - 1 0 - 2 3 T 0 7 : 2 2 : 1 1 . 0 8 2 0 2 8 5 + 0 2 : 0 0 < / D a t e T i m e > < T e m p l a t e S l i d e N a m e   i : n i l = " t r u e " / > < / T e m p l a t e H i s t o r y E n t r y > < T e m p l a t e H i s t o r y E n t r y > < D a t e T i m e > 2 0 1 9 - 1 0 - 2 3 T 0 7 : 2 3 : 0 6 . 5 1 4 8 4 8 + 0 2 : 0 0 < / D a t e T i m e > < T e m p l a t e S l i d e N a m e   i : n i l = " t r u e " / > < / T e m p l a t e H i s t o r y E n t r y > < T e m p l a t e H i s t o r y E n t r y > < D a t e T i m e > 2 0 1 9 - 1 0 - 2 3 T 0 7 : 2 3 : 1 1 . 2 9 6 1 9 2 3 + 0 2 : 0 0 < / D a t e T i m e > < T e m p l a t e S l i d e N a m e   i : n i l = " t r u e " / > < / T e m p l a t e H i s t o r y E n t r y > < T e m p l a t e H i s t o r y E n t r y > < D a t e T i m e > 2 0 1 9 - 1 0 - 2 3 T 0 7 : 2 3 : 1 8 . 5 2 1 4 0 0 9 + 0 2 : 0 0 < / D a t e T i m e > < T e m p l a t e S l i d e N a m e   i : n i l = " t r u e " / > < / T e m p l a t e H i s t o r y E n t r y > < T e m p l a t e H i s t o r y E n t r y > < D a t e T i m e > 2 0 1 9 - 1 0 - 2 3 T 0 7 : 2 3 : 2 2 . 8 5 9 0 4 1 5 + 0 2 : 0 0 < / D a t e T i m e > < T e m p l a t e S l i d e N a m e   i : n i l = " t r u e " / > < / T e m p l a t e H i s t o r y E n t r y > < T e m p l a t e H i s t o r y E n t r y > < D a t e T i m e > 2 0 1 9 - 1 0 - 2 3 T 0 7 : 2 3 : 2 6 . 9 8 4 0 3 2 4 + 0 2 : 0 0 < / D a t e T i m e > < T e m p l a t e S l i d e N a m e   i : n i l = " t r u e " / > < / T e m p l a t e H i s t o r y E n t r y > < T e m p l a t e H i s t o r y E n t r y > < D a t e T i m e > 2 0 1 9 - 1 0 - 2 3 T 0 7 : 2 3 : 3 4 . 6 6 7 9 8 1 8 + 0 2 : 0 0 < / D a t e T i m e > < T e m p l a t e S l i d e N a m e   i : n i l = " t r u e " / > < / T e m p l a t e H i s t o r y E n t r y > < T e m p l a t e H i s t o r y E n t r y > < D a t e T i m e > 2 0 1 9 - 1 0 - 2 3 T 0 7 : 2 3 : 3 9 . 0 6 1 8 7 5 3 + 0 2 : 0 0 < / D a t e T i m e > < T e m p l a t e S l i d e N a m e   i : n i l = " t r u e " / > < / T e m p l a t e H i s t o r y E n t r y > < T e m p l a t e H i s t o r y E n t r y > < D a t e T i m e > 2 0 1 9 - 1 0 - 2 3 T 0 7 : 2 3 : 4 3 . 3 5 8 7 0 3 7 + 0 2 : 0 0 < / D a t e T i m e > < T e m p l a t e S l i d e N a m e   i : n i l = " t r u e " / > < / T e m p l a t e H i s t o r y E n t r y > < T e m p l a t e H i s t o r y E n t r y > < D a t e T i m e > 2 0 1 9 - 1 0 - 2 3 T 0 7 : 2 3 : 4 8 . 0 5 5 5 7 9 5 + 0 2 : 0 0 < / D a t e T i m e > < T e m p l a t e S l i d e N a m e   i : n i l = " t r u e " / > < / T e m p l a t e H i s t o r y E n t r y > < T e m p l a t e H i s t o r y E n t r y > < D a t e T i m e > 2 0 1 9 - 1 0 - 2 3 T 0 7 : 2 4 : 5 1 . 2 9 6 2 7 2 8 + 0 2 : 0 0 < / D a t e T i m e > < T e m p l a t e S l i d e N a m e   i : n i l = " t r u e " / > < / T e m p l a t e H i s t o r y E n t r y > < T e m p l a t e H i s t o r y E n t r y > < D a t e T i m e > 2 0 1 9 - 1 0 - 2 3 T 0 7 : 2 5 : 0 9 . 1 8 6 7 7 5 1 + 0 2 : 0 0 < / D a t e T i m e > < T e m p l a t e S l i d e N a m e   i : n i l = " t r u e " / > < / T e m p l a t e H i s t o r y E n t r y > < T e m p l a t e H i s t o r y E n t r y > < D a t e T i m e > 2 0 1 9 - 1 0 - 2 3 T 0 7 : 2 8 : 1 9 . 3 9 5 2 3 5 9 + 0 2 : 0 0 < / D a t e T i m e > < T e m p l a t e S l i d e N a m e   i : n i l = " t r u e " / > < / T e m p l a t e H i s t o r y E n t r y > < T e m p l a t e H i s t o r y E n t r y > < D a t e T i m e > 2 0 1 9 - 1 0 - 2 3 T 0 7 : 2 8 : 3 3 . 2 3 1 7 1 8 3 + 0 2 : 0 0 < / D a t e T i m e > < T e m p l a t e S l i d e N a m e   i : n i l = " t r u e " / > < / T e m p l a t e H i s t o r y E n t r y > < T e m p l a t e H i s t o r y E n t r y > < D a t e T i m e > 2 0 1 9 - 1 0 - 2 3 T 0 7 : 2 8 : 4 6 . 5 1 4 8 6 8 2 + 0 2 : 0 0 < / D a t e T i m e > < T e m p l a t e S l i d e N a m e   i : n i l = " t r u e " / > < / T e m p l a t e H i s t o r y E n t r y > < T e m p l a t e H i s t o r y E n t r y > < D a t e T i m e > 2 0 1 9 - 1 0 - 2 3 T 0 7 : 2 9 : 1 3 . 9 5 7 2 8 1 6 + 0 2 : 0 0 < / D a t e T i m e > < T e m p l a t e S l i d e N a m e   i : n i l = " t r u e " / > < / T e m p l a t e H i s t o r y E n t r y > < T e m p l a t e H i s t o r y E n t r y > < D a t e T i m e > 2 0 1 9 - 1 0 - 2 3 T 0 7 : 3 0 : 5 0 . 9 3 7 1 3 9 6 + 0 2 : 0 0 < / D a t e T i m e > < T e m p l a t e S l i d e N a m e   i : n i l = " t r u e " / > < / T e m p l a t e H i s t o r y E n t r y > < T e m p l a t e H i s t o r y E n t r y > < D a t e T i m e > 2 0 1 9 - 1 0 - 2 3 T 0 7 : 3 3 : 0 0 . 8 2 7 5 1 1 1 + 0 2 : 0 0 < / D a t e T i m e > < T e m p l a t e S l i d e N a m e   i : n i l = " t r u e " / > < / T e m p l a t e H i s t o r y E n t r y > < T e m p l a t e H i s t o r y E n t r y > < D a t e T i m e > 2 0 1 9 - 1 0 - 2 3 T 0 7 : 3 4 : 3 3 . 6 2 8 9 2 + 0 2 : 0 0 < / D a t e T i m e > < T e m p l a t e S l i d e N a m e   i : n i l = " t r u e " / > < / T e m p l a t e H i s t o r y E n t r y > < T e m p l a t e H i s t o r y E n t r y > < D a t e T i m e > 2 0 1 9 - 1 0 - 2 3 T 0 7 : 3 4 : 4 4 . 0 8 5 2 8 1 9 + 0 2 : 0 0 < / D a t e T i m e > < T e m p l a t e S l i d e N a m e   i : n i l = " t r u e " / > < / T e m p l a t e H i s t o r y E n t r y > < T e m p l a t e H i s t o r y E n t r y > < D a t e T i m e > 2 0 1 9 - 1 0 - 2 3 T 0 7 : 3 4 : 5 2 . 8 1 7 4 3 4 5 + 0 2 : 0 0 < / D a t e T i m e > < T e m p l a t e S l i d e N a m e   i : n i l = " t r u e " / > < / T e m p l a t e H i s t o r y E n t r y > < T e m p l a t e H i s t o r y E n t r y > < D a t e T i m e > 2 0 1 9 - 1 0 - 2 3 T 0 7 : 3 4 : 5 7 . 8 8 9 1 6 3 5 + 0 2 : 0 0 < / D a t e T i m e > < T e m p l a t e S l i d e N a m e   i : n i l = " t r u e " / > < / T e m p l a t e H i s t o r y E n t r y > < T e m p l a t e H i s t o r y E n t r y > < D a t e T i m e > 2 0 1 9 - 1 0 - 2 3 T 0 7 : 3 5 : 0 9 . 1 0 8 7 7 5 3 + 0 2 : 0 0 < / D a t e T i m e > < T e m p l a t e S l i d e N a m e   i : n i l = " t r u e " / > < / T e m p l a t e H i s t o r y E n t r y > < T e m p l a t e H i s t o r y E n t r y > < D a t e T i m e > 2 0 1 9 - 1 0 - 2 3 T 0 7 : 3 5 : 1 7 . 6 2 4 5 2 1 3 + 0 2 : 0 0 < / D a t e T i m e > < T e m p l a t e S l i d e N a m e   i : n i l = " t r u e " / > < / T e m p l a t e H i s t o r y E n t r y > < T e m p l a t e H i s t o r y E n t r y > < D a t e T i m e > 2 0 1 9 - 1 0 - 2 3 T 0 7 : 3 8 : 0 6 . 0 4 8 7 0 5 5 + 0 2 : 0 0 < / D a t e T i m e > < T e m p l a t e S l i d e N a m e   i : n i l = " t r u e " / > < / T e m p l a t e H i s t o r y E n t r y > < T e m p l a t e H i s t o r y E n t r y > < D a t e T i m e > 2 0 1 9 - 1 0 - 2 3 T 0 7 : 3 8 : 2 2 . 7 6 4 9 4 8 2 + 0 2 : 0 0 < / D a t e T i m e > < T e m p l a t e S l i d e N a m e   i : n i l = " t r u e " / > < / T e m p l a t e H i s t o r y E n t r y > < T e m p l a t e H i s t o r y E n t r y > < D a t e T i m e > 2 0 1 9 - 1 0 - 2 3 T 0 7 : 4 0 : 3 1 . 4 7 7 8 1 5 6 + 0 2 : 0 0 < / D a t e T i m e > < T e m p l a t e S l i d e N a m e   i : n i l = " t r u e " / > < / T e m p l a t e H i s t o r y E n t r y > < T e m p l a t e H i s t o r y E n t r y > < D a t e T i m e > 2 0 1 9 - 1 0 - 2 3 T 0 7 : 4 0 : 4 0 . 4 9 9 4 6 4 + 0 2 : 0 0 < / D a t e T i m e > < T e m p l a t e S l i d e N a m e   i : n i l = " t r u e " / > < / T e m p l a t e H i s t o r y E n t r y > < T e m p l a t e H i s t o r y E n t r y > < D a t e T i m e > 2 0 1 9 - 1 0 - 2 3 T 0 7 : 4 0 : 4 8 . 2 9 5 1 5 6 9 + 0 2 : 0 0 < / D a t e T i m e > < T e m p l a t e S l i d e N a m e   i : n i l = " t r u e " / > < / T e m p l a t e H i s t o r y E n t r y > < T e m p l a t e H i s t o r y E n t r y > < D a t e T i m e > 2 0 1 9 - 1 0 - 2 3 T 0 7 : 4 1 : 0 3 . 6 4 6 3 9 1 + 0 2 : 0 0 < / D a t e T i m e > < T e m p l a t e S l i d e N a m e   i : n i l = " t r u e " / > < / T e m p l a t e H i s t o r y E n t r y > < T e m p l a t e H i s t o r y E n t r y > < D a t e T i m e > 2 0 1 9 - 1 0 - 2 3 T 0 7 : 4 1 : 2 3 . 5 7 7 4 1 0 8 + 0 2 : 0 0 < / D a t e T i m e > < T e m p l a t e S l i d e N a m e   i : n i l = " t r u e " / > < / T e m p l a t e H i s t o r y E n t r y > < T e m p l a t e H i s t o r y E n t r y > < D a t e T i m e > 2 0 1 9 - 1 0 - 2 3 T 0 7 : 4 1 : 3 4 . 8 3 4 7 9 7 7 + 0 2 : 0 0 < / D a t e T i m e > < T e m p l a t e S l i d e N a m e   i : n i l = " t r u e " / > < / T e m p l a t e H i s t o r y E n t r y > < T e m p l a t e H i s t o r y E n t r y > < D a t e T i m e > 2 0 1 9 - 1 0 - 2 3 T 0 7 : 4 1 : 4 1 . 2 1 0 4 2 1 3 + 0 2 : 0 0 < / D a t e T i m e > < T e m p l a t e S l i d e N a m e   i : n i l = " t r u e " / > < / T e m p l a t e H i s t o r y E n t r y > < T e m p l a t e H i s t o r y E n t r y > < D a t e T i m e > 2 0 1 9 - 1 0 - 2 3 T 0 7 : 4 2 : 0 6 . 5 0 8 4 9 1 3 + 0 2 : 0 0 < / D a t e T i m e > < T e m p l a t e S l i d e N a m e   i : n i l = " t r u e " / > < / T e m p l a t e H i s t o r y E n t r y > < T e m p l a t e H i s t o r y E n t r y > < D a t e T i m e > 2 0 1 9 - 1 0 - 2 3 T 0 7 : 4 7 : 1 4 . 1 3 9 9 4 8 8 + 0 2 : 0 0 < / D a t e T i m e > < T e m p l a t e S l i d e N a m e   i : n i l = " t r u e " / > < / T e m p l a t e H i s t o r y E n t r y > < T e m p l a t e H i s t o r y E n t r y > < D a t e T i m e > 2 0 1 9 - 1 0 - 2 3 T 0 7 : 4 7 : 2 4 . 5 8 2 3 5 3 3 + 0 2 : 0 0 < / D a t e T i m e > < T e m p l a t e S l i d e N a m e   i : n i l = " t r u e " / > < / T e m p l a t e H i s t o r y E n t r y > < T e m p l a t e H i s t o r y E n t r y > < D a t e T i m e > 2 0 1 9 - 1 0 - 2 3 T 0 7 : 4 7 : 3 9 . 0 0 7 4 2 7 + 0 2 : 0 0 < / D a t e T i m e > < T e m p l a t e S l i d e N a m e   i : n i l = " t r u e " / > < / T e m p l a t e H i s t o r y E n t r y > < T e m p l a t e H i s t o r y E n t r y > < D a t e T i m e > 2 0 1 9 - 1 0 - 2 3 T 0 7 : 4 7 : 4 7 . 5 6 1 6 7 9 9 + 0 2 : 0 0 < / D a t e T i m e > < T e m p l a t e S l i d e N a m e   i : n i l = " t r u e " / > < / T e m p l a t e H i s t o r y E n t r y > < T e m p l a t e H i s t o r y E n t r y > < D a t e T i m e > 2 0 1 9 - 1 0 - 2 3 T 0 7 : 4 8 : 0 2 . 6 5 5 7 8 1 6 + 0 2 : 0 0 < / D a t e T i m e > < T e m p l a t e S l i d e N a m e   i : n i l = " t r u e " / > < / T e m p l a t e H i s t o r y E n t r y > < T e m p l a t e H i s t o r y E n t r y > < D a t e T i m e > 2 0 1 9 - 1 0 - 2 3 T 0 7 : 4 8 : 1 5 . 0 6 4 9 7 3 + 0 2 : 0 0 < / D a t e T i m e > < T e m p l a t e S l i d e N a m e   i : n i l = " t r u e " / > < / T e m p l a t e H i s t o r y E n t r y > < T e m p l a t e H i s t o r y E n t r y > < D a t e T i m e > 2 0 1 9 - 1 0 - 2 3 T 0 7 : 4 8 : 2 5 . 3 3 9 7 8 6 4 + 0 2 : 0 0 < / D a t e T i m e > < T e m p l a t e S l i d e N a m e   i : n i l = " t r u e " / > < / T e m p l a t e H i s t o r y E n t r y > < T e m p l a t e H i s t o r y E n t r y > < D a t e T i m e > 2 0 1 9 - 1 0 - 2 3 T 0 7 : 4 8 : 3 1 . 7 7 2 8 6 7 1 + 0 2 : 0 0 < / D a t e T i m e > < T e m p l a t e S l i d e N a m e   i : n i l = " t r u e " / > < / T e m p l a t e H i s t o r y E n t r y > < T e m p l a t e H i s t o r y E n t r y > < D a t e T i m e > 2 0 1 9 - 1 0 - 2 3 T 0 7 : 4 9 : 0 7 . 0 9 3 0 4 3 4 + 0 2 : 0 0 < / D a t e T i m e > < T e m p l a t e S l i d e N a m e   i : n i l = " t r u e " / > < / T e m p l a t e H i s t o r y E n t r y > < T e m p l a t e H i s t o r y E n t r y > < D a t e T i m e > 2 0 1 9 - 1 0 - 2 3 T 0 7 : 4 9 : 1 2 . 2 8 0 6 3 3 + 0 2 : 0 0 < / D a t e T i m e > < T e m p l a t e S l i d e N a m e   i : n i l = " t r u e " / > < / T e m p l a t e H i s t o r y E n t r y > < T e m p l a t e H i s t o r y E n t r y > < D a t e T i m e > 2 0 1 9 - 1 0 - 2 3 T 0 7 : 4 9 : 2 0 . 3 4 2 9 3 3 7 + 0 2 : 0 0 < / D a t e T i m e > < T e m p l a t e S l i d e N a m e   i : n i l = " t r u e " / > < / T e m p l a t e H i s t o r y E n t r y > < T e m p l a t e H i s t o r y E n t r y > < D a t e T i m e > 2 0 1 9 - 1 0 - 2 3 T 0 7 : 5 1 : 0 9 . 4 5 2 6 9 2 4 + 0 2 : 0 0 < / D a t e T i m e > < T e m p l a t e S l i d e N a m e   i : n i l = " t r u e " / > < / T e m p l a t e H i s t o r y E n t r y > < T e m p l a t e H i s t o r y E n t r y > < D a t e T i m e > 2 0 1 9 - 1 0 - 2 3 T 0 7 : 5 4 : 5 9 . 0 3 3 5 6 2 5 + 0 2 : 0 0 < / D a t e T i m e > < T e m p l a t e S l i d e N a m e   i : n i l = " t r u e " / > < / T e m p l a t e H i s t o r y E n t r y > < T e m p l a t e H i s t o r y E n t r y > < D a t e T i m e > 2 0 1 9 - 1 0 - 2 3 T 0 7 : 5 5 : 1 9 . 5 6 2 0 7 8 7 + 0 2 : 0 0 < / D a t e T i m e > < T e m p l a t e S l i d e N a m e   i : n i l = " t r u e " / > < / T e m p l a t e H i s t o r y E n t r y > < T e m p l a t e H i s t o r y E n t r y > < D a t e T i m e > 2 0 1 9 - 1 0 - 2 3 T 0 7 : 5 5 : 2 3 . 6 2 4 3 6 5 5 + 0 2 : 0 0 < / D a t e T i m e > < T e m p l a t e S l i d e N a m e   i : n i l = " t r u e " / > < / T e m p l a t e H i s t o r y E n t r y > < T e m p l a t e H i s t o r y E n t r y > < D a t e T i m e > 2 0 1 9 - 1 0 - 2 3 T 0 7 : 5 7 : 2 7 . 8 8 9 9 1 0 9 + 0 2 : 0 0 < / D a t e T i m e > < T e m p l a t e S l i d e N a m e   i : n i l = " t r u e " / > < / T e m p l a t e H i s t o r y E n t r y > < T e m p l a t e H i s t o r y E n t r y > < D a t e T i m e > 2 0 1 9 - 1 0 - 2 3 T 0 7 : 5 7 : 3 8 . 9 0 9 0 1 8 2 + 0 2 : 0 0 < / D a t e T i m e > < T e m p l a t e S l i d e N a m e   i : n i l = " t r u e " / > < / T e m p l a t e H i s t o r y E n t r y > < T e m p l a t e H i s t o r y E n t r y > < D a t e T i m e > 2 0 1 9 - 1 0 - 2 3 T 0 7 : 5 7 : 4 6 . 4 9 9 2 4 3 4 + 0 2 : 0 0 < / D a t e T i m e > < T e m p l a t e S l i d e N a m e   i : n i l = " t r u e " / > < / T e m p l a t e H i s t o r y E n t r y > < T e m p l a t e H i s t o r y E n t r y > < D a t e T i m e > 2 0 1 9 - 1 0 - 2 3 T 0 7 : 5 7 : 5 4 . 8 2 6 0 2 3 3 + 0 2 : 0 0 < / D a t e T i m e > < T e m p l a t e S l i d e N a m e   i : n i l = " t r u e " / > < / T e m p l a t e H i s t o r y E n t r y > < T e m p l a t e H i s t o r y E n t r y > < D a t e T i m e > 2 0 1 9 - 1 0 - 2 3 T 0 8 : 0 1 : 5 2 . 3 1 1 7 5 9 8 + 0 2 : 0 0 < / D a t e T i m e > < T e m p l a t e S l i d e N a m e   i : n i l = " t r u e " / > < / T e m p l a t e H i s t o r y E n t r y > < T e m p l a t e H i s t o r y E n t r y > < D a t e T i m e > 2 0 1 9 - 1 0 - 2 3 T 0 8 : 0 1 : 5 6 . 8 2 7 7 9 5 5 + 0 2 : 0 0 < / D a t e T i m e > < T e m p l a t e S l i d e N a m e   i : n i l = " t r u e " / > < / T e m p l a t e H i s t o r y E n t r y > < T e m p l a t e H i s t o r y E n t r y > < D a t e T i m e > 2 0 1 9 - 1 0 - 2 3 T 0 8 : 0 2 : 0 0 . 9 0 5 8 6 9 6 + 0 2 : 0 0 < / D a t e T i m e > < T e m p l a t e S l i d e N a m e   i : n i l = " t r u e " / > < / T e m p l a t e H i s t o r y E n t r y > < T e m p l a t e H i s t o r y E n t r y > < D a t e T i m e > 2 0 1 9 - 1 0 - 2 3 T 0 8 : 0 2 : 0 8 . 0 1 4 8 2 7 5 + 0 2 : 0 0 < / D a t e T i m e > < T e m p l a t e S l i d e N a m e   i : n i l = " t r u e " / > < / T e m p l a t e H i s t o r y E n t r y > < T e m p l a t e H i s t o r y E n t r y > < D a t e T i m e > 2 0 1 9 - 1 0 - 2 3 T 0 8 : 0 2 : 4 4 . 9 6 6 4 3 2 1 + 0 2 : 0 0 < / D a t e T i m e > < T e m p l a t e S l i d e N a m e   i : n i l = " t r u e " / > < / T e m p l a t e H i s t o r y E n t r y > < T e m p l a t e H i s t o r y E n t r y > < D a t e T i m e > 2 0 1 9 - 1 0 - 2 3 T 0 8 : 0 3 : 5 9 . 1 5 5 5 6 0 3 + 0 2 : 0 0 < / D a t e T i m e > < T e m p l a t e S l i d e N a m e   i : n i l = " t r u e " / > < / T e m p l a t e H i s t o r y E n t r y > < T e m p l a t e H i s t o r y E n t r y > < D a t e T i m e > 2 0 1 9 - 1 0 - 2 3 T 0 8 : 0 4 : 0 6 . 7 2 9 5 9 7 9 + 0 2 : 0 0 < / D a t e T i m e > < T e m p l a t e S l i d e N a m e   i : n i l = " t r u e " / > < / T e m p l a t e H i s t o r y E n t r y > < T e m p l a t e H i s t o r y E n t r y > < D a t e T i m e > 2 0 1 9 - 1 0 - 2 3 T 0 8 : 0 4 : 1 0 . 0 3 0 5 0 2 7 + 0 2 : 0 0 < / D a t e T i m e > < T e m p l a t e S l i d e N a m e   i : n i l = " t r u e " / > < / T e m p l a t e H i s t o r y E n t r y > < T e m p l a t e H i s t o r y E n t r y > < D a t e T i m e > 2 0 1 9 - 1 0 - 2 3 T 0 8 : 0 4 : 3 7 . 0 3 0 4 7 5 4 + 0 2 : 0 0 < / D a t e T i m e > < T e m p l a t e S l i d e N a m e   i : n i l = " t r u e " / > < / T e m p l a t e H i s t o r y E n t r y > < T e m p l a t e H i s t o r y E n t r y > < D a t e T i m e > 2 0 1 9 - 1 0 - 2 3 T 0 8 : 0 4 : 4 8 . 9 2 1 1 7 9 9 + 0 2 : 0 0 < / D a t e T i m e > < T e m p l a t e S l i d e N a m e   i : n i l = " t r u e " / > < / T e m p l a t e H i s t o r y E n t r y > < T e m p l a t e H i s t o r y E n t r y > < D a t e T i m e > 2 0 1 9 - 1 0 - 2 3 T 0 8 : 0 4 : 5 2 . 7 3 3 6 3 8 5 + 0 2 : 0 0 < / D a t e T i m e > < T e m p l a t e S l i d e N a m e   i : n i l = " t r u e " / > < / T e m p l a t e H i s t o r y E n t r y > < T e m p l a t e H i s t o r y E n t r y > < D a t e T i m e > 2 0 1 9 - 1 0 - 2 3 T 0 8 : 0 4 : 5 6 . 5 0 0 8 5 2 + 0 2 : 0 0 < / D a t e T i m e > < T e m p l a t e S l i d e N a m e   i : n i l = " t r u e " / > < / T e m p l a t e H i s t o r y E n t r y > < T e m p l a t e H i s t o r y E n t r y > < D a t e T i m e > 2 0 1 9 - 1 0 - 2 3 T 0 8 : 0 5 : 0 0 . 9 3 7 0 4 5 6 + 0 2 : 0 0 < / D a t e T i m e > < T e m p l a t e S l i d e N a m e   i : n i l = " t r u e " / > < / T e m p l a t e H i s t o r y E n t r y > < T e m p l a t e H i s t o r y E n t r y > < D a t e T i m e > 2 0 1 9 - 1 0 - 2 3 T 0 8 : 0 5 : 0 9 . 4 2 8 6 2 4 + 0 2 : 0 0 < / D a t e T i m e > < T e m p l a t e S l i d e N a m e   i : n i l = " t r u e " / > < / T e m p l a t e H i s t o r y E n t r y > < T e m p l a t e H i s t o r y E n t r y > < D a t e T i m e > 2 0 1 9 - 1 0 - 2 3 T 0 8 : 0 5 : 1 6 . 8 4 3 1 7 2 + 0 2 : 0 0 < / D a t e T i m e > < T e m p l a t e S l i d e N a m e   i : n i l = " t r u e " / > < / T e m p l a t e H i s t o r y E n t r y > < T e m p l a t e H i s t o r y E n t r y > < D a t e T i m e > 2 0 1 9 - 1 0 - 2 3 T 0 8 : 0 5 : 2 1 . 4 9 9 4 3 0 2 + 0 2 : 0 0 < / D a t e T i m e > < T e m p l a t e S l i d e N a m e   i : n i l = " t r u e " / > < / T e m p l a t e H i s t o r y E n t r y > < T e m p l a t e H i s t o r y E n t r y > < D a t e T i m e > 2 0 1 9 - 1 0 - 2 3 T 0 8 : 0 5 : 2 6 . 1 0 9 1 0 4 7 + 0 2 : 0 0 < / D a t e T i m e > < T e m p l a t e S l i d e N a m e   i : n i l = " t r u e " / > < / T e m p l a t e H i s t o r y E n t r y > < T e m p l a t e H i s t o r y E n t r y > < D a t e T i m e > 2 0 1 9 - 1 0 - 2 3 T 0 8 : 0 5 : 3 0 . 3 4 3 2 0 0 6 + 0 2 : 0 0 < / D a t e T i m e > < T e m p l a t e S l i d e N a m e   i : n i l = " t r u e " / > < / T e m p l a t e H i s t o r y E n t r y > < T e m p l a t e H i s t o r y E n t r y > < D a t e T i m e > 2 0 1 9 - 1 0 - 2 3 T 0 8 : 0 6 : 5 4 . 0 5 8 9 8 3 + 0 2 : 0 0 < / D a t e T i m e > < T e m p l a t e S l i d e N a m e   i : n i l = " t r u e " / > < / T e m p l a t e H i s t o r y E n t r y > < T e m p l a t e H i s t o r y E n t r y > < D a t e T i m e > 2 0 1 9 - 1 0 - 2 3 T 0 8 : 0 7 : 0 6 . 8 2 7 4 8 7 1 + 0 2 : 0 0 < / D a t e T i m e > < T e m p l a t e S l i d e N a m e   i : n i l = " t r u e " / > < / T e m p l a t e H i s t o r y E n t r y > < T e m p l a t e H i s t o r y E n t r y > < D a t e T i m e > 2 0 1 9 - 1 0 - 2 3 T 0 8 : 0 7 : 3 3 . 0 3 0 7 5 4 2 + 0 2 : 0 0 < / D a t e T i m e > < T e m p l a t e S l i d e N a m e   i : n i l = " t r u e " / > < / T e m p l a t e H i s t o r y E n t r y > < T e m p l a t e H i s t o r y E n t r y > < D a t e T i m e > 2 0 1 9 - 1 0 - 2 3 T 0 8 : 0 7 : 4 5 . 2 4 9 5 0 7 6 + 0 2 : 0 0 < / D a t e T i m e > < T e m p l a t e S l i d e N a m e   i : n i l = " t r u e " / > < / T e m p l a t e H i s t o r y E n t r y > < T e m p l a t e H i s t o r y E n t r y > < D a t e T i m e > 2 0 1 9 - 1 0 - 2 3 T 0 8 : 0 8 : 0 1 . 2 4 9 3 4 3 9 + 0 2 : 0 0 < / D a t e T i m e > < T e m p l a t e S l i d e N a m e   i : n i l = " t r u e " / > < / T e m p l a t e H i s t o r y E n t r y > < T e m p l a t e H i s t o r y E n t r y > < D a t e T i m e > 2 0 1 9 - 1 0 - 2 3 T 1 0 : 1 7 : 1 3 . 5 6 1 7 7 4 1 + 0 2 : 0 0 < / D a t e T i m e > < T e m p l a t e S l i d e N a m e > T a b l e a u   P o w e r P o i n t      B a n d e s   v e r t i c a l e s      1 2   l i g n e s   x   8   c o l o n n e s < / T e m p l a t e S l i d e N a m e > < / T e m p l a t e H i s t o r y E n t r y > < T e m p l a t e H i s t o r y E n t r y > < D a t e T i m e > 2 0 1 9 - 1 0 - 2 3 T 1 0 : 1 8 : 5 8 . 2 6 4 7 4 1 6 + 0 2 : 0 0 < / D a t e T i m e > < T e m p l a t e S l i d e N a m e > T a b l e a u   P o w e r P o i n t      B a n d e s   v e r t i c a l e s      1 2   l i g n e s   x   8   c o l o n n e s < / T e m p l a t e S l i d e N a m e > < / T e m p l a t e H i s t o r y E n t r y > < T e m p l a t e H i s t o r y E n t r y > < D a t e T i m e > 2 0 1 9 - 1 0 - 2 3 T 1 0 : 2 2 : 2 0 . 7 8 0 4 0 9 6 + 0 2 : 0 0 < / D a t e T i m e > < T e m p l a t e S l i d e N a m e   i : n i l = " t r u e " / > < / T e m p l a t e H i s t o r y E n t r y > < T e m p l a t e H i s t o r y E n t r y > < D a t e T i m e > 2 0 1 9 - 1 0 - 2 3 T 1 0 : 2 2 : 2 8 . 9 6 8 0 0 1 6 + 0 2 : 0 0 < / D a t e T i m e > < T e m p l a t e S l i d e N a m e   i : n i l = " t r u e " / > < / T e m p l a t e H i s t o r y E n t r y > < T e m p l a t e H i s t o r y E n t r y > < D a t e T i m e > 2 0 1 9 - 1 0 - 2 3 T 1 0 : 2 2 : 3 5 . 7 7 3 9 0 5 2 + 0 2 : 0 0 < / D a t e T i m e > < T e m p l a t e S l i d e N a m e   i : n i l = " t r u e " / > < / T e m p l a t e H i s t o r y E n t r y > < T e m p l a t e H i s t o r y E n t r y > < D a t e T i m e > 2 0 1 9 - 1 0 - 2 3 T 1 0 : 2 2 : 3 9 . 9 5 2 7 1 9 9 + 0 2 : 0 0 < / D a t e T i m e > < T e m p l a t e S l i d e N a m e   i : n i l = " t r u e " / > < / T e m p l a t e H i s t o r y E n t r y > < T e m p l a t e H i s t o r y E n t r y > < D a t e T i m e > 2 0 1 9 - 1 0 - 2 3 T 1 0 : 2 2 : 5 1 . 5 7 7 2 6 5 2 + 0 2 : 0 0 < / D a t e T i m e > < T e m p l a t e S l i d e N a m e   i : n i l = " t r u e " / > < / T e m p l a t e H i s t o r y E n t r y > < T e m p l a t e H i s t o r y E n t r y > < D a t e T i m e > 2 0 1 9 - 1 0 - 2 3 T 1 0 : 2 2 : 5 7 . 5 6 1 9 2 8 5 + 0 2 : 0 0 < / D a t e T i m e > < T e m p l a t e S l i d e N a m e   i : n i l = " t r u e " / > < / T e m p l a t e H i s t o r y E n t r y > < T e m p l a t e H i s t o r y E n t r y > < D a t e T i m e > 2 0 1 9 - 1 0 - 2 3 T 1 0 : 2 3 : 0 3 . 0 3 0 6 2 0 4 + 0 2 : 0 0 < / D a t e T i m e > < T e m p l a t e S l i d e N a m e   i : n i l = " t r u e " / > < / T e m p l a t e H i s t o r y E n t r y > < T e m p l a t e H i s t o r y E n t r y > < D a t e T i m e > 2 0 1 9 - 1 0 - 2 3 T 1 0 : 2 3 : 0 7 . 4 2 1 2 6 4 2 + 0 2 : 0 0 < / D a t e T i m e > < T e m p l a t e S l i d e N a m e   i : n i l = " t r u e " / > < / T e m p l a t e H i s t o r y E n t r y > < T e m p l a t e H i s t o r y E n t r y > < D a t e T i m e > 2 0 1 9 - 1 0 - 2 3 T 1 0 : 2 5 : 1 6 . 7 0 2 4 3 7 5 + 0 2 : 0 0 < / D a t e T i m e > < T e m p l a t e S l i d e N a m e   i : n i l = " t r u e " / > < / T e m p l a t e H i s t o r y E n t r y > < T e m p l a t e H i s t o r y E n t r y > < D a t e T i m e > 2 0 1 9 - 1 0 - 2 3 T 1 0 : 2 5 : 3 4 . 8 1 3 5 3 0 6 + 0 2 : 0 0 < / D a t e T i m e > < T e m p l a t e S l i d e N a m e   i : n i l = " t r u e " / > < / T e m p l a t e H i s t o r y E n t r y > < T e m p l a t e H i s t o r y E n t r y > < D a t e T i m e > 2 0 1 9 - 1 0 - 2 3 T 1 0 : 2 5 : 3 9 . 4 9 1 8 2 3 4 + 0 2 : 0 0 < / D a t e T i m e > < T e m p l a t e S l i d e N a m e   i : n i l = " t r u e " / > < / T e m p l a t e H i s t o r y E n t r y > < T e m p l a t e H i s t o r y E n t r y > < D a t e T i m e > 2 0 1 9 - 1 0 - 2 3 T 1 0 : 2 5 : 5 6 . 5 6 1 6 3 5 + 0 2 : 0 0 < / D a t e T i m e > < T e m p l a t e S l i d e N a m e > T a b l e a u   P o w e r P o i n t      B a n d e s   v e r t i c a l e s      1 2   l i g n e s   x   8   c o l o n n e s < / T e m p l a t e S l i d e N a m e > < / T e m p l a t e H i s t o r y E n t r y > < T e m p l a t e H i s t o r y E n t r y > < D a t e T i m e > 2 0 1 9 - 1 0 - 2 3 T 1 0 : 2 6 : 0 9 . 3 1 1 6 7 2 + 0 2 : 0 0 < / D a t e T i m e > < T e m p l a t e S l i d e N a m e   i : n i l = " t r u e " / > < / T e m p l a t e H i s t o r y E n t r y > < T e m p l a t e H i s t o r y E n t r y > < D a t e T i m e > 2 0 1 9 - 1 0 - 2 3 T 1 0 : 2 6 : 1 7 . 5 1 8 2 9 9 + 0 2 : 0 0 < / D a t e T i m e > < T e m p l a t e S l i d e N a m e   i : n i l = " t r u e " / > < / T e m p l a t e H i s t o r y E n t r y > < T e m p l a t e H i s t o r y E n t r y > < D a t e T i m e > 2 0 1 9 - 1 0 - 2 3 T 1 0 : 2 6 : 3 2 . 9 9 9 3 7 7 + 0 2 : 0 0 < / D a t e T i m e > < T e m p l a t e S l i d e N a m e   i : n i l = " t r u e " / > < / T e m p l a t e H i s t o r y E n t r y > < T e m p l a t e H i s t o r y E n t r y > < D a t e T i m e > 2 0 1 9 - 1 0 - 2 3 T 1 0 : 2 6 : 4 0 . 3 1 1 6 4 0 2 + 0 2 : 0 0 < / D a t e T i m e > < T e m p l a t e S l i d e N a m e   i : n i l = " t r u e " / > < / T e m p l a t e H i s t o r y E n t r y > < T e m p l a t e H i s t o r y E n t r y > < D a t e T i m e > 2 0 1 9 - 1 0 - 2 3 T 1 0 : 2 6 : 4 8 . 8 4 2 9 6 0 6 + 0 2 : 0 0 < / D a t e T i m e > < T e m p l a t e S l i d e N a m e   i : n i l = " t r u e " / > < / T e m p l a t e H i s t o r y E n t r y > < T e m p l a t e H i s t o r y E n t r y > < D a t e T i m e > 2 0 1 9 - 1 0 - 2 3 T 1 0 : 2 6 : 5 4 . 4 0 5 7 3 6 5 + 0 2 : 0 0 < / D a t e T i m e > < T e m p l a t e S l i d e N a m e   i : n i l = " t r u e " / > < / T e m p l a t e H i s t o r y E n t r y > < T e m p l a t e H i s t o r y E n t r y > < D a t e T i m e > 2 0 1 9 - 1 0 - 2 3 T 1 0 : 2 6 : 5 8 . 4 0 5 4 6 5 2 + 0 2 : 0 0 < / D a t e T i m e > < T e m p l a t e S l i d e N a m e   i : n i l = " t r u e " / > < / T e m p l a t e H i s t o r y E n t r y > < T e m p l a t e H i s t o r y E n t r y > < D a t e T i m e > 2 0 1 9 - 1 0 - 2 3 T 1 0 : 2 7 : 0 2 . 7 4 5 1 1 6 6 + 0 2 : 0 0 < / D a t e T i m e > < T e m p l a t e S l i d e N a m e   i : n i l = " t r u e " / > < / T e m p l a t e H i s t o r y E n t r y > < T e m p l a t e H i s t o r y E n t r y > < D a t e T i m e > 2 0 1 9 - 1 0 - 2 3 T 1 0 : 2 7 : 1 2 . 0 1 4 8 1 7 9 + 0 2 : 0 0 < / D a t e T i m e > < T e m p l a t e S l i d e N a m e   i : n i l = " t r u e " / > < / T e m p l a t e H i s t o r y E n t r y > < T e m p l a t e H i s t o r y E n t r y > < D a t e T i m e > 2 0 1 9 - 1 0 - 2 3 T 1 0 : 2 7 : 2 1 . 7 0 2 6 1 8 7 + 0 2 : 0 0 < / D a t e T i m e > < T e m p l a t e S l i d e N a m e   i : n i l = " t r u e " / > < / T e m p l a t e H i s t o r y E n t r y > < T e m p l a t e H i s t o r y E n t r y > < D a t e T i m e > 2 0 1 9 - 1 0 - 2 3 T 1 0 : 2 7 : 2 7 . 5 4 6 1 1 7 3 + 0 2 : 0 0 < / D a t e T i m e > < T e m p l a t e S l i d e N a m e   i : n i l = " t r u e " / > < / T e m p l a t e H i s t o r y E n t r y > < T e m p l a t e H i s t o r y E n t r y > < D a t e T i m e > 2 0 1 9 - 1 0 - 2 3 T 1 0 : 2 7 : 3 3 . 7 1 0 9 8 1 + 0 2 : 0 0 < / D a t e T i m e > < T e m p l a t e S l i d e N a m e   i : n i l = " t r u e " / > < / T e m p l a t e H i s t o r y E n t r y > < T e m p l a t e H i s t o r y E n t r y > < D a t e T i m e > 2 0 1 9 - 1 0 - 2 3 T 1 0 : 2 7 : 3 8 . 0 7 7 4 8 9 4 + 0 2 : 0 0 < / D a t e T i m e > < T e m p l a t e S l i d e N a m e   i : n i l = " t r u e " / > < / T e m p l a t e H i s t o r y E n t r y > < T e m p l a t e H i s t o r y E n t r y > < D a t e T i m e > 2 0 1 9 - 1 0 - 2 3 T 1 0 : 2 7 : 4 5 . 3 7 4 1 3 7 9 + 0 2 : 0 0 < / D a t e T i m e > < T e m p l a t e S l i d e N a m e   i : n i l = " t r u e " / > < / T e m p l a t e H i s t o r y E n t r y > < T e m p l a t e H i s t o r y E n t r y > < D a t e T i m e > 2 0 1 9 - 1 0 - 2 3 T 1 0 : 2 7 : 5 3 . 3 5 8 7 3 3 8 + 0 2 : 0 0 < / D a t e T i m e > < T e m p l a t e S l i d e N a m e   i : n i l = " t r u e " / > < / T e m p l a t e H i s t o r y E n t r y > < T e m p l a t e H i s t o r y E n t r y > < D a t e T i m e > 2 0 1 9 - 1 0 - 2 3 T 1 0 : 2 8 : 0 2 . 1 0 8 5 8 4 5 + 0 2 : 0 0 < / D a t e T i m e > < T e m p l a t e S l i d e N a m e   i : n i l = " t r u e " / > < / T e m p l a t e H i s t o r y E n t r y > < T e m p l a t e H i s t o r y E n t r y > < D a t e T i m e > 2 0 1 9 - 1 0 - 2 3 T 1 0 : 2 8 : 0 5 . 4 6 7 8 7 1 5 + 0 2 : 0 0 < / D a t e T i m e > < T e m p l a t e S l i d e N a m e   i : n i l = " t r u e " / > < / T e m p l a t e H i s t o r y E n t r y > < T e m p l a t e H i s t o r y E n t r y > < D a t e T i m e > 2 0 1 9 - 1 0 - 2 3 T 1 0 : 2 8 : 0 9 . 8 5 8 6 3 7 8 + 0 2 : 0 0 < / D a t e T i m e > < T e m p l a t e S l i d e N a m e   i : n i l = " t r u e " / > < / T e m p l a t e H i s t o r y E n t r y > < T e m p l a t e H i s t o r y E n t r y > < D a t e T i m e > 2 0 1 9 - 1 0 - 2 3 T 1 0 : 3 0 : 4 2 . 6 3 9 9 0 9 + 0 2 : 0 0 < / D a t e T i m e > < T e m p l a t e S l i d e N a m e   i : n i l = " t r u e " / > < / T e m p l a t e H i s t o r y E n t r y > < T e m p l a t e H i s t o r y E n t r y > < D a t e T i m e > 2 0 1 9 - 1 0 - 2 3 T 1 0 : 3 0 : 4 7 . 9 8 3 9 3 8 7 + 0 2 : 0 0 < / D a t e T i m e > < T e m p l a t e S l i d e N a m e   i : n i l = " t r u e " / > < / T e m p l a t e H i s t o r y E n t r y > < T e m p l a t e H i s t o r y E n t r y > < D a t e T i m e > 2 0 1 9 - 1 0 - 2 3 T 1 0 : 3 0 : 5 1 . 5 5 1 8 9 1 7 + 0 2 : 0 0 < / D a t e T i m e > < T e m p l a t e S l i d e N a m e   i : n i l = " t r u e " / > < / T e m p l a t e H i s t o r y E n t r y > < T e m p l a t e H i s t o r y E n t r y > < D a t e T i m e > 2 0 1 9 - 1 0 - 2 3 T 1 0 : 3 0 : 5 5 . 9 3 6 9 2 1 + 0 2 : 0 0 < / D a t e T i m e > < T e m p l a t e S l i d e N a m e   i : n i l = " t r u e " / > < / T e m p l a t e H i s t o r y E n t r y > < T e m p l a t e H i s t o r y E n t r y > < D a t e T i m e > 2 0 1 9 - 1 0 - 2 3 T 1 0 : 3 1 : 0 6 . 5 1 4 9 6 0 5 + 0 2 : 0 0 < / D a t e T i m e > < T e m p l a t e S l i d e N a m e   i : n i l = " t r u e " / > < / T e m p l a t e H i s t o r y E n t r y > < T e m p l a t e H i s t o r y E n t r y > < D a t e T i m e > 2 0 1 9 - 1 0 - 2 3 T 1 0 : 3 1 : 1 3 . 4 3 7 0 4 2 9 + 0 2 : 0 0 < / D a t e T i m e > < T e m p l a t e S l i d e N a m e   i : n i l = " t r u e " / > < / T e m p l a t e H i s t o r y E n t r y > < T e m p l a t e H i s t o r y E n t r y > < D a t e T i m e > 2 0 1 9 - 1 0 - 2 3 T 1 0 : 3 1 : 1 7 . 4 2 1 1 7 1 7 + 0 2 : 0 0 < / D a t e T i m e > < T e m p l a t e S l i d e N a m e   i : n i l = " t r u e " / > < / T e m p l a t e H i s t o r y E n t r y > < T e m p l a t e H i s t o r y E n t r y > < D a t e T i m e > 2 0 1 9 - 1 0 - 2 3 T 1 0 : 3 1 : 5 2 . 4 2 1 3 4 6 2 + 0 2 : 0 0 < / D a t e T i m e > < T e m p l a t e S l i d e N a m e   i : n i l = " t r u e " / > < / T e m p l a t e H i s t o r y E n t r y > < T e m p l a t e H i s t o r y E n t r y > < D a t e T i m e > 2 0 1 9 - 1 0 - 2 3 T 1 0 : 3 1 : 5 9 . 3 3 1 4 0 1 3 + 0 2 : 0 0 < / D a t e T i m e > < T e m p l a t e S l i d e N a m e   i : n i l = " t r u e " / > < / T e m p l a t e H i s t o r y E n t r y > < T e m p l a t e H i s t o r y E n t r y > < D a t e T i m e > 2 0 1 9 - 1 0 - 2 3 T 1 0 : 3 2 : 3 2 . 7 9 5 4 8 8 + 0 2 : 0 0 < / D a t e T i m e > < T e m p l a t e S l i d e N a m e   i : n i l = " t r u e " / > < / T e m p l a t e H i s t o r y E n t r y > < T e m p l a t e H i s t o r y E n t r y > < D a t e T i m e > 2 0 1 9 - 1 0 - 2 3 T 1 0 : 3 2 : 5 8 . 4 2 1 2 4 8 5 + 0 2 : 0 0 < / D a t e T i m e > < T e m p l a t e S l i d e N a m e   i : n i l = " t r u e " / > < / T e m p l a t e H i s t o r y E n t r y > < T e m p l a t e H i s t o r y E n t r y > < D a t e T i m e > 2 0 1 9 - 1 0 - 2 3 T 1 0 : 3 3 : 1 5 . 9 2 0 0 7 0 9 + 0 2 : 0 0 < / D a t e T i m e > < T e m p l a t e S l i d e N a m e   i : n i l = " t r u e " / > < / T e m p l a t e H i s t o r y E n t r y > < T e m p l a t e H i s t o r y E n t r y > < D a t e T i m e > 2 0 1 9 - 1 0 - 2 3 T 1 0 : 3 3 : 3 6 . 1 2 4 1 4 8 7 + 0 2 : 0 0 < / D a t e T i m e > < T e m p l a t e S l i d e N a m e   i : n i l = " t r u e " / > < / T e m p l a t e H i s t o r y E n t r y > < T e m p l a t e H i s t o r y E n t r y > < D a t e T i m e > 2 0 1 9 - 1 0 - 2 3 T 1 0 : 3 3 : 4 9 . 2 4 9 3 5 9 2 + 0 2 : 0 0 < / D a t e T i m e > < T e m p l a t e S l i d e N a m e   i : n i l = " t r u e " / > < / T e m p l a t e H i s t o r y E n t r y > < T e m p l a t e H i s t o r y E n t r y > < D a t e T i m e > 2 0 1 9 - 1 0 - 2 3 T 1 0 : 3 4 : 0 4 . 9 6 8 1 5 9 2 + 0 2 : 0 0 < / D a t e T i m e > < T e m p l a t e S l i d e N a m e   i : n i l = " t r u e " / > < / T e m p l a t e H i s t o r y E n t r y > < T e m p l a t e H i s t o r y E n t r y > < D a t e T i m e > 2 0 1 9 - 1 0 - 2 3 T 1 0 : 3 4 : 2 3 . 7 4 1 7 0 2 6 + 0 2 : 0 0 < / D a t e T i m e > < T e m p l a t e S l i d e N a m e   i : n i l = " t r u e " / > < / T e m p l a t e H i s t o r y E n t r y > < T e m p l a t e H i s t o r y E n t r y > < D a t e T i m e > 2 0 1 9 - 1 0 - 2 3 T 1 0 : 3 4 : 3 8 . 5 4 9 5 8 2 1 + 0 2 : 0 0 < / D a t e T i m e > < T e m p l a t e S l i d e N a m e   i : n i l = " t r u e " / > < / T e m p l a t e H i s t o r y E n t r y > < T e m p l a t e H i s t o r y E n t r y > < D a t e T i m e > 2 0 1 9 - 1 0 - 2 3 T 1 0 : 3 8 : 4 8 . 0 9 1 8 5 4 7 + 0 2 : 0 0 < / D a t e T i m e > < T e m p l a t e S l i d e N a m e   i : n i l = " t r u e " / > < / T e m p l a t e H i s t o r y E n t r y > < T e m p l a t e H i s t o r y E n t r y > < D a t e T i m e > 2 0 1 9 - 1 0 - 2 3 T 1 0 : 3 8 : 4 8 . 4 4 9 8 5 6 3 + 0 2 : 0 0 < / D a t e T i m e > < T e m p l a t e S l i d e N a m e   i : n i l = " t r u e " / > < / T e m p l a t e H i s t o r y E n t r y > < T e m p l a t e H i s t o r y E n t r y > < D a t e T i m e > 2 0 1 9 - 1 0 - 2 3 T 1 0 : 3 8 : 5 1 . 5 9 3 2 8 9 7 + 0 2 : 0 0 < / D a t e T i m e > < T e m p l a t e S l i d e N a m e   i : n i l = " t r u e " / > < / T e m p l a t e H i s t o r y E n t r y > < T e m p l a t e H i s t o r y E n t r y > < D a t e T i m e > 2 0 1 9 - 1 0 - 2 3 T 1 0 : 3 8 : 5 4 . 5 1 5 2 0 9 1 + 0 2 : 0 0 < / D a t e T i m e > < T e m p l a t e S l i d e N a m e   i : n i l = " t r u e " / > < / T e m p l a t e H i s t o r y E n t r y > < T e m p l a t e H i s t o r y E n t r y > < D a t e T i m e > 2 0 1 9 - 1 0 - 2 3 T 1 0 : 3 8 : 5 7 . 4 3 7 0 6 9 + 0 2 : 0 0 < / D a t e T i m e > < T e m p l a t e S l i d e N a m e   i : n i l = " t r u e " / > < / T e m p l a t e H i s t o r y E n t r y > < T e m p l a t e H i s t o r y E n t r y > < D a t e T i m e > 2 0 1 9 - 1 0 - 2 3 T 1 0 : 3 9 : 0 0 . 6 4 0 2 1 6 5 + 0 2 : 0 0 < / D a t e T i m e > < T e m p l a t e S l i d e N a m e   i : n i l = " t r u e " / > < / T e m p l a t e H i s t o r y E n t r y > < T e m p l a t e H i s t o r y E n t r y > < D a t e T i m e > 2 0 1 9 - 1 0 - 2 3 T 1 0 : 3 9 : 0 0 . 9 2 2 1 2 2 6 + 0 2 : 0 0 < / D a t e T i m e > < T e m p l a t e S l i d e N a m e   i : n i l = " t r u e " / > < / T e m p l a t e H i s t o r y E n t r y > < T e m p l a t e H i s t o r y E n t r y > < D a t e T i m e > 2 0 1 9 - 1 0 - 2 3 T 1 0 : 3 9 : 0 1 . 1 7 1 3 2 0 9 + 0 2 : 0 0 < / D a t e T i m e > < T e m p l a t e S l i d e N a m e   i : n i l = " t r u e " / > < / T e m p l a t e H i s t o r y E n t r y > < T e m p l a t e H i s t o r y E n t r y > < D a t e T i m e > 2 0 1 9 - 1 0 - 2 3 T 1 0 : 3 9 : 0 1 . 4 8 3 7 8 9 7 + 0 2 : 0 0 < / D a t e T i m e > < T e m p l a t e S l i d e N a m e   i : n i l = " t r u e " / > < / T e m p l a t e H i s t o r y E n t r y > < T e m p l a t e H i s t o r y E n t r y > < D a t e T i m e > 2 0 1 9 - 1 0 - 2 3 T 1 0 : 3 9 : 0 1 . 7 6 4 7 8 5 3 + 0 2 : 0 0 < / D a t e T i m e > < T e m p l a t e S l i d e N a m e   i : n i l = " t r u e " / > < / T e m p l a t e H i s t o r y E n t r y > < T e m p l a t e H i s t o r y E n t r y > < D a t e T i m e > 2 0 1 9 - 1 0 - 2 3 T 1 0 : 3 9 : 0 4 . 7 6 5 3 9 + 0 2 : 0 0 < / D a t e T i m e > < T e m p l a t e S l i d e N a m e   i : n i l = " t r u e " / > < / T e m p l a t e H i s t o r y E n t r y > < T e m p l a t e H i s t o r y E n t r y > < D a t e T i m e > 2 0 1 9 - 1 0 - 2 3 T 1 0 : 3 9 : 0 5 . 0 3 0 6 3 7 7 + 0 2 : 0 0 < / D a t e T i m e > < T e m p l a t e S l i d e N a m e   i : n i l = " t r u e " / > < / T e m p l a t e H i s t o r y E n t r y > < T e m p l a t e H i s t o r y E n t r y > < D a t e T i m e > 2 0 1 9 - 1 0 - 2 3 T 1 0 : 3 9 : 0 5 . 2 8 0 7 5 6 1 + 0 2 : 0 0 < / D a t e T i m e > < T e m p l a t e S l i d e N a m e   i : n i l = " t r u e " / > < / T e m p l a t e H i s t o r y E n t r y > < T e m p l a t e H i s t o r y E n t r y > < D a t e T i m e > 2 0 1 9 - 1 0 - 2 3 T 1 0 : 3 9 : 0 5 . 6 2 4 1 3 5 3 + 0 2 : 0 0 < / D a t e T i m e > < T e m p l a t e S l i d e N a m e   i : n i l = " t r u e " / > < / T e m p l a t e H i s t o r y E n t r y > < T e m p l a t e H i s t o r y E n t r y > < D a t e T i m e > 2 0 1 9 - 1 0 - 2 3 T 1 0 : 3 9 : 0 5 . 8 6 9 0 5 4 3 + 0 2 : 0 0 < / D a t e T i m e > < T e m p l a t e S l i d e N a m e   i : n i l = " t r u e " / > < / T e m p l a t e H i s t o r y E n t r y > < T e m p l a t e H i s t o r y E n t r y > < D a t e T i m e > 2 0 1 9 - 1 0 - 2 3 T 1 0 : 3 9 : 0 8 . 8 8 9 9 2 4 + 0 2 : 0 0 < / D a t e T i m e > < T e m p l a t e S l i d e N a m e   i : n i l = " t r u e " / > < / T e m p l a t e H i s t o r y E n t r y > < T e m p l a t e H i s t o r y E n t r y > < D a t e T i m e > 2 0 1 9 - 1 0 - 2 3 T 1 0 : 3 9 : 1 2 . 0 4 6 2 5 2 1 + 0 2 : 0 0 < / D a t e T i m e > < T e m p l a t e S l i d e N a m e   i : n i l = " t r u e " / > < / T e m p l a t e H i s t o r y E n t r y > < T e m p l a t e H i s t o r y E n t r y > < D a t e T i m e > 2 0 1 9 - 1 0 - 2 3 T 1 0 : 3 9 : 1 2 . 2 8 6 1 8 7 5 + 0 2 : 0 0 < / D a t e T i m e > < T e m p l a t e S l i d e N a m e   i : n i l = " t r u e " / > < / T e m p l a t e H i s t o r y E n t r y > < T e m p l a t e H i s t o r y E n t r y > < D a t e T i m e > 2 0 1 9 - 1 0 - 2 3 T 1 0 : 3 9 : 1 2 . 5 4 6 0 1 7 2 + 0 2 : 0 0 < / D a t e T i m e > < T e m p l a t e S l i d e N a m e   i : n i l = " t r u e " / > < / T e m p l a t e H i s t o r y E n t r y > < T e m p l a t e H i s t o r y E n t r y > < D a t e T i m e > 2 0 1 9 - 1 0 - 2 3 T 1 0 : 3 9 : 1 2 . 8 7 4 1 0 1 1 + 0 2 : 0 0 < / D a t e T i m e > < T e m p l a t e S l i d e N a m e   i : n i l = " t r u e " / > < / T e m p l a t e H i s t o r y E n t r y > < T e m p l a t e H i s t o r y E n t r y > < D a t e T i m e > 2 0 1 9 - 1 0 - 2 3 T 1 0 : 4 0 : 1 0 . 4 6 3 0 3 5 9 + 0 2 : 0 0 < / D a t e T i m e > < T e m p l a t e S l i d e N a m e   i : n i l = " t r u e " / > < / T e m p l a t e H i s t o r y E n t r y > < T e m p l a t e H i s t o r y E n t r y > < D a t e T i m e > 2 0 1 9 - 1 0 - 2 3 T 1 0 : 4 0 : 1 3 . 3 9 0 1 6 3 7 + 0 2 : 0 0 < / D a t e T i m e > < T e m p l a t e S l i d e N a m e > T a b l e a u   P o w e r P o i n t      B a n d e s   v e r t i c a l e s      1 2   l i g n e s   x   8   c o l o n n e s < / T e m p l a t e S l i d e N a m e > < / T e m p l a t e H i s t o r y E n t r y > < T e m p l a t e H i s t o r y E n t r y > < D a t e T i m e > 2 0 1 9 - 1 0 - 2 3 T 1 0 : 4 4 : 1 3 . 9 5 8 6 1 8 5 + 0 2 : 0 0 < / D a t e T i m e > < T e m p l a t e S l i d e N a m e   i : n i l = " t r u e " / > < / T e m p l a t e H i s t o r y E n t r y > < T e m p l a t e H i s t o r y E n t r y > < D a t e T i m e > 2 0 1 9 - 1 0 - 2 3 T 1 0 : 4 4 : 1 4 . 5 1 4 6 1 9 9 + 0 2 : 0 0 < / D a t e T i m e > < T e m p l a t e S l i d e N a m e   i : n i l = " t r u e " / > < / T e m p l a t e H i s t o r y E n t r y > < T e m p l a t e H i s t o r y E n t r y > < D a t e T i m e > 2 0 1 9 - 1 0 - 2 3 T 1 0 : 4 4 : 1 5 . 1 2 4 4 0 5 5 + 0 2 : 0 0 < / D a t e T i m e > < T e m p l a t e S l i d e N a m e   i : n i l = " t r u e " / > < / T e m p l a t e H i s t o r y E n t r y > < T e m p l a t e H i s t o r y E n t r y > < D a t e T i m e > 2 0 1 9 - 1 0 - 2 3 T 1 0 : 4 4 : 1 8 . 4 3 6 5 8 2 3 + 0 2 : 0 0 < / D a t e T i m e > < T e m p l a t e S l i d e N a m e   i : n i l = " t r u e " / > < / T e m p l a t e H i s t o r y E n t r y > < T e m p l a t e H i s t o r y E n t r y > < D a t e T i m e > 2 0 1 9 - 1 0 - 2 3 T 1 0 : 4 4 : 3 3 . 7 7 3 8 5 1 + 0 2 : 0 0 < / D a t e T i m e > < T e m p l a t e S l i d e N a m e   i : n i l = " t r u e " / > < / T e m p l a t e H i s t o r y E n t r y > < T e m p l a t e H i s t o r y E n t r y > < D a t e T i m e > 2 0 1 9 - 1 0 - 2 3 T 1 0 : 4 4 : 5 6 . 6 6 3 5 6 2 7 + 0 2 : 0 0 < / D a t e T i m e > < T e m p l a t e S l i d e N a m e   i : n i l = " t r u e " / > < / T e m p l a t e H i s t o r y E n t r y > < T e m p l a t e H i s t o r y E n t r y > < D a t e T i m e > 2 0 1 9 - 1 0 - 2 3 T 1 0 : 4 4 : 5 7 . 3 3 4 1 9 4 + 0 2 : 0 0 < / D a t e T i m e > < T e m p l a t e S l i d e N a m e   i : n i l = " t r u e " / > < / T e m p l a t e H i s t o r y E n t r y > < T e m p l a t e H i s t o r y E n t r y > < D a t e T i m e > 2 0 1 9 - 1 0 - 2 3 T 1 0 : 4 4 : 5 7 . 7 1 8 4 4 4 6 + 0 2 : 0 0 < / D a t e T i m e > < T e m p l a t e S l i d e N a m e   i : n i l = " t r u e " / > < / T e m p l a t e H i s t o r y E n t r y > < T e m p l a t e H i s t o r y E n t r y > < D a t e T i m e > 2 0 1 9 - 1 0 - 2 3 T 1 0 : 4 5 : 0 0 . 7 1 7 8 6 5 8 + 0 2 : 0 0 < / D a t e T i m e > < T e m p l a t e S l i d e N a m e   i : n i l = " t r u e " / > < / T e m p l a t e H i s t o r y E n t r y > < T e m p l a t e H i s t o r y E n t r y > < D a t e T i m e > 2 0 1 9 - 1 0 - 2 3 T 1 0 : 4 6 : 5 9 . 3 3 6 4 0 6 7 + 0 2 : 0 0 < / D a t e T i m e > < T e m p l a t e S l i d e N a m e   i : n i l = " t r u e " / > < / T e m p l a t e H i s t o r y E n t r y > < T e m p l a t e H i s t o r y E n t r y > < D a t e T i m e > 2 0 1 9 - 1 0 - 2 3 T 1 0 : 4 6 : 5 9 . 8 4 3 0 0 0 4 + 0 2 : 0 0 < / D a t e T i m e > < T e m p l a t e S l i d e N a m e   i : n i l = " t r u e " / > < / T e m p l a t e H i s t o r y E n t r y > < T e m p l a t e H i s t o r y E n t r y > < D a t e T i m e > 2 0 1 9 - 1 0 - 2 3 T 1 0 : 4 7 : 0 2 . 6 8 6 6 2 4 1 + 0 2 : 0 0 < / D a t e T i m e > < T e m p l a t e S l i d e N a m e   i : n i l = " t r u e " / > < / T e m p l a t e H i s t o r y E n t r y > < T e m p l a t e H i s t o r y E n t r y > < D a t e T i m e > 2 0 1 9 - 1 0 - 2 3 T 1 0 : 4 7 : 0 5 . 4 3 7 0 2 8 2 + 0 2 : 0 0 < / D a t e T i m e > < T e m p l a t e S l i d e N a m e   i : n i l = " t r u e " / > < / T e m p l a t e H i s t o r y E n t r y > < T e m p l a t e H i s t o r y E n t r y > < D a t e T i m e > 2 0 1 9 - 1 0 - 2 3 T 1 0 : 4 7 : 0 8 . 3 6 9 1 5 4 2 + 0 2 : 0 0 < / D a t e T i m e > < T e m p l a t e S l i d e N a m e   i : n i l = " t r u e " / > < / T e m p l a t e H i s t o r y E n t r y > < T e m p l a t e H i s t o r y E n t r y > < D a t e T i m e > 2 0 1 9 - 1 0 - 2 3 T 1 0 : 4 7 : 1 1 . 5 3 0 3 9 5 + 0 2 : 0 0 < / D a t e T i m e > < T e m p l a t e S l i d e N a m e   i : n i l = " t r u e " / > < / T e m p l a t e H i s t o r y E n t r y > < T e m p l a t e H i s t o r y E n t r y > < D a t e T i m e > 2 0 1 9 - 1 0 - 2 3 T 1 0 : 4 7 : 1 1 . 8 3 2 5 5 2 3 + 0 2 : 0 0 < / D a t e T i m e > < T e m p l a t e S l i d e N a m e   i : n i l = " t r u e " / > < / T e m p l a t e H i s t o r y E n t r y > < T e m p l a t e H i s t o r y E n t r y > < D a t e T i m e > 2 0 1 9 - 1 0 - 2 3 T 1 0 : 4 7 : 1 2 . 1 5 5 5 2 2 3 + 0 2 : 0 0 < / D a t e T i m e > < T e m p l a t e S l i d e N a m e   i : n i l = " t r u e " / > < / T e m p l a t e H i s t o r y E n t r y > < T e m p l a t e H i s t o r y E n t r y > < D a t e T i m e > 2 0 1 9 - 1 0 - 2 3 T 1 0 : 4 7 : 1 2 . 4 0 5 5 2 3 2 + 0 2 : 0 0 < / D a t e T i m e > < T e m p l a t e S l i d e N a m e   i : n i l = " t r u e " / > < / T e m p l a t e H i s t o r y E n t r y > < T e m p l a t e H i s t o r y E n t r y > < D a t e T i m e > 2 0 1 9 - 1 0 - 2 3 T 1 0 : 4 7 : 1 2 . 6 7 1 2 6 8 1 + 0 2 : 0 0 < / D a t e T i m e > < T e m p l a t e S l i d e N a m e   i : n i l = " t r u e " / > < / T e m p l a t e H i s t o r y E n t r y > < T e m p l a t e H i s t o r y E n t r y > < D a t e T i m e > 2 0 1 9 - 1 0 - 2 3 T 1 0 : 4 7 : 1 5 . 6 0 2 4 6 2 7 + 0 2 : 0 0 < / D a t e T i m e > < T e m p l a t e S l i d e N a m e   i : n i l = " t r u e " / > < / T e m p l a t e H i s t o r y E n t r y > < T e m p l a t e H i s t o r y E n t r y > < D a t e T i m e > 2 0 1 9 - 1 0 - 2 3 T 1 0 : 4 7 : 1 5 . 8 5 8 5 9 0 5 + 0 2 : 0 0 < / D a t e T i m e > < T e m p l a t e S l i d e N a m e   i : n i l = " t r u e " / > < / T e m p l a t e H i s t o r y E n t r y > < T e m p l a t e H i s t o r y E n t r y > < D a t e T i m e > 2 0 1 9 - 1 0 - 2 3 T 1 0 : 4 7 : 1 6 . 1 7 0 9 9 9 5 + 0 2 : 0 0 < / D a t e T i m e > < T e m p l a t e S l i d e N a m e   i : n i l = " t r u e " / > < / T e m p l a t e H i s t o r y E n t r y > < T e m p l a t e H i s t o r y E n t r y > < D a t e T i m e > 2 0 1 9 - 1 0 - 2 3 T 1 0 : 4 7 : 1 6 . 3 8 9 9 0 4 7 + 0 2 : 0 0 < / D a t e T i m e > < T e m p l a t e S l i d e N a m e   i : n i l = " t r u e " / > < / T e m p l a t e H i s t o r y E n t r y > < T e m p l a t e H i s t o r y E n t r y > < D a t e T i m e > 2 0 1 9 - 1 0 - 2 3 T 1 0 : 4 7 : 1 6 . 6 7 1 0 9 3 3 + 0 2 : 0 0 < / D a t e T i m e > < T e m p l a t e S l i d e N a m e   i : n i l = " t r u e " / > < / T e m p l a t e H i s t o r y E n t r y > < T e m p l a t e H i s t o r y E n t r y > < D a t e T i m e > 2 0 1 9 - 1 0 - 2 3 T 1 0 : 4 7 : 1 9 . 6 8 6 9 9 5 2 + 0 2 : 0 0 < / D a t e T i m e > < T e m p l a t e S l i d e N a m e   i : n i l = " t r u e " / > < / T e m p l a t e H i s t o r y E n t r y > < T e m p l a t e H i s t o r y E n t r y > < D a t e T i m e > 2 0 1 9 - 1 0 - 2 3 T 1 0 : 4 7 : 2 2 . 7 6 4 8 8 9 2 + 0 2 : 0 0 < / D a t e T i m e > < T e m p l a t e S l i d e N a m e   i : n i l = " t r u e " / > < / T e m p l a t e H i s t o r y E n t r y > < T e m p l a t e H i s t o r y E n t r y > < D a t e T i m e > 2 0 1 9 - 1 0 - 2 3 T 1 0 : 4 7 : 2 3 . 0 1 4 7 1 1 2 + 0 2 : 0 0 < / D a t e T i m e > < T e m p l a t e S l i d e N a m e   i : n i l = " t r u e " / > < / T e m p l a t e H i s t o r y E n t r y > < T e m p l a t e H i s t o r y E n t r y > < D a t e T i m e > 2 0 1 9 - 1 0 - 2 3 T 1 0 : 4 7 : 2 3 . 4 2 1 3 0 7 + 0 2 : 0 0 < / D a t e T i m e > < T e m p l a t e S l i d e N a m e   i : n i l = " t r u e " / > < / T e m p l a t e H i s t o r y E n t r y > < T e m p l a t e H i s t o r y E n t r y > < D a t e T i m e > 2 0 1 9 - 1 0 - 2 3 T 1 0 : 4 7 : 2 3 . 6 8 6 5 9 8 3 + 0 2 : 0 0 < / D a t e T i m e > < T e m p l a t e S l i d e N a m e   i : n i l = " t r u e " / > < / T e m p l a t e H i s t o r y E n t r y > < T e m p l a t e H i s t o r y E n t r y > < D a t e T i m e > 2 0 1 9 - 1 0 - 2 3 T 1 0 : 4 7 : 4 0 . 4 0 5 5 2 0 3 + 0 2 : 0 0 < / D a t e T i m e > < T e m p l a t e S l i d e N a m e   i : n i l = " t r u e " / > < / T e m p l a t e H i s t o r y E n t r y > < T e m p l a t e H i s t o r y E n t r y > < D a t e T i m e > 2 0 1 9 - 1 0 - 2 3 T 1 0 : 4 7 : 5 0 . 8 9 0 1 8 4 3 + 0 2 : 0 0 < / D a t e T i m e > < T e m p l a t e S l i d e N a m e > T a b l e a u   P o w e r P o i n t      B a n d e s   v e r t i c a l e s      1 2   l i g n e s   x   8   c o l o n n e s < / T e m p l a t e S l i d e N a m e > < / T e m p l a t e H i s t o r y E n t r y > < T e m p l a t e H i s t o r y E n t r y > < D a t e T i m e > 2 0 1 9 - 1 0 - 2 3 T 1 0 : 5 1 : 0 8 . 9 2 0 5 3 2 2 + 0 2 : 0 0 < / D a t e T i m e > < T e m p l a t e S l i d e N a m e   i : n i l = " t r u e " / > < / T e m p l a t e H i s t o r y E n t r y > < T e m p l a t e H i s t o r y E n t r y > < D a t e T i m e > 2 0 1 9 - 1 0 - 2 3 T 1 0 : 5 1 : 0 9 . 2 8 8 0 4 4 9 + 0 2 : 0 0 < / D a t e T i m e > < T e m p l a t e S l i d e N a m e   i : n i l = " t r u e " / > < / T e m p l a t e H i s t o r y E n t r y > < T e m p l a t e H i s t o r y E n t r y > < D a t e T i m e > 2 0 1 9 - 1 0 - 2 3 T 1 0 : 5 1 : 1 2 . 5 6 2 0 1 9 6 + 0 2 : 0 0 < / D a t e T i m e > < T e m p l a t e S l i d e N a m e   i : n i l = " t r u e " / > < / T e m p l a t e H i s t o r y E n t r y > < T e m p l a t e H i s t o r y E n t r y > < D a t e T i m e > 2 0 1 9 - 1 0 - 2 3 T 1 0 : 5 1 : 1 5 . 3 5 8 4 8 5 4 + 0 2 : 0 0 < / D a t e T i m e > < T e m p l a t e S l i d e N a m e   i : n i l = " t r u e " / > < / T e m p l a t e H i s t o r y E n t r y > < T e m p l a t e H i s t o r y E n t r y > < D a t e T i m e > 2 0 1 9 - 1 0 - 2 3 T 1 0 : 5 1 : 1 8 . 2 3 3 5 1 8 7 + 0 2 : 0 0 < / D a t e T i m e > < T e m p l a t e S l i d e N a m e   i : n i l = " t r u e " / > < / T e m p l a t e H i s t o r y E n t r y > < T e m p l a t e H i s t o r y E n t r y > < D a t e T i m e > 2 0 1 9 - 1 0 - 2 3 T 1 0 : 5 1 : 2 1 . 3 8 9 7 4 5 6 + 0 2 : 0 0 < / D a t e T i m e > < T e m p l a t e S l i d e N a m e   i : n i l = " t r u e " / > < / T e m p l a t e H i s t o r y E n t r y > < T e m p l a t e H i s t o r y E n t r y > < D a t e T i m e > 2 0 1 9 - 1 0 - 2 3 T 1 0 : 5 1 : 2 1 . 6 5 5 3 6 3 4 + 0 2 : 0 0 < / D a t e T i m e > < T e m p l a t e S l i d e N a m e   i : n i l = " t r u e " / > < / T e m p l a t e H i s t o r y E n t r y > < T e m p l a t e H i s t o r y E n t r y > < D a t e T i m e > 2 0 1 9 - 1 0 - 2 3 T 1 0 : 5 1 : 2 1 . 9 8 3 4 9 4 9 + 0 2 : 0 0 < / D a t e T i m e > < T e m p l a t e S l i d e N a m e   i : n i l = " t r u e " / > < / T e m p l a t e H i s t o r y E n t r y > < T e m p l a t e H i s t o r y E n t r y > < D a t e T i m e > 2 0 1 9 - 1 0 - 2 3 T 1 0 : 5 1 : 2 2 . 2 0 2 2 5 5 6 + 0 2 : 0 0 < / D a t e T i m e > < T e m p l a t e S l i d e N a m e   i : n i l = " t r u e " / > < / T e m p l a t e H i s t o r y E n t r y > < T e m p l a t e H i s t o r y E n t r y > < D a t e T i m e > 2 0 1 9 - 1 0 - 2 3 T 1 0 : 5 1 : 2 2 . 4 5 2 4 0 9 + 0 2 : 0 0 < / D a t e T i m e > < T e m p l a t e S l i d e N a m e   i : n i l = " t r u e " / > < / T e m p l a t e H i s t o r y E n t r y > < T e m p l a t e H i s t o r y E n t r y > < D a t e T i m e > 2 0 1 9 - 1 0 - 2 3 T 1 0 : 5 1 : 2 5 . 3 1 1 7 8 8 2 + 0 2 : 0 0 < / D a t e T i m e > < T e m p l a t e S l i d e N a m e   i : n i l = " t r u e " / > < / T e m p l a t e H i s t o r y E n t r y > < T e m p l a t e H i s t o r y E n t r y > < D a t e T i m e > 2 0 1 9 - 1 0 - 2 3 T 1 0 : 5 1 : 2 5 . 6 3 9 8 1 8 4 + 0 2 : 0 0 < / D a t e T i m e > < T e m p l a t e S l i d e N a m e   i : n i l = " t r u e " / > < / T e m p l a t e H i s t o r y E n t r y > < T e m p l a t e H i s t o r y E n t r y > < D a t e T i m e > 2 0 1 9 - 1 0 - 2 3 T 1 0 : 5 1 : 2 5 . 9 5 2 5 4 6 2 + 0 2 : 0 0 < / D a t e T i m e > < T e m p l a t e S l i d e N a m e   i : n i l = " t r u e " / > < / T e m p l a t e H i s t o r y E n t r y > < T e m p l a t e H i s t o r y E n t r y > < D a t e T i m e > 2 0 1 9 - 1 0 - 2 3 T 1 0 : 5 1 : 2 8 . 9 8 4 7 9 1 5 + 0 2 : 0 0 < / D a t e T i m e > < T e m p l a t e S l i d e N a m e   i : n i l = " t r u e " / > < / T e m p l a t e H i s t o r y E n t r y > < T e m p l a t e H i s t o r y E n t r y > < D a t e T i m e > 2 0 1 9 - 1 0 - 2 3 T 1 0 : 5 1 : 2 9 . 2 1 7 8 9 7 5 + 0 2 : 0 0 < / D a t e T i m e > < T e m p l a t e S l i d e N a m e   i : n i l = " t r u e " / > < / T e m p l a t e H i s t o r y E n t r y > < T e m p l a t e H i s t o r y E n t r y > < D a t e T i m e > 2 0 1 9 - 1 0 - 2 3 T 1 0 : 5 1 : 3 3 . 2 0 2 4 4 9 1 + 0 2 : 0 0 < / D a t e T i m e > < T e m p l a t e S l i d e N a m e   i : n i l = " t r u e " / > < / T e m p l a t e H i s t o r y E n t r y > < T e m p l a t e H i s t o r y E n t r y > < D a t e T i m e > 2 0 1 9 - 1 0 - 2 3 T 1 0 : 5 1 : 3 6 . 3 2 7 3 8 0 6 + 0 2 : 0 0 < / D a t e T i m e > < T e m p l a t e S l i d e N a m e   i : n i l = " t r u e " / > < / T e m p l a t e H i s t o r y E n t r y > < T e m p l a t e H i s t o r y E n t r y > < D a t e T i m e > 2 0 1 9 - 1 0 - 2 3 T 1 0 : 5 1 : 3 6 . 6 0 8 5 5 2 5 + 0 2 : 0 0 < / D a t e T i m e > < T e m p l a t e S l i d e N a m e   i : n i l = " t r u e " / > < / T e m p l a t e H i s t o r y E n t r y > < T e m p l a t e H i s t o r y E n t r y > < D a t e T i m e > 2 0 1 9 - 1 0 - 2 3 T 1 0 : 5 1 : 3 6 . 8 4 2 8 9 2 6 + 0 2 : 0 0 < / D a t e T i m e > < T e m p l a t e S l i d e N a m e   i : n i l = " t r u e " / > < / T e m p l a t e H i s t o r y E n t r y > < T e m p l a t e H i s t o r y E n t r y > < D a t e T i m e > 2 0 1 9 - 1 0 - 2 3 T 1 0 : 5 1 : 3 7 . 2 0 2 2 5 6 6 + 0 2 : 0 0 < / D a t e T i m e > < T e m p l a t e S l i d e N a m e   i : n i l = " t r u e " / > < / T e m p l a t e H i s t o r y E n t r y > < T e m p l a t e H i s t o r y E n t r y > < D a t e T i m e > 2 0 1 9 - 1 0 - 2 3 T 1 0 : 5 2 : 2 3 . 8 3 1 6 6 0 4 + 0 2 : 0 0 < / D a t e T i m e > < T e m p l a t e S l i d e N a m e   i : n i l = " t r u e " / > < / T e m p l a t e H i s t o r y E n t r y > < T e m p l a t e H i s t o r y E n t r y > < D a t e T i m e > 2 0 1 9 - 1 0 - 2 3 T 1 0 : 5 2 : 3 4 . 3 8 9 8 1 8 9 + 0 2 : 0 0 < / D a t e T i m e > < T e m p l a t e S l i d e N a m e > T a b l e a u   P o w e r P o i n t      B a n d e s   v e r t i c a l e s      1 2   l i g n e s   x   8   c o l o n n e s < / T e m p l a t e S l i d e N a m e > < / T e m p l a t e H i s t o r y E n t r y > < T e m p l a t e H i s t o r y E n t r y > < D a t e T i m e > 2 0 1 9 - 1 0 - 2 3 T 1 0 : 5 4 : 5 3 . 1 8 3 5 7 6 3 + 0 2 : 0 0 < / D a t e T i m e > < T e m p l a t e S l i d e N a m e   i : n i l = " t r u e " / > < / T e m p l a t e H i s t o r y E n t r y > < T e m p l a t e H i s t o r y E n t r y > < D a t e T i m e > 2 0 1 9 - 1 0 - 2 3 T 1 0 : 5 4 : 5 3 . 7 6 5 1 3 6 6 + 0 2 : 0 0 < / D a t e T i m e > < T e m p l a t e S l i d e N a m e   i : n i l = " t r u e " / > < / T e m p l a t e H i s t o r y E n t r y > < T e m p l a t e H i s t o r y E n t r y > < D a t e T i m e > 2 0 1 9 - 1 0 - 2 3 T 1 0 : 5 4 : 5 4 . 0 9 3 3 0 3 6 + 0 2 : 0 0 < / D a t e T i m e > < T e m p l a t e S l i d e N a m e   i : n i l = " t r u e " / > < / T e m p l a t e H i s t o r y E n t r y > < T e m p l a t e H i s t o r y E n t r y > < D a t e T i m e > 2 0 1 9 - 1 0 - 2 3 T 1 0 : 5 4 : 5 6 . 9 6 7 9 1 1 7 + 0 2 : 0 0 < / D a t e T i m e > < T e m p l a t e S l i d e N a m e   i : n i l = " t r u e " / > < / T e m p l a t e H i s t o r y E n t r y > < T e m p l a t e H i s t o r y E n t r y > < D a t e T i m e > 2 0 1 9 - 1 0 - 2 3 T 1 3 : 2 5 : 0 3 . 5 9 3 3 8 8 4 + 0 2 : 0 0 < / D a t e T i m e > < T e m p l a t e S l i d e N a m e   i : n i l = " t r u e " / > < / T e m p l a t e H i s t o r y E n t r y > < T e m p l a t e H i s t o r y E n t r y > < D a t e T i m e > 2 0 1 9 - 1 0 - 2 3 T 1 3 : 2 5 : 0 3 . 9 1 0 3 8 9 5 + 0 2 : 0 0 < / D a t e T i m e > < T e m p l a t e S l i d e N a m e   i : n i l = " t r u e " / > < / T e m p l a t e H i s t o r y E n t r y > < T e m p l a t e H i s t o r y E n t r y > < D a t e T i m e > 2 0 1 9 - 1 0 - 2 3 T 1 3 : 2 5 : 0 7 . 4 5 4 3 7 2 6 + 0 2 : 0 0 < / D a t e T i m e > < T e m p l a t e S l i d e N a m e   i : n i l = " t r u e " / > < / T e m p l a t e H i s t o r y E n t r y > < T e m p l a t e H i s t o r y E n t r y > < D a t e T i m e > 2 0 1 9 - 1 0 - 2 3 T 1 3 : 2 5 : 1 0 . 4 3 0 3 6 2 7 + 0 2 : 0 0 < / D a t e T i m e > < T e m p l a t e S l i d e N a m e   i : n i l = " t r u e " / > < / T e m p l a t e H i s t o r y E n t r y > < T e m p l a t e H i s t o r y E n t r y > < D a t e T i m e > 2 0 1 9 - 1 0 - 2 3 T 1 3 : 2 5 : 1 3 . 4 3 6 9 9 0 3 + 0 2 : 0 0 < / D a t e T i m e > < T e m p l a t e S l i d e N a m e   i : n i l = " t r u e " / > < / T e m p l a t e H i s t o r y E n t r y > < T e m p l a t e H i s t o r y E n t r y > < D a t e T i m e > 2 0 1 9 - 1 0 - 2 3 T 1 3 : 2 5 : 1 6 . 4 7 6 8 1 1 9 + 0 2 : 0 0 < / D a t e T i m e > < T e m p l a t e S l i d e N a m e   i : n i l = " t r u e " / > < / T e m p l a t e H i s t o r y E n t r y > < T e m p l a t e H i s t o r y E n t r y > < D a t e T i m e > 2 0 1 9 - 1 0 - 2 3 T 1 3 : 2 5 : 1 6 . 9 0 0 5 5 6 6 + 0 2 : 0 0 < / D a t e T i m e > < T e m p l a t e S l i d e N a m e   i : n i l = " t r u e " / > < / T e m p l a t e H i s t o r y E n t r y > < T e m p l a t e H i s t o r y E n t r y > < D a t e T i m e > 2 0 1 9 - 1 0 - 2 3 T 1 3 : 2 5 : 1 7 . 1 1 6 1 2 8 6 + 0 2 : 0 0 < / D a t e T i m e > < T e m p l a t e S l i d e N a m e   i : n i l = " t r u e " / > < / T e m p l a t e H i s t o r y E n t r y > < T e m p l a t e H i s t o r y E n t r y > < D a t e T i m e > 2 0 1 9 - 1 0 - 2 3 T 1 3 : 2 5 : 1 7 . 3 4 7 9 5 9 6 + 0 2 : 0 0 < / D a t e T i m e > < T e m p l a t e S l i d e N a m e   i : n i l = " t r u e " / > < / T e m p l a t e H i s t o r y E n t r y > < T e m p l a t e H i s t o r y E n t r y > < D a t e T i m e > 2 0 1 9 - 1 0 - 2 3 T 1 3 : 2 5 : 1 7 . 5 6 4 1 6 4 5 + 0 2 : 0 0 < / D a t e T i m e > < T e m p l a t e S l i d e N a m e   i : n i l = " t r u e " / > < / T e m p l a t e H i s t o r y E n t r y > < T e m p l a t e H i s t o r y E n t r y > < D a t e T i m e > 2 0 1 9 - 1 0 - 2 3 T 1 3 : 2 5 : 2 0 . 6 0 3 0 7 9 4 + 0 2 : 0 0 < / D a t e T i m e > < T e m p l a t e S l i d e N a m e   i : n i l = " t r u e " / > < / T e m p l a t e H i s t o r y E n t r y > < T e m p l a t e H i s t o r y E n t r y > < D a t e T i m e > 2 0 1 9 - 1 0 - 2 3 T 1 3 : 2 5 : 2 0 . 9 2 6 0 8 0 2 + 0 2 : 0 0 < / D a t e T i m e > < T e m p l a t e S l i d e N a m e   i : n i l = " t r u e " / > < / T e m p l a t e H i s t o r y E n t r y > < T e m p l a t e H i s t o r y E n t r y > < D a t e T i m e > 2 0 1 9 - 1 0 - 2 3 T 1 3 : 2 5 : 2 1 . 1 4 2 2 9 0 7 + 0 2 : 0 0 < / D a t e T i m e > < T e m p l a t e S l i d e N a m e   i : n i l = " t r u e " / > < / T e m p l a t e H i s t o r y E n t r y > < T e m p l a t e H i s t o r y E n t r y > < D a t e T i m e > 2 0 1 9 - 1 0 - 2 3 T 1 3 : 2 5 : 2 1 . 3 4 2 8 6 2 + 0 2 : 0 0 < / D a t e T i m e > < T e m p l a t e S l i d e N a m e   i : n i l = " t r u e " / > < / T e m p l a t e H i s t o r y E n t r y > < T e m p l a t e H i s t o r y E n t r y > < D a t e T i m e > 2 0 1 9 - 1 0 - 2 3 T 1 3 : 2 5 : 2 1 . 5 7 4 6 6 9 6 + 0 2 : 0 0 < / D a t e T i m e > < T e m p l a t e S l i d e N a m e   i : n i l = " t r u e " / > < / T e m p l a t e H i s t o r y E n t r y > < T e m p l a t e H i s t o r y E n t r y > < D a t e T i m e > 2 0 1 9 - 1 0 - 2 3 T 1 3 : 2 5 : 2 4 . 4 9 7 8 7 5 1 + 0 2 : 0 0 < / D a t e T i m e > < T e m p l a t e S l i d e N a m e   i : n i l = " t r u e " / > < / T e m p l a t e H i s t o r y E n t r y > < T e m p l a t e H i s t o r y E n t r y > < D a t e T i m e > 2 0 1 9 - 1 0 - 2 3 T 1 3 : 2 5 : 2 7 . 7 2 2 3 3 5 8 + 0 2 : 0 0 < / D a t e T i m e > < T e m p l a t e S l i d e N a m e   i : n i l = " t r u e " / > < / T e m p l a t e H i s t o r y E n t r y > < T e m p l a t e H i s t o r y E n t r y > < D a t e T i m e > 2 0 1 9 - 1 0 - 2 3 T 1 3 : 2 5 : 2 7 . 9 6 0 3 5 5 6 + 0 2 : 0 0 < / D a t e T i m e > < T e m p l a t e S l i d e N a m e   i : n i l = " t r u e " / > < / T e m p l a t e H i s t o r y E n t r y > < T e m p l a t e H i s t o r y E n t r y > < D a t e T i m e > 2 0 1 9 - 1 0 - 2 3 T 1 3 : 2 5 : 2 8 . 1 7 6 5 3 3 1 + 0 2 : 0 0 < / D a t e T i m e > < T e m p l a t e S l i d e N a m e   i : n i l = " t r u e " / > < / T e m p l a t e H i s t o r y E n t r y > < T e m p l a t e H i s t o r y E n t r y > < D a t e T i m e > 2 0 1 9 - 1 0 - 2 3 T 1 3 : 2 5 : 2 8 . 4 0 8 3 5 9 1 + 0 2 : 0 0 < / D a t e T i m e > < T e m p l a t e S l i d e N a m e   i : n i l = " t r u e " / > < / T e m p l a t e H i s t o r y E n t r y > < T e m p l a t e H i s t o r y E n t r y > < D a t e T i m e > 2 0 1 9 - 1 0 - 2 3 T 1 3 : 2 6 : 0 4 . 2 7 6 1 0 4 1 + 0 2 : 0 0 < / D a t e T i m e > < T e m p l a t e S l i d e N a m e > T a b l e a u   P o w e r P o i n t      B a n d e s   v e r t i c a l e s      1 2   l i g n e s   x   8   c o l o n n e s < / T e m p l a t e S l i d e N a m e > < / T e m p l a t e H i s t o r y E n t r y > < T e m p l a t e H i s t o r y E n t r y > < D a t e T i m e > 2 0 1 9 - 1 0 - 2 3 T 1 3 : 2 6 : 2 1 . 9 4 9 6 8 6 + 0 2 : 0 0 < / D a t e T i m e > < T e m p l a t e S l i d e N a m e   i : n i l = " t r u e " / > < / T e m p l a t e H i s t o r y E n t r y > < T e m p l a t e H i s t o r y E n t r y > < D a t e T i m e > 2 0 1 9 - 1 0 - 2 3 T 1 3 : 2 8 : 4 3 . 8 6 0 9 8 4 2 + 0 2 : 0 0 < / D a t e T i m e > < T e m p l a t e S l i d e N a m e   i : n i l = " t r u e " / > < / T e m p l a t e H i s t o r y E n t r y > < T e m p l a t e H i s t o r y E n t r y > < D a t e T i m e > 2 0 1 9 - 1 0 - 2 3 T 1 3 : 2 8 : 4 4 . 5 3 3 9 8 2 7 + 0 2 : 0 0 < / D a t e T i m e > < T e m p l a t e S l i d e N a m e   i : n i l = " t r u e " / > < / T e m p l a t e H i s t o r y E n t r y > < T e m p l a t e H i s t o r y E n t r y > < D a t e T i m e > 2 0 1 9 - 1 0 - 2 3 T 1 3 : 2 8 : 4 4 . 8 9 8 8 8 3 7 + 0 2 : 0 0 < / D a t e T i m e > < T e m p l a t e S l i d e N a m e   i : n i l = " t r u e " / > < / T e m p l a t e H i s t o r y E n t r y > < T e m p l a t e H i s t o r y E n t r y > < D a t e T i m e > 2 0 1 9 - 1 0 - 2 3 T 1 3 : 2 8 : 4 8 . 4 0 2 9 0 1 2 + 0 2 : 0 0 < / D a t e T i m e > < T e m p l a t e S l i d e N a m e   i : n i l = " t r u e " / > < / T e m p l a t e H i s t o r y E n t r y > < T e m p l a t e H i s t o r y E n t r y > < D a t e T i m e > 2 0 1 9 - 1 0 - 2 3 T 1 3 : 3 2 : 0 2 . 8 7 2 4 4 2 8 + 0 2 : 0 0 < / D a t e T i m e > < T e m p l a t e S l i d e N a m e   i : n i l = " t r u e " / > < / T e m p l a t e H i s t o r y E n t r y > < T e m p l a t e H i s t o r y E n t r y > < D a t e T i m e > 2 0 1 9 - 1 0 - 2 3 T 1 3 : 3 2 : 1 1 . 1 7 2 5 9 8 + 0 2 : 0 0 < / D a t e T i m e > < T e m p l a t e S l i d e N a m e > T a b l e a u   P o w e r P o i n t      B a n d e s   v e r t i c a l e s      1 2   l i g n e s   x   8   c o l o n n e s < / T e m p l a t e S l i d e N a m e > < / T e m p l a t e H i s t o r y E n t r y > < T e m p l a t e H i s t o r y E n t r y > < D a t e T i m e > 2 0 1 9 - 1 0 - 2 3 T 1 3 : 3 6 : 3 8 . 4 9 4 7 3 9 3 + 0 2 : 0 0 < / D a t e T i m e > < T e m p l a t e S l i d e N a m e > T a b l e a u   P o w e r P o i n t      B a n d e s   v e r t i c a l e s      1 2   l i g n e s   x   8   c o l o n n e s < / T e m p l a t e S l i d e N a m e > < / T e m p l a t e H i s t o r y E n t r y > < T e m p l a t e H i s t o r y E n t r y > < D a t e T i m e > 2 0 1 9 - 1 0 - 2 3 T 1 3 : 3 6 : 4 8 . 1 1 1 8 8 1 2 + 0 2 : 0 0 < / D a t e T i m e > < T e m p l a t e S l i d e N a m e > T a b l e a u   P o w e r P o i n t      B a n d e s   v e r t i c a l e s      1 2   l i g n e s   x   8   c o l o n n e s < / T e m p l a t e S l i d e N a m e > < / T e m p l a t e H i s t o r y E n t r y > < T e m p l a t e H i s t o r y E n t r y > < D a t e T i m e > 2 0 1 9 - 1 0 - 2 3 T 1 3 : 3 7 : 0 1 . 5 8 6 1 5 7 6 + 0 2 : 0 0 < / D a t e T i m e > < T e m p l a t e S l i d e N a m e   i : n i l = " t r u e " / > < / T e m p l a t e H i s t o r y E n t r y > < T e m p l a t e H i s t o r y E n t r y > < D a t e T i m e > 2 0 1 9 - 1 0 - 2 3 T 1 5 : 2 4 : 4 3 . 3 8 0 0 7 6 7 + 0 2 : 0 0 < / D a t e T i m e > < T e m p l a t e S l i d e N a m e   i : n i l = " t r u e " / > < / T e m p l a t e H i s t o r y E n t r y > < T e m p l a t e H i s t o r y E n t r y > < D a t e T i m e > 2 0 1 9 - 1 0 - 2 3 T 1 5 : 3 5 : 0 5 . 3 3 9 7 7 3 3 + 0 2 : 0 0 < / D a t e T i m e > < T e m p l a t e S l i d e N a m e   i : n i l = " t r u e " / > < / T e m p l a t e H i s t o r y E n t r y > < T e m p l a t e H i s t o r y E n t r y > < D a t e T i m e > 2 0 1 9 - 1 0 - 2 3 T 1 5 : 3 5 : 0 5 . 7 1 6 7 7 1 5 + 0 2 : 0 0 < / D a t e T i m e > < T e m p l a t e S l i d e N a m e   i : n i l = " t r u e " / > < / T e m p l a t e H i s t o r y E n t r y > < T e m p l a t e H i s t o r y E n t r y > < D a t e T i m e > 2 0 1 9 - 1 0 - 2 3 T 1 5 : 3 5 : 0 6 . 1 8 8 7 7 5 5 + 0 2 : 0 0 < / D a t e T i m e > < T e m p l a t e S l i d e N a m e   i : n i l = " t r u e " / > < / T e m p l a t e H i s t o r y E n t r y > < T e m p l a t e H i s t o r y E n t r y > < D a t e T i m e > 2 0 1 9 - 1 0 - 2 3 T 1 5 : 3 5 : 0 6 . 4 3 3 7 7 6 + 0 2 : 0 0 < / D a t e T i m e > < T e m p l a t e S l i d e N a m e   i : n i l = " t r u e " / > < / T e m p l a t e H i s t o r y E n t r y > < T e m p l a t e H i s t o r y E n t r y > < D a t e T i m e > 2 0 1 9 - 1 0 - 2 3 T 1 5 : 3 5 : 1 1 . 0 3 1 8 4 2 8 + 0 2 : 0 0 < / D a t e T i m e > < T e m p l a t e S l i d e N a m e   i : n i l = " t r u e " / > < / T e m p l a t e H i s t o r y E n t r y > < T e m p l a t e H i s t o r y E n t r y > < D a t e T i m e > 2 0 1 9 - 1 0 - 2 3 T 1 5 : 3 5 : 1 5 . 2 9 0 0 5 6 5 + 0 2 : 0 0 < / D a t e T i m e > < T e m p l a t e S l i d e N a m e   i : n i l = " t r u e " / > < / T e m p l a t e H i s t o r y E n t r y > < T e m p l a t e H i s t o r y E n t r y > < D a t e T i m e > 2 0 1 9 - 1 0 - 2 3 T 1 5 : 3 5 : 1 5 . 5 5 3 0 5 9 7 + 0 2 : 0 0 < / D a t e T i m e > < T e m p l a t e S l i d e N a m e   i : n i l = " t r u e " / > < / T e m p l a t e H i s t o r y E n t r y > < T e m p l a t e H i s t o r y E n t r y > < D a t e T i m e > 2 0 1 9 - 1 0 - 2 3 T 1 5 : 3 5 : 1 5 . 9 3 4 0 5 3 4 + 0 2 : 0 0 < / D a t e T i m e > < T e m p l a t e S l i d e N a m e   i : n i l = " t r u e " / > < / T e m p l a t e H i s t o r y E n t r y > < T e m p l a t e H i s t o r y E n t r y > < D a t e T i m e > 2 0 1 9 - 1 0 - 2 3 T 1 5 : 3 5 : 1 6 . 1 8 3 0 5 4 + 0 2 : 0 0 < / D a t e T i m e > < T e m p l a t e S l i d e N a m e   i : n i l = " t r u e " / > < / T e m p l a t e H i s t o r y E n t r y > < T e m p l a t e H i s t o r y E n t r y > < D a t e T i m e > 2 0 1 9 - 1 0 - 2 3 T 1 5 : 3 5 : 1 6 . 4 2 8 0 5 4 8 + 0 2 : 0 0 < / D a t e T i m e > < T e m p l a t e S l i d e N a m e   i : n i l = " t r u e " / > < / T e m p l a t e H i s t o r y E n t r y > < T e m p l a t e H i s t o r y E n t r y > < D a t e T i m e > 2 0 1 9 - 1 0 - 2 3 T 1 5 : 3 5 : 2 1 . 8 1 7 0 5 8 8 + 0 2 : 0 0 < / D a t e T i m e > < T e m p l a t e S l i d e N a m e   i : n i l = " t r u e " / > < / T e m p l a t e H i s t o r y E n t r y > < T e m p l a t e H i s t o r y E n t r y > < D a t e T i m e > 2 0 1 9 - 1 0 - 2 3 T 1 5 : 3 5 : 2 7 . 7 8 9 4 2 8 2 + 0 2 : 0 0 < / D a t e T i m e > < T e m p l a t e S l i d e N a m e   i : n i l = " t r u e " / > < / T e m p l a t e H i s t o r y E n t r y > < T e m p l a t e H i s t o r y E n t r y > < D a t e T i m e > 2 0 1 9 - 1 0 - 2 3 T 1 5 : 3 5 : 3 3 . 7 9 4 5 8 9 2 + 0 2 : 0 0 < / D a t e T i m e > < T e m p l a t e S l i d e N a m e   i : n i l = " t r u e " / > < / T e m p l a t e H i s t o r y E n t r y > < T e m p l a t e H i s t o r y E n t r y > < D a t e T i m e > 2 0 1 9 - 1 0 - 2 3 T 1 5 : 3 5 : 4 0 . 2 1 1 5 8 7 9 + 0 2 : 0 0 < / D a t e T i m e > < T e m p l a t e S l i d e N a m e   i : n i l = " t r u e " / > < / T e m p l a t e H i s t o r y E n t r y > < T e m p l a t e H i s t o r y E n t r y > < D a t e T i m e > 2 0 1 9 - 1 0 - 2 3 T 1 5 : 3 6 : 1 5 . 2 7 2 5 7 0 3 + 0 2 : 0 0 < / D a t e T i m e > < T e m p l a t e S l i d e N a m e   i : n i l = " t r u e " / > < / T e m p l a t e H i s t o r y E n t r y > < T e m p l a t e H i s t o r y E n t r y > < D a t e T i m e > 2 0 1 9 - 1 0 - 2 3 T 1 5 : 3 9 : 1 8 . 6 6 8 8 7 2 7 + 0 2 : 0 0 < / D a t e T i m e > < T e m p l a t e S l i d e N a m e   i : n i l = " t r u e " / > < / T e m p l a t e H i s t o r y E n t r y > < T e m p l a t e H i s t o r y E n t r y > < D a t e T i m e > 2 0 1 9 - 1 0 - 2 3 T 1 5 : 3 9 : 1 9 . 3 3 6 8 7 2 8 + 0 2 : 0 0 < / D a t e T i m e > < T e m p l a t e S l i d e N a m e   i : n i l = " t r u e " / > < / T e m p l a t e H i s t o r y E n t r y > < T e m p l a t e H i s t o r y E n t r y > < D a t e T i m e > 2 0 1 9 - 1 0 - 2 3 T 1 5 : 3 9 : 1 9 . 7 2 9 8 7 3 + 0 2 : 0 0 < / D a t e T i m e > < T e m p l a t e S l i d e N a m e   i : n i l = " t r u e " / > < / T e m p l a t e H i s t o r y E n t r y > < T e m p l a t e H i s t o r y E n t r y > < D a t e T i m e > 2 0 1 9 - 1 0 - 2 3 T 1 5 : 3 9 : 2 4 . 7 8 0 3 4 9 4 + 0 2 : 0 0 < / D a t e T i m e > < T e m p l a t e S l i d e N a m e   i : n i l = " t r u e " / > < / T e m p l a t e H i s t o r y E n t r y > < T e m p l a t e H i s t o r y E n t r y > < D a t e T i m e > 2 0 1 9 - 1 0 - 2 3 T 1 5 : 3 9 : 5 5 . 8 2 4 0 1 7 7 + 0 2 : 0 0 < / D a t e T i m e > < T e m p l a t e S l i d e N a m e   i : n i l = " t r u e " / > < / T e m p l a t e H i s t o r y E n t r y > < T e m p l a t e H i s t o r y E n t r y > < D a t e T i m e > 2 0 1 9 - 1 0 - 2 3 T 1 5 : 4 0 : 0 7 . 9 6 1 5 5 5 2 + 0 2 : 0 0 < / D a t e T i m e > < T e m p l a t e S l i d e N a m e   i : n i l = " t r u e " / > < / T e m p l a t e H i s t o r y E n t r y > < T e m p l a t e H i s t o r y E n t r y > < D a t e T i m e > 2 0 1 9 - 1 0 - 2 3 T 1 5 : 4 0 : 1 3 . 3 2 4 2 4 5 7 + 0 2 : 0 0 < / D a t e T i m e > < T e m p l a t e S l i d e N a m e   i : n i l = " t r u e " / > < / T e m p l a t e H i s t o r y E n t r y > < T e m p l a t e H i s t o r y E n t r y > < D a t e T i m e > 2 0 1 9 - 1 0 - 2 3 T 1 5 : 4 2 : 3 6 . 4 8 9 5 0 6 8 + 0 2 : 0 0 < / D a t e T i m e > < T e m p l a t e S l i d e N a m e   i : n i l = " t r u e " / > < / T e m p l a t e H i s t o r y E n t r y > < T e m p l a t e H i s t o r y E n t r y > < D a t e T i m e > 2 0 1 9 - 1 0 - 2 3 T 1 5 : 4 2 : 3 7 . 0 6 6 5 0 4 + 0 2 : 0 0 < / D a t e T i m e > < T e m p l a t e S l i d e N a m e   i : n i l = " t r u e " / > < / T e m p l a t e H i s t o r y E n t r y > < T e m p l a t e H i s t o r y E n t r y > < D a t e T i m e > 2 0 1 9 - 1 0 - 2 3 T 1 5 : 4 2 : 4 1 . 9 9 5 2 7 7 9 + 0 2 : 0 0 < / D a t e T i m e > < T e m p l a t e S l i d e N a m e   i : n i l = " t r u e " / > < / T e m p l a t e H i s t o r y E n t r y > < T e m p l a t e H i s t o r y E n t r y > < D a t e T i m e > 2 0 1 9 - 1 0 - 2 3 T 1 5 : 4 2 : 4 6 . 9 8 2 6 3 9 1 + 0 2 : 0 0 < / D a t e T i m e > < T e m p l a t e S l i d e N a m e   i : n i l = " t r u e " / > < / T e m p l a t e H i s t o r y E n t r y > < T e m p l a t e H i s t o r y E n t r y > < D a t e T i m e > 2 0 1 9 - 1 0 - 2 3 T 1 5 : 4 2 : 5 2 . 0 5 3 2 0 3 2 + 0 2 : 0 0 < / D a t e T i m e > < T e m p l a t e S l i d e N a m e   i : n i l = " t r u e " / > < / T e m p l a t e H i s t o r y E n t r y > < T e m p l a t e H i s t o r y E n t r y > < D a t e T i m e > 2 0 1 9 - 1 0 - 2 3 T 1 5 : 4 2 : 5 7 . 3 3 6 3 6 2 + 0 2 : 0 0 < / D a t e T i m e > < T e m p l a t e S l i d e N a m e   i : n i l = " t r u e " / > < / T e m p l a t e H i s t o r y E n t r y > < T e m p l a t e H i s t o r y E n t r y > < D a t e T i m e > 2 0 1 9 - 1 0 - 2 3 T 1 5 : 4 2 : 5 7 . 8 8 9 3 5 8 3 + 0 2 : 0 0 < / D a t e T i m e > < T e m p l a t e S l i d e N a m e   i : n i l = " t r u e " / > < / T e m p l a t e H i s t o r y E n t r y > < T e m p l a t e H i s t o r y E n t r y > < D a t e T i m e > 2 0 1 9 - 1 0 - 2 3 T 1 5 : 4 2 : 5 8 . 1 5 6 3 6 0 2 + 0 2 : 0 0 < / D a t e T i m e > < T e m p l a t e S l i d e N a m e   i : n i l = " t r u e " / > < / T e m p l a t e H i s t o r y E n t r y > < T e m p l a t e H i s t o r y E n t r y > < D a t e T i m e > 2 0 1 9 - 1 0 - 2 3 T 1 5 : 4 2 : 5 8 . 4 6 8 3 5 7 8 + 0 2 : 0 0 < / D a t e T i m e > < T e m p l a t e S l i d e N a m e   i : n i l = " t r u e " / > < / T e m p l a t e H i s t o r y E n t r y > < T e m p l a t e H i s t o r y E n t r y > < D a t e T i m e > 2 0 1 9 - 1 0 - 2 3 T 1 5 : 4 2 : 5 8 . 7 2 5 3 5 7 5 + 0 2 : 0 0 < / D a t e T i m e > < T e m p l a t e S l i d e N a m e   i : n i l = " t r u e " / > < / T e m p l a t e H i s t o r y E n t r y > < T e m p l a t e H i s t o r y E n t r y > < D a t e T i m e > 2 0 1 9 - 1 0 - 2 3 T 1 5 : 4 3 : 0 3 . 8 1 7 2 9 9 1 + 0 2 : 0 0 < / D a t e T i m e > < T e m p l a t e S l i d e N a m e   i : n i l = " t r u e " / > < / T e m p l a t e H i s t o r y E n t r y > < T e m p l a t e H i s t o r y E n t r y > < D a t e T i m e > 2 0 1 9 - 1 0 - 2 3 T 1 5 : 4 3 : 0 4 . 0 8 6 2 9 8 5 + 0 2 : 0 0 < / D a t e T i m e > < T e m p l a t e S l i d e N a m e   i : n i l = " t r u e " / > < / T e m p l a t e H i s t o r y E n t r y > < T e m p l a t e H i s t o r y E n t r y > < D a t e T i m e > 2 0 1 9 - 1 0 - 2 3 T 1 5 : 4 3 : 0 4 . 3 1 9 3 0 0 6 + 0 2 : 0 0 < / D a t e T i m e > < T e m p l a t e S l i d e N a m e   i : n i l = " t r u e " / > < / T e m p l a t e H i s t o r y E n t r y > < T e m p l a t e H i s t o r y E n t r y > < D a t e T i m e > 2 0 1 9 - 1 0 - 2 3 T 1 5 : 4 3 : 0 4 . 6 0 1 3 0 3 4 + 0 2 : 0 0 < / D a t e T i m e > < T e m p l a t e S l i d e N a m e   i : n i l = " t r u e " / > < / T e m p l a t e H i s t o r y E n t r y > < T e m p l a t e H i s t o r y E n t r y > < D a t e T i m e > 2 0 1 9 - 1 0 - 2 3 T 1 5 : 4 3 : 0 4 . 8 4 2 2 9 9 4 + 0 2 : 0 0 < / D a t e T i m e > < T e m p l a t e S l i d e N a m e   i : n i l = " t r u e " / > < / T e m p l a t e H i s t o r y E n t r y > < T e m p l a t e H i s t o r y E n t r y > < D a t e T i m e > 2 0 1 9 - 1 0 - 2 3 T 1 5 : 4 3 : 0 9 . 7 7 1 6 1 5 1 + 0 2 : 0 0 < / D a t e T i m e > < T e m p l a t e S l i d e N a m e   i : n i l = " t r u e " / > < / T e m p l a t e H i s t o r y E n t r y > < T e m p l a t e H i s t o r y E n t r y > < D a t e T i m e > 2 0 1 9 - 1 0 - 2 3 T 1 5 : 4 3 : 1 5 . 1 9 6 2 2 + 0 2 : 0 0 < / D a t e T i m e > < T e m p l a t e S l i d e N a m e   i : n i l = " t r u e " / > < / T e m p l a t e H i s t o r y E n t r y > < T e m p l a t e H i s t o r y E n t r y > < D a t e T i m e > 2 0 1 9 - 1 0 - 2 3 T 1 5 : 4 3 : 1 5 . 4 8 5 2 1 9 6 + 0 2 : 0 0 < / D a t e T i m e > < T e m p l a t e S l i d e N a m e   i : n i l = " t r u e " / > < / T e m p l a t e H i s t o r y E n t r y > < T e m p l a t e H i s t o r y E n t r y > < D a t e T i m e > 2 0 1 9 - 1 0 - 2 3 T 1 5 : 4 3 : 1 5 . 7 5 1 2 2 0 6 + 0 2 : 0 0 < / D a t e T i m e > < T e m p l a t e S l i d e N a m e   i : n i l = " t r u e " / > < / T e m p l a t e H i s t o r y E n t r y > < T e m p l a t e H i s t o r y E n t r y > < D a t e T i m e > 2 0 1 9 - 1 0 - 2 3 T 1 5 : 4 3 : 1 6 . 1 7 1 2 2 1 4 + 0 2 : 0 0 < / D a t e T i m e > < T e m p l a t e S l i d e N a m e   i : n i l = " t r u e " / > < / T e m p l a t e H i s t o r y E n t r y > < T e m p l a t e H i s t o r y E n t r y > < D a t e T i m e > 2 0 1 9 - 1 0 - 2 3 T 1 5 : 4 4 : 5 2 . 8 7 5 4 7 3 8 + 0 2 : 0 0 < / D a t e T i m e > < T e m p l a t e S l i d e N a m e   i : n i l = " t r u e " / > < / T e m p l a t e H i s t o r y E n t r y > < T e m p l a t e H i s t o r y E n t r y > < D a t e T i m e > 2 0 1 9 - 1 0 - 2 3 T 1 5 : 4 4 : 5 3 . 5 4 1 4 7 2 1 + 0 2 : 0 0 < / D a t e T i m e > < T e m p l a t e S l i d e N a m e   i : n i l = " t r u e " / > < / T e m p l a t e H i s t o r y E n t r y > < T e m p l a t e H i s t o r y E n t r y > < D a t e T i m e > 2 0 1 9 - 1 0 - 2 3 T 1 5 : 4 4 : 5 3 . 9 0 0 4 7 3 9 + 0 2 : 0 0 < / D a t e T i m e > < T e m p l a t e S l i d e N a m e   i : n i l = " t r u e " / > < / T e m p l a t e H i s t o r y E n t r y > < T e m p l a t e H i s t o r y E n t r y > < D a t e T i m e > 2 0 1 9 - 1 0 - 2 3 T 1 5 : 4 4 : 5 8 . 9 7 2 1 8 5 1 + 0 2 : 0 0 < / D a t e T i m e > < T e m p l a t e S l i d e N a m e   i : n i l = " t r u e " / > < / T e m p l a t e H i s t o r y E n t r y > < T e m p l a t e H i s t o r y E n t r y > < D a t e T i m e > 2 0 1 9 - 1 0 - 2 3 T 1 5 : 4 7 : 2 1 . 4 4 0 1 0 8 8 + 0 2 : 0 0 < / D a t e T i m e > < T e m p l a t e S l i d e N a m e   i : n i l = " t r u e " / > < / T e m p l a t e H i s t o r y E n t r y > < T e m p l a t e H i s t o r y E n t r y > < D a t e T i m e > 2 0 1 9 - 1 0 - 2 3 T 1 5 : 4 7 : 2 1 . 8 0 9 1 0 9 5 + 0 2 : 0 0 < / D a t e T i m e > < T e m p l a t e S l i d e N a m e   i : n i l = " t r u e " / > < / T e m p l a t e H i s t o r y E n t r y > < T e m p l a t e H i s t o r y E n t r y > < D a t e T i m e > 2 0 1 9 - 1 0 - 2 3 T 1 5 : 4 7 : 2 6 . 8 9 3 9 6 5 5 + 0 2 : 0 0 < / D a t e T i m e > < T e m p l a t e S l i d e N a m e   i : n i l = " t r u e " / > < / T e m p l a t e H i s t o r y E n t r y > < T e m p l a t e H i s t o r y E n t r y > < D a t e T i m e > 2 0 1 9 - 1 0 - 2 3 T 1 5 : 4 7 : 3 1 . 5 8 2 3 7 4 + 0 2 : 0 0 < / D a t e T i m e > < T e m p l a t e S l i d e N a m e   i : n i l = " t r u e " / > < / T e m p l a t e H i s t o r y E n t r y > < T e m p l a t e H i s t o r y E n t r y > < D a t e T i m e > 2 0 1 9 - 1 0 - 2 3 T 1 5 : 4 7 : 3 6 . 5 7 4 9 0 3 8 + 0 2 : 0 0 < / D a t e T i m e > < T e m p l a t e S l i d e N a m e   i : n i l = " t r u e " / > < / T e m p l a t e H i s t o r y E n t r y > < T e m p l a t e H i s t o r y E n t r y > < D a t e T i m e > 2 0 1 9 - 1 0 - 2 3 T 1 5 : 4 7 : 4 2 . 0 9 5 6 2 0 4 + 0 2 : 0 0 < / D a t e T i m e > < T e m p l a t e S l i d e N a m e   i : n i l = " t r u e " / > < / T e m p l a t e H i s t o r y E n t r y > < T e m p l a t e H i s t o r y E n t r y > < D a t e T i m e > 2 0 1 9 - 1 0 - 2 3 T 1 5 : 4 7 : 4 2 . 3 9 3 6 2 0 9 + 0 2 : 0 0 < / D a t e T i m e > < T e m p l a t e S l i d e N a m e   i : n i l = " t r u e " / > < / T e m p l a t e H i s t o r y E n t r y > < T e m p l a t e H i s t o r y E n t r y > < D a t e T i m e > 2 0 1 9 - 1 0 - 2 3 T 1 5 : 4 7 : 4 2 . 7 8 4 6 2 2 5 + 0 2 : 0 0 < / D a t e T i m e > < T e m p l a t e S l i d e N a m e   i : n i l = " t r u e " / > < / T e m p l a t e H i s t o r y E n t r y > < T e m p l a t e H i s t o r y E n t r y > < D a t e T i m e > 2 0 1 9 - 1 0 - 2 3 T 1 5 : 4 7 : 4 3 . 0 5 9 6 1 8 6 + 0 2 : 0 0 < / D a t e T i m e > < T e m p l a t e S l i d e N a m e   i : n i l = " t r u e " / > < / T e m p l a t e H i s t o r y E n t r y > < T e m p l a t e H i s t o r y E n t r y > < D a t e T i m e > 2 0 1 9 - 1 0 - 2 3 T 1 5 : 4 7 : 4 3 . 3 0 6 6 1 8 9 + 0 2 : 0 0 < / D a t e T i m e > < T e m p l a t e S l i d e N a m e   i : n i l = " t r u e " / > < / T e m p l a t e H i s t o r y E n t r y > < T e m p l a t e H i s t o r y E n t r y > < D a t e T i m e > 2 0 1 9 - 1 0 - 2 3 T 1 5 : 4 7 : 4 8 . 3 9 9 6 1 9 + 0 2 : 0 0 < / D a t e T i m e > < T e m p l a t e S l i d e N a m e   i : n i l = " t r u e " / > < / T e m p l a t e H i s t o r y E n t r y > < T e m p l a t e H i s t o r y E n t r y > < D a t e T i m e > 2 0 1 9 - 1 0 - 2 3 T 1 5 : 4 7 : 4 8 . 7 0 6 6 2 0 3 + 0 2 : 0 0 < / D a t e T i m e > < T e m p l a t e S l i d e N a m e   i : n i l = " t r u e " / > < / T e m p l a t e H i s t o r y E n t r y > < T e m p l a t e H i s t o r y E n t r y > < D a t e T i m e > 2 0 1 9 - 1 0 - 2 3 T 1 5 : 4 7 : 4 8 . 9 5 2 6 1 9 9 + 0 2 : 0 0 < / D a t e T i m e > < T e m p l a t e S l i d e N a m e   i : n i l = " t r u e " / > < / T e m p l a t e H i s t o r y E n t r y > < T e m p l a t e H i s t o r y E n t r y > < D a t e T i m e > 2 0 1 9 - 1 0 - 2 3 T 1 5 : 4 7 : 4 9 . 3 8 9 6 1 9 7 + 0 2 : 0 0 < / D a t e T i m e > < T e m p l a t e S l i d e N a m e   i : n i l = " t r u e " / > < / T e m p l a t e H i s t o r y E n t r y > < T e m p l a t e H i s t o r y E n t r y > < D a t e T i m e > 2 0 1 9 - 1 0 - 2 3 T 1 5 : 4 7 : 4 9 . 6 3 1 6 2 3 8 + 0 2 : 0 0 < / D a t e T i m e > < T e m p l a t e S l i d e N a m e   i : n i l = " t r u e " / > < / T e m p l a t e H i s t o r y E n t r y > < T e m p l a t e H i s t o r y E n t r y > < D a t e T i m e > 2 0 1 9 - 1 0 - 2 3 T 1 5 : 4 7 : 5 4 . 5 5 4 5 7 6 3 + 0 2 : 0 0 < / D a t e T i m e > < T e m p l a t e S l i d e N a m e   i : n i l = " t r u e " / > < / T e m p l a t e H i s t o r y E n t r y > < T e m p l a t e H i s t o r y E n t r y > < D a t e T i m e > 2 0 1 9 - 1 0 - 2 3 T 1 5 : 4 7 : 5 9 . 9 5 3 7 5 5 4 + 0 2 : 0 0 < / D a t e T i m e > < T e m p l a t e S l i d e N a m e   i : n i l = " t r u e " / > < / T e m p l a t e H i s t o r y E n t r y > < T e m p l a t e H i s t o r y E n t r y > < D a t e T i m e > 2 0 1 9 - 1 0 - 2 3 T 1 5 : 4 8 : 0 0 . 2 4 8 7 5 6 1 + 0 2 : 0 0 < / D a t e T i m e > < T e m p l a t e S l i d e N a m e   i : n i l = " t r u e " / > < / T e m p l a t e H i s t o r y E n t r y > < T e m p l a t e H i s t o r y E n t r y > < D a t e T i m e > 2 0 1 9 - 1 0 - 2 3 T 1 5 : 4 8 : 0 0 . 4 9 2 7 6 0 3 + 0 2 : 0 0 < / D a t e T i m e > < T e m p l a t e S l i d e N a m e   i : n i l = " t r u e " / > < / T e m p l a t e H i s t o r y E n t r y > < T e m p l a t e H i s t o r y E n t r y > < D a t e T i m e > 2 0 1 9 - 1 0 - 2 3 T 1 5 : 4 8 : 0 0 . 9 0 1 7 5 9 8 + 0 2 : 0 0 < / D a t e T i m e > < T e m p l a t e S l i d e N a m e   i : n i l = " t r u e " / > < / T e m p l a t e H i s t o r y E n t r y > < T e m p l a t e H i s t o r y E n t r y > < D a t e T i m e > 2 0 1 9 - 1 0 - 2 3 T 1 5 : 4 8 : 5 5 . 2 1 9 1 0 1 3 + 0 2 : 0 0 < / D a t e T i m e > < T e m p l a t e S l i d e N a m e   i : n i l = " t r u e " / > < / T e m p l a t e H i s t o r y E n t r y > < T e m p l a t e H i s t o r y E n t r y > < D a t e T i m e > 2 0 1 9 - 1 0 - 2 3 T 1 5 : 4 8 : 5 5 . 9 0 3 1 0 2 8 + 0 2 : 0 0 < / D a t e T i m e > < T e m p l a t e S l i d e N a m e   i : n i l = " t r u e " / > < / T e m p l a t e H i s t o r y E n t r y > < T e m p l a t e H i s t o r y E n t r y > < D a t e T i m e > 2 0 1 9 - 1 0 - 2 3 T 1 5 : 4 8 : 5 6 . 2 9 4 1 0 2 9 + 0 2 : 0 0 < / D a t e T i m e > < T e m p l a t e S l i d e N a m e   i : n i l = " t r u e " / > < / T e m p l a t e H i s t o r y E n t r y > < T e m p l a t e H i s t o r y E n t r y > < D a t e T i m e > 2 0 1 9 - 1 0 - 2 3 T 1 5 : 4 9 : 0 1 . 4 0 1 7 6 9 1 + 0 2 : 0 0 < / D a t e T i m e > < T e m p l a t e S l i d e N a m e   i : n i l = " t r u e " / > < / T e m p l a t e H i s t o r y E n t r y > < T e m p l a t e H i s t o r y E n t r y > < D a t e T i m e > 2 0 1 9 - 1 0 - 2 3 T 1 9 : 1 7 : 1 8 . 0 3 3 7 3 7 3 + 0 2 : 0 0 < / D a t e T i m e > < T e m p l a t e S l i d e N a m e   i : n i l = " t r u e " / > < / T e m p l a t e H i s t o r y E n t r y > < T e m p l a t e H i s t o r y E n t r y > < D a t e T i m e > 2 0 1 9 - 1 0 - 2 3 T 1 9 : 1 7 : 2 5 . 0 5 5 1 5 4 6 + 0 2 : 0 0 < / D a t e T i m e > < T e m p l a t e S l i d e N a m e   i : n i l = " t r u e " / > < / T e m p l a t e H i s t o r y E n t r y > < T e m p l a t e H i s t o r y E n t r y > < D a t e T i m e > 2 0 1 9 - 1 0 - 2 3 T 1 9 : 1 8 : 1 4 . 6 1 4 4 7 3 2 + 0 2 : 0 0 < / D a t e T i m e > < T e m p l a t e S l i d e N a m e   i : n i l = " t r u e " / > < / T e m p l a t e H i s t o r y E n t r y > < T e m p l a t e H i s t o r y E n t r y > < D a t e T i m e > 2 0 1 9 - 1 0 - 2 3 T 1 9 : 2 1 : 5 6 . 9 6 8 4 2 9 9 + 0 2 : 0 0 < / D a t e T i m e > < T e m p l a t e S l i d e N a m e   i : n i l = " t r u e " / > < / T e m p l a t e H i s t o r y E n t r y > < T e m p l a t e H i s t o r y E n t r y > < D a t e T i m e > 2 0 1 9 - 1 0 - 2 3 T 1 9 : 2 2 : 0 5 . 9 8 5 4 7 0 7 + 0 2 : 0 0 < / D a t e T i m e > < T e m p l a t e S l i d e N a m e > T a b l e a u   P o w e r P o i n t      B a n d e s   v e r t i c a l e s      1 2   l i g n e s   x   8   c o l o n n e s < / T e m p l a t e S l i d e N a m e > < / T e m p l a t e H i s t o r y E n t r y > < T e m p l a t e H i s t o r y E n t r y > < D a t e T i m e > 2 0 1 9 - 1 0 - 2 3 T 1 9 : 2 5 : 2 9 . 8 1 4 6 6 4 2 + 0 2 : 0 0 < / D a t e T i m e > < T e m p l a t e S l i d e N a m e   i : n i l = " t r u e " / > < / T e m p l a t e H i s t o r y E n t r y > < T e m p l a t e H i s t o r y E n t r y > < D a t e T i m e > 2 0 1 9 - 1 0 - 2 3 T 1 9 : 2 5 : 4 8 . 7 3 2 5 7 6 9 + 0 2 : 0 0 < / D a t e T i m e > < T e m p l a t e S l i d e N a m e   i : n i l = " t r u e " / > < / T e m p l a t e H i s t o r y E n t r y > < T e m p l a t e H i s t o r y E n t r y > < D a t e T i m e > 2 0 1 9 - 1 0 - 2 3 T 1 9 : 2 6 : 0 4 . 0 4 7 0 9 0 1 + 0 2 : 0 0 < / D a t e T i m e > < T e m p l a t e S l i d e N a m e   i : n i l = " t r u e " / > < / T e m p l a t e H i s t o r y E n t r y > < T e m p l a t e H i s t o r y E n t r y > < D a t e T i m e > 2 0 1 9 - 1 0 - 2 3 T 1 9 : 2 6 : 1 2 . 0 8 8 9 9 0 5 + 0 2 : 0 0 < / D a t e T i m e > < T e m p l a t e S l i d e N a m e   i : n i l = " t r u e " / > < / T e m p l a t e H i s t o r y E n t r y > < T e m p l a t e H i s t o r y E n t r y > < D a t e T i m e > 2 0 1 9 - 1 0 - 2 3 T 1 9 : 2 6 : 2 0 . 1 4 9 8 3 4 7 + 0 2 : 0 0 < / D a t e T i m e > < T e m p l a t e S l i d e N a m e   i : n i l = " t r u e " / > < / T e m p l a t e H i s t o r y E n t r y > < T e m p l a t e H i s t o r y E n t r y > < D a t e T i m e > 2 0 1 9 - 1 0 - 2 3 T 1 9 : 4 6 : 3 1 . 1 5 2 2 8 7 4 + 0 2 : 0 0 < / D a t e T i m e > < T e m p l a t e S l i d e N a m e   i : n i l = " t r u e " / > < / T e m p l a t e H i s t o r y E n t r y > < T e m p l a t e H i s t o r y E n t r y > < D a t e T i m e > 2 0 1 9 - 1 0 - 2 3 T 2 3 : 2 2 : 5 6 . 2 3 6 6 3 8 2 + 0 2 : 0 0 < / D a t e T i m e > < T e m p l a t e S l i d e N a m e   i : n i l = " t r u e " / > < / T e m p l a t e H i s t o r y E n t r y > < T e m p l a t e H i s t o r y E n t r y > < D a t e T i m e > 2 0 1 9 - 1 0 - 2 3 T 2 3 : 2 3 : 0 2 . 7 5 6 3 8 0 6 + 0 2 : 0 0 < / D a t e T i m e > < T e m p l a t e S l i d e N a m e   i : n i l = " t r u e " / > < / T e m p l a t e H i s t o r y E n t r y > < T e m p l a t e H i s t o r y E n t r y > < D a t e T i m e > 2 0 1 9 - 1 0 - 2 3 T 2 3 : 2 3 : 1 6 . 6 9 3 6 7 4 5 + 0 2 : 0 0 < / D a t e T i m e > < T e m p l a t e S l i d e N a m e   i : n i l = " t r u e " / > < / T e m p l a t e H i s t o r y E n t r y > < T e m p l a t e H i s t o r y E n t r y > < D a t e T i m e > 2 0 1 9 - 1 0 - 2 3 T 2 3 : 2 3 : 2 6 . 9 0 5 7 4 7 6 + 0 2 : 0 0 < / D a t e T i m e > < T e m p l a t e S l i d e N a m e   i : n i l = " t r u e " / > < / T e m p l a t e H i s t o r y E n t r y > < T e m p l a t e H i s t o r y E n t r y > < D a t e T i m e > 2 0 1 9 - 1 0 - 2 3 T 2 3 : 2 3 : 4 1 . 2 4 9 4 2 6 1 + 0 2 : 0 0 < / D a t e T i m e > < T e m p l a t e S l i d e N a m e   i : n i l = " t r u e " / > < / T e m p l a t e H i s t o r y E n t r y > < T e m p l a t e H i s t o r y E n t r y > < D a t e T i m e > 2 0 1 9 - 1 0 - 2 3 T 2 3 : 2 3 : 4 6 . 7 5 8 0 4 2 7 + 0 2 : 0 0 < / D a t e T i m e > < T e m p l a t e S l i d e N a m e   i : n i l = " t r u e " / > < / T e m p l a t e H i s t o r y E n t r y > < T e m p l a t e H i s t o r y E n t r y > < D a t e T i m e > 2 0 1 9 - 1 0 - 2 3 T 2 3 : 2 4 : 0 1 . 5 4 1 1 6 6 + 0 2 : 0 0 < / D a t e T i m e > < T e m p l a t e S l i d e N a m e   i : n i l = " t r u e " / > < / T e m p l a t e H i s t o r y E n t r y > < T e m p l a t e H i s t o r y E n t r y > < D a t e T i m e > 2 0 1 9 - 1 0 - 2 3 T 2 3 : 2 4 : 2 5 . 4 7 3 1 5 9 3 + 0 2 : 0 0 < / D a t e T i m e > < T e m p l a t e S l i d e N a m e   i : n i l = " t r u e " / > < / T e m p l a t e H i s t o r y E n t r y > < T e m p l a t e H i s t o r y E n t r y > < D a t e T i m e > 2 0 1 9 - 1 0 - 2 3 T 2 3 : 2 5 : 2 0 . 3 1 7 1 8 3 2 + 0 2 : 0 0 < / D a t e T i m e > < T e m p l a t e S l i d e N a m e   i : n i l = " t r u e " / > < / T e m p l a t e H i s t o r y E n t r y > < T e m p l a t e H i s t o r y E n t r y > < D a t e T i m e > 2 0 1 9 - 1 0 - 2 3 T 2 3 : 2 5 : 4 3 . 5 6 6 9 6 5 3 + 0 2 : 0 0 < / D a t e T i m e > < T e m p l a t e S l i d e N a m e   i : n i l = " t r u e " / > < / T e m p l a t e H i s t o r y E n t r y > < T e m p l a t e H i s t o r y E n t r y > < D a t e T i m e > 2 0 1 9 - 1 0 - 2 3 T 2 3 : 2 5 : 5 2 . 4 5 7 5 6 1 9 + 0 2 : 0 0 < / D a t e T i m e > < T e m p l a t e S l i d e N a m e   i : n i l = " t r u e " / > < / T e m p l a t e H i s t o r y E n t r y > < T e m p l a t e H i s t o r y E n t r y > < D a t e T i m e > 2 0 1 9 - 1 0 - 2 3 T 2 3 : 2 5 : 5 8 . 3 8 5 3 1 7 + 0 2 : 0 0 < / D a t e T i m e > < T e m p l a t e S l i d e N a m e   i : n i l = " t r u e " / > < / T e m p l a t e H i s t o r y E n t r y > < T e m p l a t e H i s t o r y E n t r y > < D a t e T i m e > 2 0 1 9 - 1 0 - 2 3 T 2 3 : 2 6 : 0 4 . 7 5 6 1 5 7 4 + 0 2 : 0 0 < / D a t e T i m e > < T e m p l a t e S l i d e N a m e   i : n i l = " t r u e " / > < / T e m p l a t e H i s t o r y E n t r y > < T e m p l a t e H i s t o r y E n t r y > < D a t e T i m e > 2 0 1 9 - 1 0 - 2 3 T 2 3 : 2 6 : 2 4 . 1 7 4 9 6 5 6 + 0 2 : 0 0 < / D a t e T i m e > < T e m p l a t e S l i d e N a m e   i : n i l = " t r u e " / > < / T e m p l a t e H i s t o r y E n t r y > < T e m p l a t e H i s t o r y E n t r y > < D a t e T i m e > 2 0 1 9 - 1 0 - 2 3 T 2 3 : 2 7 : 1 1 . 6 0 1 2 5 5 7 + 0 2 : 0 0 < / D a t e T i m e > < T e m p l a t e S l i d e N a m e   i : n i l = " t r u e " / > < / T e m p l a t e H i s t o r y E n t r y > < T e m p l a t e H i s t o r y E n t r y > < D a t e T i m e > 2 0 1 9 - 1 0 - 2 3 T 2 3 : 2 7 : 2 5 . 6 6 6 7 1 8 4 + 0 2 : 0 0 < / D a t e T i m e > < T e m p l a t e S l i d e N a m e   i : n i l = " t r u e " / > < / T e m p l a t e H i s t o r y E n t r y > < T e m p l a t e H i s t o r y E n t r y > < D a t e T i m e > 2 0 1 9 - 1 0 - 2 3 T 2 3 : 2 7 : 3 6 . 5 3 7 5 6 4 7 + 0 2 : 0 0 < / D a t e T i m e > < T e m p l a t e S l i d e N a m e   i : n i l = " t r u e " / > < / T e m p l a t e H i s t o r y E n t r y > < T e m p l a t e H i s t o r y E n t r y > < D a t e T i m e > 2 0 1 9 - 1 0 - 2 3 T 2 3 : 2 7 : 5 2 . 5 8 8 7 3 3 8 + 0 2 : 0 0 < / D a t e T i m e > < T e m p l a t e S l i d e N a m e   i : n i l = " t r u e " / > < / T e m p l a t e H i s t o r y E n t r y > < T e m p l a t e H i s t o r y E n t r y > < D a t e T i m e > 2 0 1 9 - 1 0 - 2 3 T 2 3 : 2 8 : 1 7 . 4 9 2 9 9 8 + 0 2 : 0 0 < / D a t e T i m e > < T e m p l a t e S l i d e N a m e   i : n i l = " t r u e " / > < / T e m p l a t e H i s t o r y E n t r y > < T e m p l a t e H i s t o r y E n t r y > < D a t e T i m e > 2 0 1 9 - 1 0 - 2 3 T 2 3 : 2 8 : 5 8 . 8 3 2 7 0 9 2 + 0 2 : 0 0 < / D a t e T i m e > < T e m p l a t e S l i d e N a m e   i : n i l = " t r u e " / > < / T e m p l a t e H i s t o r y E n t r y > < T e m p l a t e H i s t o r y E n t r y > < D a t e T i m e > 2 0 1 9 - 1 0 - 2 3 T 2 3 : 2 9 : 0 7 . 2 0 9 1 6 3 + 0 2 : 0 0 < / D a t e T i m e > < T e m p l a t e S l i d e N a m e   i : n i l = " t r u e " / > < / T e m p l a t e H i s t o r y E n t r y > < T e m p l a t e H i s t o r y E n t r y > < D a t e T i m e > 2 0 1 9 - 1 0 - 2 3 T 2 3 : 2 9 : 1 4 . 8 6 9 5 2 0 1 + 0 2 : 0 0 < / D a t e T i m e > < T e m p l a t e S l i d e N a m e   i : n i l = " t r u e " / > < / T e m p l a t e H i s t o r y E n t r y > < T e m p l a t e H i s t o r y E n t r y > < D a t e T i m e > 2 0 1 9 - 1 0 - 2 3 T 2 3 : 2 9 : 2 2 . 6 4 6 0 3 9 3 + 0 2 : 0 0 < / D a t e T i m e > < T e m p l a t e S l i d e N a m e   i : n i l = " t r u e " / > < / T e m p l a t e H i s t o r y E n t r y > < T e m p l a t e H i s t o r y E n t r y > < D a t e T i m e > 2 0 1 9 - 1 0 - 2 3 T 2 3 : 2 9 : 3 1 . 6 0 1 1 8 8 5 + 0 2 : 0 0 < / D a t e T i m e > < T e m p l a t e S l i d e N a m e   i : n i l = " t r u e " / > < / T e m p l a t e H i s t o r y E n t r y > < T e m p l a t e H i s t o r y E n t r y > < D a t e T i m e > 2 0 1 9 - 1 0 - 2 3 T 2 3 : 2 9 : 5 0 . 7 9 0 9 6 + 0 2 : 0 0 < / D a t e T i m e > < T e m p l a t e S l i d e N a m e   i : n i l = " t r u e " / > < / T e m p l a t e H i s t o r y E n t r y > < T e m p l a t e H i s t o r y E n t r y > < D a t e T i m e > 2 0 1 9 - 1 0 - 2 3 T 2 3 : 2 9 : 5 7 . 7 2 8 4 4 0 9 + 0 2 : 0 0 < / D a t e T i m e > < T e m p l a t e S l i d e N a m e   i : n i l = " t r u e " / > < / T e m p l a t e H i s t o r y E n t r y > < T e m p l a t e H i s t o r y E n t r y > < D a t e T i m e > 2 0 1 9 - 1 0 - 2 3 T 2 3 : 3 0 : 0 5 . 8 4 6 5 4 7 5 + 0 2 : 0 0 < / D a t e T i m e > < T e m p l a t e S l i d e N a m e   i : n i l = " t r u e " / > < / T e m p l a t e H i s t o r y E n t r y > < T e m p l a t e H i s t o r y E n t r y > < D a t e T i m e > 2 0 1 9 - 1 0 - 2 3 T 2 3 : 3 0 : 5 8 . 1 6 6 7 6 6 6 + 0 2 : 0 0 < / D a t e T i m e > < T e m p l a t e S l i d e N a m e   i : n i l = " t r u e " / > < / T e m p l a t e H i s t o r y E n t r y > < T e m p l a t e H i s t o r y E n t r y > < D a t e T i m e > 2 0 1 9 - 1 0 - 2 3 T 2 3 : 3 1 : 0 8 . 2 0 2 5 8 7 4 + 0 2 : 0 0 < / D a t e T i m e > < T e m p l a t e S l i d e N a m e   i : n i l = " t r u e " / > < / T e m p l a t e H i s t o r y E n t r y > < T e m p l a t e H i s t o r y E n t r y > < D a t e T i m e > 2 0 1 9 - 1 0 - 2 3 T 2 3 : 3 1 : 2 4 . 4 2 4 2 8 9 2 + 0 2 : 0 0 < / D a t e T i m e > < T e m p l a t e S l i d e N a m e   i : n i l = " t r u e " / > < / T e m p l a t e H i s t o r y E n t r y > < T e m p l a t e H i s t o r y E n t r y > < D a t e T i m e > 2 0 1 9 - 1 0 - 2 3 T 2 3 : 3 1 : 3 3 . 2 2 6 8 4 9 2 + 0 2 : 0 0 < / D a t e T i m e > < T e m p l a t e S l i d e N a m e   i : n i l = " t r u e " / > < / T e m p l a t e H i s t o r y E n t r y > < T e m p l a t e H i s t o r y E n t r y > < D a t e T i m e > 2 0 1 9 - 1 0 - 2 3 T 2 3 : 3 1 : 4 2 . 0 9 1 1 2 6 + 0 2 : 0 0 < / D a t e T i m e > < T e m p l a t e S l i d e N a m e   i : n i l = " t r u e " / > < / T e m p l a t e H i s t o r y E n t r y > < T e m p l a t e H i s t o r y E n t r y > < D a t e T i m e > 2 0 1 9 - 1 0 - 2 3 T 2 3 : 3 1 : 5 2 . 9 5 1 0 7 1 8 + 0 2 : 0 0 < / D a t e T i m e > < T e m p l a t e S l i d e N a m e   i : n i l = " t r u e " / > < / T e m p l a t e H i s t o r y E n t r y > < T e m p l a t e H i s t o r y E n t r y > < D a t e T i m e > 2 0 1 9 - 1 0 - 2 3 T 2 3 : 3 2 : 3 5 . 8 5 7 3 7 3 8 + 0 2 : 0 0 < / D a t e T i m e > < T e m p l a t e S l i d e N a m e   i : n i l = " t r u e " / > < / T e m p l a t e H i s t o r y E n t r y > < T e m p l a t e H i s t o r y E n t r y > < D a t e T i m e > 2 0 1 9 - 1 0 - 2 3 T 2 3 : 3 2 : 4 5 . 8 0 4 4 0 5 2 + 0 2 : 0 0 < / D a t e T i m e > < T e m p l a t e S l i d e N a m e   i : n i l = " t r u e " / > < / T e m p l a t e H i s t o r y E n t r y > < T e m p l a t e H i s t o r y E n t r y > < D a t e T i m e > 2 0 1 9 - 1 0 - 2 3 T 2 3 : 3 2 : 5 3 . 1 2 8 6 3 4 3 + 0 2 : 0 0 < / D a t e T i m e > < T e m p l a t e S l i d e N a m e   i : n i l = " t r u e " / > < / T e m p l a t e H i s t o r y E n t r y > < T e m p l a t e H i s t o r y E n t r y > < D a t e T i m e > 2 0 1 9 - 1 0 - 2 3 T 2 3 : 3 2 : 5 9 . 2 3 4 7 8 4 9 + 0 2 : 0 0 < / D a t e T i m e > < T e m p l a t e S l i d e N a m e   i : n i l = " t r u e " / > < / T e m p l a t e H i s t o r y E n t r y > < T e m p l a t e H i s t o r y E n t r y > < D a t e T i m e > 2 0 1 9 - 1 0 - 2 3 T 2 3 : 3 3 : 1 2 . 5 8 5 9 8 9 4 + 0 2 : 0 0 < / D a t e T i m e > < T e m p l a t e S l i d e N a m e   i : n i l = " t r u e " / > < / T e m p l a t e H i s t o r y E n t r y > < T e m p l a t e H i s t o r y E n t r y > < D a t e T i m e > 2 0 1 9 - 1 0 - 2 3 T 2 3 : 3 4 : 2 9 . 5 8 2 6 3 4 4 + 0 2 : 0 0 < / D a t e T i m e > < T e m p l a t e S l i d e N a m e   i : n i l = " t r u e " / > < / T e m p l a t e H i s t o r y E n t r y > < T e m p l a t e H i s t o r y E n t r y > < D a t e T i m e > 2 0 1 9 - 1 0 - 2 3 T 2 3 : 3 4 : 4 4 . 7 1 5 3 2 5 3 + 0 2 : 0 0 < / D a t e T i m e > < T e m p l a t e S l i d e N a m e   i : n i l = " t r u e " / > < / T e m p l a t e H i s t o r y E n t r y > < T e m p l a t e H i s t o r y E n t r y > < D a t e T i m e > 2 0 1 9 - 1 0 - 2 3 T 2 3 : 3 4 : 5 2 . 7 7 0 0 3 8 4 + 0 2 : 0 0 < / D a t e T i m e > < T e m p l a t e S l i d e N a m e   i : n i l = " t r u e " / > < / T e m p l a t e H i s t o r y E n t r y > < T e m p l a t e H i s t o r y E n t r y > < D a t e T i m e > 2 0 1 9 - 1 0 - 2 3 T 2 3 : 3 5 : 0 1 . 2 8 1 6 3 1 8 + 0 2 : 0 0 < / D a t e T i m e > < T e m p l a t e S l i d e N a m e   i : n i l = " t r u e " / > < / T e m p l a t e H i s t o r y E n t r y > < T e m p l a t e H i s t o r y E n t r y > < D a t e T i m e > 2 0 1 9 - 1 0 - 2 3 T 2 3 : 3 5 : 2 7 . 9 2 3 3 7 4 3 + 0 2 : 0 0 < / D a t e T i m e > < T e m p l a t e S l i d e N a m e   i : n i l = " t r u e " / > < / T e m p l a t e H i s t o r y E n t r y > < T e m p l a t e H i s t o r y E n t r y > < D a t e T i m e > 2 0 1 9 - 1 0 - 2 3 T 2 3 : 3 5 : 4 6 . 0 2 8 9 5 4 + 0 2 : 0 0 < / D a t e T i m e > < T e m p l a t e S l i d e N a m e   i : n i l = " t r u e " / > < / T e m p l a t e H i s t o r y E n t r y > < T e m p l a t e H i s t o r y E n t r y > < D a t e T i m e > 2 0 1 9 - 1 0 - 2 3 T 2 3 : 3 5 : 5 5 . 8 6 4 8 6 8 6 + 0 2 : 0 0 < / D a t e T i m e > < T e m p l a t e S l i d e N a m e   i : n i l = " t r u e " / > < / T e m p l a t e H i s t o r y E n t r y > < T e m p l a t e H i s t o r y E n t r y > < D a t e T i m e > 2 0 1 9 - 1 0 - 2 3 T 2 3 : 3 6 : 1 0 . 7 5 0 1 8 7 + 0 2 : 0 0 < / D a t e T i m e > < T e m p l a t e S l i d e N a m e   i : n i l = " t r u e " / > < / T e m p l a t e H i s t o r y E n t r y > < T e m p l a t e H i s t o r y E n t r y > < D a t e T i m e > 2 0 1 9 - 1 0 - 2 3 T 2 3 : 3 6 : 4 8 . 7 9 3 8 6 2 4 + 0 2 : 0 0 < / D a t e T i m e > < T e m p l a t e S l i d e N a m e   i : n i l = " t r u e " / > < / T e m p l a t e H i s t o r y E n t r y > < T e m p l a t e H i s t o r y E n t r y > < D a t e T i m e > 2 0 1 9 - 1 0 - 2 3 T 2 3 : 3 7 : 0 3 . 2 9 1 8 8 5 5 + 0 2 : 0 0 < / D a t e T i m e > < T e m p l a t e S l i d e N a m e   i : n i l = " t r u e " / > < / T e m p l a t e H i s t o r y E n t r y > < T e m p l a t e H i s t o r y E n t r y > < D a t e T i m e > 2 0 1 9 - 1 0 - 2 3 T 2 3 : 3 7 : 1 2 . 7 8 0 8 3 7 6 + 0 2 : 0 0 < / D a t e T i m e > < T e m p l a t e S l i d e N a m e   i : n i l = " t r u e " / > < / T e m p l a t e H i s t o r y E n t r y > < T e m p l a t e H i s t o r y E n t r y > < D a t e T i m e > 2 0 1 9 - 1 0 - 2 3 T 2 3 : 3 7 : 1 8 . 9 8 2 1 7 8 4 + 0 2 : 0 0 < / D a t e T i m e > < T e m p l a t e S l i d e N a m e   i : n i l = " t r u e " / > < / T e m p l a t e H i s t o r y E n t r y > < T e m p l a t e H i s t o r y E n t r y > < D a t e T i m e > 2 0 1 9 - 1 0 - 2 3 T 2 3 : 3 7 : 3 1 . 8 1 2 8 3 2 4 + 0 2 : 0 0 < / D a t e T i m e > < T e m p l a t e S l i d e N a m e   i : n i l = " t r u e " / > < / T e m p l a t e H i s t o r y E n t r y > < T e m p l a t e H i s t o r y E n t r y > < D a t e T i m e > 2 0 1 9 - 1 0 - 2 3 T 2 3 : 3 7 : 4 1 . 1 1 4 8 8 4 + 0 2 : 0 0 < / D a t e T i m e > < T e m p l a t e S l i d e N a m e   i : n i l = " t r u e " / > < / T e m p l a t e H i s t o r y E n t r y > < T e m p l a t e H i s t o r y E n t r y > < D a t e T i m e > 2 0 1 9 - 1 0 - 2 3 T 2 3 : 3 8 : 0 9 . 6 1 6 5 8 3 5 + 0 2 : 0 0 < / D a t e T i m e > < T e m p l a t e S l i d e N a m e   i : n i l = " t r u e " / > < / T e m p l a t e H i s t o r y E n t r y > < T e m p l a t e H i s t o r y E n t r y > < D a t e T i m e > 2 0 1 9 - 1 0 - 2 3 T 2 3 : 3 8 : 2 3 . 5 1 8 1 8 1 2 + 0 2 : 0 0 < / D a t e T i m e > < T e m p l a t e S l i d e N a m e   i : n i l = " t r u e " / > < / T e m p l a t e H i s t o r y E n t r y > < T e m p l a t e H i s t o r y E n t r y > < D a t e T i m e > 2 0 1 9 - 1 0 - 2 3 T 2 3 : 3 8 : 4 4 . 2 7 0 3 4 9 2 + 0 2 : 0 0 < / D a t e T i m e > < T e m p l a t e S l i d e N a m e   i : n i l = " t r u e " / > < / T e m p l a t e H i s t o r y E n t r y > < T e m p l a t e H i s t o r y E n t r y > < D a t e T i m e > 2 0 1 9 - 1 0 - 2 3 T 2 3 : 3 8 : 5 5 . 1 4 6 5 0 6 9 + 0 2 : 0 0 < / D a t e T i m e > < T e m p l a t e S l i d e N a m e   i : n i l = " t r u e " / > < / T e m p l a t e H i s t o r y E n t r y > < T e m p l a t e H i s t o r y E n t r y > < D a t e T i m e > 2 0 1 9 - 1 0 - 2 4 T 0 0 : 1 2 : 0 0 . 0 5 8 2 6 1 7 + 0 2 : 0 0 < / D a t e T i m e > < T e m p l a t e S l i d e N a m e   i : n i l = " t r u e " / > < / T e m p l a t e H i s t o r y E n t r y > < T e m p l a t e H i s t o r y E n t r y > < D a t e T i m e > 2 0 1 9 - 1 0 - 2 4 T 0 0 : 1 2 : 0 6 . 6 2 3 1 1 4 9 + 0 2 : 0 0 < / D a t e T i m e > < T e m p l a t e S l i d e N a m e   i : n i l = " t r u e " / > < / T e m p l a t e H i s t o r y E n t r y > < T e m p l a t e H i s t o r y E n t r y > < D a t e T i m e > 2 0 1 9 - 1 0 - 2 4 T 0 0 : 1 2 : 5 8 . 2 9 1 8 0 0 6 + 0 2 : 0 0 < / D a t e T i m e > < T e m p l a t e S l i d e N a m e   i : n i l = " t r u e " / > < / T e m p l a t e H i s t o r y E n t r y > < T e m p l a t e H i s t o r y E n t r y > < D a t e T i m e > 2 0 1 9 - 1 0 - 2 4 T 0 0 : 1 3 : 3 0 . 3 8 5 3 7 9 + 0 2 : 0 0 < / D a t e T i m e > < T e m p l a t e S l i d e N a m e   i : n i l = " t r u e " / > < / T e m p l a t e H i s t o r y E n t r y > < T e m p l a t e H i s t o r y E n t r y > < D a t e T i m e > 2 0 1 9 - 1 0 - 2 4 T 0 0 : 1 4 : 2 1 . 8 8 9 6 3 9 6 + 0 2 : 0 0 < / D a t e T i m e > < T e m p l a t e S l i d e N a m e   i : n i l = " t r u e " / > < / T e m p l a t e H i s t o r y E n t r y > < T e m p l a t e H i s t o r y E n t r y > < D a t e T i m e > 2 0 1 9 - 1 0 - 2 4 T 0 0 : 1 4 : 4 5 . 7 9 7 0 2 2 5 + 0 2 : 0 0 < / D a t e T i m e > < T e m p l a t e S l i d e N a m e   i : n i l = " t r u e " / > < / T e m p l a t e H i s t o r y E n t r y > < T e m p l a t e H i s t o r y E n t r y > < D a t e T i m e > 2 0 1 9 - 1 0 - 2 4 T 0 0 : 1 5 : 0 7 . 4 6 3 9 9 5 3 + 0 2 : 0 0 < / D a t e T i m e > < T e m p l a t e S l i d e N a m e   i : n i l = " t r u e " / > < / T e m p l a t e H i s t o r y E n t r y > < T e m p l a t e H i s t o r y E n t r y > < D a t e T i m e > 2 0 1 9 - 1 0 - 2 4 T 0 0 : 1 6 : 0 6 . 4 6 8 2 2 9 9 + 0 2 : 0 0 < / D a t e T i m e > < T e m p l a t e S l i d e N a m e   i : n i l = " t r u e " / > < / T e m p l a t e H i s t o r y E n t r y > < T e m p l a t e H i s t o r y E n t r y > < D a t e T i m e > 2 0 1 9 - 1 0 - 2 4 T 0 0 : 1 6 : 2 5 . 5 6 1 9 1 7 4 + 0 2 : 0 0 < / D a t e T i m e > < T e m p l a t e S l i d e N a m e   i : n i l = " t r u e " / > < / T e m p l a t e H i s t o r y E n t r y > < T e m p l a t e H i s t o r y E n t r y > < D a t e T i m e > 2 0 1 9 - 1 0 - 2 4 T 0 0 : 1 6 : 4 8 . 1 6 2 1 2 3 3 + 0 2 : 0 0 < / D a t e T i m e > < T e m p l a t e S l i d e N a m e   i : n i l = " t r u e " / > < / T e m p l a t e H i s t o r y E n t r y > < / _ t e m p l a t e H i s t o r y E n t r i e s > < / T e m p l a t e H i s t o r y > < _ d o c u m e n t   z : I d = " i 3 "   x m l n s : d 1 p 1 = " h t t p : / / s c h e m a s . d a t a c o n t r a c t . o r g / 2 0 0 4 / 0 7 / D a t a M o d e l L i b I m p l "   i : t y p e = " d 1 p 1 : D o c u m e n t " > < d 1 p 1 : N a m e > _ d o c u m e n t < / d 1 p 1 : N a m e > < d 1 p 1 : O b j e c t T y p e > D o c u m e n t < / d 1 p 1 : O b j e c t T y p e > < d 1 p 1 : U U I D > i N O z H P B S L H 1 x < / d 1 p 1 : U U I D > < d 1 p 1 : _ p r o p e r t i e s   z : I d = " i 4 "   i : t y p e = " d 1 p 1 : M D M P r o p e r t i e s " > < d 1 p 1 : P a r e n t   z : R e f = " i 3 " / > < d 1 p 1 : U U I D > A i v T e p e x a o 5 0 < / d 1 p 1 : U U I D > < d 1 p 1 : _ c o n t e x t C o l l e c t i o n s > < d 2 : K e y V a l u e O f a n y T y p e C o m p o n e n t C o l l e c t i o n O f a n y T y p e g W H h t R N j > < d 2 : K e y   z : I d = " i 5 "   i : t y p e = " d 1 p 1 : C o n t e x t " > < d 1 p 1 : N a m e > Q u e s t i o n < / d 1 p 1 : N a m e > < d 1 p 1 : P a r e n t   z : R e f = " i 3 " / > < d 1 p 1 : U U I D > L a w o k c e n Q 9 c u < / d 1 p 1 : U U I D > < d 1 p 1 : C o n t a i n e r   z : I d = " i 6 "   i : t y p e = " d 1 p 1 : C o n t e x t s " > < d 1 p 1 : P a r e n t   z : R e f = " i 3 " / > < d 1 p 1 : U U I D > D m 9 I E T P k e P e j < / d 1 p 1 : U U I D > < d 1 p 1 : _ e l e m e n t s > < d 2 : a n y T y p e   z : R e f = " i 5 " / > < d 2 : a n y T y p e   z : I d = " i 7 "   i : t y p e = " d 1 p 1 : C o n t e x t " > < d 1 p 1 : N a m e > A n a l y s i s < / d 1 p 1 : N a m e > < d 1 p 1 : P a r e n t   z : R e f = " i 3 " / > < d 1 p 1 : U U I D > S K t c e 1 a r q O P g < / d 1 p 1 : U U I D > < d 1 p 1 : C o n t a i n e r   z : R e f = " i 6 " / > < d 1 p 1 : A l t e r n a t i v e s   z : I d = " i 8 "   i : t y p e = " d 1 p 1 : C o n t e x t A l t e r n a t i v e s " > < d 1 p 1 : P a r e n t   z : R e f = " i 7 " / > < d 1 p 1 : U U I D > s e L N b H T E K P A 0 < / d 1 p 1 : U U I D > < d 1 p 1 : _ e l e m e n t s > < d 2 : a n y T y p e   z : R e f = " i 5 " / > < / d 1 p 1 : _ e l e m e n t s > < / d 1 p 1 : A l t e r n a t i v e s > < d 1 p 1 : D e s c r i p t i o n > L i b e l l � s   d e   l ' a n a l y s e < / d 1 p 1 : D e s c r i p t i o n > < d 1 p 1 : U s a g e > a n a l y s i s < / d 1 p 1 : U s a g e > < / d 2 : a n y T y p e > < / d 1 p 1 : _ e l e m e n t s > < d 1 p 1 : B a s e   z : R e f = " i 5 " / > < d 1 p 1 : C u r r e n t   z : R e f = " i 5 " / > < / d 1 p 1 : C o n t a i n e r > < d 1 p 1 : A l t e r n a t i v e s   z : I d = " i 9 "   i : t y p e = " d 1 p 1 : C o n t e x t A l t e r n a t i v e s " > < d 1 p 1 : P a r e n t   z : R e f = " i 5 " / > < d 1 p 1 : U U I D > G P 1 R G O 6 o 1 z G V < / d 1 p 1 : U U I D > < d 1 p 1 : _ e l e m e n t s / > < / d 1 p 1 : A l t e r n a t i v e s > < d 1 p 1 : D e s c r i p t i o n > L i b e l l � s   d u   r e c u e i l < / d 1 p 1 : D e s c r i p t i o n > < d 1 p 1 : U s a g e > q u e s t i o n < / d 1 p 1 : U s a g e > < / d 2 : K e y > < d 2 : V a l u e   z : I d = " i 1 0 " > < d 1 p 1 : U U I D > O e O F z L t Y n w f V < / d 1 p 1 : U U I D > < d 1 p 1 : _ e l e m e n t s > < d 2 : a n y T y p e   z : I d = " i 1 1 "   i : t y p e = " d 1 p 1 : M D M P r o p e r t y " > < d 1 p 1 : N a m e > D a t a M o d e l R e a d e r T y p e < / d 1 p 1 : N a m e > < d 1 p 1 : P a r e n t   z : R e f = " i 3 " / > < d 1 p 1 : U U I D > z 0 p W g w a e q 1 4 d < / d 1 p 1 : U U I D > < d 1 p 1 : C o n t a i n e r   z : R e f = " i 4 " / > < d 1 p 1 : V a l u e   x m l n s : d 8 p 1 = " h t t p : / / s c h e m a s . d a t a c o n t r a c t . o r g / 2 0 0 4 / 0 7 / D a t a M o d e l L i b "   i : t y p e = " d 8 p 1 : D a t a M o d e l R e a d e r T y p e C o n s t a n t s " > W a k u r o o 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F i e l d s   z : I d = " i 1 2 "   i : t y p e = " d 1 p 1 : F i e l d s " > < d 1 p 1 : P a r e n t   z : R e f = " i 3 " / > < d 1 p 1 : U U I D > q e 2 C M m l t 8 1 P P < / d 1 p 1 : U U I D > < d 1 p 1 : _ c o n t e x t C o l l e c t i o n s > < d 2 : K e y V a l u e O f a n y T y p e C o m p o n e n t C o l l e c t i o n O f a n y T y p e g W H h t R N j > < d 2 : K e y   z : R e f = " i 5 " / > < d 2 : V a l u e   z : I d = " i 1 3 " > < d 1 p 1 : U U I D > y 5 e Z L G 1 I j 1 N k < / d 1 p 1 : U U I D > < d 1 p 1 : _ e l e m e n t s > < d 2 : a n y T y p e   z : I d = " i 1 4 "   i : t y p e = " d 1 p 1 : F i e l d G r o u p " > < d 1 p 1 : N a m e > C O L U M N S < / d 1 p 1 : N a m e > < d 1 p 1 : O b j e c t T y p e > F i e l d G r o u p < / d 1 p 1 : O b j e c t T y p e > < d 1 p 1 : P a r e n t   z : R e f = " i 3 " / > < d 1 p 1 : U U I D > P k w v o x c I V l 9 R < / d 1 p 1 : U U I D > < d 1 p 1 : C o n t a i n e r   z : R e f = " i 1 2 " / > < d 1 p 1 : _ l a b e l s > < d 2 : K e y V a l u e O f s t r i n g a n y T y p e > < d 2 : K e y > L a b e l < / d 2 : K e y > < d 2 : V a l u e   z : I d = " i 1 5 "   i : t y p e = " d 1 p 1 : L a b e l " > < d 1 p 1 : P a r e n t   z : R e f = " i 1 4 " / > < d 1 p 1 : U U I D > h j z t c r w E H T G D < / d 1 p 1 : U U I D > < d 1 p 1 : _ t e x t s > < d 2 : K e y V a l u e O f L a b e l . T e x t K e y s t r i n g _ S R k x G n 9 d > < d 2 : K e y > < d 1 p 1 : C o n t e x t   z : R e f = " i 5 " / > < d 1 p 1 : L a n g u a g e   z : I d = " i 1 6 "   i : t y p e = " d 1 p 1 : L a n g u a g e " > < d 1 p 1 : N a m e > F R A < / d 1 p 1 : N a m e > < d 1 p 1 : P a r e n t   z : R e f = " i 3 " / > < d 1 p 1 : U U I D > m B J X k v E 3 9 U a m < / d 1 p 1 : U U I D > < d 1 p 1 : C o n t a i n e r   z : I d = " i 1 7 "   i : t y p e = " d 1 p 1 : L a n g u a g e s " > < d 1 p 1 : P a r e n t   z : R e f = " i 3 " / > < d 1 p 1 : U U I D > X 8 e Q S 1 q a U b S a < / d 1 p 1 : U U I D > < d 1 p 1 : _ c o n t e x t C o l l e c t i o n s > < d 2 : K e y V a l u e O f a n y T y p e C o m p o n e n t C o l l e c t i o n O f a n y T y p e g W H h t R N j > < d 2 : K e y   z : R e f = " i 5 " / > < d 2 : V a l u e   z : I d = " i 1 8 " > < d 1 p 1 : U U I D > V K Y z j 0 L a M w e Z < / d 1 p 1 : U U I D > < d 1 p 1 : _ e l e m e n t s > < d 2 : a n y T y p e   z : R e f = " i 1 6 " / > < / d 1 p 1 : _ e l e m e n t s > < / d 2 : V a l u e > < / d 2 : K e y V a l u e O f a n y T y p e C o m p o n e n t C o l l e c t i o n O f a n y T y p e g W H h t R N j > < / d 1 p 1 : _ c o n t e x t C o l l e c t i o n s > < d 1 p 1 : B a s e   z : R e f = " i 1 6 " / > < d 1 p 1 : C u r r e n t   z : R e f = " i 1 6 " / > < / d 1 p 1 : C o n t a i n e r > < d 1 p 1 : A l t e r n a t i v e s   z : I d = " i 1 9 "   i : t y p e = " d 1 p 1 : L a n g u a g e A l t e r n a t i v e s " > < d 1 p 1 : P a r e n t   z : R e f = " i 1 6 " / > < d 1 p 1 : U U I D > C t N v f B L G J 1 9 f < / d 1 p 1 : U U I D > < d 1 p 1 : _ e l e m e n t s / > < / d 1 p 1 : A l t e r n a t i v e s > < d 1 p 1 : C o u n t r y > F r a n c e < / d 1 p 1 : C o u n t r y > < d 1 p 1 : I s I n s t a l l e d > t r u e < / d 1 p 1 : I s I n s t a l l e d > < d 1 p 1 : L o n g N a m e > f r a n � a i s < / d 1 p 1 : L o n g N a m e > < / d 1 p 1 : L a n g u a g e > < / d 2 : K e y > < d 2 : V a l u e > C O L O N N E S < / d 2 : V a l u e > < / d 2 : K e y V a l u e O f L a b e l . T e x t K e y s t r i n g _ S R k x G n 9 d > < / d 1 p 1 : _ t e x t s > < / d 2 : V a l u e > < / d 2 : K e y V a l u e O f s t r i n g a n y T y p e > < / d 1 p 1 : _ l a b e l s > < d 1 p 1 : F i e l d s   z : I d = " i 2 0 "   i : t y p e = " d 1 p 1 : F i e l d s " > < d 1 p 1 : P a r e n t   z : R e f = " i 1 4 " / > < d 1 p 1 : U U I D > l i 3 I T s m s G Q w W < / d 1 p 1 : U U I D > < d 1 p 1 : _ c o n t e x t C o l l e c t i o n s > < d 2 : K e y V a l u e O f a n y T y p e C o m p o n e n t C o l l e c t i o n O f a n y T y p e g W H h t R N j > < d 2 : K e y   z : R e f = " i 5 " / > < d 2 : V a l u e   z : I d = " i 2 1 " > < d 1 p 1 : U U I D > W r g g p O m v Z 1 x a < / d 1 p 1 : U U I D > < d 1 p 1 : _ e l e m e n t s > < d 2 : a n y T y p e   z : I d = " i 2 2 "   i : t y p e = " d 1 p 1 : V a r i a b l e " > < d 1 p 1 : N a m e > F i N O z H P B S L H 1 x 1 < / d 1 p 1 : N a m e > < d 1 p 1 : O b j e c t T y p e > V a r i a b l e < / d 1 p 1 : O b j e c t T y p e > < d 1 p 1 : P a r e n t   z : R e f = " i 1 4 " / > < d 1 p 1 : U U I D > c O 4 C B p M 1 R n c s < / d 1 p 1 : U U I D > < d 1 p 1 : C o n t a i n e r   z : R e f = " i 2 0 " / > < d 1 p 1 : _ l a b e l s > < d 2 : K e y V a l u e O f s t r i n g a n y T y p e > < d 2 : K e y > L a b e l < / d 2 : K e y > < d 2 : V a l u e   z : I d = " i 2 3 "   i : t y p e = " d 1 p 1 : L a b e l " > < d 1 p 1 : P a r e n t   z : R e f = " i 2 2 " / > < d 1 p 1 : U U I D > u E x s N v j P c G 3 I 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 F i N O z H P B S L H 1 x 1 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4 "   i : t y p e = " d 1 p 1 : E l e m e n t s " > < d 1 p 1 : P a r e n t   z : R e f = " i 2 2 " / > < d 1 p 1 : U U I D > Y X w H D j a s I 9 H H < / d 1 p 1 : U U I D > < d 1 p 1 : _ c o n t e x t C o l l e c t i o n s > < d 2 : K e y V a l u e O f a n y T y p e C o m p o n e n t C o l l e c t i o n O f a n y T y p e g W H h t R N j > < d 2 : K e y   z : R e f = " i 5 " / > < d 2 : V a l u e   z : I d = " i 2 5 " > < d 1 p 1 : U U I D > G 2 5 v H N T i Y W v B < / d 1 p 1 : U U I D > < d 1 p 1 : _ e l e m e n t s > < d 2 : a n y T y p e   z : I d = " i 2 6 "   i : t y p e = " d 1 p 1 : E l e m e n t " > < d 1 p 1 : N a m e > T o t a l & a m p ; 3 2 ; R & a m p ; 2 3 3 ; g i o n < / d 1 p 1 : N a m e > < d 1 p 1 : O b j e c t T y p e > E l e m e n t < / d 1 p 1 : O b j e c t T y p e > < d 1 p 1 : P a r e n t   z : R e f = " i 2 2 " / > < d 1 p 1 : U U I D > N r C f t 6 y 1 e P c l < / d 1 p 1 : U U I D > < d 1 p 1 : _ p r o p e r t i e s   z : I d = " i 2 7 "   i : t y p e = " d 1 p 1 : M D M P r o p e r t i e s " > < d 1 p 1 : P a r e n t   z : R e f = " i 2 6 " / > < d 1 p 1 : U U I D > h L Q I X J F u V I q X < / d 1 p 1 : U U I D > < d 1 p 1 : _ c o n t e x t C o l l e c t i o n s > < d 2 : K e y V a l u e O f a n y T y p e C o m p o n e n t C o l l e c t i o n O f a n y T y p e g W H h t R N j > < d 2 : K e y   z : R e f = " i 5 " / > < d 2 : V a l u e   z : I d = " i 2 8 " > < d 1 p 1 : U U I D > p 0 D N 4 j 1 H 8 A z 7 < / d 1 p 1 : U U I D > < d 1 p 1 : _ e l e m e n t s > < d 2 : a n y T y p e   z : I d = " i 2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6 " / > < d 1 p 1 : U U I D > k l m j m o w 9 a P L O < / d 1 p 1 : U U I D > < d 1 p 1 : C o n t a i n e r   z : R e f = " i 2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6 y Q T X T g V 3 p V ? A u v e r g n e R h o n e A l p e s ! R 6 C 4 : R 6 C 5 / V e Z n 9 O 1 X J L r i ? A u v e r g n e R h o n e A l p e s ! R 1 9 C 4 : R 1 9 C 5 / R g t 2 b M I 4 o 4 d 9 ? A u v e r g n e R h o n e A l p e s ! R 3 3 C 4 : R 3 3 C 5 / Z Z A K 5 c 8 A y 3 T e ? A u v e r g n e R h o n e A l p e s ! R 5 9 C 4 : R 5 9 C 5 / M o X q j F W B O t 8 s ? A u v e r g n e R h o n e A l p e s ! R 8 6 C 4 : R 8 6 C 5 / P G k u H 2 r p M 3 Q q ? A u v e r g n e R h o n e A l p e s ! R 1 1 2 C 4 : R 1 1 2 C 5 / P d 0 x O b 1 L y h X v ? A u v e r g n e R h o n e A l p e s ! R 1 2 8 C 4 : R 1 2 8 C 5 / A q E a W 5 C L n 2 T d ? A u v e r g n e R h o n e A l p e s ! R 1 4 2 C 4 : R 1 4 2 C 5 / a W o w 9 H B c z a K f ? A u v e r g n e R h o n e A l p e s ! R 1 5 9 C 4 / k Q Y W Y 5 0 A Z 5 n 8 ? A u v e r g n e R h o n e A l p e s ! R 4 1 9 C 4 / T I j A 8 a j Q c 8 o X ? A u v e r g n e R h o n e A l p e s ! R 6 7 8 C 4 : R 6 7 8 C 5 / q q t t j D m H 4 j y Y ? A u v e r g n e R h o n e A l p e s ! R 8 8 1 C 4 : R 8 8 1 C 5 / a q K R O M 4 1 G 1 o H ? A u v e r g n e R h o n e A l p e s ! R 1 0 8 3 C 4 : R 1 0 8 3 C 5 / u t J N N G E H d 6 3 3 ? A u v e r g n e R h o n e A l p e s ! R 1 0 9 6 C 4 : R 1 0 9 6 C 5 / F 3 W E i 1 H J T K p s ? A u v e r g n e R h o n e A l p e s ! R 1 1 1 8 C 4 : R 1 1 1 8 C 5 / Z P J P t n 7 O 1 P 9 a ? A u v e r g n e R h o n e A l p e s ! R 1 1 3 7 C 4 : R 1 1 3 7 C 5 / n k K 2 o S S f g n a g ? A u v e r g n e R h o n e A l p e s ! R 1 1 5 1 C 4 : R 1 1 5 1 C 5 / J r P n 2 y Y u 6 8 3 n ? A u v e r g n e R h o n e A l p e s ! R 1 1 6 5 C 4 : R 1 1 6 5 C 5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" / > < d 1 p 1 : _ l a b e l s > < d 2 : K e y V a l u e O f s t r i n g a n y T y p e > < d 2 : K e y > L a b e l < / d 2 : K e y > < d 2 : V a l u e   z : I d = " i 3 0 "   i : t y p e = " d 1 p 1 : L a b e l " > < d 1 p 1 : P a r e n t   z : R e f = " i 2 6 " / > < d 1 p 1 : U U I D > k E g g T B o 2 Z U L k 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 T o t a l   R � g i o n 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3 1 "   i : t y p e = " d 1 p 1 : E l e m e n t " > < d 1 p 1 : N a m e > T y p e & a m p ; 3 2 ; d & a m p ; 3 9 ; & a m p ; 2 3 3 ; t a b l i s s e m e n t < / d 1 p 1 : N a m e > < d 1 p 1 : O b j e c t T y p e > E l e m e n t < / d 1 p 1 : O b j e c t T y p e > < d 1 p 1 : P a r e n t   z : R e f = " i 2 2 " / > < d 1 p 1 : U U I D > l 2 L o Y f 4 F E P y N < / d 1 p 1 : U U I D > < d 1 p 1 : _ p r o p e r t i e s   z : I d = " i 3 2 "   i : t y p e = " d 1 p 1 : M D M P r o p e r t i e s " > < d 1 p 1 : P a r e n t   z : R e f = " i 3 1 " / > < d 1 p 1 : U U I D > g F e 4 P z z o X S a x < / d 1 p 1 : U U I D > < d 1 p 1 : _ c o n t e x t C o l l e c t i o n s > < d 2 : K e y V a l u e O f a n y T y p e C o m p o n e n t C o l l e c t i o n O f a n y T y p e g W H h t R N j > < d 2 : K e y   z : R e f = " i 5 " / > < d 2 : V a l u e   z : I d = " i 3 3 " > < d 1 p 1 : U U I D > b h H r X r 6 j p 0 f V < / d 1 p 1 : U U I D > < d 1 p 1 : _ e l e m e n t s > < d 2 : a n y T y p e   z : I d = " i 3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1 " / > < d 1 p 1 : U U I D > o x 4 O q Q A F K K 6 h < / d 1 p 1 : U U I D > < d 1 p 1 : C o n t a i n e r   z : R e f = " i 3 2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6 y Q T X T g V 3 p V ? A u v e r g n e R h o n e A l p e s ! R 5 C 6 : R 5 C 1 7 / V e Z n 9 O 1 X J L r i ? A u v e r g n e R h o n e A l p e s ! R 1 8 C 6 : R 1 8 C 1 7 / R g t 2 b M I 4 o 4 d 9 ? A u v e r g n e R h o n e A l p e s ! R 3 2 C 6 : R 3 2 C 1 7 / Z Z A K 5 c 8 A y 3 T e ? A u v e r g n e R h o n e A l p e s ! R 5 8 C 6 : R 5 8 C 1 7 / M o X q j F W B O t 8 s ? A u v e r g n e R h o n e A l p e s ! R 8 5 C 6 : R 8 5 C 1 7 / P G k u H 2 r p M 3 Q q ? A u v e r g n e R h o n e A l p e s ! R 1 1 1 C 6 : R 1 1 1 C 1 7 / P d 0 x O b 1 L y h X v ? A u v e r g n e R h o n e A l p e s ! R 1 2 7 C 6 : R 1 2 7 C 1 7 / A q E a W 5 C L n 2 T d ? A u v e r g n e R h o n e A l p e s ! R 1 4 1 C 6 : R 1 4 1 C 1 7 / a W o w 9 H B c z a K f ? A u v e r g n e R h o n e A l p e s ! R 1 5 8 C 5 : R 1 5 8 C 1 0 / k Q Y W Y 5 0 A Z 5 n 8 ? A u v e r g n e R h o n e A l p e s ! R 4 1 8 C 5 : R 4 1 8 C 1 0 / T I j A 8 a j Q c 8 o X ? A u v e r g n e R h o n e A l p e s ! R 6 7 7 C 6 : R 6 7 7 C 1 7 / q q t t j D m H 4 j y Y ? A u v e r g n e R h o n e A l p e s ! R 8 8 0 C 6 : R 8 8 0 C 1 7 / a q K R O M 4 1 G 1 o H ? A u v e r g n e R h o n e A l p e s ! R 1 0 8 2 C 6 : R 1 0 8 2 C 1 7 / u t J N N G E H d 6 3 3 ? A u v e r g n e R h o n e A l p e s ! R 1 0 9 5 C 6 : R 1 0 9 5 C 1 7 / F 3 W E i 1 H J T K p s ? A u v e r g n e R h o n e A l p e s ! R 1 1 1 7 C 6 : R 1 1 1 7 C 1 7 / Z P J P t n 7 O 1 P 9 a ? A u v e r g n e R h o n e A l p e s ! R 1 1 3 6 C 6 : R 1 1 3 6 C 1 7 / n k K 2 o S S f g n a g ? A u v e r g n e R h o n e A l p e s ! R 1 1 5 0 C 6 : R 1 1 5 0 C 1 7 / J r P n 2 y Y u 6 8 3 n ? A u v e r g n e R h o n e A l p e s ! R 1 1 6 4 C 6 : R 1 1 6 4 C 1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" / > < d 1 p 1 : _ l a b e l s > < d 2 : K e y V a l u e O f s t r i n g a n y T y p e > < d 2 : K e y > L a b e l < / d 2 : K e y > < d 2 : V a l u e   z : I d = " i 3 5 "   i : t y p e = " d 1 p 1 : L a b e l " > < d 1 p 1 : P a r e n t   z : R e f = " i 3 1 " / > < d 1 p 1 : U U I D > r n J z 1 W c d R S n l 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 T y p e   d ' � t a b l i s s e m e n t 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3 6 "   i : t y p e = " d 1 p 1 : E l e m e n t s " > < d 1 p 1 : P a r e n t   z : R e f = " i 3 1 " / > < d 1 p 1 : U U I D > M c 6 G h v Y X V e X P < / d 1 p 1 : U U I D > < d 1 p 1 : _ c o n t e x t C o l l e c t i o n s > < d 2 : K e y V a l u e O f a n y T y p e C o m p o n e n t C o l l e c t i o n O f a n y T y p e g W H h t R N j > < d 2 : K e y   z : R e f = " i 5 " / > < d 2 : V a l u e   z : I d = " i 3 7 " > < d 1 p 1 : U U I D > M K 1 f D X d v H 3 Z 6 < / d 1 p 1 : U U I D > < d 1 p 1 : _ e l e m e n t s > < d 2 : a n y T y p e   z : I d = " i 3 8 "   i : t y p e = " d 1 p 1 : E l e m e n t " > < d 1 p 1 : N a m e > T y p e & a m p ; 3 2 ; d & a m p ; 3 9 ; & a m p ; 2 3 3 ; t a b l i s s e m e n t _ C H R & a m p ; 4 0 ; U & a m p ; 4 1 ; < / d 1 p 1 : N a m e > < d 1 p 1 : O b j e c t T y p e > E l e m e n t < / d 1 p 1 : O b j e c t T y p e > < d 1 p 1 : P a r e n t   z : R e f = " i 3 1 " / > < d 1 p 1 : U U I D > c z i U 1 a 1 Z V i o W < / d 1 p 1 : U U I D > < d 1 p 1 : _ p r o p e r t i e s   z : I d = " i 3 9 "   i : t y p e = " d 1 p 1 : M D M P r o p e r t i e s " > < d 1 p 1 : P a r e n t   z : R e f = " i 3 8 " / > < d 1 p 1 : U U I D > I 1 u l a h 2 a J 9 h q < / d 1 p 1 : U U I D > < d 1 p 1 : _ c o n t e x t C o l l e c t i o n s > < d 2 : K e y V a l u e O f a n y T y p e C o m p o n e n t C o l l e c t i o n O f a n y T y p e g W H h t R N j > < d 2 : K e y   z : R e f = " i 5 " / > < d 2 : V a l u e   z : I d = " i 4 0 " > < d 1 p 1 : U U I D > h o L R q 2 x y l I I d < / d 1 p 1 : U U I D > < d 1 p 1 : _ e l e m e n t s > < d 2 : a n y T y p e   z : I d = " i 4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8 " / > < d 1 p 1 : U U I D > u k 8 G S V m W k k h g < / d 1 p 1 : U U I D > < d 1 p 1 : C o n t a i n e r   z : R e f = " i 3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6 : R 6 C 7 / V e Z n 9 O 1 X J L r i ? A u v e r g n e R h o n e A l p e s ! R 1 9 C 6 : R 1 9 C 7 / R g t 2 b M I 4 o 4 d 9 ? A u v e r g n e R h o n e A l p e s ! R 3 3 C 6 : R 3 3 C 7 / Z Z A K 5 c 8 A y 3 T e ? A u v e r g n e R h o n e A l p e s ! R 5 9 C 6 : R 5 9 C 7 / M o X q j F W B O t 8 s ? A u v e r g n e R h o n e A l p e s ! R 8 6 C 6 : R 8 6 C 7 / P G k u H 2 r p M 3 Q q ? A u v e r g n e R h o n e A l p e s ! R 1 1 2 C 6 : R 1 1 2 C 7 / P d 0 x O b 1 L y h X v ? A u v e r g n e R h o n e A l p e s ! R 1 2 8 C 6 : R 1 2 8 C 7 / A q E a W 5 C L n 2 T d ? A u v e r g n e R h o n e A l p e s ! R 1 4 2 C 6 : R 1 4 2 C 7 / a W o w 9 H B c z a K f ? A u v e r g n e R h o n e A l p e s ! R 1 5 9 C 5 / k Q Y W Y 5 0 A Z 5 n 8 ? A u v e r g n e R h o n e A l p e s ! R 4 1 9 C 5 / T I j A 8 a j Q c 8 o X ? A u v e r g n e R h o n e A l p e s ! R 6 7 8 C 6 : R 6 7 8 C 7 / q q t t j D m H 4 j y Y ? A u v e r g n e R h o n e A l p e s ! R 8 8 1 C 6 : R 8 8 1 C 7 / a q K R O M 4 1 G 1 o H ? A u v e r g n e R h o n e A l p e s ! R 1 0 8 3 C 6 : R 1 0 8 3 C 7 / u t J N N G E H d 6 3 3 ? A u v e r g n e R h o n e A l p e s ! R 1 0 9 6 C 6 : R 1 0 9 6 C 7 / F 3 W E i 1 H J T K p s ? A u v e r g n e R h o n e A l p e s ! R 1 1 1 8 C 6 : R 1 1 1 8 C 7 / Z P J P t n 7 O 1 P 9 a ? A u v e r g n e R h o n e A l p e s ! R 1 1 3 7 C 6 : R 1 1 3 7 C 7 / n k K 2 o S S f g n a g ? A u v e r g n e R h o n e A l p e s ! R 1 1 5 1 C 6 : R 1 1 5 1 C 7 / J r P n 2 y Y u 6 8 3 n ? A u v e r g n e R h o n e A l p e s ! R 1 1 6 5 C 6 : R 1 1 6 5 C 7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6 " / > < d 1 p 1 : _ l a b e l s > < d 2 : K e y V a l u e O f s t r i n g a n y T y p e > < d 2 : K e y > L a b e l < / d 2 : K e y > < d 2 : V a l u e   z : I d = " i 4 2 "   i : t y p e = " d 1 p 1 : L a b e l " > < d 1 p 1 : P a r e n t   z : R e f = " i 3 8 " / > < d 1 p 1 : U U I D > p I m 1 a N P s h h u l 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 T y p e   d ' � t a b l i s s e m e n t   -   C H R ( U ) 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4 3 "   i : t y p e = " d 1 p 1 : E l e m e n t " > < d 1 p 1 : N a m e > T y p e & a m p ; 3 2 ; d & a m p ; 3 9 ; & a m p ; 2 3 3 ; t a b l i s s e m e n t _ C H < / d 1 p 1 : N a m e > < d 1 p 1 : O b j e c t T y p e > E l e m e n t < / d 1 p 1 : O b j e c t T y p e > < d 1 p 1 : P a r e n t   z : R e f = " i 3 1 " / > < d 1 p 1 : U U I D > W s O 0 1 e H M 7 M c 7 < / d 1 p 1 : U U I D > < d 1 p 1 : _ p r o p e r t i e s   z : I d = " i 4 4 "   i : t y p e = " d 1 p 1 : M D M P r o p e r t i e s " > < d 1 p 1 : P a r e n t   z : R e f = " i 4 3 " / > < d 1 p 1 : U U I D > x V I H 8 E M x P P l C < / d 1 p 1 : U U I D > < d 1 p 1 : _ c o n t e x t C o l l e c t i o n s > < d 2 : K e y V a l u e O f a n y T y p e C o m p o n e n t C o l l e c t i o n O f a n y T y p e g W H h t R N j > < d 2 : K e y   z : R e f = " i 5 " / > < d 2 : V a l u e   z : I d = " i 4 5 " > < d 1 p 1 : U U I D > E t Z S X I 5 B t Q s 0 < / d 1 p 1 : U U I D > < d 1 p 1 : _ e l e m e n t s > < d 2 : a n y T y p e   z : I d = " i 4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4 3 " / > < d 1 p 1 : U U I D > c v I y Y K F D G q U U < / d 1 p 1 : U U I D > < d 1 p 1 : C o n t a i n e r   z : R e f = " i 4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8 : R 6 C 9 / V e Z n 9 O 1 X J L r i ? A u v e r g n e R h o n e A l p e s ! R 1 9 C 8 : R 1 9 C 9 / R g t 2 b M I 4 o 4 d 9 ? A u v e r g n e R h o n e A l p e s ! R 3 3 C 8 : R 3 3 C 9 / Z Z A K 5 c 8 A y 3 T e ? A u v e r g n e R h o n e A l p e s ! R 5 9 C 8 : R 5 9 C 9 / M o X q j F W B O t 8 s ? A u v e r g n e R h o n e A l p e s ! R 8 6 C 8 : R 8 6 C 9 / P G k u H 2 r p M 3 Q q ? A u v e r g n e R h o n e A l p e s ! R 1 1 2 C 8 : R 1 1 2 C 9 / P d 0 x O b 1 L y h X v ? A u v e r g n e R h o n e A l p e s ! R 1 2 8 C 8 : R 1 2 8 C 9 / A q E a W 5 C L n 2 T d ? A u v e r g n e R h o n e A l p e s ! R 1 4 2 C 8 : R 1 4 2 C 9 / a W o w 9 H B c z a K f ? A u v e r g n e R h o n e A l p e s ! R 1 5 9 C 6 / k Q Y W Y 5 0 A Z 5 n 8 ? A u v e r g n e R h o n e A l p e s ! R 4 1 9 C 6 / T I j A 8 a j Q c 8 o X ? A u v e r g n e R h o n e A l p e s ! R 6 7 8 C 8 : R 6 7 8 C 9 / q q t t j D m H 4 j y Y ? A u v e r g n e R h o n e A l p e s ! R 8 8 1 C 8 : R 8 8 1 C 9 / a q K R O M 4 1 G 1 o H ? A u v e r g n e R h o n e A l p e s ! R 1 0 8 3 C 8 : R 1 0 8 3 C 9 / u t J N N G E H d 6 3 3 ? A u v e r g n e R h o n e A l p e s ! R 1 0 9 6 C 8 : R 1 0 9 6 C 9 / F 3 W E i 1 H J T K p s ? A u v e r g n e R h o n e A l p e s ! R 1 1 1 8 C 8 : R 1 1 1 8 C 9 / Z P J P t n 7 O 1 P 9 a ? A u v e r g n e R h o n e A l p e s ! R 1 1 3 7 C 8 : R 1 1 3 7 C 9 / n k K 2 o S S f g n a g ? A u v e r g n e R h o n e A l p e s ! R 1 1 5 1 C 8 : R 1 1 5 1 C 9 / J r P n 2 y Y u 6 8 3 n ? A u v e r g n e R h o n e A l p e s ! R 1 1 6 5 C 8 : R 1 1 6 5 C 9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6 " / > < d 1 p 1 : _ l a b e l s > < d 2 : K e y V a l u e O f s t r i n g a n y T y p e > < d 2 : K e y > L a b e l < / d 2 : K e y > < d 2 : V a l u e   z : I d = " i 4 7 "   i : t y p e = " d 1 p 1 : L a b e l " > < d 1 p 1 : P a r e n t   z : R e f = " i 4 3 " / > < d 1 p 1 : U U I D > U R D u F D E m r p u f 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 T y p e   d ' � t a b l i s s e m e n t   -   C H 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4 8 "   i : t y p e = " d 1 p 1 : E l e m e n t " > < d 1 p 1 : N a m e > T y p e & a m p ; 3 2 ; d & a m p ; 3 9 ; & a m p ; 2 3 3 ; t a b l i s s e m e n t _ C H S < / d 1 p 1 : N a m e > < d 1 p 1 : O b j e c t T y p e > E l e m e n t < / d 1 p 1 : O b j e c t T y p e > < d 1 p 1 : P a r e n t   z : R e f = " i 3 1 " / > < d 1 p 1 : U U I D > r h R z Z K Z f u 2 K s < / d 1 p 1 : U U I D > < d 1 p 1 : _ p r o p e r t i e s   z : I d = " i 4 9 "   i : t y p e = " d 1 p 1 : M D M P r o p e r t i e s " > < d 1 p 1 : P a r e n t   z : R e f = " i 4 8 " / > < d 1 p 1 : U U I D > m p 0 g 6 V N p 9 6 B j < / d 1 p 1 : U U I D > < d 1 p 1 : _ c o n t e x t C o l l e c t i o n s > < d 2 : K e y V a l u e O f a n y T y p e C o m p o n e n t C o l l e c t i o n O f a n y T y p e g W H h t R N j > < d 2 : K e y   z : R e f = " i 5 " / > < d 2 : V a l u e   z : I d = " i 5 0 " > < d 1 p 1 : U U I D > w U 8 c o g x r o S k N < / d 1 p 1 : U U I D > < d 1 p 1 : _ e l e m e n t s > < d 2 : a n y T y p e   z : I d = " i 5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4 8 " / > < d 1 p 1 : U U I D > x Y Z F J h 5 Z Z F i t < / d 1 p 1 : U U I D > < d 1 p 1 : C o n t a i n e r   z : R e f = " i 4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1 0 : R 6 C 1 1 / V e Z n 9 O 1 X J L r i ? A u v e r g n e R h o n e A l p e s ! R 1 9 C 1 0 : R 1 9 C 1 1 / R g t 2 b M I 4 o 4 d 9 ? A u v e r g n e R h o n e A l p e s ! R 3 3 C 1 0 : R 3 3 C 1 1 / Z Z A K 5 c 8 A y 3 T e ? A u v e r g n e R h o n e A l p e s ! R 5 9 C 1 0 : R 5 9 C 1 1 / M o X q j F W B O t 8 s ? A u v e r g n e R h o n e A l p e s ! R 8 6 C 1 0 : R 8 6 C 1 1 / P G k u H 2 r p M 3 Q q ? A u v e r g n e R h o n e A l p e s ! R 1 1 2 C 1 0 : R 1 1 2 C 1 1 / P d 0 x O b 1 L y h X v ? A u v e r g n e R h o n e A l p e s ! R 1 2 8 C 1 0 : R 1 2 8 C 1 1 / A q E a W 5 C L n 2 T d ? A u v e r g n e R h o n e A l p e s ! R 1 4 2 C 1 0 : R 1 4 2 C 1 1 / a W o w 9 H B c z a K f ? A u v e r g n e R h o n e A l p e s ! R 1 5 9 C 7 / k Q Y W Y 5 0 A Z 5 n 8 ? A u v e r g n e R h o n e A l p e s ! R 4 1 9 C 7 / T I j A 8 a j Q c 8 o X ? A u v e r g n e R h o n e A l p e s ! R 6 7 8 C 1 0 : R 6 7 8 C 1 1 / q q t t j D m H 4 j y Y ? A u v e r g n e R h o n e A l p e s ! R 8 8 1 C 1 0 : R 8 8 1 C 1 1 / a q K R O M 4 1 G 1 o H ? A u v e r g n e R h o n e A l p e s ! R 1 0 8 3 C 1 0 : R 1 0 8 3 C 1 1 / u t J N N G E H d 6 3 3 ? A u v e r g n e R h o n e A l p e s ! R 1 0 9 6 C 1 0 : R 1 0 9 6 C 1 1 / F 3 W E i 1 H J T K p s ? A u v e r g n e R h o n e A l p e s ! R 1 1 1 8 C 1 0 : R 1 1 1 8 C 1 1 / Z P J P t n 7 O 1 P 9 a ? A u v e r g n e R h o n e A l p e s ! R 1 1 3 7 C 1 0 : R 1 1 3 7 C 1 1 / n k K 2 o S S f g n a g ? A u v e r g n e R h o n e A l p e s ! R 1 1 5 1 C 1 0 : R 1 1 5 1 C 1 1 / J r P n 2 y Y u 6 8 3 n ? A u v e r g n e R h o n e A l p e s ! R 1 1 6 5 C 1 0 : R 1 1 6 5 C 1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6 " / > < d 1 p 1 : _ l a b e l s > < d 2 : K e y V a l u e O f s t r i n g a n y T y p e > < d 2 : K e y > L a b e l < / d 2 : K e y > < d 2 : V a l u e   z : I d = " i 5 2 "   i : t y p e = " d 1 p 1 : L a b e l " > < d 1 p 1 : P a r e n t   z : R e f = " i 4 8 " / > < d 1 p 1 : U U I D > t B 5 9 T B k h G W w k 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 T y p e   d ' � t a b l i s s e m e n t   -   C H S 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5 3 "   i : t y p e = " d 1 p 1 : E l e m e n t " > < d 1 p 1 : N a m e > T y p e & a m p ; 3 2 ; d & a m p ; 3 9 ; & a m p ; 2 3 3 ; t a b l i s s e m e n t _ E H P A D < / d 1 p 1 : N a m e > < d 1 p 1 : O b j e c t T y p e > E l e m e n t < / d 1 p 1 : O b j e c t T y p e > < d 1 p 1 : P a r e n t   z : R e f = " i 3 1 " / > < d 1 p 1 : U U I D > y R P j 1 U G w M I K B < / d 1 p 1 : U U I D > < d 1 p 1 : _ p r o p e r t i e s   z : I d = " i 5 4 "   i : t y p e = " d 1 p 1 : M D M P r o p e r t i e s " > < d 1 p 1 : P a r e n t   z : R e f = " i 5 3 " / > < d 1 p 1 : U U I D > Q a E Y D C 1 m u j 1 D < / d 1 p 1 : U U I D > < d 1 p 1 : _ c o n t e x t C o l l e c t i o n s > < d 2 : K e y V a l u e O f a n y T y p e C o m p o n e n t C o l l e c t i o n O f a n y T y p e g W H h t R N j > < d 2 : K e y   z : R e f = " i 5 " / > < d 2 : V a l u e   z : I d = " i 5 5 " > < d 1 p 1 : U U I D > J o Z k 1 o r c F m k i < / d 1 p 1 : U U I D > < d 1 p 1 : _ e l e m e n t s > < d 2 : a n y T y p e   z : I d = " i 5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5 3 " / > < d 1 p 1 : U U I D > w I g c A m J 1 w Q I O < / d 1 p 1 : U U I D > < d 1 p 1 : C o n t a i n e r   z : R e f = " i 5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1 2 : R 6 C 1 3 / V e Z n 9 O 1 X J L r i ? A u v e r g n e R h o n e A l p e s ! R 1 9 C 1 2 : R 1 9 C 1 3 / R g t 2 b M I 4 o 4 d 9 ? A u v e r g n e R h o n e A l p e s ! R 3 3 C 1 2 : R 3 3 C 1 3 / Z Z A K 5 c 8 A y 3 T e ? A u v e r g n e R h o n e A l p e s ! R 5 9 C 1 2 : R 5 9 C 1 3 / M o X q j F W B O t 8 s ? A u v e r g n e R h o n e A l p e s ! R 8 6 C 1 2 : R 8 6 C 1 3 / P G k u H 2 r p M 3 Q q ? A u v e r g n e R h o n e A l p e s ! R 1 1 2 C 1 2 : R 1 1 2 C 1 3 / P d 0 x O b 1 L y h X v ? A u v e r g n e R h o n e A l p e s ! R 1 2 8 C 1 2 : R 1 2 8 C 1 3 / A q E a W 5 C L n 2 T d ? A u v e r g n e R h o n e A l p e s ! R 1 4 2 C 1 2 : R 1 4 2 C 1 3 / a W o w 9 H B c z a K f ? A u v e r g n e R h o n e A l p e s ! R 1 5 9 C 8 / k Q Y W Y 5 0 A Z 5 n 8 ? A u v e r g n e R h o n e A l p e s ! R 4 1 9 C 8 / T I j A 8 a j Q c 8 o X ? A u v e r g n e R h o n e A l p e s ! R 6 7 8 C 1 2 : R 6 7 8 C 1 3 / q q t t j D m H 4 j y Y ? A u v e r g n e R h o n e A l p e s ! R 8 8 1 C 1 2 : R 8 8 1 C 1 3 / a q K R O M 4 1 G 1 o H ? A u v e r g n e R h o n e A l p e s ! R 1 0 8 3 C 1 2 : R 1 0 8 3 C 1 3 / u t J N N G E H d 6 3 3 ? A u v e r g n e R h o n e A l p e s ! R 1 0 9 6 C 1 2 : R 1 0 9 6 C 1 3 / F 3 W E i 1 H J T K p s ? A u v e r g n e R h o n e A l p e s ! R 1 1 1 8 C 1 2 : R 1 1 1 8 C 1 3 / Z P J P t n 7 O 1 P 9 a ? A u v e r g n e R h o n e A l p e s ! R 1 1 3 7 C 1 2 : R 1 1 3 7 C 1 3 / n k K 2 o S S f g n a g ? A u v e r g n e R h o n e A l p e s ! R 1 1 5 1 C 1 2 : R 1 1 5 1 C 1 3 / J r P n 2 y Y u 6 8 3 n ? A u v e r g n e R h o n e A l p e s ! R 1 1 6 5 C 1 2 : R 1 1 6 5 C 1 3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6 " / > < d 1 p 1 : _ l a b e l s > < d 2 : K e y V a l u e O f s t r i n g a n y T y p e > < d 2 : K e y > L a b e l < / d 2 : K e y > < d 2 : V a l u e   z : I d = " i 5 7 "   i : t y p e = " d 1 p 1 : L a b e l " > < d 1 p 1 : P a r e n t   z : R e f = " i 5 3 " / > < d 1 p 1 : U U I D > F H I H 3 B Y u 1 3 S D 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 T y p e   d ' � t a b l i s s e m e n t   -   E H P A D 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5 8 "   i : t y p e = " d 1 p 1 : E l e m e n t " > < d 1 p 1 : N a m e > T y p e & a m p ; 3 2 ; d & a m p ; 3 9 ; & a m p ; 2 3 3 ; t a b l i s s e m e n t _ H A N D I C A P < / d 1 p 1 : N a m e > < d 1 p 1 : O b j e c t T y p e > E l e m e n t < / d 1 p 1 : O b j e c t T y p e > < d 1 p 1 : P a r e n t   z : R e f = " i 3 1 " / > < d 1 p 1 : U U I D > T M W 6 G z 2 c V 4 W E < / d 1 p 1 : U U I D > < d 1 p 1 : _ p r o p e r t i e s   z : I d = " i 5 9 "   i : t y p e = " d 1 p 1 : M D M P r o p e r t i e s " > < d 1 p 1 : P a r e n t   z : R e f = " i 5 8 " / > < d 1 p 1 : U U I D > W Z n m b 7 e X g V 3 f < / d 1 p 1 : U U I D > < d 1 p 1 : _ c o n t e x t C o l l e c t i o n s > < d 2 : K e y V a l u e O f a n y T y p e C o m p o n e n t C o l l e c t i o n O f a n y T y p e g W H h t R N j > < d 2 : K e y   z : R e f = " i 5 " / > < d 2 : V a l u e   z : I d = " i 6 0 " > < d 1 p 1 : U U I D > G V h w Z G n s 1 h c 4 < / d 1 p 1 : U U I D > < d 1 p 1 : _ e l e m e n t s > < d 2 : a n y T y p e   z : I d = " i 6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5 8 " / > < d 1 p 1 : U U I D > b Y m H a C S 5 g K J e < / d 1 p 1 : U U I D > < d 1 p 1 : C o n t a i n e r   z : R e f = " i 5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1 4 : R 6 C 1 5 / V e Z n 9 O 1 X J L r i ? A u v e r g n e R h o n e A l p e s ! R 1 9 C 1 4 : R 1 9 C 1 5 / R g t 2 b M I 4 o 4 d 9 ? A u v e r g n e R h o n e A l p e s ! R 3 3 C 1 4 : R 3 3 C 1 5 / Z Z A K 5 c 8 A y 3 T e ? A u v e r g n e R h o n e A l p e s ! R 5 9 C 1 4 : R 5 9 C 1 5 / M o X q j F W B O t 8 s ? A u v e r g n e R h o n e A l p e s ! R 8 6 C 1 4 : R 8 6 C 1 5 / P G k u H 2 r p M 3 Q q ? A u v e r g n e R h o n e A l p e s ! R 1 1 2 C 1 4 : R 1 1 2 C 1 5 / P d 0 x O b 1 L y h X v ? A u v e r g n e R h o n e A l p e s ! R 1 2 8 C 1 4 : R 1 2 8 C 1 5 / A q E a W 5 C L n 2 T d ? A u v e r g n e R h o n e A l p e s ! R 1 4 2 C 1 4 : R 1 4 2 C 1 5 / a W o w 9 H B c z a K f ? A u v e r g n e R h o n e A l p e s ! R 1 5 9 C 9 / k Q Y W Y 5 0 A Z 5 n 8 ? A u v e r g n e R h o n e A l p e s ! R 4 1 9 C 9 / T I j A 8 a j Q c 8 o X ? A u v e r g n e R h o n e A l p e s ! R 6 7 8 C 1 4 : R 6 7 8 C 1 5 / q q t t j D m H 4 j y Y ? A u v e r g n e R h o n e A l p e s ! R 8 8 1 C 1 4 : R 8 8 1 C 1 5 / a q K R O M 4 1 G 1 o H ? A u v e r g n e R h o n e A l p e s ! R 1 0 8 3 C 1 4 : R 1 0 8 3 C 1 5 / u t J N N G E H d 6 3 3 ? A u v e r g n e R h o n e A l p e s ! R 1 0 9 6 C 1 4 : R 1 0 9 6 C 1 5 / F 3 W E i 1 H J T K p s ? A u v e r g n e R h o n e A l p e s ! R 1 1 1 8 C 1 4 : R 1 1 1 8 C 1 5 / Z P J P t n 7 O 1 P 9 a ? A u v e r g n e R h o n e A l p e s ! R 1 1 3 7 C 1 4 : R 1 1 3 7 C 1 5 / n k K 2 o S S f g n a g ? A u v e r g n e R h o n e A l p e s ! R 1 1 5 1 C 1 4 : R 1 1 5 1 C 1 5 / J r P n 2 y Y u 6 8 3 n ? A u v e r g n e R h o n e A l p e s ! R 1 1 6 5 C 1 4 : R 1 1 6 5 C 1 5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6 " / > < d 1 p 1 : _ l a b e l s > < d 2 : K e y V a l u e O f s t r i n g a n y T y p e > < d 2 : K e y > L a b e l < / d 2 : K e y > < d 2 : V a l u e   z : I d = " i 6 2 "   i : t y p e = " d 1 p 1 : L a b e l " > < d 1 p 1 : P a r e n t   z : R e f = " i 5 8 " / > < d 1 p 1 : U U I D > X F M y B t O M v D 3 J 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 T y p e   d ' � t a b l i s s e m e n t   -   H A N D I C A P 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3 "   i : t y p e = " d 1 p 1 : E l e m e n t " > < d 1 p 1 : N a m e > T y p e & a m p ; 3 2 ; d & a m p ; 3 9 ; & a m p ; 2 3 3 ; t a b l i s s e m e n t _ E N F A N C E & a m p ; 4 5 ; F A M I L L E < / d 1 p 1 : N a m e > < d 1 p 1 : O b j e c t T y p e > E l e m e n t < / d 1 p 1 : O b j e c t T y p e > < d 1 p 1 : P a r e n t   z : R e f = " i 3 1 " / > < d 1 p 1 : U U I D > m A n 8 e d 8 S 5 T 3 6 < / d 1 p 1 : U U I D > < d 1 p 1 : _ p r o p e r t i e s   z : I d = " i 6 4 "   i : t y p e = " d 1 p 1 : M D M P r o p e r t i e s " > < d 1 p 1 : P a r e n t   z : R e f = " i 6 3 " / > < d 1 p 1 : U U I D > A E A I I M C k P A U p < / d 1 p 1 : U U I D > < d 1 p 1 : _ c o n t e x t C o l l e c t i o n s > < d 2 : K e y V a l u e O f a n y T y p e C o m p o n e n t C o l l e c t i o n O f a n y T y p e g W H h t R N j > < d 2 : K e y   z : R e f = " i 5 " / > < d 2 : V a l u e   z : I d = " i 6 5 " > < d 1 p 1 : U U I D > E Y c q o a Y 4 6 t E D < / d 1 p 1 : U U I D > < d 1 p 1 : _ e l e m e n t s > < d 2 : a n y T y p e   z : I d = " i 6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6 3 " / > < d 1 p 1 : U U I D > S W 7 e D 8 9 7 M C v U < / d 1 p 1 : U U I D > < d 1 p 1 : C o n t a i n e r   z : R e f = " i 6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1 6 : R 6 C 1 7 / V e Z n 9 O 1 X J L r i ? A u v e r g n e R h o n e A l p e s ! R 1 9 C 1 6 : R 1 9 C 1 7 / R g t 2 b M I 4 o 4 d 9 ? A u v e r g n e R h o n e A l p e s ! R 3 3 C 1 6 : R 3 3 C 1 7 / Z Z A K 5 c 8 A y 3 T e ? A u v e r g n e R h o n e A l p e s ! R 5 9 C 1 6 : R 5 9 C 1 7 / M o X q j F W B O t 8 s ? A u v e r g n e R h o n e A l p e s ! R 8 6 C 1 6 : R 8 6 C 1 7 / P G k u H 2 r p M 3 Q q ? A u v e r g n e R h o n e A l p e s ! R 1 1 2 C 1 6 : R 1 1 2 C 1 7 / P d 0 x O b 1 L y h X v ? A u v e r g n e R h o n e A l p e s ! R 1 2 8 C 1 6 : R 1 2 8 C 1 7 / A q E a W 5 C L n 2 T d ? A u v e r g n e R h o n e A l p e s ! R 1 4 2 C 1 6 : R 1 4 2 C 1 7 / a W o w 9 H B c z a K f ? A u v e r g n e R h o n e A l p e s ! R 1 5 9 C 1 0 / k Q Y W Y 5 0 A Z 5 n 8 ? A u v e r g n e R h o n e A l p e s ! R 4 1 9 C 1 0 / T I j A 8 a j Q c 8 o X ? A u v e r g n e R h o n e A l p e s ! R 6 7 8 C 1 6 : R 6 7 8 C 1 7 / q q t t j D m H 4 j y Y ? A u v e r g n e R h o n e A l p e s ! R 8 8 1 C 1 6 : R 8 8 1 C 1 7 / a q K R O M 4 1 G 1 o H ? A u v e r g n e R h o n e A l p e s ! R 1 0 8 3 C 1 6 : R 1 0 8 3 C 1 7 / u t J N N G E H d 6 3 3 ? A u v e r g n e R h o n e A l p e s ! R 1 0 9 6 C 1 6 : R 1 0 9 6 C 1 7 / F 3 W E i 1 H J T K p s ? A u v e r g n e R h o n e A l p e s ! R 1 1 1 8 C 1 6 : R 1 1 1 8 C 1 7 / Z P J P t n 7 O 1 P 9 a ? A u v e r g n e R h o n e A l p e s ! R 1 1 3 7 C 1 6 : R 1 1 3 7 C 1 7 / n k K 2 o S S f g n a g ? A u v e r g n e R h o n e A l p e s ! R 1 1 5 1 C 1 6 : R 1 1 5 1 C 1 7 / J r P n 2 y Y u 6 8 3 n ? A u v e r g n e R h o n e A l p e s ! R 1 1 6 5 C 1 6 : R 1 1 6 5 C 1 7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6 " / > < d 1 p 1 : _ l a b e l s > < d 2 : K e y V a l u e O f s t r i n g a n y T y p e > < d 2 : K e y > L a b e l < / d 2 : K e y > < d 2 : V a l u e   z : I d = " i 6 7 "   i : t y p e = " d 1 p 1 : L a b e l " > < d 1 p 1 : P a r e n t   z : R e f = " i 6 3 " / > < d 1 p 1 : U U I D > d f z C D r V J M P D 2 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 T y p e   d ' � t a b l i s s e m e n t   -   E N F A N C E - F A M I L L E 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 A n a l y s i s S u b h e a d i n g < / d 1 p 1 : T y p e > < / d 2 : a n y T y p e > < d 2 : a n y T y p e   z : I d = " i 6 8 "   i : t y p e = " d 1 p 1 : E l e m e n t " > < d 1 p 1 : N a m e > F a m i l l e & a m p ; 3 2 ; d e & a m p ; 3 2 ; m & a m p ; 2 3 3 ; t i e r < / d 1 p 1 : N a m e > < d 1 p 1 : O b j e c t T y p e > E l e m e n t < / d 1 p 1 : O b j e c t T y p e > < d 1 p 1 : P a r e n t   z : R e f = " i 2 2 " / > < d 1 p 1 : U U I D > U E v s e s Z t E l S 2 < / d 1 p 1 : U U I D > < d 1 p 1 : _ p r o p e r t i e s   z : I d = " i 6 9 "   i : t y p e = " d 1 p 1 : M D M P r o p e r t i e s " > < d 1 p 1 : P a r e n t   z : R e f = " i 6 8 " / > < d 1 p 1 : U U I D > E e j o f 2 p h E 6 B B < / d 1 p 1 : U U I D > < d 1 p 1 : _ c o n t e x t C o l l e c t i o n s > < d 2 : K e y V a l u e O f a n y T y p e C o m p o n e n t C o l l e c t i o n O f a n y T y p e g W H h t R N j > < d 2 : K e y   z : R e f = " i 5 " / > < d 2 : V a l u e   z : I d = " i 7 0 " > < d 1 p 1 : U U I D > e m R F x O h R A 7 w w < / d 1 p 1 : U U I D > < d 1 p 1 : _ e l e m e n t s > < d 2 : a n y T y p e   z : I d = " i 7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6 8 " / > < d 1 p 1 : U U I D > M i h R A W d C n I l J < / d 1 p 1 : U U I D > < d 1 p 1 : C o n t a i n e r   z : R e f = " i 6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6 y Q T X T g V 3 p V ? A u v e r g n e R h o n e A l p e s ! R 5 C 1 8 : R 5 C 3 5 / V e Z n 9 O 1 X J L r i ? A u v e r g n e R h o n e A l p e s ! R 1 8 C 1 8 : R 1 8 C 3 5 / R g t 2 b M I 4 o 4 d 9 ? A u v e r g n e R h o n e A l p e s ! R 3 2 C 1 8 : R 3 2 C 3 5 / Z Z A K 5 c 8 A y 3 T e ? A u v e r g n e R h o n e A l p e s ! R 5 8 C 1 8 : R 5 8 C 3 5 / M o X q j F W B O t 8 s ? A u v e r g n e R h o n e A l p e s ! R 8 5 C 1 8 : R 8 5 C 3 5 / P G k u H 2 r p M 3 Q q ? A u v e r g n e R h o n e A l p e s ! R 1 1 1 C 1 8 : R 1 1 1 C 3 5 / P d 0 x O b 1 L y h X v ? A u v e r g n e R h o n e A l p e s ! R 1 2 7 C 1 8 : R 1 2 7 C 3 5 / A q E a W 5 C L n 2 T d ? A u v e r g n e R h o n e A l p e s ! R 1 4 1 C 1 8 : R 1 4 1 C 3 5 / a W o w 9 H B c z a K f ? A u v e r g n e R h o n e A l p e s ! R 1 5 8 C 1 1 : R 1 5 8 C 1 9 / k Q Y W Y 5 0 A Z 5 n 8 ? A u v e r g n e R h o n e A l p e s ! R 4 1 8 C 1 1 : R 4 1 8 C 1 9 / T I j A 8 a j Q c 8 o X ? A u v e r g n e R h o n e A l p e s ! R 6 7 7 C 1 8 : R 6 7 7 C 3 5 / q q t t j D m H 4 j y Y ? A u v e r g n e R h o n e A l p e s ! R 8 8 0 C 1 8 : R 8 8 0 C 3 5 / a q K R O M 4 1 G 1 o H ? A u v e r g n e R h o n e A l p e s ! R 1 0 8 2 C 1 8 : R 1 0 8 2 C 3 5 / u t J N N G E H d 6 3 3 ? A u v e r g n e R h o n e A l p e s ! R 1 0 9 5 C 1 8 : R 1 0 9 5 C 3 5 / F 3 W E i 1 H J T K p s ? A u v e r g n e R h o n e A l p e s ! R 1 1 1 7 C 1 8 : R 1 1 1 7 C 3 5 / Z P J P t n 7 O 1 P 9 a ? A u v e r g n e R h o n e A l p e s ! R 1 1 3 6 C 1 8 : R 1 1 3 6 C 3 5 / n k K 2 o S S f g n a g ? A u v e r g n e R h o n e A l p e s ! R 1 1 5 0 C 1 8 : R 1 1 5 0 C 3 5 / J r P n 2 y Y u 6 8 3 n ? A u v e r g n e R h o n e A l p e s ! R 1 1 6 4 C 1 8 : R 1 1 6 4 C 3 5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" / > < d 1 p 1 : _ l a b e l s > < d 2 : K e y V a l u e O f s t r i n g a n y T y p e > < d 2 : K e y > L a b e l < / d 2 : K e y > < d 2 : V a l u e   z : I d = " i 7 2 "   i : t y p e = " d 1 p 1 : L a b e l " > < d 1 p 1 : P a r e n t   z : R e f = " i 6 8 " / > < d 1 p 1 : U U I D > R k g i g P D 8 N 7 W b 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 F a m i l l e   d e   m � t i e r 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7 3 "   i : t y p e = " d 1 p 1 : E l e m e n t s " > < d 1 p 1 : P a r e n t   z : R e f = " i 6 8 " / > < d 1 p 1 : U U I D > M h H E p x 0 c j 4 7 w < / d 1 p 1 : U U I D > < d 1 p 1 : _ c o n t e x t C o l l e c t i o n s > < d 2 : K e y V a l u e O f a n y T y p e C o m p o n e n t C o l l e c t i o n O f a n y T y p e g W H h t R N j > < d 2 : K e y   z : R e f = " i 5 " / > < d 2 : V a l u e   z : I d = " i 7 4 " > < d 1 p 1 : U U I D > L e H S i O r L f z d 6 < / d 1 p 1 : U U I D > < d 1 p 1 : _ e l e m e n t s > < d 2 : a n y T y p e   z : I d = " i 7 5 "   i : t y p e = " d 1 p 1 : E l e m e n t " > < d 1 p 1 : N a m e > F a m i l l e & a m p ; 3 2 ; d e & a m p ; 3 2 ; m & a m p ; 2 3 3 ; t i e r _ S o i n s < / d 1 p 1 : N a m e > < d 1 p 1 : O b j e c t T y p e > E l e m e n t < / d 1 p 1 : O b j e c t T y p e > < d 1 p 1 : P a r e n t   z : R e f = " i 6 8 " / > < d 1 p 1 : U U I D > e U D S v 1 S v q r h b < / d 1 p 1 : U U I D > < d 1 p 1 : _ p r o p e r t i e s   z : I d = " i 7 6 "   i : t y p e = " d 1 p 1 : M D M P r o p e r t i e s " > < d 1 p 1 : P a r e n t   z : R e f = " i 7 5 " / > < d 1 p 1 : U U I D > s u a E D i 9 a V 6 3 c < / d 1 p 1 : U U I D > < d 1 p 1 : _ c o n t e x t C o l l e c t i o n s > < d 2 : K e y V a l u e O f a n y T y p e C o m p o n e n t C o l l e c t i o n O f a n y T y p e g W H h t R N j > < d 2 : K e y   z : R e f = " i 5 " / > < d 2 : V a l u e   z : I d = " i 7 7 " > < d 1 p 1 : U U I D > j 3 K 7 g d T I s y Z 6 < / d 1 p 1 : U U I D > < d 1 p 1 : _ e l e m e n t s > < d 2 : a n y T y p e   z : I d = " i 7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7 5 " / > < d 1 p 1 : U U I D > R Y g s e 8 Y c B H O C < / d 1 p 1 : U U I D > < d 1 p 1 : C o n t a i n e r   z : R e f = " i 7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1 8 : R 6 C 1 9 / V e Z n 9 O 1 X J L r i ? A u v e r g n e R h o n e A l p e s ! R 1 9 C 1 8 : R 1 9 C 1 9 / R g t 2 b M I 4 o 4 d 9 ? A u v e r g n e R h o n e A l p e s ! R 3 3 C 1 8 : R 3 3 C 1 9 / Z Z A K 5 c 8 A y 3 T e ? A u v e r g n e R h o n e A l p e s ! R 5 9 C 1 8 : R 5 9 C 1 9 / M o X q j F W B O t 8 s ? A u v e r g n e R h o n e A l p e s ! R 8 6 C 1 8 : R 8 6 C 1 9 / P G k u H 2 r p M 3 Q q ? A u v e r g n e R h o n e A l p e s ! R 1 1 2 C 1 8 : R 1 1 2 C 1 9 / P d 0 x O b 1 L y h X v ? A u v e r g n e R h o n e A l p e s ! R 1 2 8 C 1 8 : R 1 2 8 C 1 9 / A q E a W 5 C L n 2 T d ? A u v e r g n e R h o n e A l p e s ! R 1 4 2 C 1 8 : R 1 4 2 C 1 9 / a W o w 9 H B c z a K f ? A u v e r g n e R h o n e A l p e s ! R 1 5 9 C 1 1 / k Q Y W Y 5 0 A Z 5 n 8 ? A u v e r g n e R h o n e A l p e s ! R 4 1 9 C 1 1 / T I j A 8 a j Q c 8 o X ? A u v e r g n e R h o n e A l p e s ! R 6 7 8 C 1 8 : R 6 7 8 C 1 9 / q q t t j D m H 4 j y Y ? A u v e r g n e R h o n e A l p e s ! R 8 8 1 C 1 8 : R 8 8 1 C 1 9 / a q K R O M 4 1 G 1 o H ? A u v e r g n e R h o n e A l p e s ! R 1 0 8 3 C 1 8 : R 1 0 8 3 C 1 9 / u t J N N G E H d 6 3 3 ? A u v e r g n e R h o n e A l p e s ! R 1 0 9 6 C 1 8 : R 1 0 9 6 C 1 9 / F 3 W E i 1 H J T K p s ? A u v e r g n e R h o n e A l p e s ! R 1 1 1 8 C 1 8 : R 1 1 1 8 C 1 9 / Z P J P t n 7 O 1 P 9 a ? A u v e r g n e R h o n e A l p e s ! R 1 1 3 7 C 1 8 : R 1 1 3 7 C 1 9 / n k K 2 o S S f g n a g ? A u v e r g n e R h o n e A l p e s ! R 1 1 5 1 C 1 8 : R 1 1 5 1 C 1 9 / J r P n 2 y Y u 6 8 3 n ? A u v e r g n e R h o n e A l p e s ! R 1 1 6 5 C 1 8 : R 1 1 6 5 C 1 9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3 " / > < d 1 p 1 : _ l a b e l s > < d 2 : K e y V a l u e O f s t r i n g a n y T y p e > < d 2 : K e y > L a b e l < / d 2 : K e y > < d 2 : V a l u e   z : I d = " i 7 9 "   i : t y p e = " d 1 p 1 : L a b e l " > < d 1 p 1 : P a r e n t   z : R e f = " i 7 5 " / > < d 1 p 1 : U U I D > K v N X p l v h 7 r 4 Y 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 F a m i l l e   d e   m � t i e r   -   S o i n s 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0 "   i : t y p e = " d 1 p 1 : E l e m e n t " > < d 1 p 1 : N a m e > F a m i l l e & a m p ; 3 2 ; d e & a m p ; 3 2 ; m & a m p ; 2 3 3 ; t i e r _ S o c i a l & a m p ; 4 4 ; & a m p ; 3 2 ; & a m p ; 2 3 3 ; d u c a t i f & a m p ; 4 4 ; & a m p ; 3 2 ; p s y c h o l o g i e & a m p ; 3 2 ; e t & a m p ; 3 2 ; c u l t u r e l < / d 1 p 1 : N a m e > < d 1 p 1 : O b j e c t T y p e > E l e m e n t < / d 1 p 1 : O b j e c t T y p e > < d 1 p 1 : P a r e n t   z : R e f = " i 6 8 " / > < d 1 p 1 : U U I D > v w B 1 F L w 3 f 1 n N < / d 1 p 1 : U U I D > < d 1 p 1 : _ p r o p e r t i e s   z : I d = " i 8 1 "   i : t y p e = " d 1 p 1 : M D M P r o p e r t i e s " > < d 1 p 1 : P a r e n t   z : R e f = " i 8 0 " / > < d 1 p 1 : U U I D > q d O d 8 W b S p E k H < / d 1 p 1 : U U I D > < d 1 p 1 : _ c o n t e x t C o l l e c t i o n s > < d 2 : K e y V a l u e O f a n y T y p e C o m p o n e n t C o l l e c t i o n O f a n y T y p e g W H h t R N j > < d 2 : K e y   z : R e f = " i 5 " / > < d 2 : V a l u e   z : I d = " i 8 2 " > < d 1 p 1 : U U I D > J f h J z c b D U e t p < / d 1 p 1 : U U I D > < d 1 p 1 : _ e l e m e n t s > < d 2 : a n y T y p e   z : I d = " i 8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8 0 " / > < d 1 p 1 : U U I D > B R 6 W i c b j p H J C < / d 1 p 1 : U U I D > < d 1 p 1 : C o n t a i n e r   z : R e f = " i 8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2 0 : R 6 C 2 1 / V e Z n 9 O 1 X J L r i ? A u v e r g n e R h o n e A l p e s ! R 1 9 C 2 0 : R 1 9 C 2 1 / R g t 2 b M I 4 o 4 d 9 ? A u v e r g n e R h o n e A l p e s ! R 3 3 C 2 0 : R 3 3 C 2 1 / Z Z A K 5 c 8 A y 3 T e ? A u v e r g n e R h o n e A l p e s ! R 5 9 C 2 0 : R 5 9 C 2 1 / M o X q j F W B O t 8 s ? A u v e r g n e R h o n e A l p e s ! R 8 6 C 2 0 : R 8 6 C 2 1 / P G k u H 2 r p M 3 Q q ? A u v e r g n e R h o n e A l p e s ! R 1 1 2 C 2 0 : R 1 1 2 C 2 1 / P d 0 x O b 1 L y h X v ? A u v e r g n e R h o n e A l p e s ! R 1 2 8 C 2 0 : R 1 2 8 C 2 1 / A q E a W 5 C L n 2 T d ? A u v e r g n e R h o n e A l p e s ! R 1 4 2 C 2 0 : R 1 4 2 C 2 1 / a W o w 9 H B c z a K f ? A u v e r g n e R h o n e A l p e s ! R 1 5 9 C 1 2 / k Q Y W Y 5 0 A Z 5 n 8 ? A u v e r g n e R h o n e A l p e s ! R 4 1 9 C 1 2 / T I j A 8 a j Q c 8 o X ? A u v e r g n e R h o n e A l p e s ! R 6 7 8 C 2 0 : R 6 7 8 C 2 1 / q q t t j D m H 4 j y Y ? A u v e r g n e R h o n e A l p e s ! R 8 8 1 C 2 0 : R 8 8 1 C 2 1 / a q K R O M 4 1 G 1 o H ? A u v e r g n e R h o n e A l p e s ! R 1 0 8 3 C 2 0 : R 1 0 8 3 C 2 1 / u t J N N G E H d 6 3 3 ? A u v e r g n e R h o n e A l p e s ! R 1 0 9 6 C 2 0 : R 1 0 9 6 C 2 1 / F 3 W E i 1 H J T K p s ? A u v e r g n e R h o n e A l p e s ! R 1 1 1 8 C 2 0 : R 1 1 1 8 C 2 1 / Z P J P t n 7 O 1 P 9 a ? A u v e r g n e R h o n e A l p e s ! R 1 1 3 7 C 2 0 : R 1 1 3 7 C 2 1 / n k K 2 o S S f g n a g ? A u v e r g n e R h o n e A l p e s ! R 1 1 5 1 C 2 0 : R 1 1 5 1 C 2 1 / J r P n 2 y Y u 6 8 3 n ? A u v e r g n e R h o n e A l p e s ! R 1 1 6 5 C 2 0 : R 1 1 6 5 C 2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3 " / > < d 1 p 1 : _ l a b e l s > < d 2 : K e y V a l u e O f s t r i n g a n y T y p e > < d 2 : K e y > L a b e l < / d 2 : K e y > < d 2 : V a l u e   z : I d = " i 8 4 "   i : t y p e = " d 1 p 1 : L a b e l " > < d 1 p 1 : P a r e n t   z : R e f = " i 8 0 " / > < d 1 p 1 : U U I D > n Y a 5 y D r T I A a s 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 F a m i l l e   d e   m � t i e r   -   S o c i a l ,   � d u c a t i f ,   p s y c h o l o g i e   e t   c u l t u r e l 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5 "   i : t y p e = " d 1 p 1 : E l e m e n t " > < d 1 p 1 : N a m e > F a m i l l e & a m p ; 3 2 ; d e & a m p ; 3 2 ; m & a m p ; 2 3 3 ; t i e r _ R e c h e r c h e & a m p ; 3 2 ; c l i n i q u e < / d 1 p 1 : N a m e > < d 1 p 1 : O b j e c t T y p e > E l e m e n t < / d 1 p 1 : O b j e c t T y p e > < d 1 p 1 : P a r e n t   z : R e f = " i 6 8 " / > < d 1 p 1 : U U I D > D 1 G 7 X G M y B m f u < / d 1 p 1 : U U I D > < d 1 p 1 : _ p r o p e r t i e s   z : I d = " i 8 6 "   i : t y p e = " d 1 p 1 : M D M P r o p e r t i e s " > < d 1 p 1 : P a r e n t   z : R e f = " i 8 5 " / > < d 1 p 1 : U U I D > M 1 J V W H R R y Z g 8 < / d 1 p 1 : U U I D > < d 1 p 1 : _ c o n t e x t C o l l e c t i o n s > < d 2 : K e y V a l u e O f a n y T y p e C o m p o n e n t C o l l e c t i o n O f a n y T y p e g W H h t R N j > < d 2 : K e y   z : R e f = " i 5 " / > < d 2 : V a l u e   z : I d = " i 8 7 " > < d 1 p 1 : U U I D > X P n j q L t V u j b r < / d 1 p 1 : U U I D > < d 1 p 1 : _ e l e m e n t s > < d 2 : a n y T y p e   z : I d = " i 8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8 5 " / > < d 1 p 1 : U U I D > W F v N o A c D V e 4 7 < / d 1 p 1 : U U I D > < d 1 p 1 : C o n t a i n e r   z : R e f = " i 8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2 2 : R 6 C 2 3 / V e Z n 9 O 1 X J L r i ? A u v e r g n e R h o n e A l p e s ! R 1 9 C 2 2 : R 1 9 C 2 3 / R g t 2 b M I 4 o 4 d 9 ? A u v e r g n e R h o n e A l p e s ! R 3 3 C 2 2 : R 3 3 C 2 3 / Z Z A K 5 c 8 A y 3 T e ? A u v e r g n e R h o n e A l p e s ! R 5 9 C 2 2 : R 5 9 C 2 3 / M o X q j F W B O t 8 s ? A u v e r g n e R h o n e A l p e s ! R 8 6 C 2 2 : R 8 6 C 2 3 / P G k u H 2 r p M 3 Q q ? A u v e r g n e R h o n e A l p e s ! R 1 1 2 C 2 2 : R 1 1 2 C 2 3 / P d 0 x O b 1 L y h X v ? A u v e r g n e R h o n e A l p e s ! R 1 2 8 C 2 2 : R 1 2 8 C 2 3 / A q E a W 5 C L n 2 T d ? A u v e r g n e R h o n e A l p e s ! R 1 4 2 C 2 2 : R 1 4 2 C 2 3 / a W o w 9 H B c z a K f ? A u v e r g n e R h o n e A l p e s ! R 1 5 9 C 1 3 / k Q Y W Y 5 0 A Z 5 n 8 ? A u v e r g n e R h o n e A l p e s ! R 4 1 9 C 1 3 / T I j A 8 a j Q c 8 o X ? A u v e r g n e R h o n e A l p e s ! R 6 7 8 C 2 2 : R 6 7 8 C 2 3 / q q t t j D m H 4 j y Y ? A u v e r g n e R h o n e A l p e s ! R 8 8 1 C 2 2 : R 8 8 1 C 2 3 / a q K R O M 4 1 G 1 o H ? A u v e r g n e R h o n e A l p e s ! R 1 0 8 3 C 2 2 : R 1 0 8 3 C 2 3 / u t J N N G E H d 6 3 3 ? A u v e r g n e R h o n e A l p e s ! R 1 0 9 6 C 2 2 : R 1 0 9 6 C 2 3 / F 3 W E i 1 H J T K p s ? A u v e r g n e R h o n e A l p e s ! R 1 1 1 8 C 2 2 : R 1 1 1 8 C 2 3 / Z P J P t n 7 O 1 P 9 a ? A u v e r g n e R h o n e A l p e s ! R 1 1 3 7 C 2 2 : R 1 1 3 7 C 2 3 / n k K 2 o S S f g n a g ? A u v e r g n e R h o n e A l p e s ! R 1 1 5 1 C 2 2 : R 1 1 5 1 C 2 3 / J r P n 2 y Y u 6 8 3 n ? A u v e r g n e R h o n e A l p e s ! R 1 1 6 5 C 2 2 : R 1 1 6 5 C 2 3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3 " / > < d 1 p 1 : _ l a b e l s > < d 2 : K e y V a l u e O f s t r i n g a n y T y p e > < d 2 : K e y > L a b e l < / d 2 : K e y > < d 2 : V a l u e   z : I d = " i 8 9 "   i : t y p e = " d 1 p 1 : L a b e l " > < d 1 p 1 : P a r e n t   z : R e f = " i 8 5 " / > < d 1 p 1 : U U I D > K P m h U m b I 1 r W m 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 F a m i l l e   d e   m � t i e r   -   R e c h e r c h e   c l i n i q u e 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9 0 "   i : t y p e = " d 1 p 1 : E l e m e n t " > < d 1 p 1 : N a m e > F a m i l l e & a m p ; 3 2 ; d e & a m p ; 3 2 ; m & a m p ; 2 3 3 ; t i e r _ I n g & a m p ; 2 3 3 ; n i e r i e & a m p ; 3 2 ; e t & a m p ; 3 2 ; m a i n t e n a n c e & a m p ; 3 2 ; t e c h n i q u e < / d 1 p 1 : N a m e > < d 1 p 1 : O b j e c t T y p e > E l e m e n t < / d 1 p 1 : O b j e c t T y p e > < d 1 p 1 : P a r e n t   z : R e f = " i 6 8 " / > < d 1 p 1 : U U I D > F f n d a 9 K 9 s E W 8 < / d 1 p 1 : U U I D > < d 1 p 1 : _ p r o p e r t i e s   z : I d = " i 9 1 "   i : t y p e = " d 1 p 1 : M D M P r o p e r t i e s " > < d 1 p 1 : P a r e n t   z : R e f = " i 9 0 " / > < d 1 p 1 : U U I D > P G s N M c 2 n w 7 3 T < / d 1 p 1 : U U I D > < d 1 p 1 : _ c o n t e x t C o l l e c t i o n s > < d 2 : K e y V a l u e O f a n y T y p e C o m p o n e n t C o l l e c t i o n O f a n y T y p e g W H h t R N j > < d 2 : K e y   z : R e f = " i 5 " / > < d 2 : V a l u e   z : I d = " i 9 2 " > < d 1 p 1 : U U I D > q 2 3 e Z z T r a d 5 R < / d 1 p 1 : U U I D > < d 1 p 1 : _ e l e m e n t s > < d 2 : a n y T y p e   z : I d = " i 9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9 0 " / > < d 1 p 1 : U U I D > T E n x 6 c n 7 V q Q k < / d 1 p 1 : U U I D > < d 1 p 1 : C o n t a i n e r   z : R e f = " i 9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2 4 : R 6 C 2 5 / V e Z n 9 O 1 X J L r i ? A u v e r g n e R h o n e A l p e s ! R 1 9 C 2 4 : R 1 9 C 2 5 / R g t 2 b M I 4 o 4 d 9 ? A u v e r g n e R h o n e A l p e s ! R 3 3 C 2 4 : R 3 3 C 2 5 / Z Z A K 5 c 8 A y 3 T e ? A u v e r g n e R h o n e A l p e s ! R 5 9 C 2 4 : R 5 9 C 2 5 / M o X q j F W B O t 8 s ? A u v e r g n e R h o n e A l p e s ! R 8 6 C 2 4 : R 8 6 C 2 5 / P G k u H 2 r p M 3 Q q ? A u v e r g n e R h o n e A l p e s ! R 1 1 2 C 2 4 : R 1 1 2 C 2 5 / P d 0 x O b 1 L y h X v ? A u v e r g n e R h o n e A l p e s ! R 1 2 8 C 2 4 : R 1 2 8 C 2 5 / A q E a W 5 C L n 2 T d ? A u v e r g n e R h o n e A l p e s ! R 1 4 2 C 2 4 : R 1 4 2 C 2 5 / a W o w 9 H B c z a K f ? A u v e r g n e R h o n e A l p e s ! R 1 5 9 C 1 4 / k Q Y W Y 5 0 A Z 5 n 8 ? A u v e r g n e R h o n e A l p e s ! R 4 1 9 C 1 4 / T I j A 8 a j Q c 8 o X ? A u v e r g n e R h o n e A l p e s ! R 6 7 8 C 2 4 : R 6 7 8 C 2 5 / q q t t j D m H 4 j y Y ? A u v e r g n e R h o n e A l p e s ! R 8 8 1 C 2 4 : R 8 8 1 C 2 5 / a q K R O M 4 1 G 1 o H ? A u v e r g n e R h o n e A l p e s ! R 1 0 8 3 C 2 4 : R 1 0 8 3 C 2 5 / u t J N N G E H d 6 3 3 ? A u v e r g n e R h o n e A l p e s ! R 1 0 9 6 C 2 4 : R 1 0 9 6 C 2 5 / F 3 W E i 1 H J T K p s ? A u v e r g n e R h o n e A l p e s ! R 1 1 1 8 C 2 4 : R 1 1 1 8 C 2 5 / Z P J P t n 7 O 1 P 9 a ? A u v e r g n e R h o n e A l p e s ! R 1 1 3 7 C 2 4 : R 1 1 3 7 C 2 5 / n k K 2 o S S f g n a g ? A u v e r g n e R h o n e A l p e s ! R 1 1 5 1 C 2 4 : R 1 1 5 1 C 2 5 / J r P n 2 y Y u 6 8 3 n ? A u v e r g n e R h o n e A l p e s ! R 1 1 6 5 C 2 4 : R 1 1 6 5 C 2 5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3 " / > < d 1 p 1 : _ l a b e l s > < d 2 : K e y V a l u e O f s t r i n g a n y T y p e > < d 2 : K e y > L a b e l < / d 2 : K e y > < d 2 : V a l u e   z : I d = " i 9 4 "   i : t y p e = " d 1 p 1 : L a b e l " > < d 1 p 1 : P a r e n t   z : R e f = " i 9 0 " / > < d 1 p 1 : U U I D > p y 7 6 u g X I 3 n c Q 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 F a m i l l e   d e   m � t i e r   -   I n g � n i e r i e   e t   m a i n t e n a n c e   t e c h n i q u e 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9 5 "   i : t y p e = " d 1 p 1 : E l e m e n t " > < d 1 p 1 : N a m e > F a m i l l e & a m p ; 3 2 ; d e & a m p ; 3 2 ; m & a m p ; 2 3 3 ; t i e r _ S e r v i c e s & a m p ; 3 2 ; l o g i s t i q u e s < / d 1 p 1 : N a m e > < d 1 p 1 : O b j e c t T y p e > E l e m e n t < / d 1 p 1 : O b j e c t T y p e > < d 1 p 1 : P a r e n t   z : R e f = " i 6 8 " / > < d 1 p 1 : U U I D > L 0 x w 3 q 6 N f M a X < / d 1 p 1 : U U I D > < d 1 p 1 : _ p r o p e r t i e s   z : I d = " i 9 6 "   i : t y p e = " d 1 p 1 : M D M P r o p e r t i e s " > < d 1 p 1 : P a r e n t   z : R e f = " i 9 5 " / > < d 1 p 1 : U U I D > Y g I R s y 5 d L b Y w < / d 1 p 1 : U U I D > < d 1 p 1 : _ c o n t e x t C o l l e c t i o n s > < d 2 : K e y V a l u e O f a n y T y p e C o m p o n e n t C o l l e c t i o n O f a n y T y p e g W H h t R N j > < d 2 : K e y   z : R e f = " i 5 " / > < d 2 : V a l u e   z : I d = " i 9 7 " > < d 1 p 1 : U U I D > G 8 p h L O i 0 K a 1 I < / d 1 p 1 : U U I D > < d 1 p 1 : _ e l e m e n t s > < d 2 : a n y T y p e   z : I d = " i 9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9 5 " / > < d 1 p 1 : U U I D > r E r T U 6 8 J m T A 3 < / d 1 p 1 : U U I D > < d 1 p 1 : C o n t a i n e r   z : R e f = " i 9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2 6 : R 6 C 2 7 / V e Z n 9 O 1 X J L r i ? A u v e r g n e R h o n e A l p e s ! R 1 9 C 2 6 : R 1 9 C 2 7 / R g t 2 b M I 4 o 4 d 9 ? A u v e r g n e R h o n e A l p e s ! R 3 3 C 2 6 : R 3 3 C 2 7 / Z Z A K 5 c 8 A y 3 T e ? A u v e r g n e R h o n e A l p e s ! R 5 9 C 2 6 : R 5 9 C 2 7 / M o X q j F W B O t 8 s ? A u v e r g n e R h o n e A l p e s ! R 8 6 C 2 6 : R 8 6 C 2 7 / P G k u H 2 r p M 3 Q q ? A u v e r g n e R h o n e A l p e s ! R 1 1 2 C 2 6 : R 1 1 2 C 2 7 / P d 0 x O b 1 L y h X v ? A u v e r g n e R h o n e A l p e s ! R 1 2 8 C 2 6 : R 1 2 8 C 2 7 / A q E a W 5 C L n 2 T d ? A u v e r g n e R h o n e A l p e s ! R 1 4 2 C 2 6 : R 1 4 2 C 2 7 / a W o w 9 H B c z a K f ? A u v e r g n e R h o n e A l p e s ! R 1 5 9 C 1 5 / k Q Y W Y 5 0 A Z 5 n 8 ? A u v e r g n e R h o n e A l p e s ! R 4 1 9 C 1 5 / T I j A 8 a j Q c 8 o X ? A u v e r g n e R h o n e A l p e s ! R 6 7 8 C 2 6 : R 6 7 8 C 2 7 / q q t t j D m H 4 j y Y ? A u v e r g n e R h o n e A l p e s ! R 8 8 1 C 2 6 : R 8 8 1 C 2 7 / a q K R O M 4 1 G 1 o H ? A u v e r g n e R h o n e A l p e s ! R 1 0 8 3 C 2 6 : R 1 0 8 3 C 2 7 / u t J N N G E H d 6 3 3 ? A u v e r g n e R h o n e A l p e s ! R 1 0 9 6 C 2 6 : R 1 0 9 6 C 2 7 / F 3 W E i 1 H J T K p s ? A u v e r g n e R h o n e A l p e s ! R 1 1 1 8 C 2 6 : R 1 1 1 8 C 2 7 / Z P J P t n 7 O 1 P 9 a ? A u v e r g n e R h o n e A l p e s ! R 1 1 3 7 C 2 6 : R 1 1 3 7 C 2 7 / n k K 2 o S S f g n a g ? A u v e r g n e R h o n e A l p e s ! R 1 1 5 1 C 2 6 : R 1 1 5 1 C 2 7 / J r P n 2 y Y u 6 8 3 n ? A u v e r g n e R h o n e A l p e s ! R 1 1 6 5 C 2 6 : R 1 1 6 5 C 2 7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3 " / > < d 1 p 1 : _ l a b e l s > < d 2 : K e y V a l u e O f s t r i n g a n y T y p e > < d 2 : K e y > L a b e l < / d 2 : K e y > < d 2 : V a l u e   z : I d = " i 9 9 "   i : t y p e = " d 1 p 1 : L a b e l " > < d 1 p 1 : P a r e n t   z : R e f = " i 9 5 " / > < d 1 p 1 : U U I D > L Y A X c z b l Y k D g 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 F a m i l l e   d e   m � t i e r   -   S e r v i c e s   l o g i s t i q u e s 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0 "   i : t y p e = " d 1 p 1 : E l e m e n t " > < d 1 p 1 : N a m e > F a m i l l e & a m p ; 3 2 ; d e & a m p ; 3 2 ; m & a m p ; 2 3 3 ; t i e r _ Q H S E < / d 1 p 1 : N a m e > < d 1 p 1 : O b j e c t T y p e > E l e m e n t < / d 1 p 1 : O b j e c t T y p e > < d 1 p 1 : P a r e n t   z : R e f = " i 6 8 " / > < d 1 p 1 : U U I D > H p N b s v O x B P l C < / d 1 p 1 : U U I D > < d 1 p 1 : _ p r o p e r t i e s   z : I d = " i 1 0 1 "   i : t y p e = " d 1 p 1 : M D M P r o p e r t i e s " > < d 1 p 1 : P a r e n t   z : R e f = " i 1 0 0 " / > < d 1 p 1 : U U I D > j C 8 n i c F 5 q 1 p 8 < / d 1 p 1 : U U I D > < d 1 p 1 : _ c o n t e x t C o l l e c t i o n s > < d 2 : K e y V a l u e O f a n y T y p e C o m p o n e n t C o l l e c t i o n O f a n y T y p e g W H h t R N j > < d 2 : K e y   z : R e f = " i 5 " / > < d 2 : V a l u e   z : I d = " i 1 0 2 " > < d 1 p 1 : U U I D > p G x G H a Z C q A b o < / d 1 p 1 : U U I D > < d 1 p 1 : _ e l e m e n t s > < d 2 : a n y T y p e   z : I d = " i 1 0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0 0 " / > < d 1 p 1 : U U I D > F m I O d P K z 7 v 1 I < / d 1 p 1 : U U I D > < d 1 p 1 : C o n t a i n e r   z : R e f = " i 1 0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2 8 : R 6 C 2 9 / V e Z n 9 O 1 X J L r i ? A u v e r g n e R h o n e A l p e s ! R 1 9 C 2 8 : R 1 9 C 2 9 / R g t 2 b M I 4 o 4 d 9 ? A u v e r g n e R h o n e A l p e s ! R 3 3 C 2 8 : R 3 3 C 2 9 / Z Z A K 5 c 8 A y 3 T e ? A u v e r g n e R h o n e A l p e s ! R 5 9 C 2 8 : R 5 9 C 2 9 / M o X q j F W B O t 8 s ? A u v e r g n e R h o n e A l p e s ! R 8 6 C 2 8 : R 8 6 C 2 9 / P G k u H 2 r p M 3 Q q ? A u v e r g n e R h o n e A l p e s ! R 1 1 2 C 2 8 : R 1 1 2 C 2 9 / P d 0 x O b 1 L y h X v ? A u v e r g n e R h o n e A l p e s ! R 1 2 8 C 2 8 : R 1 2 8 C 2 9 / A q E a W 5 C L n 2 T d ? A u v e r g n e R h o n e A l p e s ! R 1 4 2 C 2 8 : R 1 4 2 C 2 9 / a W o w 9 H B c z a K f ? A u v e r g n e R h o n e A l p e s ! R 1 5 9 C 1 6 / k Q Y W Y 5 0 A Z 5 n 8 ? A u v e r g n e R h o n e A l p e s ! R 4 1 9 C 1 6 / T I j A 8 a j Q c 8 o X ? A u v e r g n e R h o n e A l p e s ! R 6 7 8 C 2 8 : R 6 7 8 C 2 9 / q q t t j D m H 4 j y Y ? A u v e r g n e R h o n e A l p e s ! R 8 8 1 C 2 8 : R 8 8 1 C 2 9 / a q K R O M 4 1 G 1 o H ? A u v e r g n e R h o n e A l p e s ! R 1 0 8 3 C 2 8 : R 1 0 8 3 C 2 9 / u t J N N G E H d 6 3 3 ? A u v e r g n e R h o n e A l p e s ! R 1 0 9 6 C 2 8 : R 1 0 9 6 C 2 9 / F 3 W E i 1 H J T K p s ? A u v e r g n e R h o n e A l p e s ! R 1 1 1 8 C 2 8 : R 1 1 1 8 C 2 9 / Z P J P t n 7 O 1 P 9 a ? A u v e r g n e R h o n e A l p e s ! R 1 1 3 7 C 2 8 : R 1 1 3 7 C 2 9 / n k K 2 o S S f g n a g ? A u v e r g n e R h o n e A l p e s ! R 1 1 5 1 C 2 8 : R 1 1 5 1 C 2 9 / J r P n 2 y Y u 6 8 3 n ? A u v e r g n e R h o n e A l p e s ! R 1 1 6 5 C 2 8 : R 1 1 6 5 C 2 9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3 " / > < d 1 p 1 : _ l a b e l s > < d 2 : K e y V a l u e O f s t r i n g a n y T y p e > < d 2 : K e y > L a b e l < / d 2 : K e y > < d 2 : V a l u e   z : I d = " i 1 0 4 "   i : t y p e = " d 1 p 1 : L a b e l " > < d 1 p 1 : P a r e n t   z : R e f = " i 1 0 0 " / > < d 1 p 1 : U U I D > h G t 1 n 5 w 7 x 7 n p 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 F a m i l l e   d e   m � t i e r   -   Q H S E 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5 "   i : t y p e = " d 1 p 1 : E l e m e n t " > < d 1 p 1 : N a m e > F a m i l l e & a m p ; 3 2 ; d e & a m p ; 3 2 ; m & a m p ; 2 3 3 ; t i e r _ S y s t & a m p ; 2 3 2 ; m e s & a m p ; 3 2 ; d & a m p ; 3 9 ; i n f o r m a t i o n < / d 1 p 1 : N a m e > < d 1 p 1 : O b j e c t T y p e > E l e m e n t < / d 1 p 1 : O b j e c t T y p e > < d 1 p 1 : P a r e n t   z : R e f = " i 6 8 " / > < d 1 p 1 : U U I D > F y 5 Y z B A l K s 8 I < / d 1 p 1 : U U I D > < d 1 p 1 : _ p r o p e r t i e s   z : I d = " i 1 0 6 "   i : t y p e = " d 1 p 1 : M D M P r o p e r t i e s " > < d 1 p 1 : P a r e n t   z : R e f = " i 1 0 5 " / > < d 1 p 1 : U U I D > M 4 S s V 4 c 9 Z t g N < / d 1 p 1 : U U I D > < d 1 p 1 : _ c o n t e x t C o l l e c t i o n s > < d 2 : K e y V a l u e O f a n y T y p e C o m p o n e n t C o l l e c t i o n O f a n y T y p e g W H h t R N j > < d 2 : K e y   z : R e f = " i 5 " / > < d 2 : V a l u e   z : I d = " i 1 0 7 " > < d 1 p 1 : U U I D > I 2 B L 3 7 O q l U g 5 < / d 1 p 1 : U U I D > < d 1 p 1 : _ e l e m e n t s > < d 2 : a n y T y p e   z : I d = " i 1 0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0 5 " / > < d 1 p 1 : U U I D > Q 1 c a q 1 A C Q o 2 N < / d 1 p 1 : U U I D > < d 1 p 1 : C o n t a i n e r   z : R e f = " i 1 0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3 0 : R 6 C 3 1 / V e Z n 9 O 1 X J L r i ? A u v e r g n e R h o n e A l p e s ! R 1 9 C 3 0 : R 1 9 C 3 1 / R g t 2 b M I 4 o 4 d 9 ? A u v e r g n e R h o n e A l p e s ! R 3 3 C 3 0 : R 3 3 C 3 1 / Z Z A K 5 c 8 A y 3 T e ? A u v e r g n e R h o n e A l p e s ! R 5 9 C 3 0 : R 5 9 C 3 1 / M o X q j F W B O t 8 s ? A u v e r g n e R h o n e A l p e s ! R 8 6 C 3 0 : R 8 6 C 3 1 / P G k u H 2 r p M 3 Q q ? A u v e r g n e R h o n e A l p e s ! R 1 1 2 C 3 0 : R 1 1 2 C 3 1 / P d 0 x O b 1 L y h X v ? A u v e r g n e R h o n e A l p e s ! R 1 2 8 C 3 0 : R 1 2 8 C 3 1 / A q E a W 5 C L n 2 T d ? A u v e r g n e R h o n e A l p e s ! R 1 4 2 C 3 0 : R 1 4 2 C 3 1 / a W o w 9 H B c z a K f ? A u v e r g n e R h o n e A l p e s ! R 1 5 9 C 1 7 / k Q Y W Y 5 0 A Z 5 n 8 ? A u v e r g n e R h o n e A l p e s ! R 4 1 9 C 1 7 / T I j A 8 a j Q c 8 o X ? A u v e r g n e R h o n e A l p e s ! R 6 7 8 C 3 0 : R 6 7 8 C 3 1 / q q t t j D m H 4 j y Y ? A u v e r g n e R h o n e A l p e s ! R 8 8 1 C 3 0 : R 8 8 1 C 3 1 / a q K R O M 4 1 G 1 o H ? A u v e r g n e R h o n e A l p e s ! R 1 0 8 3 C 3 0 : R 1 0 8 3 C 3 1 / u t J N N G E H d 6 3 3 ? A u v e r g n e R h o n e A l p e s ! R 1 0 9 6 C 3 0 : R 1 0 9 6 C 3 1 / F 3 W E i 1 H J T K p s ? A u v e r g n e R h o n e A l p e s ! R 1 1 1 8 C 3 0 : R 1 1 1 8 C 3 1 / Z P J P t n 7 O 1 P 9 a ? A u v e r g n e R h o n e A l p e s ! R 1 1 3 7 C 3 0 : R 1 1 3 7 C 3 1 / n k K 2 o S S f g n a g ? A u v e r g n e R h o n e A l p e s ! R 1 1 5 1 C 3 0 : R 1 1 5 1 C 3 1 / J r P n 2 y Y u 6 8 3 n ? A u v e r g n e R h o n e A l p e s ! R 1 1 6 5 C 3 0 : R 1 1 6 5 C 3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3 " / > < d 1 p 1 : _ l a b e l s > < d 2 : K e y V a l u e O f s t r i n g a n y T y p e > < d 2 : K e y > L a b e l < / d 2 : K e y > < d 2 : V a l u e   z : I d = " i 1 0 9 "   i : t y p e = " d 1 p 1 : L a b e l " > < d 1 p 1 : P a r e n t   z : R e f = " i 1 0 5 " / > < d 1 p 1 : U U I D > O v w w Z a r 6 H k V m 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 F a m i l l e   d e   m � t i e r   -   S y s t � m e s   d ' i n f o r m a t i o n 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0 "   i : t y p e = " d 1 p 1 : E l e m e n t " > < d 1 p 1 : N a m e > F a m i l l e & a m p ; 3 2 ; d e & a m p ; 3 2 ; m & a m p ; 2 3 3 ; t i e r _ G e s t i o n & a m p ; 3 2 ; d e & a m p ; 3 2 ; l & a m p ; 3 9 ; i n f o r m a t i o n < / d 1 p 1 : N a m e > < d 1 p 1 : O b j e c t T y p e > E l e m e n t < / d 1 p 1 : O b j e c t T y p e > < d 1 p 1 : P a r e n t   z : R e f = " i 6 8 " / > < d 1 p 1 : U U I D > I 7 1 w t S 3 Q 0 X H 1 < / d 1 p 1 : U U I D > < d 1 p 1 : _ p r o p e r t i e s   z : I d = " i 1 1 1 "   i : t y p e = " d 1 p 1 : M D M P r o p e r t i e s " > < d 1 p 1 : P a r e n t   z : R e f = " i 1 1 0 " / > < d 1 p 1 : U U I D > H r s v j c P Y F 5 E m < / d 1 p 1 : U U I D > < d 1 p 1 : _ c o n t e x t C o l l e c t i o n s > < d 2 : K e y V a l u e O f a n y T y p e C o m p o n e n t C o l l e c t i o n O f a n y T y p e g W H h t R N j > < d 2 : K e y   z : R e f = " i 5 " / > < d 2 : V a l u e   z : I d = " i 1 1 2 " > < d 1 p 1 : U U I D > L 9 5 9 h K h 4 Z W Y e < / d 1 p 1 : U U I D > < d 1 p 1 : _ e l e m e n t s > < d 2 : a n y T y p e   z : I d = " i 1 1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1 0 " / > < d 1 p 1 : U U I D > Y B T i t e 7 g A z C M < / d 1 p 1 : U U I D > < d 1 p 1 : C o n t a i n e r   z : R e f = " i 1 1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3 2 : R 6 C 3 3 / V e Z n 9 O 1 X J L r i ? A u v e r g n e R h o n e A l p e s ! R 1 9 C 3 2 : R 1 9 C 3 3 / R g t 2 b M I 4 o 4 d 9 ? A u v e r g n e R h o n e A l p e s ! R 3 3 C 3 2 : R 3 3 C 3 3 / Z Z A K 5 c 8 A y 3 T e ? A u v e r g n e R h o n e A l p e s ! R 5 9 C 3 2 : R 5 9 C 3 3 / M o X q j F W B O t 8 s ? A u v e r g n e R h o n e A l p e s ! R 8 6 C 3 2 : R 8 6 C 3 3 / P G k u H 2 r p M 3 Q q ? A u v e r g n e R h o n e A l p e s ! R 1 1 2 C 3 2 : R 1 1 2 C 3 3 / P d 0 x O b 1 L y h X v ? A u v e r g n e R h o n e A l p e s ! R 1 2 8 C 3 2 : R 1 2 8 C 3 3 / A q E a W 5 C L n 2 T d ? A u v e r g n e R h o n e A l p e s ! R 1 4 2 C 3 2 : R 1 4 2 C 3 3 / a W o w 9 H B c z a K f ? A u v e r g n e R h o n e A l p e s ! R 1 5 9 C 1 8 / k Q Y W Y 5 0 A Z 5 n 8 ? A u v e r g n e R h o n e A l p e s ! R 4 1 9 C 1 8 / T I j A 8 a j Q c 8 o X ? A u v e r g n e R h o n e A l p e s ! R 6 7 8 C 3 2 : R 6 7 8 C 3 3 / q q t t j D m H 4 j y Y ? A u v e r g n e R h o n e A l p e s ! R 8 8 1 C 3 2 : R 8 8 1 C 3 3 / a q K R O M 4 1 G 1 o H ? A u v e r g n e R h o n e A l p e s ! R 1 0 8 3 C 3 2 : R 1 0 8 3 C 3 3 / u t J N N G E H d 6 3 3 ? A u v e r g n e R h o n e A l p e s ! R 1 0 9 6 C 3 2 : R 1 0 9 6 C 3 3 / F 3 W E i 1 H J T K p s ? A u v e r g n e R h o n e A l p e s ! R 1 1 1 8 C 3 2 : R 1 1 1 8 C 3 3 / Z P J P t n 7 O 1 P 9 a ? A u v e r g n e R h o n e A l p e s ! R 1 1 3 7 C 3 2 : R 1 1 3 7 C 3 3 / n k K 2 o S S f g n a g ? A u v e r g n e R h o n e A l p e s ! R 1 1 5 1 C 3 2 : R 1 1 5 1 C 3 3 / J r P n 2 y Y u 6 8 3 n ? A u v e r g n e R h o n e A l p e s ! R 1 1 6 5 C 3 2 : R 1 1 6 5 C 3 3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3 " / > < d 1 p 1 : _ l a b e l s > < d 2 : K e y V a l u e O f s t r i n g a n y T y p e > < d 2 : K e y > L a b e l < / d 2 : K e y > < d 2 : V a l u e   z : I d = " i 1 1 4 "   i : t y p e = " d 1 p 1 : L a b e l " > < d 1 p 1 : P a r e n t   z : R e f = " i 1 1 0 " / > < d 1 p 1 : U U I D > j 7 v o r 1 X 4 n 1 K 9 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 F a m i l l e   d e   m � t i e r   -   G e s t i o n   d e   l ' i n f o r m a t i o n 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5 "   i : t y p e = " d 1 p 1 : E l e m e n t " > < d 1 p 1 : N a m e > F a m i l l e & a m p ; 3 2 ; d e & a m p ; 3 2 ; m & a m p ; 2 3 3 ; t i e r _ M a n a g e m e n t < / d 1 p 1 : N a m e > < d 1 p 1 : O b j e c t T y p e > E l e m e n t < / d 1 p 1 : O b j e c t T y p e > < d 1 p 1 : P a r e n t   z : R e f = " i 6 8 " / > < d 1 p 1 : U U I D > g E 8 m X a s l Z f g P < / d 1 p 1 : U U I D > < d 1 p 1 : _ p r o p e r t i e s   z : I d = " i 1 1 6 "   i : t y p e = " d 1 p 1 : M D M P r o p e r t i e s " > < d 1 p 1 : P a r e n t   z : R e f = " i 1 1 5 " / > < d 1 p 1 : U U I D > N e H J F I 0 Z x 1 M r < / d 1 p 1 : U U I D > < d 1 p 1 : _ c o n t e x t C o l l e c t i o n s > < d 2 : K e y V a l u e O f a n y T y p e C o m p o n e n t C o l l e c t i o n O f a n y T y p e g W H h t R N j > < d 2 : K e y   z : R e f = " i 5 " / > < d 2 : V a l u e   z : I d = " i 1 1 7 " > < d 1 p 1 : U U I D > v A f G H 6 y x S O S h < / d 1 p 1 : U U I D > < d 1 p 1 : _ e l e m e n t s > < d 2 : a n y T y p e   z : I d = " i 1 1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1 5 " / > < d 1 p 1 : U U I D > H r p m 7 i m Z 6 u v D < / d 1 p 1 : U U I D > < d 1 p 1 : C o n t a i n e r   z : R e f = " i 1 1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3 4 : R 6 C 3 5 / V e Z n 9 O 1 X J L r i ? A u v e r g n e R h o n e A l p e s ! R 1 9 C 3 4 : R 1 9 C 3 5 / R g t 2 b M I 4 o 4 d 9 ? A u v e r g n e R h o n e A l p e s ! R 3 3 C 3 4 : R 3 3 C 3 5 / Z Z A K 5 c 8 A y 3 T e ? A u v e r g n e R h o n e A l p e s ! R 5 9 C 3 4 : R 5 9 C 3 5 / M o X q j F W B O t 8 s ? A u v e r g n e R h o n e A l p e s ! R 8 6 C 3 4 : R 8 6 C 3 5 / P G k u H 2 r p M 3 Q q ? A u v e r g n e R h o n e A l p e s ! R 1 1 2 C 3 4 : R 1 1 2 C 3 5 / P d 0 x O b 1 L y h X v ? A u v e r g n e R h o n e A l p e s ! R 1 2 8 C 3 4 : R 1 2 8 C 3 5 / A q E a W 5 C L n 2 T d ? A u v e r g n e R h o n e A l p e s ! R 1 4 2 C 3 4 : R 1 4 2 C 3 5 / a W o w 9 H B c z a K f ? A u v e r g n e R h o n e A l p e s ! R 1 5 9 C 1 9 / k Q Y W Y 5 0 A Z 5 n 8 ? A u v e r g n e R h o n e A l p e s ! R 4 1 9 C 1 9 / T I j A 8 a j Q c 8 o X ? A u v e r g n e R h o n e A l p e s ! R 6 7 8 C 3 4 : R 6 7 8 C 3 5 / q q t t j D m H 4 j y Y ? A u v e r g n e R h o n e A l p e s ! R 8 8 1 C 3 4 : R 8 8 1 C 3 5 / a q K R O M 4 1 G 1 o H ? A u v e r g n e R h o n e A l p e s ! R 1 0 8 3 C 3 4 : R 1 0 8 3 C 3 5 / u t J N N G E H d 6 3 3 ? A u v e r g n e R h o n e A l p e s ! R 1 0 9 6 C 3 4 : R 1 0 9 6 C 3 5 / F 3 W E i 1 H J T K p s ? A u v e r g n e R h o n e A l p e s ! R 1 1 1 8 C 3 4 : R 1 1 1 8 C 3 5 / Z P J P t n 7 O 1 P 9 a ? A u v e r g n e R h o n e A l p e s ! R 1 1 3 7 C 3 4 : R 1 1 3 7 C 3 5 / n k K 2 o S S f g n a g ? A u v e r g n e R h o n e A l p e s ! R 1 1 5 1 C 3 4 : R 1 1 5 1 C 3 5 / J r P n 2 y Y u 6 8 3 n ? A u v e r g n e R h o n e A l p e s ! R 1 1 6 5 C 3 4 : R 1 1 6 5 C 3 5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3 " / > < d 1 p 1 : _ l a b e l s > < d 2 : K e y V a l u e O f s t r i n g a n y T y p e > < d 2 : K e y > L a b e l < / d 2 : K e y > < d 2 : V a l u e   z : I d = " i 1 1 9 "   i : t y p e = " d 1 p 1 : L a b e l " > < d 1 p 1 : P a r e n t   z : R e f = " i 1 1 5 " / > < d 1 p 1 : U U I D > C z T K F 0 a L b g Q J 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 F a m i l l e   d e   m � t i e r   -   M a n a g e m e n t 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 A n a l y s i s S u b h e a d i n g < / d 1 p 1 : T y p e > < / d 2 : a n y T y p e > < d 2 : a n y T y p e   z : I d = " i 1 2 0 "   i : t y p e = " d 1 p 1 : E l e m e n t " > < d 1 p 1 : N a m e > T y p e & a m p ; 3 2 ; d e & a m p ; 3 2 ; m & a m p ; 2 3 3 ; t i e r < / d 1 p 1 : N a m e > < d 1 p 1 : O b j e c t T y p e > E l e m e n t < / d 1 p 1 : O b j e c t T y p e > < d 1 p 1 : P a r e n t   z : R e f = " i 2 2 " / > < d 1 p 1 : U U I D > m k 8 N k V B p I 7 1 z < / d 1 p 1 : U U I D > < d 1 p 1 : _ p r o p e r t i e s   z : I d = " i 1 2 1 "   i : t y p e = " d 1 p 1 : M D M P r o p e r t i e s " > < d 1 p 1 : P a r e n t   z : R e f = " i 1 2 0 " / > < d 1 p 1 : U U I D > C Y z Q g 9 r m z n o s < / d 1 p 1 : U U I D > < d 1 p 1 : _ c o n t e x t C o l l e c t i o n s > < d 2 : K e y V a l u e O f a n y T y p e C o m p o n e n t C o l l e c t i o n O f a n y T y p e g W H h t R N j > < d 2 : K e y   z : R e f = " i 5 " / > < d 2 : V a l u e   z : I d = " i 1 2 2 " > < d 1 p 1 : U U I D > y 2 Z D A Q 3 A M k A Z < / d 1 p 1 : U U I D > < d 1 p 1 : _ e l e m e n t s > < d 2 : a n y T y p e   z : I d = " i 1 2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2 0 " / > < d 1 p 1 : U U I D > Y O b O P y u L Q c C t < / d 1 p 1 : U U I D > < d 1 p 1 : C o n t a i n e r   z : R e f = " i 1 2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6 y Q T X T g V 3 p V ? A u v e r g n e R h o n e A l p e s ! R 5 C 3 6 : R 5 C 4 7 / V e Z n 9 O 1 X J L r i ? A u v e r g n e R h o n e A l p e s ! R 1 8 C 3 6 : R 1 8 C 4 7 / R g t 2 b M I 4 o 4 d 9 ? A u v e r g n e R h o n e A l p e s ! R 3 2 C 3 6 : R 3 2 C 4 7 / Z Z A K 5 c 8 A y 3 T e ? A u v e r g n e R h o n e A l p e s ! R 5 8 C 3 6 : R 5 8 C 4 7 / M o X q j F W B O t 8 s ? A u v e r g n e R h o n e A l p e s ! R 8 5 C 3 6 : R 8 5 C 4 7 / P G k u H 2 r p M 3 Q q ? A u v e r g n e R h o n e A l p e s ! R 1 1 1 C 3 6 : R 1 1 1 C 4 7 / P d 0 x O b 1 L y h X v ? A u v e r g n e R h o n e A l p e s ! R 1 2 7 C 3 6 : R 1 2 7 C 4 7 / A q E a W 5 C L n 2 T d ? A u v e r g n e R h o n e A l p e s ! R 1 4 1 C 3 6 : R 1 4 1 C 4 7 / a W o w 9 H B c z a K f ? A u v e r g n e R h o n e A l p e s ! R 1 5 8 C 2 0 : R 1 5 8 C 2 5 / k Q Y W Y 5 0 A Z 5 n 8 ? A u v e r g n e R h o n e A l p e s ! R 4 1 8 C 2 0 : R 4 1 8 C 2 5 / T I j A 8 a j Q c 8 o X ? A u v e r g n e R h o n e A l p e s ! R 6 7 7 C 3 6 : R 6 7 7 C 4 7 / q q t t j D m H 4 j y Y ? A u v e r g n e R h o n e A l p e s ! R 8 8 0 C 3 6 : R 8 8 0 C 4 7 / a q K R O M 4 1 G 1 o H ? A u v e r g n e R h o n e A l p e s ! R 1 0 8 2 C 3 6 : R 1 0 8 2 C 4 7 / u t J N N G E H d 6 3 3 ? A u v e r g n e R h o n e A l p e s ! R 1 0 9 5 C 3 6 : R 1 0 9 5 C 4 7 / F 3 W E i 1 H J T K p s ? A u v e r g n e R h o n e A l p e s ! R 1 1 1 7 C 3 6 : R 1 1 1 7 C 4 7 / Z P J P t n 7 O 1 P 9 a ? A u v e r g n e R h o n e A l p e s ! R 1 1 3 6 C 3 6 : R 1 1 3 6 C 4 7 / n k K 2 o S S f g n a g ? A u v e r g n e R h o n e A l p e s ! R 1 1 5 0 C 3 6 : R 1 1 5 0 C 4 7 / J r P n 2 y Y u 6 8 3 n ? A u v e r g n e R h o n e A l p e s ! R 1 1 6 4 C 3 6 : R 1 1 6 4 C 4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" / > < d 1 p 1 : _ l a b e l s > < d 2 : K e y V a l u e O f s t r i n g a n y T y p e > < d 2 : K e y > L a b e l < / d 2 : K e y > < d 2 : V a l u e   z : I d = " i 1 2 4 "   i : t y p e = " d 1 p 1 : L a b e l " > < d 1 p 1 : P a r e n t   z : R e f = " i 1 2 0 " / > < d 1 p 1 : U U I D > i f x 8 3 E 6 G 6 f 8 b 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 T y p e   d e   m � t i e r 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5 "   i : t y p e = " d 1 p 1 : E l e m e n t s " > < d 1 p 1 : P a r e n t   z : R e f = " i 1 2 0 " / > < d 1 p 1 : U U I D > F J t J h w k O S E T m < / d 1 p 1 : U U I D > < d 1 p 1 : _ c o n t e x t C o l l e c t i o n s > < d 2 : K e y V a l u e O f a n y T y p e C o m p o n e n t C o l l e c t i o n O f a n y T y p e g W H h t R N j > < d 2 : K e y   z : R e f = " i 5 " / > < d 2 : V a l u e   z : I d = " i 1 2 6 " > < d 1 p 1 : U U I D > V p Y R l z W t z 2 G b < / d 1 p 1 : U U I D > < d 1 p 1 : _ e l e m e n t s > < d 2 : a n y T y p e   z : I d = " i 1 2 7 "   i : t y p e = " d 1 p 1 : E l e m e n t " > < d 1 p 1 : N a m e > T y p e & a m p ; 3 2 ; d e & a m p ; 3 2 ; m & a m p ; 2 3 3 ; t i e r _ S o i g n a n t < / d 1 p 1 : N a m e > < d 1 p 1 : O b j e c t T y p e > E l e m e n t < / d 1 p 1 : O b j e c t T y p e > < d 1 p 1 : P a r e n t   z : R e f = " i 1 2 0 " / > < d 1 p 1 : U U I D > g 1 H X X o h G V z G R < / d 1 p 1 : U U I D > < d 1 p 1 : _ p r o p e r t i e s   z : I d = " i 1 2 8 "   i : t y p e = " d 1 p 1 : M D M P r o p e r t i e s " > < d 1 p 1 : P a r e n t   z : R e f = " i 1 2 7 " / > < d 1 p 1 : U U I D > G i Q T i q s h D 7 n G < / d 1 p 1 : U U I D > < d 1 p 1 : _ c o n t e x t C o l l e c t i o n s > < d 2 : K e y V a l u e O f a n y T y p e C o m p o n e n t C o l l e c t i o n O f a n y T y p e g W H h t R N j > < d 2 : K e y   z : R e f = " i 5 " / > < d 2 : V a l u e   z : I d = " i 1 2 9 " > < d 1 p 1 : U U I D > H i Z q 0 u 1 d X a x R < / d 1 p 1 : U U I D > < d 1 p 1 : _ e l e m e n t s > < d 2 : a n y T y p e   z : I d = " i 1 3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2 7 " / > < d 1 p 1 : U U I D > d d X B 1 c b h z q 5 d < / d 1 p 1 : U U I D > < d 1 p 1 : C o n t a i n e r   z : R e f = " i 1 2 8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3 6 : R 6 C 3 7 / V e Z n 9 O 1 X J L r i ? A u v e r g n e R h o n e A l p e s ! R 1 9 C 3 6 : R 1 9 C 3 7 / R g t 2 b M I 4 o 4 d 9 ? A u v e r g n e R h o n e A l p e s ! R 3 3 C 3 6 : R 3 3 C 3 7 / Z Z A K 5 c 8 A y 3 T e ? A u v e r g n e R h o n e A l p e s ! R 5 9 C 3 6 : R 5 9 C 3 7 / M o X q j F W B O t 8 s ? A u v e r g n e R h o n e A l p e s ! R 8 6 C 3 6 : R 8 6 C 3 7 / P G k u H 2 r p M 3 Q q ? A u v e r g n e R h o n e A l p e s ! R 1 1 2 C 3 6 : R 1 1 2 C 3 7 / P d 0 x O b 1 L y h X v ? A u v e r g n e R h o n e A l p e s ! R 1 2 8 C 3 6 : R 1 2 8 C 3 7 / A q E a W 5 C L n 2 T d ? A u v e r g n e R h o n e A l p e s ! R 1 4 2 C 3 6 : R 1 4 2 C 3 7 / a W o w 9 H B c z a K f ? A u v e r g n e R h o n e A l p e s ! R 1 5 9 C 2 0 / k Q Y W Y 5 0 A Z 5 n 8 ? A u v e r g n e R h o n e A l p e s ! R 4 1 9 C 2 0 / T I j A 8 a j Q c 8 o X ? A u v e r g n e R h o n e A l p e s ! R 6 7 8 C 3 6 : R 6 7 8 C 3 7 / q q t t j D m H 4 j y Y ? A u v e r g n e R h o n e A l p e s ! R 8 8 1 C 3 6 : R 8 8 1 C 3 7 / a q K R O M 4 1 G 1 o H ? A u v e r g n e R h o n e A l p e s ! R 1 0 8 3 C 3 6 : R 1 0 8 3 C 3 7 / u t J N N G E H d 6 3 3 ? A u v e r g n e R h o n e A l p e s ! R 1 0 9 6 C 3 6 : R 1 0 9 6 C 3 7 / F 3 W E i 1 H J T K p s ? A u v e r g n e R h o n e A l p e s ! R 1 1 1 8 C 3 6 : R 1 1 1 8 C 3 7 / Z P J P t n 7 O 1 P 9 a ? A u v e r g n e R h o n e A l p e s ! R 1 1 3 7 C 3 6 : R 1 1 3 7 C 3 7 / n k K 2 o S S f g n a g ? A u v e r g n e R h o n e A l p e s ! R 1 1 5 1 C 3 6 : R 1 1 5 1 C 3 7 / J r P n 2 y Y u 6 8 3 n ? A u v e r g n e R h o n e A l p e s ! R 1 1 6 5 C 3 6 : R 1 1 6 5 C 3 7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" / > < d 1 p 1 : _ l a b e l s > < d 2 : K e y V a l u e O f s t r i n g a n y T y p e > < d 2 : K e y > L a b e l < / d 2 : K e y > < d 2 : V a l u e   z : I d = " i 1 3 1 "   i : t y p e = " d 1 p 1 : L a b e l " > < d 1 p 1 : P a r e n t   z : R e f = " i 1 2 7 " / > < d 1 p 1 : U U I D > x k t T 7 2 G l i G 4 n 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 T y p e   d e   m � t i e r   -   S o i g n a n t 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3 2 "   i : t y p e = " d 1 p 1 : E l e m e n t " > < d 1 p 1 : N a m e > T y p e & a m p ; 3 2 ; d e & a m p ; 3 2 ; m & a m p ; 2 3 3 ; t i e r _ N o n & a m p ; 3 2 ; s o i g n a n t < / d 1 p 1 : N a m e > < d 1 p 1 : O b j e c t T y p e > E l e m e n t < / d 1 p 1 : O b j e c t T y p e > < d 1 p 1 : P a r e n t   z : R e f = " i 1 2 0 " / > < d 1 p 1 : U U I D > N n o K s e Q W I P 9 F < / d 1 p 1 : U U I D > < d 1 p 1 : _ p r o p e r t i e s   z : I d = " i 1 3 3 "   i : t y p e = " d 1 p 1 : M D M P r o p e r t i e s " > < d 1 p 1 : P a r e n t   z : R e f = " i 1 3 2 " / > < d 1 p 1 : U U I D > z l d h 2 e V g l U E r < / d 1 p 1 : U U I D > < d 1 p 1 : _ c o n t e x t C o l l e c t i o n s > < d 2 : K e y V a l u e O f a n y T y p e C o m p o n e n t C o l l e c t i o n O f a n y T y p e g W H h t R N j > < d 2 : K e y   z : R e f = " i 5 " / > < d 2 : V a l u e   z : I d = " i 1 3 4 " > < d 1 p 1 : U U I D > U D V h l k W r v 8 u E < / d 1 p 1 : U U I D > < d 1 p 1 : _ e l e m e n t s > < d 2 : a n y T y p e   z : I d = " i 1 3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3 2 " / > < d 1 p 1 : U U I D > P r o m g G S d n 5 q P < / d 1 p 1 : U U I D > < d 1 p 1 : C o n t a i n e r   z : R e f = " i 1 3 3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3 8 : R 6 C 3 9 / V e Z n 9 O 1 X J L r i ? A u v e r g n e R h o n e A l p e s ! R 1 9 C 3 8 : R 1 9 C 3 9 / R g t 2 b M I 4 o 4 d 9 ? A u v e r g n e R h o n e A l p e s ! R 3 3 C 3 8 : R 3 3 C 3 9 / Z Z A K 5 c 8 A y 3 T e ? A u v e r g n e R h o n e A l p e s ! R 5 9 C 3 8 : R 5 9 C 3 9 / M o X q j F W B O t 8 s ? A u v e r g n e R h o n e A l p e s ! R 8 6 C 3 8 : R 8 6 C 3 9 / P G k u H 2 r p M 3 Q q ? A u v e r g n e R h o n e A l p e s ! R 1 1 2 C 3 8 : R 1 1 2 C 3 9 / P d 0 x O b 1 L y h X v ? A u v e r g n e R h o n e A l p e s ! R 1 2 8 C 3 8 : R 1 2 8 C 3 9 / A q E a W 5 C L n 2 T d ? A u v e r g n e R h o n e A l p e s ! R 1 4 2 C 3 8 : R 1 4 2 C 3 9 / a W o w 9 H B c z a K f ? A u v e r g n e R h o n e A l p e s ! R 1 5 9 C 2 1 / k Q Y W Y 5 0 A Z 5 n 8 ? A u v e r g n e R h o n e A l p e s ! R 4 1 9 C 2 1 / T I j A 8 a j Q c 8 o X ? A u v e r g n e R h o n e A l p e s ! R 6 7 8 C 3 8 : R 6 7 8 C 3 9 / q q t t j D m H 4 j y Y ? A u v e r g n e R h o n e A l p e s ! R 8 8 1 C 3 8 : R 8 8 1 C 3 9 / a q K R O M 4 1 G 1 o H ? A u v e r g n e R h o n e A l p e s ! R 1 0 8 3 C 3 8 : R 1 0 8 3 C 3 9 / u t J N N G E H d 6 3 3 ? A u v e r g n e R h o n e A l p e s ! R 1 0 9 6 C 3 8 : R 1 0 9 6 C 3 9 / F 3 W E i 1 H J T K p s ? A u v e r g n e R h o n e A l p e s ! R 1 1 1 8 C 3 8 : R 1 1 1 8 C 3 9 / Z P J P t n 7 O 1 P 9 a ? A u v e r g n e R h o n e A l p e s ! R 1 1 3 7 C 3 8 : R 1 1 3 7 C 3 9 / n k K 2 o S S f g n a g ? A u v e r g n e R h o n e A l p e s ! R 1 1 5 1 C 3 8 : R 1 1 5 1 C 3 9 / J r P n 2 y Y u 6 8 3 n ? A u v e r g n e R h o n e A l p e s ! R 1 1 6 5 C 3 8 : R 1 1 6 5 C 3 9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" / > < d 1 p 1 : _ l a b e l s > < d 2 : K e y V a l u e O f s t r i n g a n y T y p e > < d 2 : K e y > L a b e l < / d 2 : K e y > < d 2 : V a l u e   z : I d = " i 1 3 6 "   i : t y p e = " d 1 p 1 : L a b e l " > < d 1 p 1 : P a r e n t   z : R e f = " i 1 3 2 " / > < d 1 p 1 : U U I D > x n G 4 F 8 1 r l o S 4 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 T y p e   d e   m � t i e r   -   N o n   s o i g n a n t 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3 7 "   i : t y p e = " d 1 p 1 : E l e m e n t " > < d 1 p 1 : N a m e > T y p e & a m p ; 3 2 ; d e & a m p ; 3 2 ; m & a m p ; 2 3 3 ; t i e r _ L o g i s t i q u e & a m p ; 4 5 ; t e c h n i q u e < / d 1 p 1 : N a m e > < d 1 p 1 : O b j e c t T y p e > E l e m e n t < / d 1 p 1 : O b j e c t T y p e > < d 1 p 1 : P a r e n t   z : R e f = " i 1 2 0 " / > < d 1 p 1 : U U I D > Z W k P O 3 A u 0 J O 1 < / d 1 p 1 : U U I D > < d 1 p 1 : _ p r o p e r t i e s   z : I d = " i 1 3 8 "   i : t y p e = " d 1 p 1 : M D M P r o p e r t i e s " > < d 1 p 1 : P a r e n t   z : R e f = " i 1 3 7 " / > < d 1 p 1 : U U I D > N U l 3 E R r P Y r n z < / d 1 p 1 : U U I D > < d 1 p 1 : _ c o n t e x t C o l l e c t i o n s > < d 2 : K e y V a l u e O f a n y T y p e C o m p o n e n t C o l l e c t i o n O f a n y T y p e g W H h t R N j > < d 2 : K e y   z : R e f = " i 5 " / > < d 2 : V a l u e   z : I d = " i 1 3 9 " > < d 1 p 1 : U U I D > F 4 5 O U O s B 2 Y O L < / d 1 p 1 : U U I D > < d 1 p 1 : _ e l e m e n t s > < d 2 : a n y T y p e   z : I d = " i 1 4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3 7 " / > < d 1 p 1 : U U I D > r u 9 f C m E d X G R Q < / d 1 p 1 : U U I D > < d 1 p 1 : C o n t a i n e r   z : R e f = " i 1 3 8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4 0 : R 6 C 4 1 / V e Z n 9 O 1 X J L r i ? A u v e r g n e R h o n e A l p e s ! R 1 9 C 4 0 : R 1 9 C 4 1 / R g t 2 b M I 4 o 4 d 9 ? A u v e r g n e R h o n e A l p e s ! R 3 3 C 4 0 : R 3 3 C 4 1 / Z Z A K 5 c 8 A y 3 T e ? A u v e r g n e R h o n e A l p e s ! R 5 9 C 4 0 : R 5 9 C 4 1 / M o X q j F W B O t 8 s ? A u v e r g n e R h o n e A l p e s ! R 8 6 C 4 0 : R 8 6 C 4 1 / P G k u H 2 r p M 3 Q q ? A u v e r g n e R h o n e A l p e s ! R 1 1 2 C 4 0 : R 1 1 2 C 4 1 / P d 0 x O b 1 L y h X v ? A u v e r g n e R h o n e A l p e s ! R 1 2 8 C 4 0 : R 1 2 8 C 4 1 / A q E a W 5 C L n 2 T d ? A u v e r g n e R h o n e A l p e s ! R 1 4 2 C 4 0 : R 1 4 2 C 4 1 / a W o w 9 H B c z a K f ? A u v e r g n e R h o n e A l p e s ! R 1 5 9 C 2 2 / k Q Y W Y 5 0 A Z 5 n 8 ? A u v e r g n e R h o n e A l p e s ! R 4 1 9 C 2 2 / T I j A 8 a j Q c 8 o X ? A u v e r g n e R h o n e A l p e s ! R 6 7 8 C 4 0 : R 6 7 8 C 4 1 / q q t t j D m H 4 j y Y ? A u v e r g n e R h o n e A l p e s ! R 8 8 1 C 4 0 : R 8 8 1 C 4 1 / a q K R O M 4 1 G 1 o H ? A u v e r g n e R h o n e A l p e s ! R 1 0 8 3 C 4 0 : R 1 0 8 3 C 4 1 / u t J N N G E H d 6 3 3 ? A u v e r g n e R h o n e A l p e s ! R 1 0 9 6 C 4 0 : R 1 0 9 6 C 4 1 / F 3 W E i 1 H J T K p s ? A u v e r g n e R h o n e A l p e s ! R 1 1 1 8 C 4 0 : R 1 1 1 8 C 4 1 / Z P J P t n 7 O 1 P 9 a ? A u v e r g n e R h o n e A l p e s ! R 1 1 3 7 C 4 0 : R 1 1 3 7 C 4 1 / n k K 2 o S S f g n a g ? A u v e r g n e R h o n e A l p e s ! R 1 1 5 1 C 4 0 : R 1 1 5 1 C 4 1 / J r P n 2 y Y u 6 8 3 n ? A u v e r g n e R h o n e A l p e s ! R 1 1 6 5 C 4 0 : R 1 1 6 5 C 4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" / > < d 1 p 1 : _ l a b e l s > < d 2 : K e y V a l u e O f s t r i n g a n y T y p e > < d 2 : K e y > L a b e l < / d 2 : K e y > < d 2 : V a l u e   z : I d = " i 1 4 1 "   i : t y p e = " d 1 p 1 : L a b e l " > < d 1 p 1 : P a r e n t   z : R e f = " i 1 3 7 " / > < d 1 p 1 : U U I D > d F B e 9 e Q x Y P E I 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 T y p e   d e   m � t i e r   -   L o g i s t i q u e - t e c h n i q u e 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2 "   i : t y p e = " d 1 p 1 : E l e m e n t " > < d 1 p 1 : N a m e > T y p e & a m p ; 3 2 ; d e & a m p ; 3 2 ; m & a m p ; 2 3 3 ; t i e r _ Q H S E < / d 1 p 1 : N a m e > < d 1 p 1 : O b j e c t T y p e > E l e m e n t < / d 1 p 1 : O b j e c t T y p e > < d 1 p 1 : P a r e n t   z : R e f = " i 1 2 0 " / > < d 1 p 1 : U U I D > p 1 w 1 6 S G N i K C Q < / d 1 p 1 : U U I D > < d 1 p 1 : _ p r o p e r t i e s   z : I d = " i 1 4 3 "   i : t y p e = " d 1 p 1 : M D M P r o p e r t i e s " > < d 1 p 1 : P a r e n t   z : R e f = " i 1 4 2 " / > < d 1 p 1 : U U I D > z d m d S f r l D 0 f m < / d 1 p 1 : U U I D > < d 1 p 1 : _ c o n t e x t C o l l e c t i o n s > < d 2 : K e y V a l u e O f a n y T y p e C o m p o n e n t C o l l e c t i o n O f a n y T y p e g W H h t R N j > < d 2 : K e y   z : R e f = " i 5 " / > < d 2 : V a l u e   z : I d = " i 1 4 4 " > < d 1 p 1 : U U I D > J D J Y N p Y 2 G Z D V < / d 1 p 1 : U U I D > < d 1 p 1 : _ e l e m e n t s > < d 2 : a n y T y p e   z : I d = " i 1 4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4 2 " / > < d 1 p 1 : U U I D > O L N x n K b A n p P 1 < / d 1 p 1 : U U I D > < d 1 p 1 : C o n t a i n e r   z : R e f = " i 1 4 3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4 2 : R 6 C 4 3 / V e Z n 9 O 1 X J L r i ? A u v e r g n e R h o n e A l p e s ! R 1 9 C 4 2 : R 1 9 C 4 3 / R g t 2 b M I 4 o 4 d 9 ? A u v e r g n e R h o n e A l p e s ! R 3 3 C 4 2 : R 3 3 C 4 3 / Z Z A K 5 c 8 A y 3 T e ? A u v e r g n e R h o n e A l p e s ! R 5 9 C 4 2 : R 5 9 C 4 3 / M o X q j F W B O t 8 s ? A u v e r g n e R h o n e A l p e s ! R 8 6 C 4 2 : R 8 6 C 4 3 / P G k u H 2 r p M 3 Q q ? A u v e r g n e R h o n e A l p e s ! R 1 1 2 C 4 2 : R 1 1 2 C 4 3 / P d 0 x O b 1 L y h X v ? A u v e r g n e R h o n e A l p e s ! R 1 2 8 C 4 2 : R 1 2 8 C 4 3 / A q E a W 5 C L n 2 T d ? A u v e r g n e R h o n e A l p e s ! R 1 4 2 C 4 2 : R 1 4 2 C 4 3 / a W o w 9 H B c z a K f ? A u v e r g n e R h o n e A l p e s ! R 1 5 9 C 2 3 / k Q Y W Y 5 0 A Z 5 n 8 ? A u v e r g n e R h o n e A l p e s ! R 4 1 9 C 2 3 / T I j A 8 a j Q c 8 o X ? A u v e r g n e R h o n e A l p e s ! R 6 7 8 C 4 2 : R 6 7 8 C 4 3 / q q t t j D m H 4 j y Y ? A u v e r g n e R h o n e A l p e s ! R 8 8 1 C 4 2 : R 8 8 1 C 4 3 / a q K R O M 4 1 G 1 o H ? A u v e r g n e R h o n e A l p e s ! R 1 0 8 3 C 4 2 : R 1 0 8 3 C 4 3 / u t J N N G E H d 6 3 3 ? A u v e r g n e R h o n e A l p e s ! R 1 0 9 6 C 4 2 : R 1 0 9 6 C 4 3 / F 3 W E i 1 H J T K p s ? A u v e r g n e R h o n e A l p e s ! R 1 1 1 8 C 4 2 : R 1 1 1 8 C 4 3 / Z P J P t n 7 O 1 P 9 a ? A u v e r g n e R h o n e A l p e s ! R 1 1 3 7 C 4 2 : R 1 1 3 7 C 4 3 / n k K 2 o S S f g n a g ? A u v e r g n e R h o n e A l p e s ! R 1 1 5 1 C 4 2 : R 1 1 5 1 C 4 3 / J r P n 2 y Y u 6 8 3 n ? A u v e r g n e R h o n e A l p e s ! R 1 1 6 5 C 4 2 : R 1 1 6 5 C 4 3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" / > < d 1 p 1 : _ l a b e l s > < d 2 : K e y V a l u e O f s t r i n g a n y T y p e > < d 2 : K e y > L a b e l < / d 2 : K e y > < d 2 : V a l u e   z : I d = " i 1 4 6 "   i : t y p e = " d 1 p 1 : L a b e l " > < d 1 p 1 : P a r e n t   z : R e f = " i 1 4 2 " / > < d 1 p 1 : U U I D > Q D W R n k R Y C w g n 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 T y p e   d e   m � t i e r   -   Q H S E 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7 "   i : t y p e = " d 1 p 1 : E l e m e n t " > < d 1 p 1 : N a m e > T y p e & a m p ; 3 2 ; d e & a m p ; 3 2 ; m & a m p ; 2 3 3 ; t i e r _ S o c i a l & a m p ; 3 2 ; E d u c a t i f < / d 1 p 1 : N a m e > < d 1 p 1 : O b j e c t T y p e > E l e m e n t < / d 1 p 1 : O b j e c t T y p e > < d 1 p 1 : P a r e n t   z : R e f = " i 1 2 0 " / > < d 1 p 1 : U U I D > U g h d 8 8 7 a b 5 J u < / d 1 p 1 : U U I D > < d 1 p 1 : _ p r o p e r t i e s   z : I d = " i 1 4 8 "   i : t y p e = " d 1 p 1 : M D M P r o p e r t i e s " > < d 1 p 1 : P a r e n t   z : R e f = " i 1 4 7 " / > < d 1 p 1 : U U I D > g P t W s o I A P Y T 8 < / d 1 p 1 : U U I D > < d 1 p 1 : _ c o n t e x t C o l l e c t i o n s > < d 2 : K e y V a l u e O f a n y T y p e C o m p o n e n t C o l l e c t i o n O f a n y T y p e g W H h t R N j > < d 2 : K e y   z : R e f = " i 5 " / > < d 2 : V a l u e   z : I d = " i 1 4 9 " > < d 1 p 1 : U U I D > X r P t s a K k Z R L G < / d 1 p 1 : U U I D > < d 1 p 1 : _ e l e m e n t s > < d 2 : a n y T y p e   z : I d = " i 1 5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4 7 " / > < d 1 p 1 : U U I D > O 4 8 1 Z f 8 g z S w 8 < / d 1 p 1 : U U I D > < d 1 p 1 : C o n t a i n e r   z : R e f = " i 1 4 8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4 4 : R 6 C 4 5 / V e Z n 9 O 1 X J L r i ? A u v e r g n e R h o n e A l p e s ! R 1 9 C 4 4 : R 1 9 C 4 5 / R g t 2 b M I 4 o 4 d 9 ? A u v e r g n e R h o n e A l p e s ! R 3 3 C 4 4 : R 3 3 C 4 5 / Z Z A K 5 c 8 A y 3 T e ? A u v e r g n e R h o n e A l p e s ! R 5 9 C 4 4 : R 5 9 C 4 5 / M o X q j F W B O t 8 s ? A u v e r g n e R h o n e A l p e s ! R 8 6 C 4 4 : R 8 6 C 4 5 / P G k u H 2 r p M 3 Q q ? A u v e r g n e R h o n e A l p e s ! R 1 1 2 C 4 4 : R 1 1 2 C 4 5 / P d 0 x O b 1 L y h X v ? A u v e r g n e R h o n e A l p e s ! R 1 2 8 C 4 4 : R 1 2 8 C 4 5 / A q E a W 5 C L n 2 T d ? A u v e r g n e R h o n e A l p e s ! R 1 4 2 C 4 4 : R 1 4 2 C 4 5 / a W o w 9 H B c z a K f ? A u v e r g n e R h o n e A l p e s ! R 1 5 9 C 2 4 / k Q Y W Y 5 0 A Z 5 n 8 ? A u v e r g n e R h o n e A l p e s ! R 4 1 9 C 2 4 / T I j A 8 a j Q c 8 o X ? A u v e r g n e R h o n e A l p e s ! R 6 7 8 C 4 4 : R 6 7 8 C 4 5 / q q t t j D m H 4 j y Y ? A u v e r g n e R h o n e A l p e s ! R 8 8 1 C 4 4 : R 8 8 1 C 4 5 / a q K R O M 4 1 G 1 o H ? A u v e r g n e R h o n e A l p e s ! R 1 0 8 3 C 4 4 : R 1 0 8 3 C 4 5 / u t J N N G E H d 6 3 3 ? A u v e r g n e R h o n e A l p e s ! R 1 0 9 6 C 4 4 : R 1 0 9 6 C 4 5 / F 3 W E i 1 H J T K p s ? A u v e r g n e R h o n e A l p e s ! R 1 1 1 8 C 4 4 : R 1 1 1 8 C 4 5 / Z P J P t n 7 O 1 P 9 a ? A u v e r g n e R h o n e A l p e s ! R 1 1 3 7 C 4 4 : R 1 1 3 7 C 4 5 / n k K 2 o S S f g n a g ? A u v e r g n e R h o n e A l p e s ! R 1 1 5 1 C 4 4 : R 1 1 5 1 C 4 5 / J r P n 2 y Y u 6 8 3 n ? A u v e r g n e R h o n e A l p e s ! R 1 1 6 5 C 4 4 : R 1 1 6 5 C 4 5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" / > < d 1 p 1 : _ l a b e l s > < d 2 : K e y V a l u e O f s t r i n g a n y T y p e > < d 2 : K e y > L a b e l < / d 2 : K e y > < d 2 : V a l u e   z : I d = " i 1 5 1 "   i : t y p e = " d 1 p 1 : L a b e l " > < d 1 p 1 : P a r e n t   z : R e f = " i 1 4 7 " / > < d 1 p 1 : U U I D > Y i 9 4 0 a U Y 3 n A 2 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 T y p e   d e   m � t i e r   -   S o c i a l   E d u c a t i f 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2 "   i : t y p e = " d 1 p 1 : E l e m e n t " > < d 1 p 1 : N a m e > T y p e & a m p ; 3 2 ; d e & a m p ; 3 2 ; m & a m p ; 2 3 3 ; t i e r _ A d m i n i s t r a t i f < / d 1 p 1 : N a m e > < d 1 p 1 : O b j e c t T y p e > E l e m e n t < / d 1 p 1 : O b j e c t T y p e > < d 1 p 1 : P a r e n t   z : R e f = " i 1 2 0 " / > < d 1 p 1 : U U I D > T t O 7 Y U G D E V 3 8 < / d 1 p 1 : U U I D > < d 1 p 1 : _ p r o p e r t i e s   z : I d = " i 1 5 3 "   i : t y p e = " d 1 p 1 : M D M P r o p e r t i e s " > < d 1 p 1 : P a r e n t   z : R e f = " i 1 5 2 " / > < d 1 p 1 : U U I D > w B K d R D G 3 2 O V 6 < / d 1 p 1 : U U I D > < d 1 p 1 : _ c o n t e x t C o l l e c t i o n s > < d 2 : K e y V a l u e O f a n y T y p e C o m p o n e n t C o l l e c t i o n O f a n y T y p e g W H h t R N j > < d 2 : K e y   z : R e f = " i 5 " / > < d 2 : V a l u e   z : I d = " i 1 5 4 " > < d 1 p 1 : U U I D > w t S N f p c V D n E x < / d 1 p 1 : U U I D > < d 1 p 1 : _ e l e m e n t s > < d 2 : a n y T y p e   z : I d = " i 1 5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5 2 " / > < d 1 p 1 : U U I D > i P l u Z y J J 5 Q x r < / d 1 p 1 : U U I D > < d 1 p 1 : C o n t a i n e r   z : R e f = " i 1 5 3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4 6 : R 6 C 4 7 / V e Z n 9 O 1 X J L r i ? A u v e r g n e R h o n e A l p e s ! R 1 9 C 4 6 : R 1 9 C 4 7 / R g t 2 b M I 4 o 4 d 9 ? A u v e r g n e R h o n e A l p e s ! R 3 3 C 4 6 : R 3 3 C 4 7 / Z Z A K 5 c 8 A y 3 T e ? A u v e r g n e R h o n e A l p e s ! R 5 9 C 4 6 : R 5 9 C 4 7 / M o X q j F W B O t 8 s ? A u v e r g n e R h o n e A l p e s ! R 8 6 C 4 6 : R 8 6 C 4 7 / P G k u H 2 r p M 3 Q q ? A u v e r g n e R h o n e A l p e s ! R 1 1 2 C 4 6 : R 1 1 2 C 4 7 / P d 0 x O b 1 L y h X v ? A u v e r g n e R h o n e A l p e s ! R 1 2 8 C 4 6 : R 1 2 8 C 4 7 / A q E a W 5 C L n 2 T d ? A u v e r g n e R h o n e A l p e s ! R 1 4 2 C 4 6 : R 1 4 2 C 4 7 / a W o w 9 H B c z a K f ? A u v e r g n e R h o n e A l p e s ! R 1 5 9 C 2 5 / k Q Y W Y 5 0 A Z 5 n 8 ? A u v e r g n e R h o n e A l p e s ! R 4 1 9 C 2 5 / T I j A 8 a j Q c 8 o X ? A u v e r g n e R h o n e A l p e s ! R 6 7 8 C 4 6 : R 6 7 8 C 4 7 / q q t t j D m H 4 j y Y ? A u v e r g n e R h o n e A l p e s ! R 8 8 1 C 4 6 : R 8 8 1 C 4 7 / a q K R O M 4 1 G 1 o H ? A u v e r g n e R h o n e A l p e s ! R 1 0 8 3 C 4 6 : R 1 0 8 3 C 4 7 / u t J N N G E H d 6 3 3 ? A u v e r g n e R h o n e A l p e s ! R 1 0 9 6 C 4 6 : R 1 0 9 6 C 4 7 / F 3 W E i 1 H J T K p s ? A u v e r g n e R h o n e A l p e s ! R 1 1 1 8 C 4 6 : R 1 1 1 8 C 4 7 / Z P J P t n 7 O 1 P 9 a ? A u v e r g n e R h o n e A l p e s ! R 1 1 3 7 C 4 6 : R 1 1 3 7 C 4 7 / n k K 2 o S S f g n a g ? A u v e r g n e R h o n e A l p e s ! R 1 1 5 1 C 4 6 : R 1 1 5 1 C 4 7 / J r P n 2 y Y u 6 8 3 n ? A u v e r g n e R h o n e A l p e s ! R 1 1 6 5 C 4 6 : R 1 1 6 5 C 4 7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" / > < d 1 p 1 : _ l a b e l s > < d 2 : K e y V a l u e O f s t r i n g a n y T y p e > < d 2 : K e y > L a b e l < / d 2 : K e y > < d 2 : V a l u e   z : I d = " i 1 5 6 "   i : t y p e = " d 1 p 1 : L a b e l " > < d 1 p 1 : P a r e n t   z : R e f = " i 1 5 2 " / > < d 1 p 1 : U U I D > r 0 i X S 1 a I o B a c 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 T y p e   d e   m � t i e r   -   A d m i n i s t r a t i f 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 A n a l y s i s S u b h e a d i n g < / d 1 p 1 : T y p e > < / d 2 : a n y T y p e > < d 2 : a n y T y p e   z : I d = " i 1 5 7 "   i : t y p e = " d 1 p 1 : E l e m e n t " > < d 1 p 1 : N a m e > _ & a m p ; 1 9 4 ; g e < / d 1 p 1 : N a m e > < d 1 p 1 : O b j e c t T y p e > E l e m e n t < / d 1 p 1 : O b j e c t T y p e > < d 1 p 1 : P a r e n t   z : R e f = " i 2 2 " / > < d 1 p 1 : U U I D > F 6 Q r k H B p p m 1 6 < / d 1 p 1 : U U I D > < d 1 p 1 : _ p r o p e r t i e s   z : I d = " i 1 5 8 "   i : t y p e = " d 1 p 1 : M D M P r o p e r t i e s " > < d 1 p 1 : P a r e n t   z : R e f = " i 1 5 7 " / > < d 1 p 1 : U U I D > N s T W L S O D k B 7 q < / d 1 p 1 : U U I D > < d 1 p 1 : _ c o n t e x t C o l l e c t i o n s > < d 2 : K e y V a l u e O f a n y T y p e C o m p o n e n t C o l l e c t i o n O f a n y T y p e g W H h t R N j > < d 2 : K e y   z : R e f = " i 5 " / > < d 2 : V a l u e   z : I d = " i 1 5 9 " > < d 1 p 1 : U U I D > L w B J 1 a 5 T 6 X y B < / d 1 p 1 : U U I D > < d 1 p 1 : _ e l e m e n t s > < d 2 : a n y T y p e   z : I d = " i 1 6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5 7 " / > < d 1 p 1 : U U I D > X W f E E L B p 5 l 7 y < / d 1 p 1 : U U I D > < d 1 p 1 : C o n t a i n e r   z : R e f = " i 1 5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6 y Q T X T g V 3 p V ? A u v e r g n e R h o n e A l p e s ! R 5 C 4 8 : R 5 C 6 3 / V e Z n 9 O 1 X J L r i ? A u v e r g n e R h o n e A l p e s ! R 1 8 C 4 8 : R 1 8 C 6 3 / R g t 2 b M I 4 o 4 d 9 ? A u v e r g n e R h o n e A l p e s ! R 3 2 C 4 8 : R 3 2 C 6 3 / Z Z A K 5 c 8 A y 3 T e ? A u v e r g n e R h o n e A l p e s ! R 5 8 C 4 8 : R 5 8 C 6 3 / M o X q j F W B O t 8 s ? A u v e r g n e R h o n e A l p e s ! R 8 5 C 4 8 : R 8 5 C 6 3 / P G k u H 2 r p M 3 Q q ? A u v e r g n e R h o n e A l p e s ! R 1 1 1 C 4 8 : R 1 1 1 C 6 3 / P d 0 x O b 1 L y h X v ? A u v e r g n e R h o n e A l p e s ! R 1 2 7 C 4 8 : R 1 2 7 C 6 3 / A q E a W 5 C L n 2 T d ? A u v e r g n e R h o n e A l p e s ! R 1 4 1 C 4 8 : R 1 4 1 C 6 3 / a W o w 9 H B c z a K f ? A u v e r g n e R h o n e A l p e s ! R 1 5 8 C 2 6 : R 1 5 8 C 3 3 / k Q Y W Y 5 0 A Z 5 n 8 ? A u v e r g n e R h o n e A l p e s ! R 4 1 8 C 2 6 : R 4 1 8 C 3 3 / T I j A 8 a j Q c 8 o X ? A u v e r g n e R h o n e A l p e s ! R 6 7 7 C 4 8 : R 6 7 7 C 6 3 / q q t t j D m H 4 j y Y ? A u v e r g n e R h o n e A l p e s ! R 8 8 0 C 4 8 : R 8 8 0 C 6 3 / a q K R O M 4 1 G 1 o H ? A u v e r g n e R h o n e A l p e s ! R 1 0 8 2 C 4 8 : R 1 0 8 2 C 6 3 / u t J N N G E H d 6 3 3 ? A u v e r g n e R h o n e A l p e s ! R 1 0 9 5 C 4 8 : R 1 0 9 5 C 6 3 / F 3 W E i 1 H J T K p s ? A u v e r g n e R h o n e A l p e s ! R 1 1 1 7 C 4 8 : R 1 1 1 7 C 6 3 / Z P J P t n 7 O 1 P 9 a ? A u v e r g n e R h o n e A l p e s ! R 1 1 3 6 C 4 8 : R 1 1 3 6 C 6 3 / n k K 2 o S S f g n a g ? A u v e r g n e R h o n e A l p e s ! R 1 1 5 0 C 4 8 : R 1 1 5 0 C 6 3 / J r P n 2 y Y u 6 8 3 n ? A u v e r g n e R h o n e A l p e s ! R 1 1 6 4 C 4 8 : R 1 1 6 4 C 6 3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" / > < d 1 p 1 : _ l a b e l s > < d 2 : K e y V a l u e O f s t r i n g a n y T y p e > < d 2 : K e y > L a b e l < / d 2 : K e y > < d 2 : V a l u e   z : I d = " i 1 6 1 "   i : t y p e = " d 1 p 1 : L a b e l " > < d 1 p 1 : P a r e n t   z : R e f = " i 1 5 7 " / > < d 1 p 1 : U U I D > p m X 2 k j s O 7 l Z S 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 � g e 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6 2 "   i : t y p e = " d 1 p 1 : E l e m e n t s " > < d 1 p 1 : P a r e n t   z : R e f = " i 1 5 7 " / > < d 1 p 1 : U U I D > i q k 7 S 5 8 E B 3 9 D < / d 1 p 1 : U U I D > < d 1 p 1 : _ c o n t e x t C o l l e c t i o n s > < d 2 : K e y V a l u e O f a n y T y p e C o m p o n e n t C o l l e c t i o n O f a n y T y p e g W H h t R N j > < d 2 : K e y   z : R e f = " i 5 " / > < d 2 : V a l u e   z : I d = " i 1 6 3 " > < d 1 p 1 : U U I D > r Y G s C i S J Z 7 B 3 < / d 1 p 1 : U U I D > < d 1 p 1 : _ e l e m e n t s > < d 2 : a n y T y p e   z : I d = " i 1 6 4 "   i : t y p e = " d 1 p 1 : E l e m e n t " > < d 1 p 1 : N a m e > _ & a m p ; 1 9 4 ; g e _ 1 & a m p ; 2 3 2 ; r e & a m p ; 3 2 ; p a r t i e & a m p ; 3 2 ; d e & a m p ; 3 2 ; c a r r i & a m p ; 2 3 2 ; r e < / d 1 p 1 : N a m e > < d 1 p 1 : O b j e c t T y p e > E l e m e n t < / d 1 p 1 : O b j e c t T y p e > < d 1 p 1 : P a r e n t   z : R e f = " i 1 5 7 " / > < d 1 p 1 : U U I D > c E W u n y 4 D B 9 O b < / d 1 p 1 : U U I D > < d 1 p 1 : _ p r o p e r t i e s   z : I d = " i 1 6 5 "   i : t y p e = " d 1 p 1 : M D M P r o p e r t i e s " > < d 1 p 1 : P a r e n t   z : R e f = " i 1 6 4 " / > < d 1 p 1 : U U I D > S G K w Y B N n R 4 g n < / d 1 p 1 : U U I D > < d 1 p 1 : _ c o n t e x t C o l l e c t i o n s > < d 2 : K e y V a l u e O f a n y T y p e C o m p o n e n t C o l l e c t i o n O f a n y T y p e g W H h t R N j > < d 2 : K e y   z : R e f = " i 5 " / > < d 2 : V a l u e   z : I d = " i 1 6 6 " > < d 1 p 1 : U U I D > o 9 S f V e u 1 3 R 3 z < / d 1 p 1 : U U I D > < d 1 p 1 : _ e l e m e n t s > < d 2 : a n y T y p e   z : I d = " i 1 6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6 4 " / > < d 1 p 1 : U U I D > o K 8 Y A T v m y O y v < / d 1 p 1 : U U I D > < d 1 p 1 : C o n t a i n e r   z : R e f = " i 1 6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4 8 : R 6 C 4 9 / V e Z n 9 O 1 X J L r i ? A u v e r g n e R h o n e A l p e s ! R 1 9 C 4 8 : R 1 9 C 4 9 / R g t 2 b M I 4 o 4 d 9 ? A u v e r g n e R h o n e A l p e s ! R 3 3 C 4 8 : R 3 3 C 4 9 / Z Z A K 5 c 8 A y 3 T e ? A u v e r g n e R h o n e A l p e s ! R 5 9 C 4 8 : R 5 9 C 4 9 / M o X q j F W B O t 8 s ? A u v e r g n e R h o n e A l p e s ! R 8 6 C 4 8 : R 8 6 C 4 9 / P G k u H 2 r p M 3 Q q ? A u v e r g n e R h o n e A l p e s ! R 1 1 2 C 4 8 : R 1 1 2 C 4 9 / P d 0 x O b 1 L y h X v ? A u v e r g n e R h o n e A l p e s ! R 1 2 8 C 4 8 : R 1 2 8 C 4 9 / A q E a W 5 C L n 2 T d ? A u v e r g n e R h o n e A l p e s ! R 1 4 2 C 4 8 : R 1 4 2 C 4 9 / a W o w 9 H B c z a K f ? A u v e r g n e R h o n e A l p e s ! R 1 5 9 C 2 6 / k Q Y W Y 5 0 A Z 5 n 8 ? A u v e r g n e R h o n e A l p e s ! R 4 1 9 C 2 6 / T I j A 8 a j Q c 8 o X ? A u v e r g n e R h o n e A l p e s ! R 6 7 8 C 4 8 : R 6 7 8 C 4 9 / q q t t j D m H 4 j y Y ? A u v e r g n e R h o n e A l p e s ! R 8 8 1 C 4 8 : R 8 8 1 C 4 9 / a q K R O M 4 1 G 1 o H ? A u v e r g n e R h o n e A l p e s ! R 1 0 8 3 C 4 8 : R 1 0 8 3 C 4 9 / u t J N N G E H d 6 3 3 ? A u v e r g n e R h o n e A l p e s ! R 1 0 9 6 C 4 8 : R 1 0 9 6 C 4 9 / F 3 W E i 1 H J T K p s ? A u v e r g n e R h o n e A l p e s ! R 1 1 1 8 C 4 8 : R 1 1 1 8 C 4 9 / Z P J P t n 7 O 1 P 9 a ? A u v e r g n e R h o n e A l p e s ! R 1 1 3 7 C 4 8 : R 1 1 3 7 C 4 9 / n k K 2 o S S f g n a g ? A u v e r g n e R h o n e A l p e s ! R 1 1 5 1 C 4 8 : R 1 1 5 1 C 4 9 / J r P n 2 y Y u 6 8 3 n ? A u v e r g n e R h o n e A l p e s ! R 1 1 6 5 C 4 8 : R 1 1 6 5 C 4 9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" / > < d 1 p 1 : _ l a b e l s > < d 2 : K e y V a l u e O f s t r i n g a n y T y p e > < d 2 : K e y > L a b e l < / d 2 : K e y > < d 2 : V a l u e   z : I d = " i 1 6 8 "   i : t y p e = " d 1 p 1 : L a b e l " > < d 1 p 1 : P a r e n t   z : R e f = " i 1 6 4 " / > < d 1 p 1 : U U I D > L 8 l J q W Q 0 J q H 6 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 � g e   -   1 � r e   p a r t i e   d e   c a r r i � r e 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6 9 "   i : t y p e = " d 1 p 1 : E l e m e n t " > < d 1 p 1 : N a m e > _ & a m p ; 1 9 4 ; g e _ 2 & a m p ; 2 3 2 ; m e & a m p ; 3 2 ; p a r t i e & a m p ; 3 2 ; d e & a m p ; 3 2 ; c a r r i & a m p ; 2 3 2 ; r e < / d 1 p 1 : N a m e > < d 1 p 1 : O b j e c t T y p e > E l e m e n t < / d 1 p 1 : O b j e c t T y p e > < d 1 p 1 : P a r e n t   z : R e f = " i 1 5 7 " / > < d 1 p 1 : U U I D > N s 3 F n 7 o P 6 b 4 W < / d 1 p 1 : U U I D > < d 1 p 1 : _ p r o p e r t i e s   z : I d = " i 1 7 0 "   i : t y p e = " d 1 p 1 : M D M P r o p e r t i e s " > < d 1 p 1 : P a r e n t   z : R e f = " i 1 6 9 " / > < d 1 p 1 : U U I D > N K 4 5 K K v h 0 2 S E < / d 1 p 1 : U U I D > < d 1 p 1 : _ c o n t e x t C o l l e c t i o n s > < d 2 : K e y V a l u e O f a n y T y p e C o m p o n e n t C o l l e c t i o n O f a n y T y p e g W H h t R N j > < d 2 : K e y   z : R e f = " i 5 " / > < d 2 : V a l u e   z : I d = " i 1 7 1 " > < d 1 p 1 : U U I D > u g U c 1 F 3 E M V 8 O < / d 1 p 1 : U U I D > < d 1 p 1 : _ e l e m e n t s > < d 2 : a n y T y p e   z : I d = " i 1 7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6 9 " / > < d 1 p 1 : U U I D > C z m 8 K 3 0 i M i P L < / d 1 p 1 : U U I D > < d 1 p 1 : C o n t a i n e r   z : R e f = " i 1 7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5 0 : R 6 C 5 1 / V e Z n 9 O 1 X J L r i ? A u v e r g n e R h o n e A l p e s ! R 1 9 C 5 0 : R 1 9 C 5 1 / R g t 2 b M I 4 o 4 d 9 ? A u v e r g n e R h o n e A l p e s ! R 3 3 C 5 0 : R 3 3 C 5 1 / Z Z A K 5 c 8 A y 3 T e ? A u v e r g n e R h o n e A l p e s ! R 5 9 C 5 0 : R 5 9 C 5 1 / M o X q j F W B O t 8 s ? A u v e r g n e R h o n e A l p e s ! R 8 6 C 5 0 : R 8 6 C 5 1 / P G k u H 2 r p M 3 Q q ? A u v e r g n e R h o n e A l p e s ! R 1 1 2 C 5 0 : R 1 1 2 C 5 1 / P d 0 x O b 1 L y h X v ? A u v e r g n e R h o n e A l p e s ! R 1 2 8 C 5 0 : R 1 2 8 C 5 1 / A q E a W 5 C L n 2 T d ? A u v e r g n e R h o n e A l p e s ! R 1 4 2 C 5 0 : R 1 4 2 C 5 1 / a W o w 9 H B c z a K f ? A u v e r g n e R h o n e A l p e s ! R 1 5 9 C 2 7 / k Q Y W Y 5 0 A Z 5 n 8 ? A u v e r g n e R h o n e A l p e s ! R 4 1 9 C 2 7 / T I j A 8 a j Q c 8 o X ? A u v e r g n e R h o n e A l p e s ! R 6 7 8 C 5 0 : R 6 7 8 C 5 1 / q q t t j D m H 4 j y Y ? A u v e r g n e R h o n e A l p e s ! R 8 8 1 C 5 0 : R 8 8 1 C 5 1 / a q K R O M 4 1 G 1 o H ? A u v e r g n e R h o n e A l p e s ! R 1 0 8 3 C 5 0 : R 1 0 8 3 C 5 1 / u t J N N G E H d 6 3 3 ? A u v e r g n e R h o n e A l p e s ! R 1 0 9 6 C 5 0 : R 1 0 9 6 C 5 1 / F 3 W E i 1 H J T K p s ? A u v e r g n e R h o n e A l p e s ! R 1 1 1 8 C 5 0 : R 1 1 1 8 C 5 1 / Z P J P t n 7 O 1 P 9 a ? A u v e r g n e R h o n e A l p e s ! R 1 1 3 7 C 5 0 : R 1 1 3 7 C 5 1 / n k K 2 o S S f g n a g ? A u v e r g n e R h o n e A l p e s ! R 1 1 5 1 C 5 0 : R 1 1 5 1 C 5 1 / J r P n 2 y Y u 6 8 3 n ? A u v e r g n e R h o n e A l p e s ! R 1 1 6 5 C 5 0 : R 1 1 6 5 C 5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" / > < d 1 p 1 : _ l a b e l s > < d 2 : K e y V a l u e O f s t r i n g a n y T y p e > < d 2 : K e y > L a b e l < / d 2 : K e y > < d 2 : V a l u e   z : I d = " i 1 7 3 "   i : t y p e = " d 1 p 1 : L a b e l " > < d 1 p 1 : P a r e n t   z : R e f = " i 1 6 9 " / > < d 1 p 1 : U U I D > x i N n z F j w D O Y O 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 � g e   -   2 � m e   p a r t i e   d e   c a r r i � r e 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7 4 "   i : t y p e = " d 1 p 1 : E l e m e n t " > < d 1 p 1 : N a m e > _ & a m p ; 1 9 4 ; g e _ M o i n s & a m p ; 3 2 ; d e & a m p ; 3 2 ; 3 0 & a m p ; 3 2 ; a n s < / d 1 p 1 : N a m e > < d 1 p 1 : O b j e c t T y p e > E l e m e n t < / d 1 p 1 : O b j e c t T y p e > < d 1 p 1 : P a r e n t   z : R e f = " i 1 5 7 " / > < d 1 p 1 : U U I D > u F f v 0 B K d U m X b < / d 1 p 1 : U U I D > < d 1 p 1 : _ p r o p e r t i e s   z : I d = " i 1 7 5 "   i : t y p e = " d 1 p 1 : M D M P r o p e r t i e s " > < d 1 p 1 : P a r e n t   z : R e f = " i 1 7 4 " / > < d 1 p 1 : U U I D > d z s u h W 8 4 2 3 f f < / d 1 p 1 : U U I D > < d 1 p 1 : _ c o n t e x t C o l l e c t i o n s > < d 2 : K e y V a l u e O f a n y T y p e C o m p o n e n t C o l l e c t i o n O f a n y T y p e g W H h t R N j > < d 2 : K e y   z : R e f = " i 5 " / > < d 2 : V a l u e   z : I d = " i 1 7 6 " > < d 1 p 1 : U U I D > z S w t U t i 5 L r 1 W < / d 1 p 1 : U U I D > < d 1 p 1 : _ e l e m e n t s > < d 2 : a n y T y p e   z : I d = " i 1 7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7 4 " / > < d 1 p 1 : U U I D > c w X 5 C u 1 V R J 1 B < / d 1 p 1 : U U I D > < d 1 p 1 : C o n t a i n e r   z : R e f = " i 1 7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5 2 : R 6 C 5 3 / V e Z n 9 O 1 X J L r i ? A u v e r g n e R h o n e A l p e s ! R 1 9 C 5 2 : R 1 9 C 5 3 / R g t 2 b M I 4 o 4 d 9 ? A u v e r g n e R h o n e A l p e s ! R 3 3 C 5 2 : R 3 3 C 5 3 / Z Z A K 5 c 8 A y 3 T e ? A u v e r g n e R h o n e A l p e s ! R 5 9 C 5 2 : R 5 9 C 5 3 / M o X q j F W B O t 8 s ? A u v e r g n e R h o n e A l p e s ! R 8 6 C 5 2 : R 8 6 C 5 3 / P G k u H 2 r p M 3 Q q ? A u v e r g n e R h o n e A l p e s ! R 1 1 2 C 5 2 : R 1 1 2 C 5 3 / P d 0 x O b 1 L y h X v ? A u v e r g n e R h o n e A l p e s ! R 1 2 8 C 5 2 : R 1 2 8 C 5 3 / A q E a W 5 C L n 2 T d ? A u v e r g n e R h o n e A l p e s ! R 1 4 2 C 5 2 : R 1 4 2 C 5 3 / a W o w 9 H B c z a K f ? A u v e r g n e R h o n e A l p e s ! R 1 5 9 C 2 8 / k Q Y W Y 5 0 A Z 5 n 8 ? A u v e r g n e R h o n e A l p e s ! R 4 1 9 C 2 8 / T I j A 8 a j Q c 8 o X ? A u v e r g n e R h o n e A l p e s ! R 6 7 8 C 5 2 : R 6 7 8 C 5 3 / q q t t j D m H 4 j y Y ? A u v e r g n e R h o n e A l p e s ! R 8 8 1 C 5 2 : R 8 8 1 C 5 3 / a q K R O M 4 1 G 1 o H ? A u v e r g n e R h o n e A l p e s ! R 1 0 8 3 C 5 2 : R 1 0 8 3 C 5 3 / u t J N N G E H d 6 3 3 ? A u v e r g n e R h o n e A l p e s ! R 1 0 9 6 C 5 2 : R 1 0 9 6 C 5 3 / F 3 W E i 1 H J T K p s ? A u v e r g n e R h o n e A l p e s ! R 1 1 1 8 C 5 2 : R 1 1 1 8 C 5 3 / Z P J P t n 7 O 1 P 9 a ? A u v e r g n e R h o n e A l p e s ! R 1 1 3 7 C 5 2 : R 1 1 3 7 C 5 3 / n k K 2 o S S f g n a g ? A u v e r g n e R h o n e A l p e s ! R 1 1 5 1 C 5 2 : R 1 1 5 1 C 5 3 / J r P n 2 y Y u 6 8 3 n ? A u v e r g n e R h o n e A l p e s ! R 1 1 6 5 C 5 2 : R 1 1 6 5 C 5 3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" / > < d 1 p 1 : _ l a b e l s > < d 2 : K e y V a l u e O f s t r i n g a n y T y p e > < d 2 : K e y > L a b e l < / d 2 : K e y > < d 2 : V a l u e   z : I d = " i 1 7 8 "   i : t y p e = " d 1 p 1 : L a b e l " > < d 1 p 1 : P a r e n t   z : R e f = " i 1 7 4 " / > < d 1 p 1 : U U I D > p A U I 5 v k U L w D F 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 � g e   -   M o i n s   d e   3 0   a n s 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9 "   i : t y p e = " d 1 p 1 : E l e m e n t " > < d 1 p 1 : N a m e > _ & a m p ; 1 9 4 ; g e _ 3 0 & a m p ; 4 5 ; 4 4 & a m p ; 3 2 ; a n s < / d 1 p 1 : N a m e > < d 1 p 1 : O b j e c t T y p e > E l e m e n t < / d 1 p 1 : O b j e c t T y p e > < d 1 p 1 : P a r e n t   z : R e f = " i 1 5 7 " / > < d 1 p 1 : U U I D > t 3 G S B t A V 2 s k l < / d 1 p 1 : U U I D > < d 1 p 1 : _ p r o p e r t i e s   z : I d = " i 1 8 0 "   i : t y p e = " d 1 p 1 : M D M P r o p e r t i e s " > < d 1 p 1 : P a r e n t   z : R e f = " i 1 7 9 " / > < d 1 p 1 : U U I D > T K i 1 W E W J T H 9 2 < / d 1 p 1 : U U I D > < d 1 p 1 : _ c o n t e x t C o l l e c t i o n s > < d 2 : K e y V a l u e O f a n y T y p e C o m p o n e n t C o l l e c t i o n O f a n y T y p e g W H h t R N j > < d 2 : K e y   z : R e f = " i 5 " / > < d 2 : V a l u e   z : I d = " i 1 8 1 " > < d 1 p 1 : U U I D > H H O d A T 9 1 6 W L w < / d 1 p 1 : U U I D > < d 1 p 1 : _ e l e m e n t s > < d 2 : a n y T y p e   z : I d = " i 1 8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7 9 " / > < d 1 p 1 : U U I D > z D 2 H A K N 0 Z u V K < / d 1 p 1 : U U I D > < d 1 p 1 : C o n t a i n e r   z : R e f = " i 1 8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5 4 : R 6 C 5 5 / V e Z n 9 O 1 X J L r i ? A u v e r g n e R h o n e A l p e s ! R 1 9 C 5 4 : R 1 9 C 5 5 / R g t 2 b M I 4 o 4 d 9 ? A u v e r g n e R h o n e A l p e s ! R 3 3 C 5 4 : R 3 3 C 5 5 / Z Z A K 5 c 8 A y 3 T e ? A u v e r g n e R h o n e A l p e s ! R 5 9 C 5 4 : R 5 9 C 5 5 / M o X q j F W B O t 8 s ? A u v e r g n e R h o n e A l p e s ! R 8 6 C 5 4 : R 8 6 C 5 5 / P G k u H 2 r p M 3 Q q ? A u v e r g n e R h o n e A l p e s ! R 1 1 2 C 5 4 : R 1 1 2 C 5 5 / P d 0 x O b 1 L y h X v ? A u v e r g n e R h o n e A l p e s ! R 1 2 8 C 5 4 : R 1 2 8 C 5 5 / A q E a W 5 C L n 2 T d ? A u v e r g n e R h o n e A l p e s ! R 1 4 2 C 5 4 : R 1 4 2 C 5 5 / a W o w 9 H B c z a K f ? A u v e r g n e R h o n e A l p e s ! R 1 5 9 C 2 9 / k Q Y W Y 5 0 A Z 5 n 8 ? A u v e r g n e R h o n e A l p e s ! R 4 1 9 C 2 9 / T I j A 8 a j Q c 8 o X ? A u v e r g n e R h o n e A l p e s ! R 6 7 8 C 5 4 : R 6 7 8 C 5 5 / q q t t j D m H 4 j y Y ? A u v e r g n e R h o n e A l p e s ! R 8 8 1 C 5 4 : R 8 8 1 C 5 5 / a q K R O M 4 1 G 1 o H ? A u v e r g n e R h o n e A l p e s ! R 1 0 8 3 C 5 4 : R 1 0 8 3 C 5 5 / u t J N N G E H d 6 3 3 ? A u v e r g n e R h o n e A l p e s ! R 1 0 9 6 C 5 4 : R 1 0 9 6 C 5 5 / F 3 W E i 1 H J T K p s ? A u v e r g n e R h o n e A l p e s ! R 1 1 1 8 C 5 4 : R 1 1 1 8 C 5 5 / Z P J P t n 7 O 1 P 9 a ? A u v e r g n e R h o n e A l p e s ! R 1 1 3 7 C 5 4 : R 1 1 3 7 C 5 5 / n k K 2 o S S f g n a g ? A u v e r g n e R h o n e A l p e s ! R 1 1 5 1 C 5 4 : R 1 1 5 1 C 5 5 / J r P n 2 y Y u 6 8 3 n ? A u v e r g n e R h o n e A l p e s ! R 1 1 6 5 C 5 4 : R 1 1 6 5 C 5 5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" / > < d 1 p 1 : _ l a b e l s > < d 2 : K e y V a l u e O f s t r i n g a n y T y p e > < d 2 : K e y > L a b e l < / d 2 : K e y > < d 2 : V a l u e   z : I d = " i 1 8 3 "   i : t y p e = " d 1 p 1 : L a b e l " > < d 1 p 1 : P a r e n t   z : R e f = " i 1 7 9 " / > < d 1 p 1 : U U I D > a 4 d E I q E G b t Y b 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 � g e   -   3 0 - 4 4   a n s 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4 "   i : t y p e = " d 1 p 1 : E l e m e n t " > < d 1 p 1 : N a m e > _ & a m p ; 1 9 4 ; g e _ 4 5 & a m p ; 4 5 ; 5 4 & a m p ; 3 2 ; a n s < / d 1 p 1 : N a m e > < d 1 p 1 : O b j e c t T y p e > E l e m e n t < / d 1 p 1 : O b j e c t T y p e > < d 1 p 1 : P a r e n t   z : R e f = " i 1 5 7 " / > < d 1 p 1 : U U I D > a 2 5 S H o X l C b 2 6 < / d 1 p 1 : U U I D > < d 1 p 1 : _ p r o p e r t i e s   z : I d = " i 1 8 5 "   i : t y p e = " d 1 p 1 : M D M P r o p e r t i e s " > < d 1 p 1 : P a r e n t   z : R e f = " i 1 8 4 " / > < d 1 p 1 : U U I D > J r j G U u C a w f y 5 < / d 1 p 1 : U U I D > < d 1 p 1 : _ c o n t e x t C o l l e c t i o n s > < d 2 : K e y V a l u e O f a n y T y p e C o m p o n e n t C o l l e c t i o n O f a n y T y p e g W H h t R N j > < d 2 : K e y   z : R e f = " i 5 " / > < d 2 : V a l u e   z : I d = " i 1 8 6 " > < d 1 p 1 : U U I D > a a V 7 J A F B 8 x 1 T < / d 1 p 1 : U U I D > < d 1 p 1 : _ e l e m e n t s > < d 2 : a n y T y p e   z : I d = " i 1 8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8 4 " / > < d 1 p 1 : U U I D > K O I J 3 K c Z w D R T < / d 1 p 1 : U U I D > < d 1 p 1 : C o n t a i n e r   z : R e f = " i 1 8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5 6 : R 6 C 5 7 / V e Z n 9 O 1 X J L r i ? A u v e r g n e R h o n e A l p e s ! R 1 9 C 5 6 : R 1 9 C 5 7 / R g t 2 b M I 4 o 4 d 9 ? A u v e r g n e R h o n e A l p e s ! R 3 3 C 5 6 : R 3 3 C 5 7 / Z Z A K 5 c 8 A y 3 T e ? A u v e r g n e R h o n e A l p e s ! R 5 9 C 5 6 : R 5 9 C 5 7 / M o X q j F W B O t 8 s ? A u v e r g n e R h o n e A l p e s ! R 8 6 C 5 6 : R 8 6 C 5 7 / P G k u H 2 r p M 3 Q q ? A u v e r g n e R h o n e A l p e s ! R 1 1 2 C 5 6 : R 1 1 2 C 5 7 / P d 0 x O b 1 L y h X v ? A u v e r g n e R h o n e A l p e s ! R 1 2 8 C 5 6 : R 1 2 8 C 5 7 / A q E a W 5 C L n 2 T d ? A u v e r g n e R h o n e A l p e s ! R 1 4 2 C 5 6 : R 1 4 2 C 5 7 / a W o w 9 H B c z a K f ? A u v e r g n e R h o n e A l p e s ! R 1 5 9 C 3 0 / k Q Y W Y 5 0 A Z 5 n 8 ? A u v e r g n e R h o n e A l p e s ! R 4 1 9 C 3 0 / T I j A 8 a j Q c 8 o X ? A u v e r g n e R h o n e A l p e s ! R 6 7 8 C 5 6 : R 6 7 8 C 5 7 / q q t t j D m H 4 j y Y ? A u v e r g n e R h o n e A l p e s ! R 8 8 1 C 5 6 : R 8 8 1 C 5 7 / a q K R O M 4 1 G 1 o H ? A u v e r g n e R h o n e A l p e s ! R 1 0 8 3 C 5 6 : R 1 0 8 3 C 5 7 / u t J N N G E H d 6 3 3 ? A u v e r g n e R h o n e A l p e s ! R 1 0 9 6 C 5 6 : R 1 0 9 6 C 5 7 / F 3 W E i 1 H J T K p s ? A u v e r g n e R h o n e A l p e s ! R 1 1 1 8 C 5 6 : R 1 1 1 8 C 5 7 / Z P J P t n 7 O 1 P 9 a ? A u v e r g n e R h o n e A l p e s ! R 1 1 3 7 C 5 6 : R 1 1 3 7 C 5 7 / n k K 2 o S S f g n a g ? A u v e r g n e R h o n e A l p e s ! R 1 1 5 1 C 5 6 : R 1 1 5 1 C 5 7 / J r P n 2 y Y u 6 8 3 n ? A u v e r g n e R h o n e A l p e s ! R 1 1 6 5 C 5 6 : R 1 1 6 5 C 5 7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" / > < d 1 p 1 : _ l a b e l s > < d 2 : K e y V a l u e O f s t r i n g a n y T y p e > < d 2 : K e y > L a b e l < / d 2 : K e y > < d 2 : V a l u e   z : I d = " i 1 8 8 "   i : t y p e = " d 1 p 1 : L a b e l " > < d 1 p 1 : P a r e n t   z : R e f = " i 1 8 4 " / > < d 1 p 1 : U U I D > x T S g 0 M R E D h G l 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 � g e   -   4 5 - 5 4   a n s 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9 "   i : t y p e = " d 1 p 1 : E l e m e n t " > < d 1 p 1 : N a m e > _ & a m p ; 1 9 4 ; g e _ S T & a m p ; 3 2 ; 5 5 & a m p ; 3 2 ; a n s & a m p ; 3 2 ; e t & a m p ; 3 2 ; p l u s < / d 1 p 1 : N a m e > < d 1 p 1 : O b j e c t T y p e > E l e m e n t < / d 1 p 1 : O b j e c t T y p e > < d 1 p 1 : P a r e n t   z : R e f = " i 1 5 7 " / > < d 1 p 1 : U U I D > P G A Q S 1 v k p c 1 i < / d 1 p 1 : U U I D > < d 1 p 1 : _ p r o p e r t i e s   z : I d = " i 1 9 0 "   i : t y p e = " d 1 p 1 : M D M P r o p e r t i e s " > < d 1 p 1 : P a r e n t   z : R e f = " i 1 8 9 " / > < d 1 p 1 : U U I D > m 1 j N T v 9 e P 5 m l < / d 1 p 1 : U U I D > < d 1 p 1 : _ c o n t e x t C o l l e c t i o n s > < d 2 : K e y V a l u e O f a n y T y p e C o m p o n e n t C o l l e c t i o n O f a n y T y p e g W H h t R N j > < d 2 : K e y   z : R e f = " i 5 " / > < d 2 : V a l u e   z : I d = " i 1 9 1 " > < d 1 p 1 : U U I D > q Q r Z o T L Z 0 Q 3 F < / d 1 p 1 : U U I D > < d 1 p 1 : _ e l e m e n t s > < d 2 : a n y T y p e   z : I d = " i 1 9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8 9 " / > < d 1 p 1 : U U I D > f 1 g m C Y J d I C N Q < / d 1 p 1 : U U I D > < d 1 p 1 : C o n t a i n e r   z : R e f = " i 1 9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5 8 : R 6 C 5 9 / V e Z n 9 O 1 X J L r i ? A u v e r g n e R h o n e A l p e s ! R 1 9 C 5 8 : R 1 9 C 5 9 / R g t 2 b M I 4 o 4 d 9 ? A u v e r g n e R h o n e A l p e s ! R 3 3 C 5 8 : R 3 3 C 5 9 / Z Z A K 5 c 8 A y 3 T e ? A u v e r g n e R h o n e A l p e s ! R 5 9 C 5 8 : R 5 9 C 5 9 / M o X q j F W B O t 8 s ? A u v e r g n e R h o n e A l p e s ! R 8 6 C 5 8 : R 8 6 C 5 9 / P G k u H 2 r p M 3 Q q ? A u v e r g n e R h o n e A l p e s ! R 1 1 2 C 5 8 : R 1 1 2 C 5 9 / P d 0 x O b 1 L y h X v ? A u v e r g n e R h o n e A l p e s ! R 1 2 8 C 5 8 : R 1 2 8 C 5 9 / A q E a W 5 C L n 2 T d ? A u v e r g n e R h o n e A l p e s ! R 1 4 2 C 5 8 : R 1 4 2 C 5 9 / a W o w 9 H B c z a K f ? A u v e r g n e R h o n e A l p e s ! R 1 5 9 C 3 1 / k Q Y W Y 5 0 A Z 5 n 8 ? A u v e r g n e R h o n e A l p e s ! R 4 1 9 C 3 1 / T I j A 8 a j Q c 8 o X ? A u v e r g n e R h o n e A l p e s ! R 6 7 8 C 5 8 : R 6 7 8 C 5 9 / q q t t j D m H 4 j y Y ? A u v e r g n e R h o n e A l p e s ! R 8 8 1 C 5 8 : R 8 8 1 C 5 9 / a q K R O M 4 1 G 1 o H ? A u v e r g n e R h o n e A l p e s ! R 1 0 8 3 C 5 8 : R 1 0 8 3 C 5 9 / u t J N N G E H d 6 3 3 ? A u v e r g n e R h o n e A l p e s ! R 1 0 9 6 C 5 8 : R 1 0 9 6 C 5 9 / F 3 W E i 1 H J T K p s ? A u v e r g n e R h o n e A l p e s ! R 1 1 1 8 C 5 8 : R 1 1 1 8 C 5 9 / Z P J P t n 7 O 1 P 9 a ? A u v e r g n e R h o n e A l p e s ! R 1 1 3 7 C 5 8 : R 1 1 3 7 C 5 9 / n k K 2 o S S f g n a g ? A u v e r g n e R h o n e A l p e s ! R 1 1 5 1 C 5 8 : R 1 1 5 1 C 5 9 / J r P n 2 y Y u 6 8 3 n ? A u v e r g n e R h o n e A l p e s ! R 1 1 6 5 C 5 8 : R 1 1 6 5 C 5 9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" / > < d 1 p 1 : _ l a b e l s > < d 2 : K e y V a l u e O f s t r i n g a n y T y p e > < d 2 : K e y > L a b e l < / d 2 : K e y > < d 2 : V a l u e   z : I d = " i 1 9 3 "   i : t y p e = " d 1 p 1 : L a b e l " > < d 1 p 1 : P a r e n t   z : R e f = " i 1 8 9 " / > < d 1 p 1 : U U I D > n 8 b 0 i Y c f b v I g 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 � g e   -   S T   5 5   a n s   e t   p l u s 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9 4 "   i : t y p e = " d 1 p 1 : E l e m e n t " > < d 1 p 1 : N a m e > _ & a m p ; 1 9 4 ; g e _ 5 5 & a m p ; 4 5 ; 5 9 & a m p ; 3 2 ; a n s < / d 1 p 1 : N a m e > < d 1 p 1 : O b j e c t T y p e > E l e m e n t < / d 1 p 1 : O b j e c t T y p e > < d 1 p 1 : P a r e n t   z : R e f = " i 1 5 7 " / > < d 1 p 1 : U U I D > p A 1 4 R b C B F O Z X < / d 1 p 1 : U U I D > < d 1 p 1 : _ p r o p e r t i e s   z : I d = " i 1 9 5 "   i : t y p e = " d 1 p 1 : M D M P r o p e r t i e s " > < d 1 p 1 : P a r e n t   z : R e f = " i 1 9 4 " / > < d 1 p 1 : U U I D > X 1 s O x W D R n h V o < / d 1 p 1 : U U I D > < d 1 p 1 : _ c o n t e x t C o l l e c t i o n s > < d 2 : K e y V a l u e O f a n y T y p e C o m p o n e n t C o l l e c t i o n O f a n y T y p e g W H h t R N j > < d 2 : K e y   z : R e f = " i 5 " / > < d 2 : V a l u e   z : I d = " i 1 9 6 " > < d 1 p 1 : U U I D > Y D v d 1 1 d e 8 d m b < / d 1 p 1 : U U I D > < d 1 p 1 : _ e l e m e n t s > < d 2 : a n y T y p e   z : I d = " i 1 9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9 4 " / > < d 1 p 1 : U U I D > L Y c 1 w J c x C a 6 w < / d 1 p 1 : U U I D > < d 1 p 1 : C o n t a i n e r   z : R e f = " i 1 9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6 0 : R 6 C 6 1 / V e Z n 9 O 1 X J L r i ? A u v e r g n e R h o n e A l p e s ! R 1 9 C 6 0 : R 1 9 C 6 1 / R g t 2 b M I 4 o 4 d 9 ? A u v e r g n e R h o n e A l p e s ! R 3 3 C 6 0 : R 3 3 C 6 1 / Z Z A K 5 c 8 A y 3 T e ? A u v e r g n e R h o n e A l p e s ! R 5 9 C 6 0 : R 5 9 C 6 1 / M o X q j F W B O t 8 s ? A u v e r g n e R h o n e A l p e s ! R 8 6 C 6 0 : R 8 6 C 6 1 / P G k u H 2 r p M 3 Q q ? A u v e r g n e R h o n e A l p e s ! R 1 1 2 C 6 0 : R 1 1 2 C 6 1 / P d 0 x O b 1 L y h X v ? A u v e r g n e R h o n e A l p e s ! R 1 2 8 C 6 0 : R 1 2 8 C 6 1 / A q E a W 5 C L n 2 T d ? A u v e r g n e R h o n e A l p e s ! R 1 4 2 C 6 0 : R 1 4 2 C 6 1 / a W o w 9 H B c z a K f ? A u v e r g n e R h o n e A l p e s ! R 1 5 9 C 3 2 / k Q Y W Y 5 0 A Z 5 n 8 ? A u v e r g n e R h o n e A l p e s ! R 4 1 9 C 3 2 / T I j A 8 a j Q c 8 o X ? A u v e r g n e R h o n e A l p e s ! R 6 7 8 C 6 0 : R 6 7 8 C 6 1 / q q t t j D m H 4 j y Y ? A u v e r g n e R h o n e A l p e s ! R 8 8 1 C 6 0 : R 8 8 1 C 6 1 / a q K R O M 4 1 G 1 o H ? A u v e r g n e R h o n e A l p e s ! R 1 0 8 3 C 6 0 : R 1 0 8 3 C 6 1 / u t J N N G E H d 6 3 3 ? A u v e r g n e R h o n e A l p e s ! R 1 0 9 6 C 6 0 : R 1 0 9 6 C 6 1 / F 3 W E i 1 H J T K p s ? A u v e r g n e R h o n e A l p e s ! R 1 1 1 8 C 6 0 : R 1 1 1 8 C 6 1 / Z P J P t n 7 O 1 P 9 a ? A u v e r g n e R h o n e A l p e s ! R 1 1 3 7 C 6 0 : R 1 1 3 7 C 6 1 / n k K 2 o S S f g n a g ? A u v e r g n e R h o n e A l p e s ! R 1 1 5 1 C 6 0 : R 1 1 5 1 C 6 1 / J r P n 2 y Y u 6 8 3 n ? A u v e r g n e R h o n e A l p e s ! R 1 1 6 5 C 6 0 : R 1 1 6 5 C 6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" / > < d 1 p 1 : _ l a b e l s > < d 2 : K e y V a l u e O f s t r i n g a n y T y p e > < d 2 : K e y > L a b e l < / d 2 : K e y > < d 2 : V a l u e   z : I d = " i 1 9 8 "   i : t y p e = " d 1 p 1 : L a b e l " > < d 1 p 1 : P a r e n t   z : R e f = " i 1 9 4 " / > < d 1 p 1 : U U I D > M g m C o u A h j D s R 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 � g e   -   5 5 - 5 9   a n s 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9 "   i : t y p e = " d 1 p 1 : E l e m e n t " > < d 1 p 1 : N a m e > _ & a m p ; 1 9 4 ; g e _ 6 0 & a m p ; 3 2 ; a n s & a m p ; 3 2 ; e t & a m p ; 3 2 ; p l u s < / d 1 p 1 : N a m e > < d 1 p 1 : O b j e c t T y p e > E l e m e n t < / d 1 p 1 : O b j e c t T y p e > < d 1 p 1 : P a r e n t   z : R e f = " i 1 5 7 " / > < d 1 p 1 : U U I D > X 4 e c r b 7 g e q M 2 < / d 1 p 1 : U U I D > < d 1 p 1 : _ p r o p e r t i e s   z : I d = " i 2 0 0 "   i : t y p e = " d 1 p 1 : M D M P r o p e r t i e s " > < d 1 p 1 : P a r e n t   z : R e f = " i 1 9 9 " / > < d 1 p 1 : U U I D > f 6 m d M n c E i 1 I 9 < / d 1 p 1 : U U I D > < d 1 p 1 : _ c o n t e x t C o l l e c t i o n s > < d 2 : K e y V a l u e O f a n y T y p e C o m p o n e n t C o l l e c t i o n O f a n y T y p e g W H h t R N j > < d 2 : K e y   z : R e f = " i 5 " / > < d 2 : V a l u e   z : I d = " i 2 0 1 " > < d 1 p 1 : U U I D > h r k Q j t S 8 R R A Z < / d 1 p 1 : U U I D > < d 1 p 1 : _ e l e m e n t s > < d 2 : a n y T y p e   z : I d = " i 2 0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9 9 " / > < d 1 p 1 : U U I D > v M f e F i l D G 9 2 5 < / d 1 p 1 : U U I D > < d 1 p 1 : C o n t a i n e r   z : R e f = " i 2 0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6 2 : R 6 C 6 3 / V e Z n 9 O 1 X J L r i ? A u v e r g n e R h o n e A l p e s ! R 1 9 C 6 2 : R 1 9 C 6 3 / R g t 2 b M I 4 o 4 d 9 ? A u v e r g n e R h o n e A l p e s ! R 3 3 C 6 2 : R 3 3 C 6 3 / Z Z A K 5 c 8 A y 3 T e ? A u v e r g n e R h o n e A l p e s ! R 5 9 C 6 2 : R 5 9 C 6 3 / M o X q j F W B O t 8 s ? A u v e r g n e R h o n e A l p e s ! R 8 6 C 6 2 : R 8 6 C 6 3 / P G k u H 2 r p M 3 Q q ? A u v e r g n e R h o n e A l p e s ! R 1 1 2 C 6 2 : R 1 1 2 C 6 3 / P d 0 x O b 1 L y h X v ? A u v e r g n e R h o n e A l p e s ! R 1 2 8 C 6 2 : R 1 2 8 C 6 3 / A q E a W 5 C L n 2 T d ? A u v e r g n e R h o n e A l p e s ! R 1 4 2 C 6 2 : R 1 4 2 C 6 3 / a W o w 9 H B c z a K f ? A u v e r g n e R h o n e A l p e s ! R 1 5 9 C 3 3 / k Q Y W Y 5 0 A Z 5 n 8 ? A u v e r g n e R h o n e A l p e s ! R 4 1 9 C 3 3 / T I j A 8 a j Q c 8 o X ? A u v e r g n e R h o n e A l p e s ! R 6 7 8 C 6 2 : R 6 7 8 C 6 3 / q q t t j D m H 4 j y Y ? A u v e r g n e R h o n e A l p e s ! R 8 8 1 C 6 2 : R 8 8 1 C 6 3 / a q K R O M 4 1 G 1 o H ? A u v e r g n e R h o n e A l p e s ! R 1 0 8 3 C 6 2 : R 1 0 8 3 C 6 3 / u t J N N G E H d 6 3 3 ? A u v e r g n e R h o n e A l p e s ! R 1 0 9 6 C 6 2 : R 1 0 9 6 C 6 3 / F 3 W E i 1 H J T K p s ? A u v e r g n e R h o n e A l p e s ! R 1 1 1 8 C 6 2 : R 1 1 1 8 C 6 3 / Z P J P t n 7 O 1 P 9 a ? A u v e r g n e R h o n e A l p e s ! R 1 1 3 7 C 6 2 : R 1 1 3 7 C 6 3 / n k K 2 o S S f g n a g ? A u v e r g n e R h o n e A l p e s ! R 1 1 5 1 C 6 2 : R 1 1 5 1 C 6 3 / J r P n 2 y Y u 6 8 3 n ? A u v e r g n e R h o n e A l p e s ! R 1 1 6 5 C 6 2 : R 1 1 6 5 C 6 3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" / > < d 1 p 1 : _ l a b e l s > < d 2 : K e y V a l u e O f s t r i n g a n y T y p e > < d 2 : K e y > L a b e l < / d 2 : K e y > < d 2 : V a l u e   z : I d = " i 2 0 3 "   i : t y p e = " d 1 p 1 : L a b e l " > < d 1 p 1 : P a r e n t   z : R e f = " i 1 9 9 " / > < d 1 p 1 : U U I D > B 1 b W O K J k U v t x 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 � g e   -   6 0   a n s   e t   p l u s 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 A n a l y s i s S u b h e a d i n g < / d 1 p 1 : T y p e > < / d 2 : a n y T y p e > < d 2 : a n y T y p e   z : I d = " i 2 0 4 "   i : t y p e = " d 1 p 1 : E l e m e n t " > < d 1 p 1 : N a m e > T e r r i t o i r e < / d 1 p 1 : N a m e > < d 1 p 1 : O b j e c t T y p e > E l e m e n t < / d 1 p 1 : O b j e c t T y p e > < d 1 p 1 : P a r e n t   z : R e f = " i 2 2 " / > < d 1 p 1 : U U I D > b a o S e w r I n 7 F p < / d 1 p 1 : U U I D > < d 1 p 1 : _ p r o p e r t i e s   z : I d = " i 2 0 5 "   i : t y p e = " d 1 p 1 : M D M P r o p e r t i e s " > < d 1 p 1 : P a r e n t   z : R e f = " i 2 0 4 " / > < d 1 p 1 : U U I D > O 9 S V A h 1 W Q d N F < / d 1 p 1 : U U I D > < d 1 p 1 : _ c o n t e x t C o l l e c t i o n s > < d 2 : K e y V a l u e O f a n y T y p e C o m p o n e n t C o l l e c t i o n O f a n y T y p e g W H h t R N j > < d 2 : K e y   z : R e f = " i 5 " / > < d 2 : V a l u e   z : I d = " i 2 0 6 " > < d 1 p 1 : U U I D > d M N U I 7 e U 6 M j 9 < / d 1 p 1 : U U I D > < d 1 p 1 : _ e l e m e n t s > < d 2 : a n y T y p e   z : I d = " i 2 0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0 4 " / > < d 1 p 1 : U U I D > H 8 9 A R E 1 o 0 p 8 k < / d 1 p 1 : U U I D > < d 1 p 1 : C o n t a i n e r   z : R e f = " i 2 0 5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6 y Q T X T g V 3 p V ? A u v e r g n e R h o n e A l p e s ! R 5 C 6 4 : R 5 C 6 9 / V e Z n 9 O 1 X J L r i ? A u v e r g n e R h o n e A l p e s ! R 1 8 C 6 4 : R 1 8 C 6 9 / R g t 2 b M I 4 o 4 d 9 ? A u v e r g n e R h o n e A l p e s ! R 3 2 C 6 4 : R 3 2 C 6 9 / Z Z A K 5 c 8 A y 3 T e ? A u v e r g n e R h o n e A l p e s ! R 5 8 C 6 4 : R 5 8 C 6 9 / M o X q j F W B O t 8 s ? A u v e r g n e R h o n e A l p e s ! R 8 5 C 6 4 : R 8 5 C 6 9 / P G k u H 2 r p M 3 Q q ? A u v e r g n e R h o n e A l p e s ! R 1 1 1 C 6 4 : R 1 1 1 C 6 9 / P d 0 x O b 1 L y h X v ? A u v e r g n e R h o n e A l p e s ! R 1 2 7 C 6 4 : R 1 2 7 C 6 9 / A q E a W 5 C L n 2 T d ? A u v e r g n e R h o n e A l p e s ! R 1 4 1 C 6 4 : R 1 4 1 C 6 9 / a W o w 9 H B c z a K f ? A u v e r g n e R h o n e A l p e s ! R 1 5 8 C 3 4 : R 1 5 8 C 3 6 / k Q Y W Y 5 0 A Z 5 n 8 ? A u v e r g n e R h o n e A l p e s ! R 4 1 8 C 3 4 : R 4 1 8 C 3 6 / T I j A 8 a j Q c 8 o X ? A u v e r g n e R h o n e A l p e s ! R 6 7 7 C 6 4 : R 6 7 7 C 6 9 / q q t t j D m H 4 j y Y ? A u v e r g n e R h o n e A l p e s ! R 8 8 0 C 6 4 : R 8 8 0 C 6 9 / a q K R O M 4 1 G 1 o H ? A u v e r g n e R h o n e A l p e s ! R 1 0 8 2 C 6 4 : R 1 0 8 2 C 6 9 / u t J N N G E H d 6 3 3 ? A u v e r g n e R h o n e A l p e s ! R 1 0 9 5 C 6 4 : R 1 0 9 5 C 6 9 / F 3 W E i 1 H J T K p s ? A u v e r g n e R h o n e A l p e s ! R 1 1 1 7 C 6 4 : R 1 1 1 7 C 6 9 / Z P J P t n 7 O 1 P 9 a ? A u v e r g n e R h o n e A l p e s ! R 1 1 3 6 C 6 4 : R 1 1 3 6 C 6 9 / n k K 2 o S S f g n a g ? A u v e r g n e R h o n e A l p e s ! R 1 1 5 0 C 6 4 : R 1 1 5 0 C 6 9 / J r P n 2 y Y u 6 8 3 n ? A u v e r g n e R h o n e A l p e s ! R 1 1 6 4 C 6 4 : R 1 1 6 4 C 6 9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" / > < d 1 p 1 : _ l a b e l s > < d 2 : K e y V a l u e O f s t r i n g a n y T y p e > < d 2 : K e y > L a b e l < / d 2 : K e y > < d 2 : V a l u e   z : I d = " i 2 0 8 "   i : t y p e = " d 1 p 1 : L a b e l " > < d 1 p 1 : P a r e n t   z : R e f = " i 2 0 4 " / > < d 1 p 1 : U U I D > R W L 6 J k R D y w 9 F 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 T e r r i t o i r e 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0 9 "   i : t y p e = " d 1 p 1 : E l e m e n t s " > < d 1 p 1 : P a r e n t   z : R e f = " i 2 0 4 " / > < d 1 p 1 : U U I D > s O r Z J t M m S R S 2 < / d 1 p 1 : U U I D > < d 1 p 1 : _ c o n t e x t C o l l e c t i o n s > < d 2 : K e y V a l u e O f a n y T y p e C o m p o n e n t C o l l e c t i o n O f a n y T y p e g W H h t R N j > < d 2 : K e y   z : R e f = " i 5 " / > < d 2 : V a l u e   z : I d = " i 2 1 0 " > < d 1 p 1 : U U I D > x p i x m P p O 1 n b P < / d 1 p 1 : U U I D > < d 1 p 1 : _ e l e m e n t s > < d 2 : a n y T y p e   z : I d = " i 2 1 1 "   i : t y p e = " d 1 p 1 : E l e m e n t " > < d 1 p 1 : N a m e > T e r r i t o i r e _ A l p e s < / d 1 p 1 : N a m e > < d 1 p 1 : O b j e c t T y p e > E l e m e n t < / d 1 p 1 : O b j e c t T y p e > < d 1 p 1 : P a r e n t   z : R e f = " i 2 0 4 " / > < d 1 p 1 : U U I D > E R 8 4 w d X F 1 W J p < / d 1 p 1 : U U I D > < d 1 p 1 : _ p r o p e r t i e s   z : I d = " i 2 1 2 "   i : t y p e = " d 1 p 1 : M D M P r o p e r t i e s " > < d 1 p 1 : P a r e n t   z : R e f = " i 2 1 1 " / > < d 1 p 1 : U U I D > W 6 7 u Z o J c 9 a 4 3 < / d 1 p 1 : U U I D > < d 1 p 1 : _ c o n t e x t C o l l e c t i o n s > < d 2 : K e y V a l u e O f a n y T y p e C o m p o n e n t C o l l e c t i o n O f a n y T y p e g W H h t R N j > < d 2 : K e y   z : R e f = " i 5 " / > < d 2 : V a l u e   z : I d = " i 2 1 3 " > < d 1 p 1 : U U I D > R R 5 I f h 8 E b S N C < / d 1 p 1 : U U I D > < d 1 p 1 : _ e l e m e n t s > < d 2 : a n y T y p e   z : I d = " i 2 1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1 1 " / > < d 1 p 1 : U U I D > c 1 E M k j P 3 N o 1 L < / d 1 p 1 : U U I D > < d 1 p 1 : C o n t a i n e r   z : R e f = " i 2 1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6 4 : R 6 C 6 5 / V e Z n 9 O 1 X J L r i ? A u v e r g n e R h o n e A l p e s ! R 1 9 C 6 4 : R 1 9 C 6 5 / R g t 2 b M I 4 o 4 d 9 ? A u v e r g n e R h o n e A l p e s ! R 3 3 C 6 4 : R 3 3 C 6 5 / Z Z A K 5 c 8 A y 3 T e ? A u v e r g n e R h o n e A l p e s ! R 5 9 C 6 4 : R 5 9 C 6 5 / M o X q j F W B O t 8 s ? A u v e r g n e R h o n e A l p e s ! R 8 6 C 6 4 : R 8 6 C 6 5 / P G k u H 2 r p M 3 Q q ? A u v e r g n e R h o n e A l p e s ! R 1 1 2 C 6 4 : R 1 1 2 C 6 5 / P d 0 x O b 1 L y h X v ? A u v e r g n e R h o n e A l p e s ! R 1 2 8 C 6 4 : R 1 2 8 C 6 5 / A q E a W 5 C L n 2 T d ? A u v e r g n e R h o n e A l p e s ! R 1 4 2 C 6 4 : R 1 4 2 C 6 5 / a W o w 9 H B c z a K f ? A u v e r g n e R h o n e A l p e s ! R 1 5 9 C 3 4 / k Q Y W Y 5 0 A Z 5 n 8 ? A u v e r g n e R h o n e A l p e s ! R 4 1 9 C 3 4 / T I j A 8 a j Q c 8 o X ? A u v e r g n e R h o n e A l p e s ! R 6 7 8 C 6 4 : R 6 7 8 C 6 5 / q q t t j D m H 4 j y Y ? A u v e r g n e R h o n e A l p e s ! R 8 8 1 C 6 4 : R 8 8 1 C 6 5 / a q K R O M 4 1 G 1 o H ? A u v e r g n e R h o n e A l p e s ! R 1 0 8 3 C 6 4 : R 1 0 8 3 C 6 5 / u t J N N G E H d 6 3 3 ? A u v e r g n e R h o n e A l p e s ! R 1 0 9 6 C 6 4 : R 1 0 9 6 C 6 5 / F 3 W E i 1 H J T K p s ? A u v e r g n e R h o n e A l p e s ! R 1 1 1 8 C 6 4 : R 1 1 1 8 C 6 5 / Z P J P t n 7 O 1 P 9 a ? A u v e r g n e R h o n e A l p e s ! R 1 1 3 7 C 6 4 : R 1 1 3 7 C 6 5 / n k K 2 o S S f g n a g ? A u v e r g n e R h o n e A l p e s ! R 1 1 5 1 C 6 4 : R 1 1 5 1 C 6 5 / J r P n 2 y Y u 6 8 3 n ? A u v e r g n e R h o n e A l p e s ! R 1 1 6 5 C 6 4 : R 1 1 6 5 C 6 5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0 9 " / > < d 1 p 1 : _ l a b e l s > < d 2 : K e y V a l u e O f s t r i n g a n y T y p e > < d 2 : K e y > L a b e l < / d 2 : K e y > < d 2 : V a l u e   z : I d = " i 2 1 5 "   i : t y p e = " d 1 p 1 : L a b e l " > < d 1 p 1 : P a r e n t   z : R e f = " i 2 1 1 " / > < d 1 p 1 : U U I D > f X S V Z 3 O k f 3 a Z 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 T e r r i t o i r e   -   A l p e s 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6 "   i : t y p e = " d 1 p 1 : E l e m e n t " > < d 1 p 1 : N a m e > T e r r i t o i r e _ A u v e r g n e < / d 1 p 1 : N a m e > < d 1 p 1 : O b j e c t T y p e > E l e m e n t < / d 1 p 1 : O b j e c t T y p e > < d 1 p 1 : P a r e n t   z : R e f = " i 2 0 4 " / > < d 1 p 1 : U U I D > v H N V a W A e z e u V < / d 1 p 1 : U U I D > < d 1 p 1 : _ p r o p e r t i e s   z : I d = " i 2 1 7 "   i : t y p e = " d 1 p 1 : M D M P r o p e r t i e s " > < d 1 p 1 : P a r e n t   z : R e f = " i 2 1 6 " / > < d 1 p 1 : U U I D > z v 5 T D G A t D G q 9 < / d 1 p 1 : U U I D > < d 1 p 1 : _ c o n t e x t C o l l e c t i o n s > < d 2 : K e y V a l u e O f a n y T y p e C o m p o n e n t C o l l e c t i o n O f a n y T y p e g W H h t R N j > < d 2 : K e y   z : R e f = " i 5 " / > < d 2 : V a l u e   z : I d = " i 2 1 8 " > < d 1 p 1 : U U I D > H u J S r 4 I J u 5 M h < / d 1 p 1 : U U I D > < d 1 p 1 : _ e l e m e n t s > < d 2 : a n y T y p e   z : I d = " i 2 1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1 6 " / > < d 1 p 1 : U U I D > d 7 2 a K B q r Y u J v < / d 1 p 1 : U U I D > < d 1 p 1 : C o n t a i n e r   z : R e f = " i 2 1 7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6 6 : R 6 C 6 7 / V e Z n 9 O 1 X J L r i ? A u v e r g n e R h o n e A l p e s ! R 1 9 C 6 6 : R 1 9 C 6 7 / R g t 2 b M I 4 o 4 d 9 ? A u v e r g n e R h o n e A l p e s ! R 3 3 C 6 6 : R 3 3 C 6 7 / Z Z A K 5 c 8 A y 3 T e ? A u v e r g n e R h o n e A l p e s ! R 5 9 C 6 6 : R 5 9 C 6 7 / M o X q j F W B O t 8 s ? A u v e r g n e R h o n e A l p e s ! R 8 6 C 6 6 : R 8 6 C 6 7 / P G k u H 2 r p M 3 Q q ? A u v e r g n e R h o n e A l p e s ! R 1 1 2 C 6 6 : R 1 1 2 C 6 7 / P d 0 x O b 1 L y h X v ? A u v e r g n e R h o n e A l p e s ! R 1 2 8 C 6 6 : R 1 2 8 C 6 7 / A q E a W 5 C L n 2 T d ? A u v e r g n e R h o n e A l p e s ! R 1 4 2 C 6 6 : R 1 4 2 C 6 7 / a W o w 9 H B c z a K f ? A u v e r g n e R h o n e A l p e s ! R 1 5 9 C 3 5 / k Q Y W Y 5 0 A Z 5 n 8 ? A u v e r g n e R h o n e A l p e s ! R 4 1 9 C 3 5 / T I j A 8 a j Q c 8 o X ? A u v e r g n e R h o n e A l p e s ! R 6 7 8 C 6 6 : R 6 7 8 C 6 7 / q q t t j D m H 4 j y Y ? A u v e r g n e R h o n e A l p e s ! R 8 8 1 C 6 6 : R 8 8 1 C 6 7 / a q K R O M 4 1 G 1 o H ? A u v e r g n e R h o n e A l p e s ! R 1 0 8 3 C 6 6 : R 1 0 8 3 C 6 7 / u t J N N G E H d 6 3 3 ? A u v e r g n e R h o n e A l p e s ! R 1 0 9 6 C 6 6 : R 1 0 9 6 C 6 7 / F 3 W E i 1 H J T K p s ? A u v e r g n e R h o n e A l p e s ! R 1 1 1 8 C 6 6 : R 1 1 1 8 C 6 7 / Z P J P t n 7 O 1 P 9 a ? A u v e r g n e R h o n e A l p e s ! R 1 1 3 7 C 6 6 : R 1 1 3 7 C 6 7 / n k K 2 o S S f g n a g ? A u v e r g n e R h o n e A l p e s ! R 1 1 5 1 C 6 6 : R 1 1 5 1 C 6 7 / J r P n 2 y Y u 6 8 3 n ? A u v e r g n e R h o n e A l p e s ! R 1 1 6 5 C 6 6 : R 1 1 6 5 C 6 7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0 9 " / > < d 1 p 1 : _ l a b e l s > < d 2 : K e y V a l u e O f s t r i n g a n y T y p e > < d 2 : K e y > L a b e l < / d 2 : K e y > < d 2 : V a l u e   z : I d = " i 2 2 0 "   i : t y p e = " d 1 p 1 : L a b e l " > < d 1 p 1 : P a r e n t   z : R e f = " i 2 1 6 " / > < d 1 p 1 : U U I D > s q S j 4 X C H n 6 1 F 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 T e r r i t o i r e   -   A u v e r g n e 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1 "   i : t y p e = " d 1 p 1 : E l e m e n t " > < d 1 p 1 : N a m e > T e r r i t o i r e _ R h & a m p ; 2 4 4 ; n e < / d 1 p 1 : N a m e > < d 1 p 1 : O b j e c t T y p e > E l e m e n t < / d 1 p 1 : O b j e c t T y p e > < d 1 p 1 : P a r e n t   z : R e f = " i 2 0 4 " / > < d 1 p 1 : U U I D > W b P D J 8 D c L j I j < / d 1 p 1 : U U I D > < d 1 p 1 : _ p r o p e r t i e s   z : I d = " i 2 2 2 "   i : t y p e = " d 1 p 1 : M D M P r o p e r t i e s " > < d 1 p 1 : P a r e n t   z : R e f = " i 2 2 1 " / > < d 1 p 1 : U U I D > f q A U R e 8 c M F D 1 < / d 1 p 1 : U U I D > < d 1 p 1 : _ c o n t e x t C o l l e c t i o n s > < d 2 : K e y V a l u e O f a n y T y p e C o m p o n e n t C o l l e c t i o n O f a n y T y p e g W H h t R N j > < d 2 : K e y   z : R e f = " i 5 " / > < d 2 : V a l u e   z : I d = " i 2 2 3 " > < d 1 p 1 : U U I D > V 6 M S f u c E i Y u G < / d 1 p 1 : U U I D > < d 1 p 1 : _ e l e m e n t s > < d 2 : a n y T y p e   z : I d = " i 2 2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2 1 " / > < d 1 p 1 : U U I D > M l i C a 9 l Y l Z r B < / d 1 p 1 : U U I D > < d 1 p 1 : C o n t a i n e r   z : R e f = " i 2 2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6 8 : R 6 C 6 9 / V e Z n 9 O 1 X J L r i ? A u v e r g n e R h o n e A l p e s ! R 1 9 C 6 8 : R 1 9 C 6 9 / R g t 2 b M I 4 o 4 d 9 ? A u v e r g n e R h o n e A l p e s ! R 3 3 C 6 8 : R 3 3 C 6 9 / Z Z A K 5 c 8 A y 3 T e ? A u v e r g n e R h o n e A l p e s ! R 5 9 C 6 8 : R 5 9 C 6 9 / M o X q j F W B O t 8 s ? A u v e r g n e R h o n e A l p e s ! R 8 6 C 6 8 : R 8 6 C 6 9 / P G k u H 2 r p M 3 Q q ? A u v e r g n e R h o n e A l p e s ! R 1 1 2 C 6 8 : R 1 1 2 C 6 9 / P d 0 x O b 1 L y h X v ? A u v e r g n e R h o n e A l p e s ! R 1 2 8 C 6 8 : R 1 2 8 C 6 9 / A q E a W 5 C L n 2 T d ? A u v e r g n e R h o n e A l p e s ! R 1 4 2 C 6 8 : R 1 4 2 C 6 9 / a W o w 9 H B c z a K f ? A u v e r g n e R h o n e A l p e s ! R 1 5 9 C 3 6 / k Q Y W Y 5 0 A Z 5 n 8 ? A u v e r g n e R h o n e A l p e s ! R 4 1 9 C 3 6 / T I j A 8 a j Q c 8 o X ? A u v e r g n e R h o n e A l p e s ! R 6 7 8 C 6 8 : R 6 7 8 C 6 9 / q q t t j D m H 4 j y Y ? A u v e r g n e R h o n e A l p e s ! R 8 8 1 C 6 8 : R 8 8 1 C 6 9 / a q K R O M 4 1 G 1 o H ? A u v e r g n e R h o n e A l p e s ! R 1 0 8 3 C 6 8 : R 1 0 8 3 C 6 9 / u t J N N G E H d 6 3 3 ? A u v e r g n e R h o n e A l p e s ! R 1 0 9 6 C 6 8 : R 1 0 9 6 C 6 9 / F 3 W E i 1 H J T K p s ? A u v e r g n e R h o n e A l p e s ! R 1 1 1 8 C 6 8 : R 1 1 1 8 C 6 9 / Z P J P t n 7 O 1 P 9 a ? A u v e r g n e R h o n e A l p e s ! R 1 1 3 7 C 6 8 : R 1 1 3 7 C 6 9 / n k K 2 o S S f g n a g ? A u v e r g n e R h o n e A l p e s ! R 1 1 5 1 C 6 8 : R 1 1 5 1 C 6 9 / J r P n 2 y Y u 6 8 3 n ? A u v e r g n e R h o n e A l p e s ! R 1 1 6 5 C 6 8 : R 1 1 6 5 C 6 9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0 9 " / > < d 1 p 1 : _ l a b e l s > < d 2 : K e y V a l u e O f s t r i n g a n y T y p e > < d 2 : K e y > L a b e l < / d 2 : K e y > < d 2 : V a l u e   z : I d = " i 2 2 5 "   i : t y p e = " d 1 p 1 : L a b e l " > < d 1 p 1 : P a r e n t   z : R e f = " i 2 2 1 " / > < d 1 p 1 : U U I D > g 6 H B j q U R i u 3 Q 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 T e r r i t o i r e   -   R h � n e 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 A n a l y s i s S u b h e a d i n g < / d 1 p 1 : T y p e > < / d 2 : a n y T y p e > < d 2 : a n y T y p e   z : I d = " i 2 2 6 "   i : t y p e = " d 1 p 1 : E l e m e n t " > < d 1 p 1 : N a m e > S t a t u t < / d 1 p 1 : N a m e > < d 1 p 1 : O b j e c t T y p e > E l e m e n t < / d 1 p 1 : O b j e c t T y p e > < d 1 p 1 : P a r e n t   z : R e f = " i 2 2 " / > < d 1 p 1 : U U I D > O G p J m C 1 d e k 4 9 < / d 1 p 1 : U U I D > < d 1 p 1 : _ p r o p e r t i e s   z : I d = " i 2 2 7 "   i : t y p e = " d 1 p 1 : M D M P r o p e r t i e s " > < d 1 p 1 : P a r e n t   z : R e f = " i 2 2 6 " / > < d 1 p 1 : U U I D > u z 2 P 6 v U e 3 B A O < / d 1 p 1 : U U I D > < d 1 p 1 : _ c o n t e x t C o l l e c t i o n s > < d 2 : K e y V a l u e O f a n y T y p e C o m p o n e n t C o l l e c t i o n O f a n y T y p e g W H h t R N j > < d 2 : K e y   z : R e f = " i 5 " / > < d 2 : V a l u e   z : I d = " i 2 2 8 " > < d 1 p 1 : U U I D > q X L p S E M N 6 4 F r < / d 1 p 1 : U U I D > < d 1 p 1 : _ e l e m e n t s > < d 2 : a n y T y p e   z : I d = " i 2 2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2 6 " / > < d 1 p 1 : U U I D > x 6 B N e p Q B Q L Z r < / d 1 p 1 : U U I D > < d 1 p 1 : C o n t a i n e r   z : R e f = " i 2 2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6 y Q T X T g V 3 p V ? A u v e r g n e R h o n e A l p e s ! R 5 C 7 0 : R 5 C 8 3 / V e Z n 9 O 1 X J L r i ? A u v e r g n e R h o n e A l p e s ! R 1 8 C 7 0 : R 1 8 C 8 3 / R g t 2 b M I 4 o 4 d 9 ? A u v e r g n e R h o n e A l p e s ! R 3 2 C 7 0 : R 3 2 C 8 3 / Z Z A K 5 c 8 A y 3 T e ? A u v e r g n e R h o n e A l p e s ! R 5 8 C 7 0 : R 5 8 C 8 3 / M o X q j F W B O t 8 s ? A u v e r g n e R h o n e A l p e s ! R 8 5 C 7 0 : R 8 5 C 8 3 / P G k u H 2 r p M 3 Q q ? A u v e r g n e R h o n e A l p e s ! R 1 1 1 C 7 0 : R 1 1 1 C 8 3 / P d 0 x O b 1 L y h X v ? A u v e r g n e R h o n e A l p e s ! R 1 2 7 C 7 0 : R 1 2 7 C 8 3 / A q E a W 5 C L n 2 T d ? A u v e r g n e R h o n e A l p e s ! R 1 4 1 C 7 0 : R 1 4 1 C 8 3 / a W o w 9 H B c z a K f ? A u v e r g n e R h o n e A l p e s ! R 1 5 8 C 3 7 : R 1 5 8 C 4 3 / k Q Y W Y 5 0 A Z 5 n 8 ? A u v e r g n e R h o n e A l p e s ! R 4 1 8 C 3 7 : R 4 1 8 C 4 3 / T I j A 8 a j Q c 8 o X ? A u v e r g n e R h o n e A l p e s ! R 6 7 7 C 7 0 : R 6 7 7 C 8 3 / q q t t j D m H 4 j y Y ? A u v e r g n e R h o n e A l p e s ! R 8 8 0 C 7 0 : R 8 8 0 C 8 3 / a q K R O M 4 1 G 1 o H ? A u v e r g n e R h o n e A l p e s ! R 1 0 8 2 C 7 0 : R 1 0 8 2 C 8 3 / u t J N N G E H d 6 3 3 ? A u v e r g n e R h o n e A l p e s ! R 1 0 9 5 C 7 0 : R 1 0 9 5 C 8 3 / F 3 W E i 1 H J T K p s ? A u v e r g n e R h o n e A l p e s ! R 1 1 1 7 C 7 0 : R 1 1 1 7 C 8 3 / Z P J P t n 7 O 1 P 9 a ? A u v e r g n e R h o n e A l p e s ! R 1 1 3 6 C 7 0 : R 1 1 3 6 C 8 3 / n k K 2 o S S f g n a g ? A u v e r g n e R h o n e A l p e s ! R 1 1 5 0 C 7 0 : R 1 1 5 0 C 8 3 / J r P n 2 y Y u 6 8 3 n ? A u v e r g n e R h o n e A l p e s ! R 1 1 6 4 C 7 0 : R 1 1 6 4 C 8 3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" / > < d 1 p 1 : _ l a b e l s > < d 2 : K e y V a l u e O f s t r i n g a n y T y p e > < d 2 : K e y > L a b e l < / d 2 : K e y > < d 2 : V a l u e   z : I d = " i 2 3 0 "   i : t y p e = " d 1 p 1 : L a b e l " > < d 1 p 1 : P a r e n t   z : R e f = " i 2 2 6 " / > < d 1 p 1 : U U I D > I 1 p 6 t c b C C I k e 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 S t a t u t 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3 1 "   i : t y p e = " d 1 p 1 : E l e m e n t s " > < d 1 p 1 : P a r e n t   z : R e f = " i 2 2 6 " / > < d 1 p 1 : U U I D > S U R g n p H a R Q s T < / d 1 p 1 : U U I D > < d 1 p 1 : _ c o n t e x t C o l l e c t i o n s > < d 2 : K e y V a l u e O f a n y T y p e C o m p o n e n t C o l l e c t i o n O f a n y T y p e g W H h t R N j > < d 2 : K e y   z : R e f = " i 5 " / > < d 2 : V a l u e   z : I d = " i 2 3 2 " > < d 1 p 1 : U U I D > h 7 v p K z h F y H x S < / d 1 p 1 : U U I D > < d 1 p 1 : _ e l e m e n t s > < d 2 : a n y T y p e   z : I d = " i 2 3 3 "   i : t y p e = " d 1 p 1 : E l e m e n t " > < d 1 p 1 : N a m e > S t a t u t _ S T & a m p ; 3 2 ; T i t u l a i r e < / d 1 p 1 : N a m e > < d 1 p 1 : O b j e c t T y p e > E l e m e n t < / d 1 p 1 : O b j e c t T y p e > < d 1 p 1 : P a r e n t   z : R e f = " i 2 2 6 " / > < d 1 p 1 : U U I D > n X 0 z d f s M X t N p < / d 1 p 1 : U U I D > < d 1 p 1 : _ p r o p e r t i e s   z : I d = " i 2 3 4 "   i : t y p e = " d 1 p 1 : M D M P r o p e r t i e s " > < d 1 p 1 : P a r e n t   z : R e f = " i 2 3 3 " / > < d 1 p 1 : U U I D > t N I y E P N N k T N C < / d 1 p 1 : U U I D > < d 1 p 1 : _ c o n t e x t C o l l e c t i o n s > < d 2 : K e y V a l u e O f a n y T y p e C o m p o n e n t C o l l e c t i o n O f a n y T y p e g W H h t R N j > < d 2 : K e y   z : R e f = " i 5 " / > < d 2 : V a l u e   z : I d = " i 2 3 5 " > < d 1 p 1 : U U I D > p 6 G g M d F 9 t L S 9 < / d 1 p 1 : U U I D > < d 1 p 1 : _ e l e m e n t s > < d 2 : a n y T y p e   z : I d = " i 2 3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3 3 " / > < d 1 p 1 : U U I D > l G A O w 9 8 o 8 f x E < / d 1 p 1 : U U I D > < d 1 p 1 : C o n t a i n e r   z : R e f = " i 2 3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7 0 : R 6 C 7 1 / V e Z n 9 O 1 X J L r i ? A u v e r g n e R h o n e A l p e s ! R 1 9 C 7 0 : R 1 9 C 7 1 / R g t 2 b M I 4 o 4 d 9 ? A u v e r g n e R h o n e A l p e s ! R 3 3 C 7 0 : R 3 3 C 7 1 / Z Z A K 5 c 8 A y 3 T e ? A u v e r g n e R h o n e A l p e s ! R 5 9 C 7 0 : R 5 9 C 7 1 / M o X q j F W B O t 8 s ? A u v e r g n e R h o n e A l p e s ! R 8 6 C 7 0 : R 8 6 C 7 1 / P G k u H 2 r p M 3 Q q ? A u v e r g n e R h o n e A l p e s ! R 1 1 2 C 7 0 : R 1 1 2 C 7 1 / P d 0 x O b 1 L y h X v ? A u v e r g n e R h o n e A l p e s ! R 1 2 8 C 7 0 : R 1 2 8 C 7 1 / A q E a W 5 C L n 2 T d ? A u v e r g n e R h o n e A l p e s ! R 1 4 2 C 7 0 : R 1 4 2 C 7 1 / a W o w 9 H B c z a K f ? A u v e r g n e R h o n e A l p e s ! R 1 5 9 C 3 7 / k Q Y W Y 5 0 A Z 5 n 8 ? A u v e r g n e R h o n e A l p e s ! R 4 1 9 C 3 7 / T I j A 8 a j Q c 8 o X ? A u v e r g n e R h o n e A l p e s ! R 6 7 8 C 7 0 : R 6 7 8 C 7 1 / q q t t j D m H 4 j y Y ? A u v e r g n e R h o n e A l p e s ! R 8 8 1 C 7 0 : R 8 8 1 C 7 1 / a q K R O M 4 1 G 1 o H ? A u v e r g n e R h o n e A l p e s ! R 1 0 8 3 C 7 0 : R 1 0 8 3 C 7 1 / u t J N N G E H d 6 3 3 ? A u v e r g n e R h o n e A l p e s ! R 1 0 9 6 C 7 0 : R 1 0 9 6 C 7 1 / F 3 W E i 1 H J T K p s ? A u v e r g n e R h o n e A l p e s ! R 1 1 1 8 C 7 0 : R 1 1 1 8 C 7 1 / Z P J P t n 7 O 1 P 9 a ? A u v e r g n e R h o n e A l p e s ! R 1 1 3 7 C 7 0 : R 1 1 3 7 C 7 1 / n k K 2 o S S f g n a g ? A u v e r g n e R h o n e A l p e s ! R 1 1 5 1 C 7 0 : R 1 1 5 1 C 7 1 / J r P n 2 y Y u 6 8 3 n ? A u v e r g n e R h o n e A l p e s ! R 1 1 6 5 C 7 0 : R 1 1 6 5 C 7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1 " / > < d 1 p 1 : _ l a b e l s > < d 2 : K e y V a l u e O f s t r i n g a n y T y p e > < d 2 : K e y > L a b e l < / d 2 : K e y > < d 2 : V a l u e   z : I d = " i 2 3 7 "   i : t y p e = " d 1 p 1 : L a b e l " > < d 1 p 1 : P a r e n t   z : R e f = " i 2 3 3 " / > < d 1 p 1 : U U I D > g m k i a Y G 4 v F b h 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 S t a t u t   -   S T   T i t u l a i r e 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2 3 8 "   i : t y p e = " d 1 p 1 : E l e m e n t " > < d 1 p 1 : N a m e > S t a t u t _ T i t u l a i r e < / d 1 p 1 : N a m e > < d 1 p 1 : O b j e c t T y p e > E l e m e n t < / d 1 p 1 : O b j e c t T y p e > < d 1 p 1 : P a r e n t   z : R e f = " i 2 2 6 " / > < d 1 p 1 : U U I D > Y P V h n j i 6 e J 3 A < / d 1 p 1 : U U I D > < d 1 p 1 : _ p r o p e r t i e s   z : I d = " i 2 3 9 "   i : t y p e = " d 1 p 1 : M D M P r o p e r t i e s " > < d 1 p 1 : P a r e n t   z : R e f = " i 2 3 8 " / > < d 1 p 1 : U U I D > w Y J r r 1 G n u 9 Z h < / d 1 p 1 : U U I D > < d 1 p 1 : _ c o n t e x t C o l l e c t i o n s > < d 2 : K e y V a l u e O f a n y T y p e C o m p o n e n t C o l l e c t i o n O f a n y T y p e g W H h t R N j > < d 2 : K e y   z : R e f = " i 5 " / > < d 2 : V a l u e   z : I d = " i 2 4 0 " > < d 1 p 1 : U U I D > d u z x G Z 7 r 5 I F 7 < / d 1 p 1 : U U I D > < d 1 p 1 : _ e l e m e n t s > < d 2 : a n y T y p e   z : I d = " i 2 4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3 8 " / > < d 1 p 1 : U U I D > M 8 c l V k E T K B k y < / d 1 p 1 : U U I D > < d 1 p 1 : C o n t a i n e r   z : R e f = " i 2 3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7 2 : R 6 C 7 3 / V e Z n 9 O 1 X J L r i ? A u v e r g n e R h o n e A l p e s ! R 1 9 C 7 2 : R 1 9 C 7 3 / R g t 2 b M I 4 o 4 d 9 ? A u v e r g n e R h o n e A l p e s ! R 3 3 C 7 2 : R 3 3 C 7 3 / Z Z A K 5 c 8 A y 3 T e ? A u v e r g n e R h o n e A l p e s ! R 5 9 C 7 2 : R 5 9 C 7 3 / M o X q j F W B O t 8 s ? A u v e r g n e R h o n e A l p e s ! R 8 6 C 7 2 : R 8 6 C 7 3 / P G k u H 2 r p M 3 Q q ? A u v e r g n e R h o n e A l p e s ! R 1 1 2 C 7 2 : R 1 1 2 C 7 3 / P d 0 x O b 1 L y h X v ? A u v e r g n e R h o n e A l p e s ! R 1 2 8 C 7 2 : R 1 2 8 C 7 3 / A q E a W 5 C L n 2 T d ? A u v e r g n e R h o n e A l p e s ! R 1 4 2 C 7 2 : R 1 4 2 C 7 3 / a W o w 9 H B c z a K f ? A u v e r g n e R h o n e A l p e s ! R 1 5 9 C 3 8 / k Q Y W Y 5 0 A Z 5 n 8 ? A u v e r g n e R h o n e A l p e s ! R 4 1 9 C 3 8 / T I j A 8 a j Q c 8 o X ? A u v e r g n e R h o n e A l p e s ! R 6 7 8 C 7 2 : R 6 7 8 C 7 3 / q q t t j D m H 4 j y Y ? A u v e r g n e R h o n e A l p e s ! R 8 8 1 C 7 2 : R 8 8 1 C 7 3 / a q K R O M 4 1 G 1 o H ? A u v e r g n e R h o n e A l p e s ! R 1 0 8 3 C 7 2 : R 1 0 8 3 C 7 3 / u t J N N G E H d 6 3 3 ? A u v e r g n e R h o n e A l p e s ! R 1 0 9 6 C 7 2 : R 1 0 9 6 C 7 3 / F 3 W E i 1 H J T K p s ? A u v e r g n e R h o n e A l p e s ! R 1 1 1 8 C 7 2 : R 1 1 1 8 C 7 3 / Z P J P t n 7 O 1 P 9 a ? A u v e r g n e R h o n e A l p e s ! R 1 1 3 7 C 7 2 : R 1 1 3 7 C 7 3 / n k K 2 o S S f g n a g ? A u v e r g n e R h o n e A l p e s ! R 1 1 5 1 C 7 2 : R 1 1 5 1 C 7 3 / J r P n 2 y Y u 6 8 3 n ? A u v e r g n e R h o n e A l p e s ! R 1 1 6 5 C 7 2 : R 1 1 6 5 C 7 3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1 " / > < d 1 p 1 : _ l a b e l s > < d 2 : K e y V a l u e O f s t r i n g a n y T y p e > < d 2 : K e y > L a b e l < / d 2 : K e y > < d 2 : V a l u e   z : I d = " i 2 4 2 "   i : t y p e = " d 1 p 1 : L a b e l " > < d 1 p 1 : P a r e n t   z : R e f = " i 2 3 8 " / > < d 1 p 1 : U U I D > N 9 Z h z P 2 d s j T L 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 S t a t u t   -   T i t u l a i r e 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3 "   i : t y p e = " d 1 p 1 : E l e m e n t " > < d 1 p 1 : N a m e > S t a t u t _ S t a g i a i r e & a m p ; 3 2 ; & a m p ; 4 7 ; & a m p ; 3 2 ; T i t u l a i r e & a m p ; 3 2 ; s t a g i a i r e < / d 1 p 1 : N a m e > < d 1 p 1 : O b j e c t T y p e > E l e m e n t < / d 1 p 1 : O b j e c t T y p e > < d 1 p 1 : P a r e n t   z : R e f = " i 2 2 6 " / > < d 1 p 1 : U U I D > w V t k g k G c k N 1 q < / d 1 p 1 : U U I D > < d 1 p 1 : _ p r o p e r t i e s   z : I d = " i 2 4 4 "   i : t y p e = " d 1 p 1 : M D M P r o p e r t i e s " > < d 1 p 1 : P a r e n t   z : R e f = " i 2 4 3 " / > < d 1 p 1 : U U I D > Q Y S 1 F p P u r d p C < / d 1 p 1 : U U I D > < d 1 p 1 : _ c o n t e x t C o l l e c t i o n s > < d 2 : K e y V a l u e O f a n y T y p e C o m p o n e n t C o l l e c t i o n O f a n y T y p e g W H h t R N j > < d 2 : K e y   z : R e f = " i 5 " / > < d 2 : V a l u e   z : I d = " i 2 4 5 " > < d 1 p 1 : U U I D > J M h j h F J y T L c s < / d 1 p 1 : U U I D > < d 1 p 1 : _ e l e m e n t s > < d 2 : a n y T y p e   z : I d = " i 2 4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4 3 " / > < d 1 p 1 : U U I D > W f S K 4 G X i J A c s < / d 1 p 1 : U U I D > < d 1 p 1 : C o n t a i n e r   z : R e f = " i 2 4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7 4 : R 6 C 7 5 / V e Z n 9 O 1 X J L r i ? A u v e r g n e R h o n e A l p e s ! R 1 9 C 7 4 : R 1 9 C 7 5 / R g t 2 b M I 4 o 4 d 9 ? A u v e r g n e R h o n e A l p e s ! R 3 3 C 7 4 : R 3 3 C 7 5 / Z Z A K 5 c 8 A y 3 T e ? A u v e r g n e R h o n e A l p e s ! R 5 9 C 7 4 : R 5 9 C 7 5 / M o X q j F W B O t 8 s ? A u v e r g n e R h o n e A l p e s ! R 8 6 C 7 4 : R 8 6 C 7 5 / P G k u H 2 r p M 3 Q q ? A u v e r g n e R h o n e A l p e s ! R 1 1 2 C 7 4 : R 1 1 2 C 7 5 / P d 0 x O b 1 L y h X v ? A u v e r g n e R h o n e A l p e s ! R 1 2 8 C 7 4 : R 1 2 8 C 7 5 / A q E a W 5 C L n 2 T d ? A u v e r g n e R h o n e A l p e s ! R 1 4 2 C 7 4 : R 1 4 2 C 7 5 / a W o w 9 H B c z a K f ? A u v e r g n e R h o n e A l p e s ! R 1 5 9 C 3 9 / k Q Y W Y 5 0 A Z 5 n 8 ? A u v e r g n e R h o n e A l p e s ! R 4 1 9 C 3 9 / T I j A 8 a j Q c 8 o X ? A u v e r g n e R h o n e A l p e s ! R 6 7 8 C 7 4 : R 6 7 8 C 7 5 / q q t t j D m H 4 j y Y ? A u v e r g n e R h o n e A l p e s ! R 8 8 1 C 7 4 : R 8 8 1 C 7 5 / a q K R O M 4 1 G 1 o H ? A u v e r g n e R h o n e A l p e s ! R 1 0 8 3 C 7 4 : R 1 0 8 3 C 7 5 / u t J N N G E H d 6 3 3 ? A u v e r g n e R h o n e A l p e s ! R 1 0 9 6 C 7 4 : R 1 0 9 6 C 7 5 / F 3 W E i 1 H J T K p s ? A u v e r g n e R h o n e A l p e s ! R 1 1 1 8 C 7 4 : R 1 1 1 8 C 7 5 / Z P J P t n 7 O 1 P 9 a ? A u v e r g n e R h o n e A l p e s ! R 1 1 3 7 C 7 4 : R 1 1 3 7 C 7 5 / n k K 2 o S S f g n a g ? A u v e r g n e R h o n e A l p e s ! R 1 1 5 1 C 7 4 : R 1 1 5 1 C 7 5 / J r P n 2 y Y u 6 8 3 n ? A u v e r g n e R h o n e A l p e s ! R 1 1 6 5 C 7 4 : R 1 1 6 5 C 7 5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1 " / > < d 1 p 1 : _ l a b e l s > < d 2 : K e y V a l u e O f s t r i n g a n y T y p e > < d 2 : K e y > L a b e l < / d 2 : K e y > < d 2 : V a l u e   z : I d = " i 2 4 7 "   i : t y p e = " d 1 p 1 : L a b e l " > < d 1 p 1 : P a r e n t   z : R e f = " i 2 4 3 " / > < d 1 p 1 : U U I D > M V T b m h 4 D J t w o 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 S t a t u t   -   S t a g i a i r e   /   T i t u l a i r e   s t a g i a i r e 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8 "   i : t y p e = " d 1 p 1 : E l e m e n t " > < d 1 p 1 : N a m e > S t a t u t _ S T & a m p ; 3 2 ; C o n t r a t & a m p ; 3 2 ; d & a m p ; 3 9 ; i n s e r t i o n < / d 1 p 1 : N a m e > < d 1 p 1 : O b j e c t T y p e > E l e m e n t < / d 1 p 1 : O b j e c t T y p e > < d 1 p 1 : P a r e n t   z : R e f = " i 2 2 6 " / > < d 1 p 1 : U U I D > z W O o j x 5 7 0 h y e < / d 1 p 1 : U U I D > < d 1 p 1 : _ p r o p e r t i e s   z : I d = " i 2 4 9 "   i : t y p e = " d 1 p 1 : M D M P r o p e r t i e s " > < d 1 p 1 : P a r e n t   z : R e f = " i 2 4 8 " / > < d 1 p 1 : U U I D > F H m Q 1 W Q x T a a J < / d 1 p 1 : U U I D > < d 1 p 1 : _ c o n t e x t C o l l e c t i o n s > < d 2 : K e y V a l u e O f a n y T y p e C o m p o n e n t C o l l e c t i o n O f a n y T y p e g W H h t R N j > < d 2 : K e y   z : R e f = " i 5 " / > < d 2 : V a l u e   z : I d = " i 2 5 0 " > < d 1 p 1 : U U I D > C f x E 1 x f I 6 k a k < / d 1 p 1 : U U I D > < d 1 p 1 : _ e l e m e n t s > < d 2 : a n y T y p e   z : I d = " i 2 5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4 8 " / > < d 1 p 1 : U U I D > T F z l F H 1 K u z c Z < / d 1 p 1 : U U I D > < d 1 p 1 : C o n t a i n e r   z : R e f = " i 2 4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7 6 : R 6 C 7 7 / V e Z n 9 O 1 X J L r i ? A u v e r g n e R h o n e A l p e s ! R 1 9 C 7 6 : R 1 9 C 7 7 / R g t 2 b M I 4 o 4 d 9 ? A u v e r g n e R h o n e A l p e s ! R 3 3 C 7 6 : R 3 3 C 7 7 / Z Z A K 5 c 8 A y 3 T e ? A u v e r g n e R h o n e A l p e s ! R 5 9 C 7 6 : R 5 9 C 7 7 / M o X q j F W B O t 8 s ? A u v e r g n e R h o n e A l p e s ! R 8 6 C 7 6 : R 8 6 C 7 7 / P G k u H 2 r p M 3 Q q ? A u v e r g n e R h o n e A l p e s ! R 1 1 2 C 7 6 : R 1 1 2 C 7 7 / P d 0 x O b 1 L y h X v ? A u v e r g n e R h o n e A l p e s ! R 1 2 8 C 7 6 : R 1 2 8 C 7 7 / A q E a W 5 C L n 2 T d ? A u v e r g n e R h o n e A l p e s ! R 1 4 2 C 7 6 : R 1 4 2 C 7 7 / a W o w 9 H B c z a K f ? A u v e r g n e R h o n e A l p e s ! R 1 5 9 C 4 0 / k Q Y W Y 5 0 A Z 5 n 8 ? A u v e r g n e R h o n e A l p e s ! R 4 1 9 C 4 0 / T I j A 8 a j Q c 8 o X ? A u v e r g n e R h o n e A l p e s ! R 6 7 8 C 7 6 : R 6 7 8 C 7 7 / q q t t j D m H 4 j y Y ? A u v e r g n e R h o n e A l p e s ! R 8 8 1 C 7 6 : R 8 8 1 C 7 7 / a q K R O M 4 1 G 1 o H ? A u v e r g n e R h o n e A l p e s ! R 1 0 8 3 C 7 6 : R 1 0 8 3 C 7 7 / u t J N N G E H d 6 3 3 ? A u v e r g n e R h o n e A l p e s ! R 1 0 9 6 C 7 6 : R 1 0 9 6 C 7 7 / F 3 W E i 1 H J T K p s ? A u v e r g n e R h o n e A l p e s ! R 1 1 1 8 C 7 6 : R 1 1 1 8 C 7 7 / Z P J P t n 7 O 1 P 9 a ? A u v e r g n e R h o n e A l p e s ! R 1 1 3 7 C 7 6 : R 1 1 3 7 C 7 7 / n k K 2 o S S f g n a g ? A u v e r g n e R h o n e A l p e s ! R 1 1 5 1 C 7 6 : R 1 1 5 1 C 7 7 / J r P n 2 y Y u 6 8 3 n ? A u v e r g n e R h o n e A l p e s ! R 1 1 6 5 C 7 6 : R 1 1 6 5 C 7 7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1 " / > < d 1 p 1 : _ l a b e l s > < d 2 : K e y V a l u e O f s t r i n g a n y T y p e > < d 2 : K e y > L a b e l < / d 2 : K e y > < d 2 : V a l u e   z : I d = " i 2 5 2 "   i : t y p e = " d 1 p 1 : L a b e l " > < d 1 p 1 : P a r e n t   z : R e f = " i 2 4 8 " / > < d 1 p 1 : U U I D > y x i 1 r d h s h 0 4 r 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 S t a t u t   -   S T   C o n t r a t   d ' i n s e r t i o n 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2 5 3 "   i : t y p e = " d 1 p 1 : E l e m e n t " > < d 1 p 1 : N a m e > S t a t u t _ A p p r e n t i < / d 1 p 1 : N a m e > < d 1 p 1 : O b j e c t T y p e > E l e m e n t < / d 1 p 1 : O b j e c t T y p e > < d 1 p 1 : P a r e n t   z : R e f = " i 2 2 6 " / > < d 1 p 1 : U U I D > L g Q a r o 1 G E U 1 B < / d 1 p 1 : U U I D > < d 1 p 1 : _ p r o p e r t i e s   z : I d = " i 2 5 4 "   i : t y p e = " d 1 p 1 : M D M P r o p e r t i e s " > < d 1 p 1 : P a r e n t   z : R e f = " i 2 5 3 " / > < d 1 p 1 : U U I D > Z 3 4 7 4 p Y A F I H a < / d 1 p 1 : U U I D > < d 1 p 1 : _ c o n t e x t C o l l e c t i o n s > < d 2 : K e y V a l u e O f a n y T y p e C o m p o n e n t C o l l e c t i o n O f a n y T y p e g W H h t R N j > < d 2 : K e y   z : R e f = " i 5 " / > < d 2 : V a l u e   z : I d = " i 2 5 5 " > < d 1 p 1 : U U I D > Q T q W g T w h s B 1 x < / d 1 p 1 : U U I D > < d 1 p 1 : _ e l e m e n t s > < d 2 : a n y T y p e   z : I d = " i 2 5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5 3 " / > < d 1 p 1 : U U I D > b q r M h Q Z O D Y k 8 < / d 1 p 1 : U U I D > < d 1 p 1 : C o n t a i n e r   z : R e f = " i 2 5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7 8 : R 6 C 7 9 / V e Z n 9 O 1 X J L r i ? A u v e r g n e R h o n e A l p e s ! R 1 9 C 7 8 : R 1 9 C 7 9 / R g t 2 b M I 4 o 4 d 9 ? A u v e r g n e R h o n e A l p e s ! R 3 3 C 7 8 : R 3 3 C 7 9 / Z Z A K 5 c 8 A y 3 T e ? A u v e r g n e R h o n e A l p e s ! R 5 9 C 7 8 : R 5 9 C 7 9 / M o X q j F W B O t 8 s ? A u v e r g n e R h o n e A l p e s ! R 8 6 C 7 8 : R 8 6 C 7 9 / P G k u H 2 r p M 3 Q q ? A u v e r g n e R h o n e A l p e s ! R 1 1 2 C 7 8 : R 1 1 2 C 7 9 / P d 0 x O b 1 L y h X v ? A u v e r g n e R h o n e A l p e s ! R 1 2 8 C 7 8 : R 1 2 8 C 7 9 / A q E a W 5 C L n 2 T d ? A u v e r g n e R h o n e A l p e s ! R 1 4 2 C 7 8 : R 1 4 2 C 7 9 / a W o w 9 H B c z a K f ? A u v e r g n e R h o n e A l p e s ! R 1 5 9 C 4 1 / k Q Y W Y 5 0 A Z 5 n 8 ? A u v e r g n e R h o n e A l p e s ! R 4 1 9 C 4 1 / T I j A 8 a j Q c 8 o X ? A u v e r g n e R h o n e A l p e s ! R 6 7 8 C 7 8 : R 6 7 8 C 7 9 / q q t t j D m H 4 j y Y ? A u v e r g n e R h o n e A l p e s ! R 8 8 1 C 7 8 : R 8 8 1 C 7 9 / a q K R O M 4 1 G 1 o H ? A u v e r g n e R h o n e A l p e s ! R 1 0 8 3 C 7 8 : R 1 0 8 3 C 7 9 / u t J N N G E H d 6 3 3 ? A u v e r g n e R h o n e A l p e s ! R 1 0 9 6 C 7 8 : R 1 0 9 6 C 7 9 / F 3 W E i 1 H J T K p s ? A u v e r g n e R h o n e A l p e s ! R 1 1 1 8 C 7 8 : R 1 1 1 8 C 7 9 / Z P J P t n 7 O 1 P 9 a ? A u v e r g n e R h o n e A l p e s ! R 1 1 3 7 C 7 8 : R 1 1 3 7 C 7 9 / n k K 2 o S S f g n a g ? A u v e r g n e R h o n e A l p e s ! R 1 1 5 1 C 7 8 : R 1 1 5 1 C 7 9 / J r P n 2 y Y u 6 8 3 n ? A u v e r g n e R h o n e A l p e s ! R 1 1 6 5 C 7 8 : R 1 1 6 5 C 7 9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1 " / > < d 1 p 1 : _ l a b e l s > < d 2 : K e y V a l u e O f s t r i n g a n y T y p e > < d 2 : K e y > L a b e l < / d 2 : K e y > < d 2 : V a l u e   z : I d = " i 2 5 7 "   i : t y p e = " d 1 p 1 : L a b e l " > < d 1 p 1 : P a r e n t   z : R e f = " i 2 5 3 " / > < d 1 p 1 : U U I D > K o X m g G s n 3 h 8 d 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 S t a t u t   -   A p p r e n t i 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5 8 "   i : t y p e = " d 1 p 1 : E l e m e n t " > < d 1 p 1 : N a m e > S t a t u t _ C o n t r a t & a m p ; 3 2 ; a i d & a m p ; 2 3 3 ; < / d 1 p 1 : N a m e > < d 1 p 1 : O b j e c t T y p e > E l e m e n t < / d 1 p 1 : O b j e c t T y p e > < d 1 p 1 : P a r e n t   z : R e f = " i 2 2 6 " / > < d 1 p 1 : U U I D > d J P x m x 9 q F P O f < / d 1 p 1 : U U I D > < d 1 p 1 : _ p r o p e r t i e s   z : I d = " i 2 5 9 "   i : t y p e = " d 1 p 1 : M D M P r o p e r t i e s " > < d 1 p 1 : P a r e n t   z : R e f = " i 2 5 8 " / > < d 1 p 1 : U U I D > t i O R L Z e O 8 Z R x < / d 1 p 1 : U U I D > < d 1 p 1 : _ c o n t e x t C o l l e c t i o n s > < d 2 : K e y V a l u e O f a n y T y p e C o m p o n e n t C o l l e c t i o n O f a n y T y p e g W H h t R N j > < d 2 : K e y   z : R e f = " i 5 " / > < d 2 : V a l u e   z : I d = " i 2 6 0 " > < d 1 p 1 : U U I D > X g o a C 5 r c A H a P < / d 1 p 1 : U U I D > < d 1 p 1 : _ e l e m e n t s > < d 2 : a n y T y p e   z : I d = " i 2 6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5 8 " / > < d 1 p 1 : U U I D > y M d z t 1 X 5 t r e 8 < / d 1 p 1 : U U I D > < d 1 p 1 : C o n t a i n e r   z : R e f = " i 2 5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8 0 : R 6 C 8 1 / V e Z n 9 O 1 X J L r i ? A u v e r g n e R h o n e A l p e s ! R 1 9 C 8 0 : R 1 9 C 8 1 / R g t 2 b M I 4 o 4 d 9 ? A u v e r g n e R h o n e A l p e s ! R 3 3 C 8 0 : R 3 3 C 8 1 / Z Z A K 5 c 8 A y 3 T e ? A u v e r g n e R h o n e A l p e s ! R 5 9 C 8 0 : R 5 9 C 8 1 / M o X q j F W B O t 8 s ? A u v e r g n e R h o n e A l p e s ! R 8 6 C 8 0 : R 8 6 C 8 1 / P G k u H 2 r p M 3 Q q ? A u v e r g n e R h o n e A l p e s ! R 1 1 2 C 8 0 : R 1 1 2 C 8 1 / P d 0 x O b 1 L y h X v ? A u v e r g n e R h o n e A l p e s ! R 1 2 8 C 8 0 : R 1 2 8 C 8 1 / A q E a W 5 C L n 2 T d ? A u v e r g n e R h o n e A l p e s ! R 1 4 2 C 8 0 : R 1 4 2 C 8 1 / a W o w 9 H B c z a K f ? A u v e r g n e R h o n e A l p e s ! R 1 5 9 C 4 2 / k Q Y W Y 5 0 A Z 5 n 8 ? A u v e r g n e R h o n e A l p e s ! R 4 1 9 C 4 2 / T I j A 8 a j Q c 8 o X ? A u v e r g n e R h o n e A l p e s ! R 6 7 8 C 8 0 : R 6 7 8 C 8 1 / q q t t j D m H 4 j y Y ? A u v e r g n e R h o n e A l p e s ! R 8 8 1 C 8 0 : R 8 8 1 C 8 1 / a q K R O M 4 1 G 1 o H ? A u v e r g n e R h o n e A l p e s ! R 1 0 8 3 C 8 0 : R 1 0 8 3 C 8 1 / u t J N N G E H d 6 3 3 ? A u v e r g n e R h o n e A l p e s ! R 1 0 9 6 C 8 0 : R 1 0 9 6 C 8 1 / F 3 W E i 1 H J T K p s ? A u v e r g n e R h o n e A l p e s ! R 1 1 1 8 C 8 0 : R 1 1 1 8 C 8 1 / Z P J P t n 7 O 1 P 9 a ? A u v e r g n e R h o n e A l p e s ! R 1 1 3 7 C 8 0 : R 1 1 3 7 C 8 1 / n k K 2 o S S f g n a g ? A u v e r g n e R h o n e A l p e s ! R 1 1 5 1 C 8 0 : R 1 1 5 1 C 8 1 / J r P n 2 y Y u 6 8 3 n ? A u v e r g n e R h o n e A l p e s ! R 1 1 6 5 C 8 0 : R 1 1 6 5 C 8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1 " / > < d 1 p 1 : _ l a b e l s > < d 2 : K e y V a l u e O f s t r i n g a n y T y p e > < d 2 : K e y > L a b e l < / d 2 : K e y > < d 2 : V a l u e   z : I d = " i 2 6 2 "   i : t y p e = " d 1 p 1 : L a b e l " > < d 1 p 1 : P a r e n t   z : R e f = " i 2 5 8 " / > < d 1 p 1 : U U I D > Q j T 2 N z d 7 Z 2 a 3 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 S t a t u t   -   C o n t r a t   a i d � 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6 3 "   i : t y p e = " d 1 p 1 : E l e m e n t " > < d 1 p 1 : N a m e > S t a t u t _ C o n t r a c t u e l < / d 1 p 1 : N a m e > < d 1 p 1 : O b j e c t T y p e > E l e m e n t < / d 1 p 1 : O b j e c t T y p e > < d 1 p 1 : P a r e n t   z : R e f = " i 2 2 6 " / > < d 1 p 1 : U U I D > R M p 6 J S v N 7 Z a A < / d 1 p 1 : U U I D > < d 1 p 1 : _ p r o p e r t i e s   z : I d = " i 2 6 4 "   i : t y p e = " d 1 p 1 : M D M P r o p e r t i e s " > < d 1 p 1 : P a r e n t   z : R e f = " i 2 6 3 " / > < d 1 p 1 : U U I D > E f V S h o z I Y 4 u A < / d 1 p 1 : U U I D > < d 1 p 1 : _ c o n t e x t C o l l e c t i o n s > < d 2 : K e y V a l u e O f a n y T y p e C o m p o n e n t C o l l e c t i o n O f a n y T y p e g W H h t R N j > < d 2 : K e y   z : R e f = " i 5 " / > < d 2 : V a l u e   z : I d = " i 2 6 5 " > < d 1 p 1 : U U I D > g 9 L H r H 7 v H 8 T 9 < / d 1 p 1 : U U I D > < d 1 p 1 : _ e l e m e n t s > < d 2 : a n y T y p e   z : I d = " i 2 6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6 3 " / > < d 1 p 1 : U U I D > w p f F C V E w B p U i < / d 1 p 1 : U U I D > < d 1 p 1 : C o n t a i n e r   z : R e f = " i 2 6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8 2 : R 6 C 8 3 / V e Z n 9 O 1 X J L r i ? A u v e r g n e R h o n e A l p e s ! R 1 9 C 8 2 : R 1 9 C 8 3 / R g t 2 b M I 4 o 4 d 9 ? A u v e r g n e R h o n e A l p e s ! R 3 3 C 8 2 : R 3 3 C 8 3 / Z Z A K 5 c 8 A y 3 T e ? A u v e r g n e R h o n e A l p e s ! R 5 9 C 8 2 : R 5 9 C 8 3 / M o X q j F W B O t 8 s ? A u v e r g n e R h o n e A l p e s ! R 8 6 C 8 2 : R 8 6 C 8 3 / P G k u H 2 r p M 3 Q q ? A u v e r g n e R h o n e A l p e s ! R 1 1 2 C 8 2 : R 1 1 2 C 8 3 / P d 0 x O b 1 L y h X v ? A u v e r g n e R h o n e A l p e s ! R 1 2 8 C 8 2 : R 1 2 8 C 8 3 / A q E a W 5 C L n 2 T d ? A u v e r g n e R h o n e A l p e s ! R 1 4 2 C 8 2 : R 1 4 2 C 8 3 / a W o w 9 H B c z a K f ? A u v e r g n e R h o n e A l p e s ! R 1 5 9 C 4 3 / k Q Y W Y 5 0 A Z 5 n 8 ? A u v e r g n e R h o n e A l p e s ! R 4 1 9 C 4 3 / T I j A 8 a j Q c 8 o X ? A u v e r g n e R h o n e A l p e s ! R 6 7 8 C 8 2 : R 6 7 8 C 8 3 / q q t t j D m H 4 j y Y ? A u v e r g n e R h o n e A l p e s ! R 8 8 1 C 8 2 : R 8 8 1 C 8 3 / a q K R O M 4 1 G 1 o H ? A u v e r g n e R h o n e A l p e s ! R 1 0 8 3 C 8 2 : R 1 0 8 3 C 8 3 / u t J N N G E H d 6 3 3 ? A u v e r g n e R h o n e A l p e s ! R 1 0 9 6 C 8 2 : R 1 0 9 6 C 8 3 / F 3 W E i 1 H J T K p s ? A u v e r g n e R h o n e A l p e s ! R 1 1 1 8 C 8 2 : R 1 1 1 8 C 8 3 / Z P J P t n 7 O 1 P 9 a ? A u v e r g n e R h o n e A l p e s ! R 1 1 3 7 C 8 2 : R 1 1 3 7 C 8 3 / n k K 2 o S S f g n a g ? A u v e r g n e R h o n e A l p e s ! R 1 1 5 1 C 8 2 : R 1 1 5 1 C 8 3 / J r P n 2 y Y u 6 8 3 n ? A u v e r g n e R h o n e A l p e s ! R 1 1 6 5 C 8 2 : R 1 1 6 5 C 8 3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1 " / > < d 1 p 1 : _ l a b e l s > < d 2 : K e y V a l u e O f s t r i n g a n y T y p e > < d 2 : K e y > L a b e l < / d 2 : K e y > < d 2 : V a l u e   z : I d = " i 2 6 7 "   i : t y p e = " d 1 p 1 : L a b e l " > < d 1 p 1 : P a r e n t   z : R e f = " i 2 6 3 " / > < d 1 p 1 : U U I D > H L f 5 O e P 4 J S s 1 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 S t a t u t   -   C o n t r a c t u e l 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 A n a l y s i s S u b h e a d i n g < / d 1 p 1 : T y p e > < / d 2 : a n y T y p e > < d 2 : a n y T y p e   z : I d = " i 2 6 8 "   i : t y p e = " d 1 p 1 : E l e m e n t " > < d 1 p 1 : N a m e > G r a d e < / d 1 p 1 : N a m e > < d 1 p 1 : O b j e c t T y p e > E l e m e n t < / d 1 p 1 : O b j e c t T y p e > < d 1 p 1 : P a r e n t   z : R e f = " i 2 2 " / > < d 1 p 1 : U U I D > y L 0 0 j L 9 y A P R p < / d 1 p 1 : U U I D > < d 1 p 1 : _ p r o p e r t i e s   z : I d = " i 2 6 9 "   i : t y p e = " d 1 p 1 : M D M P r o p e r t i e s " > < d 1 p 1 : P a r e n t   z : R e f = " i 2 6 8 " / > < d 1 p 1 : U U I D > e Z 4 X T R 1 D c d N u < / d 1 p 1 : U U I D > < d 1 p 1 : _ c o n t e x t C o l l e c t i o n s > < d 2 : K e y V a l u e O f a n y T y p e C o m p o n e n t C o l l e c t i o n O f a n y T y p e g W H h t R N j > < d 2 : K e y   z : R e f = " i 5 " / > < d 2 : V a l u e   z : I d = " i 2 7 0 " > < d 1 p 1 : U U I D > k P P l t u 1 G M W X 2 < / d 1 p 1 : U U I D > < d 1 p 1 : _ e l e m e n t s > < d 2 : a n y T y p e   z : I d = " i 2 7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6 8 " / > < d 1 p 1 : U U I D > H t G C 0 8 9 6 p n h S < / d 1 p 1 : U U I D > < d 1 p 1 : C o n t a i n e r   z : R e f = " i 2 6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6 y Q T X T g V 3 p V ? A u v e r g n e R h o n e A l p e s ! R 5 C 8 4 : R 5 C 8 7 / V e Z n 9 O 1 X J L r i ? A u v e r g n e R h o n e A l p e s ! R 1 8 C 8 4 : R 1 8 C 8 7 / R g t 2 b M I 4 o 4 d 9 ? A u v e r g n e R h o n e A l p e s ! R 3 2 C 8 4 : R 3 2 C 8 7 / Z Z A K 5 c 8 A y 3 T e ? A u v e r g n e R h o n e A l p e s ! R 5 8 C 8 4 : R 5 8 C 8 7 / M o X q j F W B O t 8 s ? A u v e r g n e R h o n e A l p e s ! R 8 5 C 8 4 : R 8 5 C 8 7 / P G k u H 2 r p M 3 Q q ? A u v e r g n e R h o n e A l p e s ! R 1 1 1 C 8 4 : R 1 1 1 C 8 7 / P d 0 x O b 1 L y h X v ? A u v e r g n e R h o n e A l p e s ! R 1 2 7 C 8 4 : R 1 2 7 C 8 7 / A q E a W 5 C L n 2 T d ? A u v e r g n e R h o n e A l p e s ! R 1 4 1 C 8 4 : R 1 4 1 C 8 7 / a W o w 9 H B c z a K f ? A u v e r g n e R h o n e A l p e s ! R 1 5 8 C 4 4 : R 1 5 8 C 4 5 / k Q Y W Y 5 0 A Z 5 n 8 ? A u v e r g n e R h o n e A l p e s ! R 4 1 8 C 4 4 : R 4 1 8 C 4 5 / T I j A 8 a j Q c 8 o X ? A u v e r g n e R h o n e A l p e s ! R 6 7 7 C 8 4 : R 6 7 7 C 8 7 / q q t t j D m H 4 j y Y ? A u v e r g n e R h o n e A l p e s ! R 8 8 0 C 8 4 : R 8 8 0 C 8 7 / a q K R O M 4 1 G 1 o H ? A u v e r g n e R h o n e A l p e s ! R 1 0 8 2 C 8 4 : R 1 0 8 2 C 8 7 / u t J N N G E H d 6 3 3 ? A u v e r g n e R h o n e A l p e s ! R 1 0 9 5 C 8 4 : R 1 0 9 5 C 8 7 / F 3 W E i 1 H J T K p s ? A u v e r g n e R h o n e A l p e s ! R 1 1 1 7 C 8 4 : R 1 1 1 7 C 8 7 / Z P J P t n 7 O 1 P 9 a ? A u v e r g n e R h o n e A l p e s ! R 1 1 3 6 C 8 4 : R 1 1 3 6 C 8 7 / n k K 2 o S S f g n a g ? A u v e r g n e R h o n e A l p e s ! R 1 1 5 0 C 8 4 : R 1 1 5 0 C 8 7 / J r P n 2 y Y u 6 8 3 n ? A u v e r g n e R h o n e A l p e s ! R 1 1 6 4 C 8 4 : R 1 1 6 4 C 8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" / > < d 1 p 1 : _ l a b e l s > < d 2 : K e y V a l u e O f s t r i n g a n y T y p e > < d 2 : K e y > L a b e l < / d 2 : K e y > < d 2 : V a l u e   z : I d = " i 2 7 2 "   i : t y p e = " d 1 p 1 : L a b e l " > < d 1 p 1 : P a r e n t   z : R e f = " i 2 6 8 " / > < d 1 p 1 : U U I D > U l 5 A t d n 3 3 1 F Y 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 G r a d e 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7 3 "   i : t y p e = " d 1 p 1 : E l e m e n t s " > < d 1 p 1 : P a r e n t   z : R e f = " i 2 6 8 " / > < d 1 p 1 : U U I D > E X A a S R Q W y m 5 s < / d 1 p 1 : U U I D > < d 1 p 1 : _ c o n t e x t C o l l e c t i o n s > < d 2 : K e y V a l u e O f a n y T y p e C o m p o n e n t C o l l e c t i o n O f a n y T y p e g W H h t R N j > < d 2 : K e y   z : R e f = " i 5 " / > < d 2 : V a l u e   z : I d = " i 2 7 4 " > < d 1 p 1 : U U I D > I g 5 O e P v v D 3 v M < / d 1 p 1 : U U I D > < d 1 p 1 : _ e l e m e n t s > < d 2 : a n y T y p e   z : I d = " i 2 7 5 "   i : t y p e = " d 1 p 1 : E l e m e n t " > < d 1 p 1 : N a m e > G r a d e _ A S H Q < / d 1 p 1 : N a m e > < d 1 p 1 : O b j e c t T y p e > E l e m e n t < / d 1 p 1 : O b j e c t T y p e > < d 1 p 1 : P a r e n t   z : R e f = " i 2 6 8 " / > < d 1 p 1 : U U I D > J k f u 9 5 1 O 4 n V X < / d 1 p 1 : U U I D > < d 1 p 1 : _ p r o p e r t i e s   z : I d = " i 2 7 6 "   i : t y p e = " d 1 p 1 : M D M P r o p e r t i e s " > < d 1 p 1 : P a r e n t   z : R e f = " i 2 7 5 " / > < d 1 p 1 : U U I D > K l b 1 H P h d c w Y x < / d 1 p 1 : U U I D > < d 1 p 1 : _ c o n t e x t C o l l e c t i o n s > < d 2 : K e y V a l u e O f a n y T y p e C o m p o n e n t C o l l e c t i o n O f a n y T y p e g W H h t R N j > < d 2 : K e y   z : R e f = " i 5 " / > < d 2 : V a l u e   z : I d = " i 2 7 7 " > < d 1 p 1 : U U I D > F d C S z O W O B C O l < / d 1 p 1 : U U I D > < d 1 p 1 : _ e l e m e n t s > < d 2 : a n y T y p e   z : I d = " i 2 7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7 5 " / > < d 1 p 1 : U U I D > I z N e d Q F E t 7 Y I < / d 1 p 1 : U U I D > < d 1 p 1 : C o n t a i n e r   z : R e f = " i 2 7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8 4 : R 6 C 8 5 / V e Z n 9 O 1 X J L r i ? A u v e r g n e R h o n e A l p e s ! R 1 9 C 8 4 : R 1 9 C 8 5 / R g t 2 b M I 4 o 4 d 9 ? A u v e r g n e R h o n e A l p e s ! R 3 3 C 8 4 : R 3 3 C 8 5 / Z Z A K 5 c 8 A y 3 T e ? A u v e r g n e R h o n e A l p e s ! R 5 9 C 8 4 : R 5 9 C 8 5 / M o X q j F W B O t 8 s ? A u v e r g n e R h o n e A l p e s ! R 8 6 C 8 4 : R 8 6 C 8 5 / P G k u H 2 r p M 3 Q q ? A u v e r g n e R h o n e A l p e s ! R 1 1 2 C 8 4 : R 1 1 2 C 8 5 / P d 0 x O b 1 L y h X v ? A u v e r g n e R h o n e A l p e s ! R 1 2 8 C 8 4 : R 1 2 8 C 8 5 / A q E a W 5 C L n 2 T d ? A u v e r g n e R h o n e A l p e s ! R 1 4 2 C 8 4 : R 1 4 2 C 8 5 / a W o w 9 H B c z a K f ? A u v e r g n e R h o n e A l p e s ! R 1 5 9 C 4 4 / k Q Y W Y 5 0 A Z 5 n 8 ? A u v e r g n e R h o n e A l p e s ! R 4 1 9 C 4 4 / T I j A 8 a j Q c 8 o X ? A u v e r g n e R h o n e A l p e s ! R 6 7 8 C 8 4 : R 6 7 8 C 8 5 / q q t t j D m H 4 j y Y ? A u v e r g n e R h o n e A l p e s ! R 8 8 1 C 8 4 : R 8 8 1 C 8 5 / a q K R O M 4 1 G 1 o H ? A u v e r g n e R h o n e A l p e s ! R 1 0 8 3 C 8 4 : R 1 0 8 3 C 8 5 / u t J N N G E H d 6 3 3 ? A u v e r g n e R h o n e A l p e s ! R 1 0 9 6 C 8 4 : R 1 0 9 6 C 8 5 / F 3 W E i 1 H J T K p s ? A u v e r g n e R h o n e A l p e s ! R 1 1 1 8 C 8 4 : R 1 1 1 8 C 8 5 / Z P J P t n 7 O 1 P 9 a ? A u v e r g n e R h o n e A l p e s ! R 1 1 3 7 C 8 4 : R 1 1 3 7 C 8 5 / n k K 2 o S S f g n a g ? A u v e r g n e R h o n e A l p e s ! R 1 1 5 1 C 8 4 : R 1 1 5 1 C 8 5 / J r P n 2 y Y u 6 8 3 n ? A u v e r g n e R h o n e A l p e s ! R 1 1 6 5 C 8 4 : R 1 1 6 5 C 8 5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7 3 " / > < d 1 p 1 : _ l a b e l s > < d 2 : K e y V a l u e O f s t r i n g a n y T y p e > < d 2 : K e y > L a b e l < / d 2 : K e y > < d 2 : V a l u e   z : I d = " i 2 7 9 "   i : t y p e = " d 1 p 1 : L a b e l " > < d 1 p 1 : P a r e n t   z : R e f = " i 2 7 5 " / > < d 1 p 1 : U U I D > y 3 3 7 9 2 d h L i Q q 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 G r a d e   -   A S H Q 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8 0 "   i : t y p e = " d 1 p 1 : E l e m e n t " > < d 1 p 1 : N a m e > G r a d e _ N o n & a m p ; 3 2 ; A S H Q < / d 1 p 1 : N a m e > < d 1 p 1 : O b j e c t T y p e > E l e m e n t < / d 1 p 1 : O b j e c t T y p e > < d 1 p 1 : P a r e n t   z : R e f = " i 2 6 8 " / > < d 1 p 1 : U U I D > a I L y 1 g 4 j T u Y 7 < / d 1 p 1 : U U I D > < d 1 p 1 : _ p r o p e r t i e s   z : I d = " i 2 8 1 "   i : t y p e = " d 1 p 1 : M D M P r o p e r t i e s " > < d 1 p 1 : P a r e n t   z : R e f = " i 2 8 0 " / > < d 1 p 1 : U U I D > P A 8 6 z 3 a X U U 6 X < / d 1 p 1 : U U I D > < d 1 p 1 : _ c o n t e x t C o l l e c t i o n s > < d 2 : K e y V a l u e O f a n y T y p e C o m p o n e n t C o l l e c t i o n O f a n y T y p e g W H h t R N j > < d 2 : K e y   z : R e f = " i 5 " / > < d 2 : V a l u e   z : I d = " i 2 8 2 " > < d 1 p 1 : U U I D > w r I b R S Q J W 1 q T < / d 1 p 1 : U U I D > < d 1 p 1 : _ e l e m e n t s > < d 2 : a n y T y p e   z : I d = " i 2 8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8 0 " / > < d 1 p 1 : U U I D > B D 9 M r T E I F 4 9 y < / d 1 p 1 : U U I D > < d 1 p 1 : C o n t a i n e r   z : R e f = " i 2 8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8 6 : R 6 C 8 7 / V e Z n 9 O 1 X J L r i ? A u v e r g n e R h o n e A l p e s ! R 1 9 C 8 6 : R 1 9 C 8 7 / R g t 2 b M I 4 o 4 d 9 ? A u v e r g n e R h o n e A l p e s ! R 3 3 C 8 6 : R 3 3 C 8 7 / Z Z A K 5 c 8 A y 3 T e ? A u v e r g n e R h o n e A l p e s ! R 5 9 C 8 6 : R 5 9 C 8 7 / M o X q j F W B O t 8 s ? A u v e r g n e R h o n e A l p e s ! R 8 6 C 8 6 : R 8 6 C 8 7 / P G k u H 2 r p M 3 Q q ? A u v e r g n e R h o n e A l p e s ! R 1 1 2 C 8 6 : R 1 1 2 C 8 7 / P d 0 x O b 1 L y h X v ? A u v e r g n e R h o n e A l p e s ! R 1 2 8 C 8 6 : R 1 2 8 C 8 7 / A q E a W 5 C L n 2 T d ? A u v e r g n e R h o n e A l p e s ! R 1 4 2 C 8 6 : R 1 4 2 C 8 7 / a W o w 9 H B c z a K f ? A u v e r g n e R h o n e A l p e s ! R 1 5 9 C 4 5 / k Q Y W Y 5 0 A Z 5 n 8 ? A u v e r g n e R h o n e A l p e s ! R 4 1 9 C 4 5 / T I j A 8 a j Q c 8 o X ? A u v e r g n e R h o n e A l p e s ! R 6 7 8 C 8 6 : R 6 7 8 C 8 7 / q q t t j D m H 4 j y Y ? A u v e r g n e R h o n e A l p e s ! R 8 8 1 C 8 6 : R 8 8 1 C 8 7 / a q K R O M 4 1 G 1 o H ? A u v e r g n e R h o n e A l p e s ! R 1 0 8 3 C 8 6 : R 1 0 8 3 C 8 7 / u t J N N G E H d 6 3 3 ? A u v e r g n e R h o n e A l p e s ! R 1 0 9 6 C 8 6 : R 1 0 9 6 C 8 7 / F 3 W E i 1 H J T K p s ? A u v e r g n e R h o n e A l p e s ! R 1 1 1 8 C 8 6 : R 1 1 1 8 C 8 7 / Z P J P t n 7 O 1 P 9 a ? A u v e r g n e R h o n e A l p e s ! R 1 1 3 7 C 8 6 : R 1 1 3 7 C 8 7 / n k K 2 o S S f g n a g ? A u v e r g n e R h o n e A l p e s ! R 1 1 5 1 C 8 6 : R 1 1 5 1 C 8 7 / J r P n 2 y Y u 6 8 3 n ? A u v e r g n e R h o n e A l p e s ! R 1 1 6 5 C 8 6 : R 1 1 6 5 C 8 7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7 3 " / > < d 1 p 1 : _ l a b e l s > < d 2 : K e y V a l u e O f s t r i n g a n y T y p e > < d 2 : K e y > L a b e l < / d 2 : K e y > < d 2 : V a l u e   z : I d = " i 2 8 4 "   i : t y p e = " d 1 p 1 : L a b e l " > < d 1 p 1 : P a r e n t   z : R e f = " i 2 8 0 " / > < d 1 p 1 : U U I D > z 1 o U z R 0 O g 6 4 s 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 G r a d e   -   N o n   A S H Q 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 A n a l y s i s S u b h e a d i n g < / d 1 p 1 : T y p e > < / d 2 : a n y T y p e > < d 2 : a n y T y p e   z : I d = " i 2 8 5 "   i : t y p e = " d 1 p 1 : E l e m e n t " > < d 1 p 1 : N a m e > E n c a d r e m e n t < / d 1 p 1 : N a m e > < d 1 p 1 : O b j e c t T y p e > E l e m e n t < / d 1 p 1 : O b j e c t T y p e > < d 1 p 1 : P a r e n t   z : R e f = " i 2 2 " / > < d 1 p 1 : U U I D > Z u j W B B s 3 d f c w < / d 1 p 1 : U U I D > < d 1 p 1 : _ p r o p e r t i e s   z : I d = " i 2 8 6 "   i : t y p e = " d 1 p 1 : M D M P r o p e r t i e s " > < d 1 p 1 : P a r e n t   z : R e f = " i 2 8 5 " / > < d 1 p 1 : U U I D > M Z a I n 2 Q 1 2 1 h x < / d 1 p 1 : U U I D > < d 1 p 1 : _ c o n t e x t C o l l e c t i o n s > < d 2 : K e y V a l u e O f a n y T y p e C o m p o n e n t C o l l e c t i o n O f a n y T y p e g W H h t R N j > < d 2 : K e y   z : R e f = " i 5 " / > < d 2 : V a l u e   z : I d = " i 2 8 7 " > < d 1 p 1 : U U I D > G o y a s O w c U q 5 w < / d 1 p 1 : U U I D > < d 1 p 1 : _ e l e m e n t s > < d 2 : a n y T y p e   z : I d = " i 2 8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8 5 " / > < d 1 p 1 : U U I D > u N q B P y R C s U L 1 < / d 1 p 1 : U U I D > < d 1 p 1 : C o n t a i n e r   z : R e f = " i 2 8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6 y Q T X T g V 3 p V ? A u v e r g n e R h o n e A l p e s ! R 5 C 8 8 : R 5 C 9 1 / V e Z n 9 O 1 X J L r i ? A u v e r g n e R h o n e A l p e s ! R 1 8 C 8 8 : R 1 8 C 9 1 / R g t 2 b M I 4 o 4 d 9 ? A u v e r g n e R h o n e A l p e s ! R 3 2 C 8 8 : R 3 2 C 9 1 / Z Z A K 5 c 8 A y 3 T e ? A u v e r g n e R h o n e A l p e s ! R 5 8 C 8 8 : R 5 8 C 9 1 / M o X q j F W B O t 8 s ? A u v e r g n e R h o n e A l p e s ! R 8 5 C 8 8 : R 8 5 C 9 1 / P G k u H 2 r p M 3 Q q ? A u v e r g n e R h o n e A l p e s ! R 1 1 1 C 8 8 : R 1 1 1 C 9 1 / P d 0 x O b 1 L y h X v ? A u v e r g n e R h o n e A l p e s ! R 1 2 7 C 8 8 : R 1 2 7 C 9 1 / A q E a W 5 C L n 2 T d ? A u v e r g n e R h o n e A l p e s ! R 1 4 1 C 8 8 : R 1 4 1 C 9 1 / a W o w 9 H B c z a K f ? A u v e r g n e R h o n e A l p e s ! R 1 5 8 C 4 6 : R 1 5 8 C 4 7 / k Q Y W Y 5 0 A Z 5 n 8 ? A u v e r g n e R h o n e A l p e s ! R 4 1 8 C 4 6 : R 4 1 8 C 4 7 / T I j A 8 a j Q c 8 o X ? A u v e r g n e R h o n e A l p e s ! R 6 7 7 C 8 8 : R 6 7 7 C 9 1 / q q t t j D m H 4 j y Y ? A u v e r g n e R h o n e A l p e s ! R 8 8 0 C 8 8 : R 8 8 0 C 9 1 / a q K R O M 4 1 G 1 o H ? A u v e r g n e R h o n e A l p e s ! R 1 0 8 2 C 8 8 : R 1 0 8 2 C 9 1 / u t J N N G E H d 6 3 3 ? A u v e r g n e R h o n e A l p e s ! R 1 0 9 5 C 8 8 : R 1 0 9 5 C 9 1 / F 3 W E i 1 H J T K p s ? A u v e r g n e R h o n e A l p e s ! R 1 1 1 7 C 8 8 : R 1 1 1 7 C 9 1 / Z P J P t n 7 O 1 P 9 a ? A u v e r g n e R h o n e A l p e s ! R 1 1 3 6 C 8 8 : R 1 1 3 6 C 9 1 / n k K 2 o S S f g n a g ? A u v e r g n e R h o n e A l p e s ! R 1 1 5 0 C 8 8 : R 1 1 5 0 C 9 1 / J r P n 2 y Y u 6 8 3 n ? A u v e r g n e R h o n e A l p e s ! R 1 1 6 4 C 8 8 : R 1 1 6 4 C 9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" / > < d 1 p 1 : _ l a b e l s > < d 2 : K e y V a l u e O f s t r i n g a n y T y p e > < d 2 : K e y > L a b e l < / d 2 : K e y > < d 2 : V a l u e   z : I d = " i 2 8 9 "   i : t y p e = " d 1 p 1 : L a b e l " > < d 1 p 1 : P a r e n t   z : R e f = " i 2 8 5 " / > < d 1 p 1 : U U I D > I P w v e J O f Z 1 D T 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 E n c a d r e m e n t 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9 0 "   i : t y p e = " d 1 p 1 : E l e m e n t s " > < d 1 p 1 : P a r e n t   z : R e f = " i 2 8 5 " / > < d 1 p 1 : U U I D > J M a r w b K Z K h 4 Z < / d 1 p 1 : U U I D > < d 1 p 1 : _ c o n t e x t C o l l e c t i o n s > < d 2 : K e y V a l u e O f a n y T y p e C o m p o n e n t C o l l e c t i o n O f a n y T y p e g W H h t R N j > < d 2 : K e y   z : R e f = " i 5 " / > < d 2 : V a l u e   z : I d = " i 2 9 1 " > < d 1 p 1 : U U I D > t P F 3 w C d 0 A c K z < / d 1 p 1 : U U I D > < d 1 p 1 : _ e l e m e n t s > < d 2 : a n y T y p e   z : I d = " i 2 9 2 "   i : t y p e = " d 1 p 1 : E l e m e n t " > < d 1 p 1 : N a m e > E n c a d r e m e n t _ E n c a d r a n t < / d 1 p 1 : N a m e > < d 1 p 1 : O b j e c t T y p e > E l e m e n t < / d 1 p 1 : O b j e c t T y p e > < d 1 p 1 : P a r e n t   z : R e f = " i 2 8 5 " / > < d 1 p 1 : U U I D > e A I C U D m u l A a 3 < / d 1 p 1 : U U I D > < d 1 p 1 : _ p r o p e r t i e s   z : I d = " i 2 9 3 "   i : t y p e = " d 1 p 1 : M D M P r o p e r t i e s " > < d 1 p 1 : P a r e n t   z : R e f = " i 2 9 2 " / > < d 1 p 1 : U U I D > t H h f k z c K g N F C < / d 1 p 1 : U U I D > < d 1 p 1 : _ c o n t e x t C o l l e c t i o n s > < d 2 : K e y V a l u e O f a n y T y p e C o m p o n e n t C o l l e c t i o n O f a n y T y p e g W H h t R N j > < d 2 : K e y   z : R e f = " i 5 " / > < d 2 : V a l u e   z : I d = " i 2 9 4 " > < d 1 p 1 : U U I D > a o b 2 I h d k d o P a < / d 1 p 1 : U U I D > < d 1 p 1 : _ e l e m e n t s > < d 2 : a n y T y p e   z : I d = " i 2 9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9 2 " / > < d 1 p 1 : U U I D > J P l E k f E x d 4 i k < / d 1 p 1 : U U I D > < d 1 p 1 : C o n t a i n e r   z : R e f = " i 2 9 3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8 8 : R 6 C 8 9 / V e Z n 9 O 1 X J L r i ? A u v e r g n e R h o n e A l p e s ! R 1 9 C 8 8 : R 1 9 C 8 9 / R g t 2 b M I 4 o 4 d 9 ? A u v e r g n e R h o n e A l p e s ! R 3 3 C 8 8 : R 3 3 C 8 9 / Z Z A K 5 c 8 A y 3 T e ? A u v e r g n e R h o n e A l p e s ! R 5 9 C 8 8 : R 5 9 C 8 9 / M o X q j F W B O t 8 s ? A u v e r g n e R h o n e A l p e s ! R 8 6 C 8 8 : R 8 6 C 8 9 / P G k u H 2 r p M 3 Q q ? A u v e r g n e R h o n e A l p e s ! R 1 1 2 C 8 8 : R 1 1 2 C 8 9 / P d 0 x O b 1 L y h X v ? A u v e r g n e R h o n e A l p e s ! R 1 2 8 C 8 8 : R 1 2 8 C 8 9 / A q E a W 5 C L n 2 T d ? A u v e r g n e R h o n e A l p e s ! R 1 4 2 C 8 8 : R 1 4 2 C 8 9 / a W o w 9 H B c z a K f ? A u v e r g n e R h o n e A l p e s ! R 1 5 9 C 4 6 / k Q Y W Y 5 0 A Z 5 n 8 ? A u v e r g n e R h o n e A l p e s ! R 4 1 9 C 4 6 / T I j A 8 a j Q c 8 o X ? A u v e r g n e R h o n e A l p e s ! R 6 7 8 C 8 8 : R 6 7 8 C 8 9 / q q t t j D m H 4 j y Y ? A u v e r g n e R h o n e A l p e s ! R 8 8 1 C 8 8 : R 8 8 1 C 8 9 / a q K R O M 4 1 G 1 o H ? A u v e r g n e R h o n e A l p e s ! R 1 0 8 3 C 8 8 : R 1 0 8 3 C 8 9 / u t J N N G E H d 6 3 3 ? A u v e r g n e R h o n e A l p e s ! R 1 0 9 6 C 8 8 : R 1 0 9 6 C 8 9 / F 3 W E i 1 H J T K p s ? A u v e r g n e R h o n e A l p e s ! R 1 1 1 8 C 8 8 : R 1 1 1 8 C 8 9 / Z P J P t n 7 O 1 P 9 a ? A u v e r g n e R h o n e A l p e s ! R 1 1 3 7 C 8 8 : R 1 1 3 7 C 8 9 / n k K 2 o S S f g n a g ? A u v e r g n e R h o n e A l p e s ! R 1 1 5 1 C 8 8 : R 1 1 5 1 C 8 9 / J r P n 2 y Y u 6 8 3 n ? A u v e r g n e R h o n e A l p e s ! R 1 1 6 5 C 8 8 : R 1 1 6 5 C 8 9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9 0 " / > < d 1 p 1 : _ l a b e l s > < d 2 : K e y V a l u e O f s t r i n g a n y T y p e > < d 2 : K e y > L a b e l < / d 2 : K e y > < d 2 : V a l u e   z : I d = " i 2 9 6 "   i : t y p e = " d 1 p 1 : L a b e l " > < d 1 p 1 : P a r e n t   z : R e f = " i 2 9 2 " / > < d 1 p 1 : U U I D > B L K W Q U s 2 0 M D V 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 E n c a d r e m e n t   -   E n c a d r a n t 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9 7 "   i : t y p e = " d 1 p 1 : E l e m e n t " > < d 1 p 1 : N a m e > E n c a d r e m e n t _ N o n & a m p ; 4 5 ; e n c a d r a n t < / d 1 p 1 : N a m e > < d 1 p 1 : O b j e c t T y p e > E l e m e n t < / d 1 p 1 : O b j e c t T y p e > < d 1 p 1 : P a r e n t   z : R e f = " i 2 8 5 " / > < d 1 p 1 : U U I D > h Z Y v t 1 p e L m s D < / d 1 p 1 : U U I D > < d 1 p 1 : _ p r o p e r t i e s   z : I d = " i 2 9 8 "   i : t y p e = " d 1 p 1 : M D M P r o p e r t i e s " > < d 1 p 1 : P a r e n t   z : R e f = " i 2 9 7 " / > < d 1 p 1 : U U I D > k R 2 g O w Q q H o f l < / d 1 p 1 : U U I D > < d 1 p 1 : _ c o n t e x t C o l l e c t i o n s > < d 2 : K e y V a l u e O f a n y T y p e C o m p o n e n t C o l l e c t i o n O f a n y T y p e g W H h t R N j > < d 2 : K e y   z : R e f = " i 5 " / > < d 2 : V a l u e   z : I d = " i 2 9 9 " > < d 1 p 1 : U U I D > T a 3 L 1 m Z P 1 G T V < / d 1 p 1 : U U I D > < d 1 p 1 : _ e l e m e n t s > < d 2 : a n y T y p e   z : I d = " i 3 0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9 7 " / > < d 1 p 1 : U U I D > L Y k A J S k l G 1 K 2 < / d 1 p 1 : U U I D > < d 1 p 1 : C o n t a i n e r   z : R e f = " i 2 9 8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6 y Q T X T g V 3 p V ? A u v e r g n e R h o n e A l p e s ! R 6 C 9 0 : R 6 C 9 1 / V e Z n 9 O 1 X J L r i ? A u v e r g n e R h o n e A l p e s ! R 1 9 C 9 0 : R 1 9 C 9 1 / R g t 2 b M I 4 o 4 d 9 ? A u v e r g n e R h o n e A l p e s ! R 3 3 C 9 0 : R 3 3 C 9 1 / Z Z A K 5 c 8 A y 3 T e ? A u v e r g n e R h o n e A l p e s ! R 5 9 C 9 0 : R 5 9 C 9 1 / M o X q j F W B O t 8 s ? A u v e r g n e R h o n e A l p e s ! R 8 6 C 9 0 : R 8 6 C 9 1 / P G k u H 2 r p M 3 Q q ? A u v e r g n e R h o n e A l p e s ! R 1 1 2 C 9 0 : R 1 1 2 C 9 1 / P d 0 x O b 1 L y h X v ? A u v e r g n e R h o n e A l p e s ! R 1 2 8 C 9 0 : R 1 2 8 C 9 1 / A q E a W 5 C L n 2 T d ? A u v e r g n e R h o n e A l p e s ! R 1 4 2 C 9 0 : R 1 4 2 C 9 1 / a W o w 9 H B c z a K f ? A u v e r g n e R h o n e A l p e s ! R 1 5 9 C 4 7 / k Q Y W Y 5 0 A Z 5 n 8 ? A u v e r g n e R h o n e A l p e s ! R 4 1 9 C 4 7 / T I j A 8 a j Q c 8 o X ? A u v e r g n e R h o n e A l p e s ! R 6 7 8 C 9 0 : R 6 7 8 C 9 1 / q q t t j D m H 4 j y Y ? A u v e r g n e R h o n e A l p e s ! R 8 8 1 C 9 0 : R 8 8 1 C 9 1 / a q K R O M 4 1 G 1 o H ? A u v e r g n e R h o n e A l p e s ! R 1 0 8 3 C 9 0 : R 1 0 8 3 C 9 1 / u t J N N G E H d 6 3 3 ? A u v e r g n e R h o n e A l p e s ! R 1 0 9 6 C 9 0 : R 1 0 9 6 C 9 1 / F 3 W E i 1 H J T K p s ? A u v e r g n e R h o n e A l p e s ! R 1 1 1 8 C 9 0 : R 1 1 1 8 C 9 1 / Z P J P t n 7 O 1 P 9 a ? A u v e r g n e R h o n e A l p e s ! R 1 1 3 7 C 9 0 : R 1 1 3 7 C 9 1 / n k K 2 o S S f g n a g ? A u v e r g n e R h o n e A l p e s ! R 1 1 5 1 C 9 0 : R 1 1 5 1 C 9 1 / J r P n 2 y Y u 6 8 3 n ? A u v e r g n e R h o n e A l p e s ! R 1 1 6 5 C 9 0 : R 1 1 6 5 C 9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9 0 " / > < d 1 p 1 : _ l a b e l s > < d 2 : K e y V a l u e O f s t r i n g a n y T y p e > < d 2 : K e y > L a b e l < / d 2 : K e y > < d 2 : V a l u e   z : I d = " i 3 0 1 "   i : t y p e = " d 1 p 1 : L a b e l " > < d 1 p 1 : P a r e n t   z : R e f = " i 2 9 7 " / > < d 1 p 1 : U U I D > k o 9 O R r S Z e G 6 y 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 E n c a d r e m e n t   -   N o n - e n c a d r a n t 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 A n a l y s i s S u b h e a d i n g 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/ d 1 p 1 : _ e l e m e n t s > < / d 2 : V a l u e > < / d 2 : K e y V a l u e O f a n y T y p e C o m p o n e n t C o l l e c t i o n O f a n y T y p e g W H h t R N j > < / d 1 p 1 : _ c o n t e x t C o l l e c t i o n s > < / d 1 p 1 : F i e l d s > < / d 2 : a n y T y p e > < d 2 : a n y T y p e   z : I d = " i 3 0 2 "   i : t y p e = " d 1 p 1 : F i e l d G r o u p " > < d 1 p 1 : N a m e > U N I V E R S E S < / d 1 p 1 : N a m e > < d 1 p 1 : O b j e c t T y p e > F i e l d G r o u p < / d 1 p 1 : O b j e c t T y p e > < d 1 p 1 : P a r e n t   z : R e f = " i 3 " / > < d 1 p 1 : U U I D > o O P h 1 o d L I H c 4 < / d 1 p 1 : U U I D > < d 1 p 1 : C o n t a i n e r   z : R e f = " i 1 2 " / > < d 1 p 1 : _ l a b e l s > < d 2 : K e y V a l u e O f s t r i n g a n y T y p e > < d 2 : K e y > L a b e l < / d 2 : K e y > < d 2 : V a l u e   z : I d = " i 3 0 3 "   i : t y p e = " d 1 p 1 : L a b e l " > < d 1 p 1 : P a r e n t   z : R e f = " i 3 0 2 " / > < d 1 p 1 : U U I D > A 2 1 0 3 r B B H 1 S P 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 U n i v e r s < / d 2 : V a l u e > < / d 2 : K e y V a l u e O f L a b e l . T e x t K e y s t r i n g _ S R k x G n 9 d > < / d 1 p 1 : _ t e x t s > < / d 2 : V a l u e > < / d 2 : K e y V a l u e O f s t r i n g a n y T y p e > < / d 1 p 1 : _ l a b e l s > < d 1 p 1 : F i e l d s   z : I d = " i 3 0 4 "   i : t y p e = " d 1 p 1 : F i e l d s " > < d 1 p 1 : P a r e n t   z : R e f = " i 3 0 2 " / > < d 1 p 1 : U U I D > v 6 C a w 9 K r t E n X < / d 1 p 1 : U U I D > < d 1 p 1 : _ c o n t e x t C o l l e c t i o n s > < d 2 : K e y V a l u e O f a n y T y p e C o m p o n e n t C o l l e c t i o n O f a n y T y p e g W H h t R N j > < d 2 : K e y   z : R e f = " i 5 " / > < d 2 : V a l u e   z : I d = " i 3 0 5 " > < d 1 p 1 : U U I D > c b w T 1 I q q 0 P K m < / d 1 p 1 : U U I D > < d 1 p 1 : _ e l e m e n t s > < d 2 : a n y T y p e   z : I d = " i 3 0 6 "   i : t y p e = " d 1 p 1 : V a r i a b l e " > < d 1 p 1 : N a m e > A u v e r g n e R h o n e A l p e s < / d 1 p 1 : N a m e > < d 1 p 1 : O b j e c t T y p e > V a r i a b l e < / d 1 p 1 : O b j e c t T y p e > < d 1 p 1 : P a r e n t   z : R e f = " i 3 0 2 " / > < d 1 p 1 : U U I D > o s G q q c f E J n a 4 < / d 1 p 1 : U U I D > < d 1 p 1 : C o n t a i n e r   z : R e f = " i 3 0 4 " / > < d 1 p 1 : _ l a b e l s > < d 2 : K e y V a l u e O f s t r i n g a n y T y p e > < d 2 : K e y > L a b e l < / d 2 : K e y > < d 2 : V a l u e   z : I d = " i 3 0 7 "   i : t y p e = " d 1 p 1 : L a b e l " > < d 1 p 1 : P a r e n t   z : R e f = " i 3 0 6 " / > < d 1 p 1 : U U I D > R o n O 9 k N f v 1 N X 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 A u v e r g n e R h o n e A l p e s 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3 0 8 "   i : t y p e = " d 1 p 1 : V a r i a b l e " > < d 1 p 1 : N a m e > A u v e r g n e R h o n e A l p e s & a m p ; 3 2 ; & a m p ; 4 5 ; & a m p ; 3 2 ; H o m m e s < / d 1 p 1 : N a m e > < d 1 p 1 : O b j e c t T y p e > V a r i a b l e < / d 1 p 1 : O b j e c t T y p e > < d 1 p 1 : P a r e n t   z : R e f = " i 3 0 2 " / > < d 1 p 1 : U U I D > D O r R I Q p I 2 p r 8 < / d 1 p 1 : U U I D > < d 1 p 1 : C o n t a i n e r   z : R e f = " i 3 0 4 " / > < d 1 p 1 : _ l a b e l s > < d 2 : K e y V a l u e O f s t r i n g a n y T y p e > < d 2 : K e y > L a b e l < / d 2 : K e y > < d 2 : V a l u e   z : I d = " i 3 0 9 "   i : t y p e = " d 1 p 1 : L a b e l " > < d 1 p 1 : P a r e n t   z : R e f = " i 3 0 8 " / > < d 1 p 1 : U U I D > f T p b 0 1 n N 1 n S A 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 A u v e r g n e R h o n e A l p e s   -   H o m m e s 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3 1 0 "   i : t y p e = " d 1 p 1 : V a r i a b l e " > < d 1 p 1 : N a m e > A u v e r g n e R h o n e A l p e s & a m p ; 3 2 ; & a m p ; 4 5 ; & a m p ; 3 2 ; F e m m e s < / d 1 p 1 : N a m e > < d 1 p 1 : O b j e c t T y p e > V a r i a b l e < / d 1 p 1 : O b j e c t T y p e > < d 1 p 1 : P a r e n t   z : R e f = " i 3 0 2 " / > < d 1 p 1 : U U I D > d e y 6 E F Z z F g V T < / d 1 p 1 : U U I D > < d 1 p 1 : C o n t a i n e r   z : R e f = " i 3 0 4 " / > < d 1 p 1 : _ l a b e l s > < d 2 : K e y V a l u e O f s t r i n g a n y T y p e > < d 2 : K e y > L a b e l < / d 2 : K e y > < d 2 : V a l u e   z : I d = " i 3 1 1 "   i : t y p e = " d 1 p 1 : L a b e l " > < d 1 p 1 : P a r e n t   z : R e f = " i 3 1 0 " / > < d 1 p 1 : U U I D > S L q 4 v 7 j Z r m S 6 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 A u v e r g n e R h o n e A l p e s   -   F e m m e s 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3 1 2 "   i : t y p e = " d 1 p 1 : V a r i a b l e " > < d 1 p 1 : N a m e > A u v e r g n e R h o n e A l p e s & a m p ; 3 2 ; & a m p ; 4 5 ; & a m p ; 3 2 ; P P < / d 1 p 1 : N a m e > < d 1 p 1 : O b j e c t T y p e > V a r i a b l e < / d 1 p 1 : O b j e c t T y p e > < d 1 p 1 : P a r e n t   z : R e f = " i 3 0 2 " / > < d 1 p 1 : U U I D > H B d 8 l h g c D Y p B < / d 1 p 1 : U U I D > < d 1 p 1 : C o n t a i n e r   z : R e f = " i 3 0 4 " / > < d 1 p 1 : _ l a b e l s > < d 2 : K e y V a l u e O f s t r i n g a n y T y p e > < d 2 : K e y > L a b e l < / d 2 : K e y > < d 2 : V a l u e   z : I d = " i 3 1 3 "   i : t y p e = " d 1 p 1 : L a b e l " > < d 1 p 1 : P a r e n t   z : R e f = " i 3 1 2 " / > < d 1 p 1 : U U I D > Q j b R r N d Q 6 c N C 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 A u v e r g n e R h o n e A l p e s   -   P P 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3 1 4 "   i : t y p e = " d 1 p 1 : V a r i a b l e " > < d 1 p 1 : N a m e > A u v e r g n e R h o n e A l p e s & a m p ; 3 2 ; & a m p ; 4 5 ; & a m p ; 3 2 ; E T P < / d 1 p 1 : N a m e > < d 1 p 1 : O b j e c t T y p e > V a r i a b l e < / d 1 p 1 : O b j e c t T y p e > < d 1 p 1 : P a r e n t   z : R e f = " i 3 0 2 " / > < d 1 p 1 : U U I D > g 8 e G H 8 j R s b h I < / d 1 p 1 : U U I D > < d 1 p 1 : C o n t a i n e r   z : R e f = " i 3 0 4 " / > < d 1 p 1 : _ l a b e l s > < d 2 : K e y V a l u e O f s t r i n g a n y T y p e > < d 2 : K e y > L a b e l < / d 2 : K e y > < d 2 : V a l u e   z : I d = " i 3 1 5 "   i : t y p e = " d 1 p 1 : L a b e l " > < d 1 p 1 : P a r e n t   z : R e f = " i 3 1 4 " / > < d 1 p 1 : U U I D > R n n b z N P Z f 5 l k 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 A u v e r g n e R h o n e A l p e s   -   E T P 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/ d 2 : V a l u e > < / d 2 : K e y V a l u e O f a n y T y p e C o m p o n e n t C o l l e c t i o n O f a n y T y p e g W H h t R N j > < / d 1 p 1 : _ c o n t e x t C o l l e c t i o n s > < / d 1 p 1 : F i e l d s > < / d 2 : a n y T y p e > < d 2 : a n y T y p e   z : I d = " i 3 1 6 "   i : t y p e = " d 1 p 1 : V a r i a b l e " > < d 1 p 1 : N a m e > E f f e c t i f & a m p ; 3 2 ; t o t a l < / d 1 p 1 : N a m e > < d 1 p 1 : O b j e c t T y p e > V a r i a b l e < / d 1 p 1 : O b j e c t T y p e > < d 1 p 1 : P a r e n t   z : R e f = " i 3 " / > < d 1 p 1 : U U I D > f 3 5 1 g T s l 7 h S 1 < / d 1 p 1 : U U I D > < d 1 p 1 : C o n t a i n e r   z : R e f = " i 1 2 " / > < d 1 p 1 : _ l a b e l s > < d 2 : K e y V a l u e O f s t r i n g a n y T y p e > < d 2 : K e y > L a b e l < / d 2 : K e y > < d 2 : V a l u e   z : I d = " i 3 1 7 "   i : t y p e = " d 1 p 1 : L a b e l " > < d 1 p 1 : P a r e n t   z : R e f = " i 3 1 6 " / > < d 1 p 1 : U U I D > B d e 0 g L 4 l X C l z 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 E f f e c t i f   t o t a l 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3 1 8 "   i : t y p e = " d 1 p 1 : E l e m e n t s " > < d 1 p 1 : P a r e n t   z : R e f = " i 3 1 6 " / > < d 1 p 1 : U U I D > N r 2 U y w m N r a Y P < / d 1 p 1 : U U I D > < d 1 p 1 : _ c o n t e x t C o l l e c t i o n s > < d 2 : K e y V a l u e O f a n y T y p e C o m p o n e n t C o l l e c t i o n O f a n y T y p e g W H h t R N j > < d 2 : K e y   z : R e f = " i 5 " / > < d 2 : V a l u e   z : I d = " i 3 1 9 " > < d 1 p 1 : U U I D > X X x L 4 E J v 2 R c V < / d 1 p 1 : U U I D > < d 1 p 1 : _ e l e m e n t s > < d 2 : a n y T y p e   z : I d = " i 3 2 0 "   i : t y p e = " d 1 p 1 : E l e m e n t " > < d 1 p 1 : N a m e > B a s e < / d 1 p 1 : N a m e > < d 1 p 1 : O b j e c t T y p e > E l e m e n t < / d 1 p 1 : O b j e c t T y p e > < d 1 p 1 : P a r e n t   z : R e f = " i 3 1 6 " / > < d 1 p 1 : U U I D > q r W r H Y N u K u S V < / d 1 p 1 : U U I D > < d 1 p 1 : _ p r o p e r t i e s   z : I d = " i 3 2 1 "   i : t y p e = " d 1 p 1 : M D M P r o p e r t i e s " > < d 1 p 1 : P a r e n t   z : R e f = " i 3 2 0 " / > < d 1 p 1 : U U I D > S p P E Z H M h U k 5 Y < / d 1 p 1 : U U I D > < d 1 p 1 : _ c o n t e x t C o l l e c t i o n s > < d 2 : K e y V a l u e O f a n y T y p e C o m p o n e n t C o l l e c t i o n O f a n y T y p e g W H h t R N j > < d 2 : K e y   z : R e f = " i 5 " / > < d 2 : V a l u e   z : I d = " i 3 2 2 " > < d 1 p 1 : U U I D > I m Y X f i U I v 1 p S < / d 1 p 1 : U U I D > < d 1 p 1 : _ e l e m e n t s > < d 2 : a n y T y p e   z : I d = " i 3 2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2 0 " / > < d 1 p 1 : U U I D > Q 3 g R n p r U 0 E P r < / d 1 p 1 : U U I D > < d 1 p 1 : C o n t a i n e r   z : R e f = " i 3 2 1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 A 6 y Q T X T g V 3 p V ? A u v e r g n e R h o n e A l p e s ! R 8 C 1 / 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1 8 " / > < d 1 p 1 : _ l a b e l s > < d 2 : K e y V a l u e O f s t r i n g a n y T y p e > < d 2 : K e y > L a b e l < / d 2 : K e y > < d 2 : V a l u e   z : I d = " i 3 2 4 "   i : t y p e = " d 1 p 1 : L a b e l " > < d 1 p 1 : P a r e n t   z : R e f = " i 3 2 0 " / > < d 1 p 1 : U U I D > r N e 9 z 1 p s F c 3 I 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3 2 5 "   i : t y p e = " d 1 p 1 : E l e m e n t " > < d 1 p 1 : N a m e > E f f e c t i f & a m p ; 3 2 ; t o t a l < / d 1 p 1 : N a m e > < d 1 p 1 : O b j e c t T y p e > E l e m e n t < / d 1 p 1 : O b j e c t T y p e > < d 1 p 1 : P a r e n t   z : R e f = " i 3 1 6 " / > < d 1 p 1 : U U I D > c L V 3 6 e f Q S F z M < / d 1 p 1 : U U I D > < d 1 p 1 : _ p r o p e r t i e s   z : I d = " i 3 2 6 "   i : t y p e = " d 1 p 1 : M D M P r o p e r t i e s " > < d 1 p 1 : P a r e n t   z : R e f = " i 3 2 5 " / > < d 1 p 1 : U U I D > X K M E r v r l a 0 S B < / d 1 p 1 : U U I D > < d 1 p 1 : _ c o n t e x t C o l l e c t i o n s > < d 2 : K e y V a l u e O f a n y T y p e C o m p o n e n t C o l l e c t i o n O f a n y T y p e g W H h t R N j > < d 2 : K e y   z : R e f = " i 5 " / > < d 2 : V a l u e   z : I d = " i 3 2 7 " > < d 1 p 1 : U U I D > d 0 X r h t z x b 3 U r < / d 1 p 1 : U U I D > < d 1 p 1 : _ e l e m e n t s > < d 2 : a n y T y p e   z : I d = " i 3 2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2 5 " / > < d 1 p 1 : U U I D > d H G l 5 g b S H j N s < / d 1 p 1 : U U I D > < d 1 p 1 : C o n t a i n e r   z : R e f = " i 3 2 6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 A 6 y Q T X T g V 3 p V ? A u v e r g n e R h o n e A l p e s ! R 9 C 1 / 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1 8 " / > < d 1 p 1 : _ l a b e l s > < d 2 : K e y V a l u e O f s t r i n g a n y T y p e > < d 2 : K e y > L a b e l < / d 2 : K e y > < d 2 : V a l u e   z : I d = " i 3 2 9 "   i : t y p e = " d 1 p 1 : L a b e l " > < d 1 p 1 : P a r e n t   z : R e f = " i 3 2 5 " / > < d 1 p 1 : U U I D > K b M Q Y Z A O E U y V 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 E f f e c t i f   t o t a l 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3 3 0 "   i : t y p e = " d 1 p 1 : V a r i a b l e " > < d 1 p 1 : N a m e > G e n r e < / d 1 p 1 : N a m e > < d 1 p 1 : O b j e c t T y p e > V a r i a b l e < / d 1 p 1 : O b j e c t T y p e > < d 1 p 1 : P a r e n t   z : R e f = " i 3 " / > < d 1 p 1 : U U I D > X X 6 7 5 T 7 t h 3 k j < / d 1 p 1 : U U I D > < d 1 p 1 : C o n t a i n e r   z : R e f = " i 1 2 " / > < d 1 p 1 : _ l a b e l s > < d 2 : K e y V a l u e O f s t r i n g a n y T y p e > < d 2 : K e y > L a b e l < / d 2 : K e y > < d 2 : V a l u e   z : I d = " i 3 3 1 "   i : t y p e = " d 1 p 1 : L a b e l " > < d 1 p 1 : P a r e n t   z : R e f = " i 3 3 0 " / > < d 1 p 1 : U U I D > U O N u C G g r Q p W n 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 G e n r e 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3 3 2 "   i : t y p e = " d 1 p 1 : E l e m e n t s " > < d 1 p 1 : P a r e n t   z : R e f = " i 3 3 0 " / > < d 1 p 1 : U U I D > f S 4 U s T c 6 s F a a < / d 1 p 1 : U U I D > < d 1 p 1 : _ c o n t e x t C o l l e c t i o n s > < d 2 : K e y V a l u e O f a n y T y p e C o m p o n e n t C o l l e c t i o n O f a n y T y p e g W H h t R N j > < d 2 : K e y   z : R e f = " i 5 " / > < d 2 : V a l u e   z : I d = " i 3 3 3 " > < d 1 p 1 : U U I D > U o A N b n 2 j g F u W < / d 1 p 1 : U U I D > < d 1 p 1 : _ e l e m e n t s > < d 2 : a n y T y p e   z : I d = " i 3 3 4 "   i : t y p e = " d 1 p 1 : E l e m e n t " > < d 1 p 1 : N a m e > B a s e < / d 1 p 1 : N a m e > < d 1 p 1 : O b j e c t T y p e > E l e m e n t < / d 1 p 1 : O b j e c t T y p e > < d 1 p 1 : P a r e n t   z : R e f = " i 3 3 0 " / > < d 1 p 1 : U U I D > j K X H P z 7 d a z 5 e < / d 1 p 1 : U U I D > < d 1 p 1 : _ p r o p e r t i e s   z : I d = " i 3 3 5 "   i : t y p e = " d 1 p 1 : M D M P r o p e r t i e s " > < d 1 p 1 : P a r e n t   z : R e f = " i 3 3 4 " / > < d 1 p 1 : U U I D > l Q A x 5 e u D q I d 7 < / d 1 p 1 : U U I D > < d 1 p 1 : _ c o n t e x t C o l l e c t i o n s > < d 2 : K e y V a l u e O f a n y T y p e C o m p o n e n t C o l l e c t i o n O f a n y T y p e g W H h t R N j > < d 2 : K e y   z : R e f = " i 5 " / > < d 2 : V a l u e   z : I d = " i 3 3 6 " > < d 1 p 1 : U U I D > x Q L H P o 9 O p C 2 K < / d 1 p 1 : U U I D > < d 1 p 1 : _ e l e m e n t s > < d 2 : a n y T y p e   z : I d = " i 3 3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3 4 " / > < d 1 p 1 : U U I D > O s i t a 4 h I K I 8 B < / d 1 p 1 : U U I D > < d 1 p 1 : C o n t a i n e r   z : R e f = " i 3 3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 V e Z n 9 O 1 X J L r i ? A u v e r g n e R h o n e A l p e s ! R 2 1 C 1 / 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3 2 " / > < d 1 p 1 : _ l a b e l s > < d 2 : K e y V a l u e O f s t r i n g a n y T y p e > < d 2 : K e y > L a b e l < / d 2 : K e y > < d 2 : V a l u e   z : I d = " i 3 3 8 "   i : t y p e = " d 1 p 1 : L a b e l " > < d 1 p 1 : P a r e n t   z : R e f = " i 3 3 4 " / > < d 1 p 1 : U U I D > m Z c c s 3 N k s g I t 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3 3 9 "   i : t y p e = " d 1 p 1 : E l e m e n t " > < d 1 p 1 : N a m e > H o m m e < / d 1 p 1 : N a m e > < d 1 p 1 : O b j e c t T y p e > E l e m e n t < / d 1 p 1 : O b j e c t T y p e > < d 1 p 1 : P a r e n t   z : R e f = " i 3 3 0 " / > < d 1 p 1 : U U I D > P x W A H 9 M l 5 f f c < / d 1 p 1 : U U I D > < d 1 p 1 : _ p r o p e r t i e s   z : I d = " i 3 4 0 "   i : t y p e = " d 1 p 1 : M D M P r o p e r t i e s " > < d 1 p 1 : P a r e n t   z : R e f = " i 3 3 9 " / > < d 1 p 1 : U U I D > e d m Q E S m d R I F F < / d 1 p 1 : U U I D > < d 1 p 1 : _ c o n t e x t C o l l e c t i o n s > < d 2 : K e y V a l u e O f a n y T y p e C o m p o n e n t C o l l e c t i o n O f a n y T y p e g W H h t R N j > < d 2 : K e y   z : R e f = " i 5 " / > < d 2 : V a l u e   z : I d = " i 3 4 1 " > < d 1 p 1 : U U I D > S c A l s r K i S 1 x i < / d 1 p 1 : U U I D > < d 1 p 1 : _ e l e m e n t s > < d 2 : a n y T y p e   z : I d = " i 3 4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3 9 " / > < d 1 p 1 : U U I D > o Z 1 J m t A 0 B U J H < / d 1 p 1 : U U I D > < d 1 p 1 : C o n t a i n e r   z : R e f = " i 3 4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 V e Z n 9 O 1 X J L r i ? A u v e r g n e R h o n e A l p e s ! R 2 2 C 1 / 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3 2 " / > < d 1 p 1 : _ l a b e l s > < d 2 : K e y V a l u e O f s t r i n g a n y T y p e > < d 2 : K e y > L a b e l < / d 2 : K e y > < d 2 : V a l u e   z : I d = " i 3 4 3 "   i : t y p e = " d 1 p 1 : L a b e l " > < d 1 p 1 : P a r e n t   z : R e f = " i 3 3 9 " / > < d 1 p 1 : U U I D > O 9 H p 0 Q O x N G A U 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 H o m m e 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4 4 "   i : t y p e = " d 1 p 1 : E l e m e n t " > < d 1 p 1 : N a m e > F e m m e < / d 1 p 1 : N a m e > < d 1 p 1 : O b j e c t T y p e > E l e m e n t < / d 1 p 1 : O b j e c t T y p e > < d 1 p 1 : P a r e n t   z : R e f = " i 3 3 0 " / > < d 1 p 1 : U U I D > l h u 9 i V M I 3 B U Y < / d 1 p 1 : U U I D > < d 1 p 1 : _ p r o p e r t i e s   z : I d = " i 3 4 5 "   i : t y p e = " d 1 p 1 : M D M P r o p e r t i e s " > < d 1 p 1 : P a r e n t   z : R e f = " i 3 4 4 " / > < d 1 p 1 : U U I D > h e 4 j S a b p C D i F < / d 1 p 1 : U U I D > < d 1 p 1 : _ c o n t e x t C o l l e c t i o n s > < d 2 : K e y V a l u e O f a n y T y p e C o m p o n e n t C o l l e c t i o n O f a n y T y p e g W H h t R N j > < d 2 : K e y   z : R e f = " i 5 " / > < d 2 : V a l u e   z : I d = " i 3 4 6 " > < d 1 p 1 : U U I D > Y p A p 7 S G X w 4 i u < / d 1 p 1 : U U I D > < d 1 p 1 : _ e l e m e n t s > < d 2 : a n y T y p e   z : I d = " i 3 4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4 4 " / > < d 1 p 1 : U U I D > X F F C b v l 9 k 3 3 o < / d 1 p 1 : U U I D > < d 1 p 1 : C o n t a i n e r   z : R e f = " i 3 4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 V e Z n 9 O 1 X J L r i ? A u v e r g n e R h o n e A l p e s ! R 2 3 C 1 / 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3 2 " / > < d 1 p 1 : _ l a b e l s > < d 2 : K e y V a l u e O f s t r i n g a n y T y p e > < d 2 : K e y > L a b e l < / d 2 : K e y > < d 2 : V a l u e   z : I d = " i 3 4 8 "   i : t y p e = " d 1 p 1 : L a b e l " > < d 1 p 1 : P a r e n t   z : R e f = " i 3 4 4 " / > < d 1 p 1 : U U I D > y L 9 6 o o o u F c 1 7 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 F e m m e 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3 4 9 "   i : t y p e = " d 1 p 1 : V a r i a b l e " > < d 1 p 1 : N a m e > D a t e & a m p ; 3 2 ; d e & a m p ; 3 2 ; n a i s s a n c e < / d 1 p 1 : N a m e > < d 1 p 1 : O b j e c t T y p e > V a r i a b l e < / d 1 p 1 : O b j e c t T y p e > < d 1 p 1 : P a r e n t   z : R e f = " i 3 " / > < d 1 p 1 : U U I D > E M J X 1 Z Y a y M t Q < / d 1 p 1 : U U I D > < d 1 p 1 : C o n t a i n e r   z : R e f = " i 1 2 " / > < d 1 p 1 : _ l a b e l s > < d 2 : K e y V a l u e O f s t r i n g a n y T y p e > < d 2 : K e y > L a b e l < / d 2 : K e y > < d 2 : V a l u e   z : I d = " i 3 5 0 "   i : t y p e = " d 1 p 1 : L a b e l " > < d 1 p 1 : P a r e n t   z : R e f = " i 3 4 9 " / > < d 1 p 1 : U U I D > Q l Q G x T 4 H u H Y n 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 D a t e   d e   n a i s s a n c e 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3 5 1 "   i : t y p e = " d 1 p 1 : E l e m e n t s " > < d 1 p 1 : P a r e n t   z : R e f = " i 3 4 9 " / > < d 1 p 1 : U U I D > y N K 1 t z A L M X b F < / d 1 p 1 : U U I D > < d 1 p 1 : _ c o n t e x t C o l l e c t i o n s > < d 2 : K e y V a l u e O f a n y T y p e C o m p o n e n t C o l l e c t i o n O f a n y T y p e g W H h t R N j > < d 2 : K e y   z : R e f = " i 5 " / > < d 2 : V a l u e   z : I d = " i 3 5 2 " > < d 1 p 1 : U U I D > M h r 8 M i D K y Q d D < / d 1 p 1 : U U I D > < d 1 p 1 : _ e l e m e n t s > < d 2 : a n y T y p e   z : I d = " i 3 5 3 "   i : t y p e = " d 1 p 1 : E l e m e n t " > < d 1 p 1 : N a m e > D a t e & a m p ; 3 2 ; d e & a m p ; 3 2 ; n a i s s a n c e _ 1 < / d 1 p 1 : N a m e > < d 1 p 1 : O b j e c t T y p e > E l e m e n t < / d 1 p 1 : O b j e c t T y p e > < d 1 p 1 : P a r e n t   z : R e f = " i 3 4 9 " / > < d 1 p 1 : U U I D > A Z b q p Q 3 1 4 Z h I < / d 1 p 1 : U U I D > < d 1 p 1 : _ p r o p e r t i e s   z : I d = " i 3 5 4 "   i : t y p e = " d 1 p 1 : M D M P r o p e r t i e s " > < d 1 p 1 : P a r e n t   z : R e f = " i 3 5 3 " / > < d 1 p 1 : U U I D > H L s e 4 l Z z B S r U < / d 1 p 1 : U U I D > < d 1 p 1 : _ c o n t e x t C o l l e c t i o n s > < d 2 : K e y V a l u e O f a n y T y p e C o m p o n e n t C o l l e c t i o n O f a n y T y p e g W H h t R N j > < d 2 : K e y   z : R e f = " i 5 " / > < d 2 : V a l u e   z : I d = " i 3 5 5 " > < d 1 p 1 : U U I D > N T 1 x b d A W z B B O < / d 1 p 1 : U U I D > < d 1 p 1 : _ e l e m e n t s > < d 2 : a n y T y p e   z : I d = " i 3 5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5 3 " / > < d 1 p 1 : U U I D > t 2 p K e h J a 3 s c 1 < / d 1 p 1 : U U I D > < d 1 p 1 : C o n t a i n e r   z : R e f = " i 3 5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 R g t 2 b M I 4 o 4 d 9 ? A u v e r g n e R h o n e A l p e s ! R 3 5 C 1 / 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5 1 " / > < d 1 p 1 : _ l a b e l s > < d 2 : K e y V a l u e O f s t r i n g a n y T y p e > < d 2 : K e y > L a b e l < / d 2 : K e y > < d 2 : V a l u e   z : I d = " i 3 5 7 "   i : t y p e = " d 1 p 1 : L a b e l " > < d 1 p 1 : P a r e n t   z : R e f = " i 3 5 3 " / > < d 1 p 1 : U U I D > t O d e N f s 1 9 j a S 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3 5 8 "   i : t y p e = " d 1 p 1 : E l e m e n t " > < d 1 p 1 : N a m e > _ 1 & a m p ; 2 3 2 ; r e & a m p ; 3 2 ; p a r t i e & a m p ; 3 2 ; d e & a m p ; 3 2 ; c a r r i & a m p ; 2 3 2 ; r e < / d 1 p 1 : N a m e > < d 1 p 1 : O b j e c t T y p e > E l e m e n t < / d 1 p 1 : O b j e c t T y p e > < d 1 p 1 : P a r e n t   z : R e f = " i 3 4 9 " / > < d 1 p 1 : U U I D > V e J h y R W k h I O 3 < / d 1 p 1 : U U I D > < d 1 p 1 : _ p r o p e r t i e s   z : I d = " i 3 5 9 "   i : t y p e = " d 1 p 1 : M D M P r o p e r t i e s " > < d 1 p 1 : P a r e n t   z : R e f = " i 3 5 8 " / > < d 1 p 1 : U U I D > G n 2 0 O V r 5 2 G l j < / d 1 p 1 : U U I D > < d 1 p 1 : _ c o n t e x t C o l l e c t i o n s > < d 2 : K e y V a l u e O f a n y T y p e C o m p o n e n t C o l l e c t i o n O f a n y T y p e g W H h t R N j > < d 2 : K e y   z : R e f = " i 5 " / > < d 2 : V a l u e   z : I d = " i 3 6 0 " > < d 1 p 1 : U U I D > x 2 b P s q D o i b M E < / d 1 p 1 : U U I D > < d 1 p 1 : _ e l e m e n t s > < d 2 : a n y T y p e   z : I d = " i 3 6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5 8 " / > < d 1 p 1 : U U I D > a 6 b t x 1 Z L t w W f < / d 1 p 1 : U U I D > < d 1 p 1 : C o n t a i n e r   z : R e f = " i 3 5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 R g t 2 b M I 4 o 4 d 9 ? A u v e r g n e R h o n e A l p e s ! R 3 6 C 1 / Z Z A K 5 c 8 A y 3 T e ? A u v e r g n e R h o n e A l p e s ! R 6 2 C 1 / M o X q j F W B O t 8 s ? A u v e r g n e R h o n e A l p e s ! R 8 9 C 1 / 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5 1 " / > < d 1 p 1 : _ l a b e l s > < d 2 : K e y V a l u e O f s t r i n g a n y T y p e > < d 2 : K e y > L a b e l < / d 2 : K e y > < d 2 : V a l u e   z : I d = " i 3 6 2 "   i : t y p e = " d 1 p 1 : L a b e l " > < d 1 p 1 : P a r e n t   z : R e f = " i 3 5 8 " / > < d 1 p 1 : U U I D > R e j h q b r u o v g j 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 1 � r e   p a r t i e   d e   c a r r i � r e 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3 6 3 "   i : t y p e = " d 1 p 1 : E l e m e n t " > < d 1 p 1 : N a m e > _ 2 & a m p ; 2 3 2 ; m e & a m p ; 3 2 ; p a r t i e & a m p ; 3 2 ; d e & a m p ; 3 2 ; c a r r i & a m p ; 2 3 2 ; r e < / d 1 p 1 : N a m e > < d 1 p 1 : O b j e c t T y p e > E l e m e n t < / d 1 p 1 : O b j e c t T y p e > < d 1 p 1 : P a r e n t   z : R e f = " i 3 4 9 " / > < d 1 p 1 : U U I D > W l T f T b G O 3 9 l y < / d 1 p 1 : U U I D > < d 1 p 1 : _ p r o p e r t i e s   z : I d = " i 3 6 4 "   i : t y p e = " d 1 p 1 : M D M P r o p e r t i e s " > < d 1 p 1 : P a r e n t   z : R e f = " i 3 6 3 " / > < d 1 p 1 : U U I D > t c d 1 v p E o Q C l V < / d 1 p 1 : U U I D > < d 1 p 1 : _ c o n t e x t C o l l e c t i o n s > < d 2 : K e y V a l u e O f a n y T y p e C o m p o n e n t C o l l e c t i o n O f a n y T y p e g W H h t R N j > < d 2 : K e y   z : R e f = " i 5 " / > < d 2 : V a l u e   z : I d = " i 3 6 5 " > < d 1 p 1 : U U I D > P H i d K a S E m 3 l K < / d 1 p 1 : U U I D > < d 1 p 1 : _ e l e m e n t s > < d 2 : a n y T y p e   z : I d = " i 3 6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6 3 " / > < d 1 p 1 : U U I D > c 4 V d l z 5 S Q x G P < / d 1 p 1 : U U I D > < d 1 p 1 : C o n t a i n e r   z : R e f = " i 3 6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 R g t 2 b M I 4 o 4 d 9 ? A u v e r g n e R h o n e A l p e s ! R 3 7 C 1 / Z Z A K 5 c 8 A y 3 T e ? A u v e r g n e R h o n e A l p e s ! R 6 3 C 1 / M o X q j F W B O t 8 s ? A u v e r g n e R h o n e A l p e s ! R 9 0 C 1 / 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5 1 " / > < d 1 p 1 : _ l a b e l s > < d 2 : K e y V a l u e O f s t r i n g a n y T y p e > < d 2 : K e y > L a b e l < / d 2 : K e y > < d 2 : V a l u e   z : I d = " i 3 6 7 "   i : t y p e = " d 1 p 1 : L a b e l " > < d 1 p 1 : P a r e n t   z : R e f = " i 3 6 3 " / > < d 1 p 1 : U U I D > T i U G V 7 L g W n t W 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 2 � m e   p a r t i e   d e   c a r r i � r e 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3 6 8 "   i : t y p e = " d 1 p 1 : E l e m e n t s " > < d 1 p 1 : P a r e n t   z : R e f = " i 3 6 3 " / > < d 1 p 1 : U U I D > v 8 I 8 r a 0 L g 6 0 H < / d 1 p 1 : U U I D > < d 1 p 1 : _ c o n t e x t C o l l e c t i o n s > < d 2 : K e y V a l u e O f a n y T y p e C o m p o n e n t C o l l e c t i o n O f a n y T y p e g W H h t R N j > < d 2 : K e y   z : R e f = " i 5 " / > < d 2 : V a l u e   z : I d = " i 3 6 9 " > < d 1 p 1 : U U I D > x 8 b 1 2 L 2 U 7 8 y N < / d 1 p 1 : U U I D > < d 1 p 1 : _ e l e m e n t s > < d 2 : a n y T y p e   z : I d = " i 3 7 0 "   i : t y p e = " d 1 p 1 : E l e m e n t " > < d 1 p 1 : N a m e > _ 2 & a m p ; 2 3 2 ; m e & a m p ; 3 2 ; p a r t i e & a m p ; 3 2 ; d e & a m p ; 3 2 ; c a r r i & a m p ; 2 3 2 ; r e _ M o i n s & a m p ; 3 2 ; d e & a m p ; 3 2 ; 3 0 & a m p ; 3 2 ; a n s < / d 1 p 1 : N a m e > < d 1 p 1 : O b j e c t T y p e > E l e m e n t < / d 1 p 1 : O b j e c t T y p e > < d 1 p 1 : P a r e n t   z : R e f = " i 3 6 3 " / > < d 1 p 1 : U U I D > W s V 6 U o u 8 1 S T 0 < / d 1 p 1 : U U I D > < d 1 p 1 : _ p r o p e r t i e s   z : I d = " i 3 7 1 "   i : t y p e = " d 1 p 1 : M D M P r o p e r t i e s " > < d 1 p 1 : P a r e n t   z : R e f = " i 3 7 0 " / > < d 1 p 1 : U U I D > H Z O o 3 R N I L J 7 1 < / d 1 p 1 : U U I D > < d 1 p 1 : _ c o n t e x t C o l l e c t i o n s > < d 2 : K e y V a l u e O f a n y T y p e C o m p o n e n t C o l l e c t i o n O f a n y T y p e g W H h t R N j > < d 2 : K e y   z : R e f = " i 5 " / > < d 2 : V a l u e   z : I d = " i 3 7 2 " > < d 1 p 1 : U U I D > X U 6 k F v t M j J 9 H < / d 1 p 1 : U U I D > < d 1 p 1 : _ e l e m e n t s > < d 2 : a n y T y p e   z : I d = " i 3 7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7 0 " / > < d 1 p 1 : U U I D > S e e 1 3 2 h Y 4 5 R n < / d 1 p 1 : U U I D > < d 1 p 1 : C o n t a i n e r   z : R e f = " i 3 7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 R g t 2 b M I 4 o 4 d 9 ? A u v e r g n e R h o n e A l p e s ! R 3 8 C 1 / Z Z A K 5 c 8 A y 3 T e ? A u v e r g n e R h o n e A l p e s ! R 6 4 C 1 / M o X q j F W B O t 8 s ? A u v e r g n e R h o n e A l p e s ! R 9 1 C 1 / 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6 8 " / > < d 1 p 1 : _ l a b e l s > < d 2 : K e y V a l u e O f s t r i n g a n y T y p e > < d 2 : K e y > L a b e l < / d 2 : K e y > < d 2 : V a l u e   z : I d = " i 3 7 4 "   i : t y p e = " d 1 p 1 : L a b e l " > < d 1 p 1 : P a r e n t   z : R e f = " i 3 7 0 " / > < d 1 p 1 : U U I D > Y 9 7 m C I Y p p l h Q 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 M o i n s   d e   3 0   a n s 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7 5 "   i : t y p e = " d 1 p 1 : E l e m e n t " > < d 1 p 1 : N a m e > _ 2 & a m p ; 2 3 2 ; m e & a m p ; 3 2 ; p a r t i e & a m p ; 3 2 ; d e & a m p ; 3 2 ; c a r r i & a m p ; 2 3 2 ; r e _ 3 0 & a m p ; 4 5 ; 4 4 & a m p ; 3 2 ; a n s < / d 1 p 1 : N a m e > < d 1 p 1 : O b j e c t T y p e > E l e m e n t < / d 1 p 1 : O b j e c t T y p e > < d 1 p 1 : P a r e n t   z : R e f = " i 3 6 3 " / > < d 1 p 1 : U U I D > B j p 0 4 4 s T B E J t < / d 1 p 1 : U U I D > < d 1 p 1 : _ p r o p e r t i e s   z : I d = " i 3 7 6 "   i : t y p e = " d 1 p 1 : M D M P r o p e r t i e s " > < d 1 p 1 : P a r e n t   z : R e f = " i 3 7 5 " / > < d 1 p 1 : U U I D > P n f k O R N 5 Q P B k < / d 1 p 1 : U U I D > < d 1 p 1 : _ c o n t e x t C o l l e c t i o n s > < d 2 : K e y V a l u e O f a n y T y p e C o m p o n e n t C o l l e c t i o n O f a n y T y p e g W H h t R N j > < d 2 : K e y   z : R e f = " i 5 " / > < d 2 : V a l u e   z : I d = " i 3 7 7 " > < d 1 p 1 : U U I D > j Y r c G o q 1 Q D z 9 < / d 1 p 1 : U U I D > < d 1 p 1 : _ e l e m e n t s > < d 2 : a n y T y p e   z : I d = " i 3 7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7 5 " / > < d 1 p 1 : U U I D > C D i v B B F C p J B A < / d 1 p 1 : U U I D > < d 1 p 1 : C o n t a i n e r   z : R e f = " i 3 7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 R g t 2 b M I 4 o 4 d 9 ? A u v e r g n e R h o n e A l p e s ! R 3 9 C 1 / Z Z A K 5 c 8 A y 3 T e ? A u v e r g n e R h o n e A l p e s ! R 6 5 C 1 / M o X q j F W B O t 8 s ? A u v e r g n e R h o n e A l p e s ! R 9 2 C 1 / 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6 8 " / > < d 1 p 1 : _ l a b e l s > < d 2 : K e y V a l u e O f s t r i n g a n y T y p e > < d 2 : K e y > L a b e l < / d 2 : K e y > < d 2 : V a l u e   z : I d = " i 3 7 9 "   i : t y p e = " d 1 p 1 : L a b e l " > < d 1 p 1 : P a r e n t   z : R e f = " i 3 7 5 " / > < d 1 p 1 : U U I D > E 1 R o c q F R U v q F 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 3 0 - 4 4   a n s 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8 0 "   i : t y p e = " d 1 p 1 : E l e m e n t " > < d 1 p 1 : N a m e > _ 2 & a m p ; 2 3 2 ; m e & a m p ; 3 2 ; p a r t i e & a m p ; 3 2 ; d e & a m p ; 3 2 ; c a r r i & a m p ; 2 3 2 ; r e _ 4 5 & a m p ; 4 5 ; 5 4 & a m p ; 3 2 ; a n s < / d 1 p 1 : N a m e > < d 1 p 1 : O b j e c t T y p e > E l e m e n t < / d 1 p 1 : O b j e c t T y p e > < d 1 p 1 : P a r e n t   z : R e f = " i 3 6 3 " / > < d 1 p 1 : U U I D > D X R v G n P 1 1 s 8 E < / d 1 p 1 : U U I D > < d 1 p 1 : _ p r o p e r t i e s   z : I d = " i 3 8 1 "   i : t y p e = " d 1 p 1 : M D M P r o p e r t i e s " > < d 1 p 1 : P a r e n t   z : R e f = " i 3 8 0 " / > < d 1 p 1 : U U I D > s Y 7 2 T w M k 1 G B o < / d 1 p 1 : U U I D > < d 1 p 1 : _ c o n t e x t C o l l e c t i o n s > < d 2 : K e y V a l u e O f a n y T y p e C o m p o n e n t C o l l e c t i o n O f a n y T y p e g W H h t R N j > < d 2 : K e y   z : R e f = " i 5 " / > < d 2 : V a l u e   z : I d = " i 3 8 2 " > < d 1 p 1 : U U I D > k A q 2 x b s T P b V K < / d 1 p 1 : U U I D > < d 1 p 1 : _ e l e m e n t s > < d 2 : a n y T y p e   z : I d = " i 3 8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8 0 " / > < d 1 p 1 : U U I D > A L c 0 W L G R s h Y w < / d 1 p 1 : U U I D > < d 1 p 1 : C o n t a i n e r   z : R e f = " i 3 8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 R g t 2 b M I 4 o 4 d 9 ? A u v e r g n e R h o n e A l p e s ! R 4 0 C 1 / Z Z A K 5 c 8 A y 3 T e ? A u v e r g n e R h o n e A l p e s ! R 6 6 C 1 / M o X q j F W B O t 8 s ? A u v e r g n e R h o n e A l p e s ! R 9 3 C 1 / 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6 8 " / > < d 1 p 1 : _ l a b e l s > < d 2 : K e y V a l u e O f s t r i n g a n y T y p e > < d 2 : K e y > L a b e l < / d 2 : K e y > < d 2 : V a l u e   z : I d = " i 3 8 4 "   i : t y p e = " d 1 p 1 : L a b e l " > < d 1 p 1 : P a r e n t   z : R e f = " i 3 8 0 " / > < d 1 p 1 : U U I D > S 4 x o y 8 J W F d v Y 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 4 5 - 5 4   a n s 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3 8 5 "   i : t y p e = " d 1 p 1 : E l e m e n t " > < d 1 p 1 : N a m e > S T & a m p ; 3 2 ; 5 5 & a m p ; 3 2 ; a n s & a m p ; 3 2 ; e t & a m p ; 3 2 ; p l u s < / d 1 p 1 : N a m e > < d 1 p 1 : O b j e c t T y p e > E l e m e n t < / d 1 p 1 : O b j e c t T y p e > < d 1 p 1 : P a r e n t   z : R e f = " i 3 4 9 " / > < d 1 p 1 : U U I D > B D N l e y 1 P 3 I 5 x < / d 1 p 1 : U U I D > < d 1 p 1 : _ p r o p e r t i e s   z : I d = " i 3 8 6 "   i : t y p e = " d 1 p 1 : M D M P r o p e r t i e s " > < d 1 p 1 : P a r e n t   z : R e f = " i 3 8 5 " / > < d 1 p 1 : U U I D > f c g Q Y 8 t O N F R H < / d 1 p 1 : U U I D > < d 1 p 1 : _ c o n t e x t C o l l e c t i o n s > < d 2 : K e y V a l u e O f a n y T y p e C o m p o n e n t C o l l e c t i o n O f a n y T y p e g W H h t R N j > < d 2 : K e y   z : R e f = " i 5 " / > < d 2 : V a l u e   z : I d = " i 3 8 7 " > < d 1 p 1 : U U I D > e N O J M v K Y c 1 a o < / d 1 p 1 : U U I D > < d 1 p 1 : _ e l e m e n t s > < d 2 : a n y T y p e   z : I d = " i 3 8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8 5 " / > < d 1 p 1 : U U I D > f r 2 7 h 7 2 o z J D i < / d 1 p 1 : U U I D > < d 1 p 1 : C o n t a i n e r   z : R e f = " i 3 8 6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 R g t 2 b M I 4 o 4 d 9 ? A u v e r g n e R h o n e A l p e s ! R 4 1 C 1 / Z Z A K 5 c 8 A y 3 T e ? A u v e r g n e R h o n e A l p e s ! R 6 7 C 1 / M o X q j F W B O t 8 s ? A u v e r g n e R h o n e A l p e s ! R 9 4 C 1 / 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5 1 " / > < d 1 p 1 : _ l a b e l s > < d 2 : K e y V a l u e O f s t r i n g a n y T y p e > < d 2 : K e y > L a b e l < / d 2 : K e y > < d 2 : V a l u e   z : I d = " i 3 8 9 "   i : t y p e = " d 1 p 1 : L a b e l " > < d 1 p 1 : P a r e n t   z : R e f = " i 3 8 5 " / > < d 1 p 1 : U U I D > L H 0 b i G Q 1 Q q i E 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 S T   5 5   a n s   e t   p l u s 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3 9 0 "   i : t y p e = " d 1 p 1 : E l e m e n t s " > < d 1 p 1 : P a r e n t   z : R e f = " i 3 8 5 " / > < d 1 p 1 : U U I D > Q W N q A u 6 L m 3 0 t < / d 1 p 1 : U U I D > < d 1 p 1 : _ c o n t e x t C o l l e c t i o n s > < d 2 : K e y V a l u e O f a n y T y p e C o m p o n e n t C o l l e c t i o n O f a n y T y p e g W H h t R N j > < d 2 : K e y   z : R e f = " i 5 " / > < d 2 : V a l u e   z : I d = " i 3 9 1 " > < d 1 p 1 : U U I D > L r x o L l g I 0 t 1 V < / d 1 p 1 : U U I D > < d 1 p 1 : _ e l e m e n t s > < d 2 : a n y T y p e   z : I d = " i 3 9 2 "   i : t y p e = " d 1 p 1 : E l e m e n t " > < d 1 p 1 : N a m e > _ S T & a m p ; 3 2 ; 5 5 & a m p ; 3 2 ; a n s & a m p ; 3 2 ; e t & a m p ; 3 2 ; p l u s _ 5 5 & a m p ; 4 5 ; 5 9 & a m p ; 3 2 ; a n s < / d 1 p 1 : N a m e > < d 1 p 1 : O b j e c t T y p e > E l e m e n t < / d 1 p 1 : O b j e c t T y p e > < d 1 p 1 : P a r e n t   z : R e f = " i 3 8 5 " / > < d 1 p 1 : U U I D > s H r f f J n w C 2 o r < / d 1 p 1 : U U I D > < d 1 p 1 : _ p r o p e r t i e s   z : I d = " i 3 9 3 "   i : t y p e = " d 1 p 1 : M D M P r o p e r t i e s " > < d 1 p 1 : P a r e n t   z : R e f = " i 3 9 2 " / > < d 1 p 1 : U U I D > u R 4 L a a L K M L i 8 < / d 1 p 1 : U U I D > < d 1 p 1 : _ c o n t e x t C o l l e c t i o n s > < d 2 : K e y V a l u e O f a n y T y p e C o m p o n e n t C o l l e c t i o n O f a n y T y p e g W H h t R N j > < d 2 : K e y   z : R e f = " i 5 " / > < d 2 : V a l u e   z : I d = " i 3 9 4 " > < d 1 p 1 : U U I D > x w b w D v 2 l q S 7 2 < / d 1 p 1 : U U I D > < d 1 p 1 : _ e l e m e n t s > < d 2 : a n y T y p e   z : I d = " i 3 9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9 2 " / > < d 1 p 1 : U U I D > Z n 3 2 L j d 2 9 x 7 D < / d 1 p 1 : U U I D > < d 1 p 1 : C o n t a i n e r   z : R e f = " i 3 9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 R g t 2 b M I 4 o 4 d 9 ? A u v e r g n e R h o n e A l p e s ! R 4 2 C 1 / Z Z A K 5 c 8 A y 3 T e ? A u v e r g n e R h o n e A l p e s ! R 6 8 C 1 / M o X q j F W B O t 8 s ? A u v e r g n e R h o n e A l p e s ! R 9 5 C 1 / 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0 " / > < d 1 p 1 : _ l a b e l s > < d 2 : K e y V a l u e O f s t r i n g a n y T y p e > < d 2 : K e y > L a b e l < / d 2 : K e y > < d 2 : V a l u e   z : I d = " i 3 9 6 "   i : t y p e = " d 1 p 1 : L a b e l " > < d 1 p 1 : P a r e n t   z : R e f = " i 3 9 2 " / > < d 1 p 1 : U U I D > O W I q h S f W C F h a 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 5 5 - 5 9   a n s 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9 7 "   i : t y p e = " d 1 p 1 : E l e m e n t " > < d 1 p 1 : N a m e > _ S T & a m p ; 3 2 ; 5 5 & a m p ; 3 2 ; a n s & a m p ; 3 2 ; e t & a m p ; 3 2 ; p l u s _ 6 0 & a m p ; 3 2 ; a n s & a m p ; 3 2 ; e t & a m p ; 3 2 ; p l u s < / d 1 p 1 : N a m e > < d 1 p 1 : O b j e c t T y p e > E l e m e n t < / d 1 p 1 : O b j e c t T y p e > < d 1 p 1 : P a r e n t   z : R e f = " i 3 8 5 " / > < d 1 p 1 : U U I D > S n d a V 5 N F z K t v < / d 1 p 1 : U U I D > < d 1 p 1 : _ p r o p e r t i e s   z : I d = " i 3 9 8 "   i : t y p e = " d 1 p 1 : M D M P r o p e r t i e s " > < d 1 p 1 : P a r e n t   z : R e f = " i 3 9 7 " / > < d 1 p 1 : U U I D > M K o D C W v T 6 p 4 A < / d 1 p 1 : U U I D > < d 1 p 1 : _ c o n t e x t C o l l e c t i o n s > < d 2 : K e y V a l u e O f a n y T y p e C o m p o n e n t C o l l e c t i o n O f a n y T y p e g W H h t R N j > < d 2 : K e y   z : R e f = " i 5 " / > < d 2 : V a l u e   z : I d = " i 3 9 9 " > < d 1 p 1 : U U I D > x l X J L j 5 c U 3 B y < / d 1 p 1 : U U I D > < d 1 p 1 : _ e l e m e n t s > < d 2 : a n y T y p e   z : I d = " i 4 0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9 7 " / > < d 1 p 1 : U U I D > j A g b A W 4 W T h X j < / d 1 p 1 : U U I D > < d 1 p 1 : C o n t a i n e r   z : R e f = " i 3 9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 R g t 2 b M I 4 o 4 d 9 ? A u v e r g n e R h o n e A l p e s ! R 4 3 C 1 / Z Z A K 5 c 8 A y 3 T e ? A u v e r g n e R h o n e A l p e s ! R 6 9 C 1 / M o X q j F W B O t 8 s ? A u v e r g n e R h o n e A l p e s ! R 9 6 C 1 / 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0 " / > < d 1 p 1 : _ l a b e l s > < d 2 : K e y V a l u e O f s t r i n g a n y T y p e > < d 2 : K e y > L a b e l < / d 2 : K e y > < d 2 : V a l u e   z : I d = " i 4 0 1 "   i : t y p e = " d 1 p 1 : L a b e l " > < d 1 p 1 : P a r e n t   z : R e f = " i 3 9 7 " / > < d 1 p 1 : U U I D > O b Q u F 1 C V 3 J B c 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 6 0   a n s   e t   p l u s 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4 0 2 "   i : t y p e = " d 1 p 1 : E l e m e n t " > < d 1 p 1 : N a m e > _ S T & a m p ; 3 2 ; 5 5 & a m p ; 3 2 ; a n s & a m p ; 3 2 ; e t & a m p ; 3 2 ; p l u s _ M o y e n n e < / d 1 p 1 : N a m e > < d 1 p 1 : O b j e c t T y p e > E l e m e n t < / d 1 p 1 : O b j e c t T y p e > < d 1 p 1 : P a r e n t   z : R e f = " i 3 8 5 " / > < d 1 p 1 : U U I D > B 5 H d o F d m g P y f < / d 1 p 1 : U U I D > < d 1 p 1 : _ p r o p e r t i e s   z : I d = " i 4 0 3 "   i : t y p e = " d 1 p 1 : M D M P r o p e r t i e s " > < d 1 p 1 : P a r e n t   z : R e f = " i 4 0 2 " / > < d 1 p 1 : U U I D > K k J u a B a M i F m U < / d 1 p 1 : U U I D > < d 1 p 1 : _ c o n t e x t C o l l e c t i o n s > < d 2 : K e y V a l u e O f a n y T y p e C o m p o n e n t C o l l e c t i o n O f a n y T y p e g W H h t R N j > < d 2 : K e y   z : R e f = " i 5 " / > < d 2 : V a l u e   z : I d = " i 4 0 4 " > < d 1 p 1 : U U I D > p 1 2 8 h Y R r x 3 1 u < / d 1 p 1 : U U I D > < d 1 p 1 : _ e l e m e n t s > < d 2 : a n y T y p e   z : I d = " i 4 0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4 0 2 " / > < d 1 p 1 : U U I D > m 1 5 u j 6 z 0 Y L Y L < / d 1 p 1 : U U I D > < d 1 p 1 : C o n t a i n e r   z : R e f = " i 4 0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 R g t 2 b M I 4 o 4 d 9 ? A u v e r g n e R h o n e A l p e s ! R 4 4 C 1 / Z Z A K 5 c 8 A y 3 T e ? A u v e r g n e R h o n e A l p e s ! R 7 0 C 1 / M o X q j F W B O t 8 s ? A u v e r g n e R h o n e A l p e s ! R 9 7 C 1 / 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0 " / > < d 1 p 1 : _ l a b e l s > < d 2 : K e y V a l u e O f s t r i n g a n y T y p e > < d 2 : K e y > L a b e l < / d 2 : K e y > < d 2 : V a l u e   z : I d = " i 4 0 6 "   i : t y p e = " d 1 p 1 : L a b e l " > < d 1 p 1 : P a r e n t   z : R e f = " i 4 0 2 " / > < d 1 p 1 : U U I D > X d z P a Z R b N B 5 H 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 M o y e n n e 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4 0 7 "   i : t y p e = " d 1 p 1 : E l e m e n t " > < d 1 p 1 : N a m e > _ S T & a m p ; 3 2 ; 5 5 & a m p ; 3 2 ; a n s & a m p ; 3 2 ; e t & a m p ; 3 2 ; p l u s _ E c a r t & a m p ; 4 5 ; t y p e < / d 1 p 1 : N a m e > < d 1 p 1 : O b j e c t T y p e > E l e m e n t < / d 1 p 1 : O b j e c t T y p e > < d 1 p 1 : P a r e n t   z : R e f = " i 3 8 5 " / > < d 1 p 1 : U U I D > U 8 9 L Y 4 s X 2 f b i < / d 1 p 1 : U U I D > < d 1 p 1 : _ p r o p e r t i e s   z : I d = " i 4 0 8 "   i : t y p e = " d 1 p 1 : M D M P r o p e r t i e s " > < d 1 p 1 : P a r e n t   z : R e f = " i 4 0 7 " / > < d 1 p 1 : U U I D > C A G K 0 F d 9 8 d E t < / d 1 p 1 : U U I D > < d 1 p 1 : _ c o n t e x t C o l l e c t i o n s > < d 2 : K e y V a l u e O f a n y T y p e C o m p o n e n t C o l l e c t i o n O f a n y T y p e g W H h t R N j > < d 2 : K e y   z : R e f = " i 5 " / > < d 2 : V a l u e   z : I d = " i 4 0 9 " > < d 1 p 1 : U U I D > O F G E k z C 2 t V b n < / d 1 p 1 : U U I D > < d 1 p 1 : _ e l e m e n t s > < d 2 : a n y T y p e   z : I d = " i 4 1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4 0 7 " / > < d 1 p 1 : U U I D > w d F M h v G t e W j Q < / d 1 p 1 : U U I D > < d 1 p 1 : C o n t a i n e r   z : R e f = " i 4 0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 R g t 2 b M I 4 o 4 d 9 ? A u v e r g n e R h o n e A l p e s ! R 4 5 C 1 / Z Z A K 5 c 8 A y 3 T e ? A u v e r g n e R h o n e A l p e s ! R 7 1 C 1 / M o X q j F W B O t 8 s ? A u v e r g n e R h o n e A l p e s ! R 9 8 C 1 / 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0 " / > < d 1 p 1 : _ l a b e l s > < d 2 : K e y V a l u e O f s t r i n g a n y T y p e > < d 2 : K e y > L a b e l < / d 2 : K e y > < d 2 : V a l u e   z : I d = " i 4 1 1 "   i : t y p e = " d 1 p 1 : L a b e l " > < d 1 p 1 : P a r e n t   z : R e f = " i 4 0 7 " / > < d 1 p 1 : U U I D > U G S 2 M f 1 P b Y M Q 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 E c a r t - t y p e 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4 1 2 "   i : t y p e = " d 1 p 1 : E l e m e n t " > < d 1 p 1 : N a m e > _ S T & a m p ; 3 2 ; 5 5 & a m p ; 3 2 ; a n s & a m p ; 3 2 ; e t & a m p ; 3 2 ; p l u s _ M & a m p ; 2 3 3 ; d i a n e < / d 1 p 1 : N a m e > < d 1 p 1 : O b j e c t T y p e > E l e m e n t < / d 1 p 1 : O b j e c t T y p e > < d 1 p 1 : P a r e n t   z : R e f = " i 3 8 5 " / > < d 1 p 1 : U U I D > j v x Z N l l 5 C k k H < / d 1 p 1 : U U I D > < d 1 p 1 : _ p r o p e r t i e s   z : I d = " i 4 1 3 "   i : t y p e = " d 1 p 1 : M D M P r o p e r t i e s " > < d 1 p 1 : P a r e n t   z : R e f = " i 4 1 2 " / > < d 1 p 1 : U U I D > E e Y J z 2 r N h Z Z 6 < / d 1 p 1 : U U I D > < d 1 p 1 : _ c o n t e x t C o l l e c t i o n s > < d 2 : K e y V a l u e O f a n y T y p e C o m p o n e n t C o l l e c t i o n O f a n y T y p e g W H h t R N j > < d 2 : K e y   z : R e f = " i 5 " / > < d 2 : V a l u e   z : I d = " i 4 1 4 " > < d 1 p 1 : U U I D > H X j r V p l i Z 1 k s < / d 1 p 1 : U U I D > < d 1 p 1 : _ e l e m e n t s > < d 2 : a n y T y p e   z : I d = " i 4 1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4 1 2 " / > < d 1 p 1 : U U I D > j b 7 E 1 1 e A c u I 1 < / d 1 p 1 : U U I D > < d 1 p 1 : C o n t a i n e r   z : R e f = " i 4 1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 R g t 2 b M I 4 o 4 d 9 ? A u v e r g n e R h o n e A l p e s ! R 4 6 C 1 / Z Z A K 5 c 8 A y 3 T e ? A u v e r g n e R h o n e A l p e s ! R 7 2 C 1 / M o X q j F W B O t 8 s ? A u v e r g n e R h o n e A l p e s ! R 9 9 C 1 / 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0 " / > < d 1 p 1 : _ l a b e l s > < d 2 : K e y V a l u e O f s t r i n g a n y T y p e > < d 2 : K e y > L a b e l < / d 2 : K e y > < d 2 : V a l u e   z : I d = " i 4 1 6 "   i : t y p e = " d 1 p 1 : L a b e l " > < d 1 p 1 : P a r e n t   z : R e f = " i 4 1 2 " / > < d 1 p 1 : U U I D > C o p H v f l W 1 8 y t 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 M � d i a n e 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4 1 7 "   i : t y p e = " d 1 p 1 : E l e m e n t " > < d 1 p 1 : N a m e > _ S T & a m p ; 3 2 ; 5 5 & a m p ; 3 2 ; a n s & a m p ; 3 2 ; e t & a m p ; 3 2 ; p l u s _ M i n i m u m < / d 1 p 1 : N a m e > < d 1 p 1 : O b j e c t T y p e > E l e m e n t < / d 1 p 1 : O b j e c t T y p e > < d 1 p 1 : P a r e n t   z : R e f = " i 3 8 5 " / > < d 1 p 1 : U U I D > x E G p J L R n O s 8 Y < / d 1 p 1 : U U I D > < d 1 p 1 : _ p r o p e r t i e s   z : I d = " i 4 1 8 "   i : t y p e = " d 1 p 1 : M D M P r o p e r t i e s " > < d 1 p 1 : P a r e n t   z : R e f = " i 4 1 7 " / > < d 1 p 1 : U U I D > t Q n M b 4 8 R l u v h < / d 1 p 1 : U U I D > < d 1 p 1 : _ c o n t e x t C o l l e c t i o n s > < d 2 : K e y V a l u e O f a n y T y p e C o m p o n e n t C o l l e c t i o n O f a n y T y p e g W H h t R N j > < d 2 : K e y   z : R e f = " i 5 " / > < d 2 : V a l u e   z : I d = " i 4 1 9 " > < d 1 p 1 : U U I D > t n s 0 O k K Q K u q c < / d 1 p 1 : U U I D > < d 1 p 1 : _ e l e m e n t s > < d 2 : a n y T y p e   z : I d = " i 4 2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4 1 7 " / > < d 1 p 1 : U U I D > t F o 7 N g 5 V f V x q < / d 1 p 1 : U U I D > < d 1 p 1 : C o n t a i n e r   z : R e f = " i 4 1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 R g t 2 b M I 4 o 4 d 9 ? A u v e r g n e R h o n e A l p e s ! R 4 7 C 1 / Z Z A K 5 c 8 A y 3 T e ? A u v e r g n e R h o n e A l p e s ! R 7 3 C 1 / M o X q j F W B O t 8 s ? A u v e r g n e R h o n e A l p e s ! R 1 0 0 C 1 / 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0 " / > < d 1 p 1 : _ l a b e l s > < d 2 : K e y V a l u e O f s t r i n g a n y T y p e > < d 2 : K e y > L a b e l < / d 2 : K e y > < d 2 : V a l u e   z : I d = " i 4 2 1 "   i : t y p e = " d 1 p 1 : L a b e l " > < d 1 p 1 : P a r e n t   z : R e f = " i 4 1 7 " / > < d 1 p 1 : U U I D > c 5 Y N k 6 d 7 c j H 9 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 M i n i m u m 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4 2 2 "   i : t y p e = " d 1 p 1 : E l e m e n t " > < d 1 p 1 : N a m e > _ S T & a m p ; 3 2 ; 5 5 & a m p ; 3 2 ; a n s & a m p ; 3 2 ; e t & a m p ; 3 2 ; p l u s _ M a x i m u m < / d 1 p 1 : N a m e > < d 1 p 1 : O b j e c t T y p e > E l e m e n t < / d 1 p 1 : O b j e c t T y p e > < d 1 p 1 : P a r e n t   z : R e f = " i 3 8 5 " / > < d 1 p 1 : U U I D > o S 7 T r c q z L 1 W 6 < / d 1 p 1 : U U I D > < d 1 p 1 : _ p r o p e r t i e s   z : I d = " i 4 2 3 "   i : t y p e = " d 1 p 1 : M D M P r o p e r t i e s " > < d 1 p 1 : P a r e n t   z : R e f = " i 4 2 2 " / > < d 1 p 1 : U U I D > o D 5 n g q G m 7 m C q < / d 1 p 1 : U U I D > < d 1 p 1 : _ c o n t e x t C o l l e c t i o n s > < d 2 : K e y V a l u e O f a n y T y p e C o m p o n e n t C o l l e c t i o n O f a n y T y p e g W H h t R N j > < d 2 : K e y   z : R e f = " i 5 " / > < d 2 : V a l u e   z : I d = " i 4 2 4 " > < d 1 p 1 : U U I D > U k A w z 0 H O l y P j < / d 1 p 1 : U U I D > < d 1 p 1 : _ e l e m e n t s > < d 2 : a n y T y p e   z : I d = " i 4 2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4 2 2 " / > < d 1 p 1 : U U I D > P G D s 3 T m j T f T v < / d 1 p 1 : U U I D > < d 1 p 1 : C o n t a i n e r   z : R e f = " i 4 2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 R g t 2 b M I 4 o 4 d 9 ? A u v e r g n e R h o n e A l p e s ! R 4 8 C 1 / Z Z A K 5 c 8 A y 3 T e ? A u v e r g n e R h o n e A l p e s ! R 7 4 C 1 / M o X q j F W B O t 8 s ? A u v e r g n e R h o n e A l p e s ! R 1 0 1 C 1 / 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0 " / > < d 1 p 1 : _ l a b e l s > < d 2 : K e y V a l u e O f s t r i n g a n y T y p e > < d 2 : K e y > L a b e l < / d 2 : K e y > < d 2 : V a l u e   z : I d = " i 4 2 6 "   i : t y p e = " d 1 p 1 : L a b e l " > < d 1 p 1 : P a r e n t   z : R e f = " i 4 2 2 " / > < d 1 p 1 : U U I D > g 1 j s E 2 R B u s s j 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 M a x i m u m 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4 2 7 "   i : t y p e = " d 1 p 1 : E l e m e n t " > < d 1 p 1 : N a m e > D a t e & a m p ; 3 2 ; d e & a m p ; 3 2 ; n a i s s a n c e _ 2 < / d 1 p 1 : N a m e > < d 1 p 1 : O b j e c t T y p e > E l e m e n t < / d 1 p 1 : O b j e c t T y p e > < d 1 p 1 : P a r e n t   z : R e f = " i 3 4 9 " / > < d 1 p 1 : U U I D > e 1 x G r 1 2 M b S D K < / d 1 p 1 : U U I D > < d 1 p 1 : _ p r o p e r t i e s   z : I d = " i 4 2 8 "   i : t y p e = " d 1 p 1 : M D M P r o p e r t i e s " > < d 1 p 1 : P a r e n t   z : R e f = " i 4 2 7 " / > < d 1 p 1 : U U I D > v 5 W p d D l 8 H P o 5 < / d 1 p 1 : U U I D > < d 1 p 1 : _ c o n t e x t C o l l e c t i o n s > < d 2 : K e y V a l u e O f a n y T y p e C o m p o n e n t C o l l e c t i o n O f a n y T y p e g W H h t R N j > < d 2 : K e y   z : R e f = " i 5 " / > < d 2 : V a l u e   z : I d = " i 4 2 9 " > < d 1 p 1 : U U I D > R 6 B z 9 M b k d j P b < / d 1 p 1 : U U I D > < d 1 p 1 : _ e l e m e n t s > < d 2 : a n y T y p e   z : I d = " i 4 3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4 2 7 " / > < d 1 p 1 : U U I D > V z c V A W S M o U A O < / d 1 p 1 : U U I D > < d 1 p 1 : C o n t a i n e r   z : R e f = " i 4 2 8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 Z Z A K 5 c 8 A y 3 T e ? A u v e r g n e R h o n e A l p e s ! R 6 1 C 1 / 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5 1 " / > < d 1 p 1 : _ l a b e l s > < d 2 : K e y V a l u e O f s t r i n g a n y T y p e > < d 2 : K e y > L a b e l < / d 2 : K e y > < d 2 : V a l u e   z : I d = " i 4 3 1 "   i : t y p e = " d 1 p 1 : L a b e l " > < d 1 p 1 : P a r e n t   z : R e f = " i 4 2 7 " / > < d 1 p 1 : U U I D > O 1 o S o 3 m Y P Q H L 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4 3 2 "   i : t y p e = " d 1 p 1 : E l e m e n t " > < d 1 p 1 : N a m e > D a t e & a m p ; 3 2 ; d e & a m p ; 3 2 ; n a i s s a n c e _ 3 < / d 1 p 1 : N a m e > < d 1 p 1 : O b j e c t T y p e > E l e m e n t < / d 1 p 1 : O b j e c t T y p e > < d 1 p 1 : P a r e n t   z : R e f = " i 3 4 9 " / > < d 1 p 1 : U U I D > K 5 9 v f 3 y B w 3 H 7 < / d 1 p 1 : U U I D > < d 1 p 1 : _ p r o p e r t i e s   z : I d = " i 4 3 3 "   i : t y p e = " d 1 p 1 : M D M P r o p e r t i e s " > < d 1 p 1 : P a r e n t   z : R e f = " i 4 3 2 " / > < d 1 p 1 : U U I D > Y T o Q 9 H h K D 5 o 1 < / d 1 p 1 : U U I D > < d 1 p 1 : _ c o n t e x t C o l l e c t i o n s > < d 2 : K e y V a l u e O f a n y T y p e C o m p o n e n t C o l l e c t i o n O f a n y T y p e g W H h t R N j > < d 2 : K e y   z : R e f = " i 5 " / > < d 2 : V a l u e   z : I d = " i 4 3 4 " > < d 1 p 1 : U U I D > Y 3 2 z h i G c 4 j j 1 < / d 1 p 1 : U U I D > < d 1 p 1 : _ e l e m e n t s > < d 2 : a n y T y p e   z : I d = " i 4 3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4 3 2 " / > < d 1 p 1 : U U I D > d k Z v J s g M z W b 1 < / d 1 p 1 : U U I D > < d 1 p 1 : C o n t a i n e r   z : R e f = " i 4 3 3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 M o X q j F W B O t 8 s ? A u v e r g n e R h o n e A l p e s ! R 8 8 C 1 / 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5 1 " / > < d 1 p 1 : _ l a b e l s > < d 2 : K e y V a l u e O f s t r i n g a n y T y p e > < d 2 : K e y > L a b e l < / d 2 : K e y > < d 2 : V a l u e   z : I d = " i 4 3 6 "   i : t y p e = " d 1 p 1 : L a b e l " > < d 1 p 1 : P a r e n t   z : R e f = " i 4 3 2 " / > < d 1 p 1 : U U I D > e 1 u u k s 2 J j 3 z D 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4 3 7 "   i : t y p e = " d 1 p 1 : V a r i a b l e " > < d 1 p 1 : N a m e > S t a t u t < / d 1 p 1 : N a m e > < d 1 p 1 : O b j e c t T y p e > V a r i a b l e < / d 1 p 1 : O b j e c t T y p e > < d 1 p 1 : P a r e n t   z : R e f = " i 3 " / > < d 1 p 1 : U U I D > K 4 f w U X Z C K v X n < / d 1 p 1 : U U I D > < d 1 p 1 : C o n t a i n e r   z : R e f = " i 1 2 " / > < d 1 p 1 : _ l a b e l s > < d 2 : K e y V a l u e O f s t r i n g a n y T y p e > < d 2 : K e y > L a b e l < / d 2 : K e y > < d 2 : V a l u e   z : I d = " i 4 3 8 "   i : t y p e = " d 1 p 1 : L a b e l " > < d 1 p 1 : P a r e n t   z : R e f = " i 4 3 7 " / > < d 1 p 1 : U U I D > X t h m 8 3 G r 9 T m Q 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 S t a t u t 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4 3 9 "   i : t y p e = " d 1 p 1 : E l e m e n t s " > < d 1 p 1 : P a r e n t   z : R e f = " i 4 3 7 " / > < d 1 p 1 : U U I D > I E t R 6 W Q E F F L J < / d 1 p 1 : U U I D > < d 1 p 1 : _ c o n t e x t C o l l e c t i o n s > < d 2 : K e y V a l u e O f a n y T y p e C o m p o n e n t C o l l e c t i o n O f a n y T y p e g W H h t R N j > < d 2 : K e y   z : R e f = " i 5 " / > < d 2 : V a l u e   z : I d = " i 4 4 0 " > < d 1 p 1 : U U I D > h I G z e T h k c m z y < / d 1 p 1 : U U I D > < d 1 p 1 : _ e l e m e n t s > < d 2 : a n y T y p e   z : I d = " i 4 4 1 "   i : t y p e = " d 1 p 1 : E l e m e n t " > < d 1 p 1 : N a m e > B a s e < / d 1 p 1 : N a m e > < d 1 p 1 : O b j e c t T y p e > E l e m e n t < / d 1 p 1 : O b j e c t T y p e > < d 1 p 1 : P a r e n t   z : R e f = " i 4 3 7 " / > < d 1 p 1 : U U I D > h x V d Z a P 2 O M 0 O < / d 1 p 1 : U U I D > < d 1 p 1 : _ p r o p e r t i e s   z : I d = " i 4 4 2 "   i : t y p e = " d 1 p 1 : M D M P r o p e r t i e s " > < d 1 p 1 : P a r e n t   z : R e f = " i 4 4 1 " / > < d 1 p 1 : U U I D > L V l 6 d l s Q t g 1 F < / d 1 p 1 : U U I D > < d 1 p 1 : _ c o n t e x t C o l l e c t i o n s > < d 2 : K e y V a l u e O f a n y T y p e C o m p o n e n t C o l l e c t i o n O f a n y T y p e g W H h t R N j > < d 2 : K e y   z : R e f = " i 5 " / > < d 2 : V a l u e   z : I d = " i 4 4 3 " > < d 1 p 1 : U U I D > U m F 9 H 9 U F q 3 n X < / d 1 p 1 : U U I D > < d 1 p 1 : _ e l e m e n t s > < d 2 : a n y T y p e   z : I d = " i 4 4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4 4 1 " / > < d 1 p 1 : U U I D > L k J W W l g t T M a b < / d 1 p 1 : U U I D > < d 1 p 1 : C o n t a i n e r   z : R e f = " i 4 4 2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 P G k u H 2 r p M 3 Q q ? A u v e r g n e R h o n e A l p e s ! R 1 1 4 C 1 / 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3 9 " / > < d 1 p 1 : _ l a b e l s > < d 2 : K e y V a l u e O f s t r i n g a n y T y p e > < d 2 : K e y > L a b e l < / d 2 : K e y > < d 2 : V a l u e   z : I d = " i 4 4 5 "   i : t y p e = " d 1 p 1 : L a b e l " > < d 1 p 1 : P a r e n t   z : R e f = " i 4 4 1 " / > < d 1 p 1 : U U I D > d n S j E v B c T 2 A 0 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4 4 6 "   i : t y p e = " d 1 p 1 : E l e m e n t " > < d 1 p 1 : N a m e > T i t u l a i r e < / d 1 p 1 : N a m e > < d 1 p 1 : O b j e c t T y p e > E l e m e n t < / d 1 p 1 : O b j e c t T y p e > < d 1 p 1 : P a r e n t   z : R e f = " i 4 3 7 " / > < d 1 p 1 : U U I D > i H X S B t d C v M K d < / d 1 p 1 : U U I D > < d 1 p 1 : _ p r o p e r t i e s   z : I d = " i 4 4 7 "   i : t y p e = " d 1 p 1 : M D M P r o p e r t i e s " > < d 1 p 1 : P a r e n t   z : R e f = " i 4 4 6 " / > < d 1 p 1 : U U I D > O M L Y C G t b Y f 0 q < / d 1 p 1 : U U I D > < d 1 p 1 : _ c o n t e x t C o l l e c t i o n s > < d 2 : K e y V a l u e O f a n y T y p e C o m p o n e n t C o l l e c t i o n O f a n y T y p e g W H h t R N j > < d 2 : K e y   z : R e f = " i 5 " / > < d 2 : V a l u e   z : I d = " i 4 4 8 " > < d 1 p 1 : U U I D > p V C m a 8 R B r U s g < / d 1 p 1 : U U I D > < d 1 p 1 : _ e l e m e n t s > < d 2 : a n y T y p e   z : I d = " i 4 4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4 4 6 " / > < d 1 p 1 : U U I D > s N 3 I m s e w q k 2 z < / d 1 p 1 : U U I D > < d 1 p 1 : C o n t a i n e r   z : R e f = " i 4 4 7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 P G k u H 2 r p M 3 Q q ? A u v e r g n e R h o n e A l p e s ! R 1 1 5 C 1 / 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3 9 " / > < d 1 p 1 : _ l a b e l s > < d 2 : K e y V a l u e O f s t r i n g a n y T y p e > < d 2 : K e y > L a b e l < / d 2 : K e y > < d 2 : V a l u e   z : I d = " i 4 5 0 "   i : t y p e = " d 1 p 1 : L a b e l " > < d 1 p 1 : P a r e n t   z : R e f = " i 4 4 6 " / > < d 1 p 1 : U U I D > f B D 7 a k m B Z r q U 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 T i t u l a i r e 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4 5 1 "   i : t y p e = " d 1 p 1 : E l e m e n t " > < d 1 p 1 : N a m e > T i t u l a i r e & a m p ; 3 2 ; s t a g i a i r e < / d 1 p 1 : N a m e > < d 1 p 1 : O b j e c t T y p e > E l e m e n t < / d 1 p 1 : O b j e c t T y p e > < d 1 p 1 : P a r e n t   z : R e f = " i 4 3 7 " / > < d 1 p 1 : U U I D > y Y K F 5 3 m H L Y J F < / d 1 p 1 : U U I D > < d 1 p 1 : _ p r o p e r t i e s   z : I d = " i 4 5 2 "   i : t y p e = " d 1 p 1 : M D M P r o p e r t i e s " > < d 1 p 1 : P a r e n t   z : R e f = " i 4 5 1 " / > < d 1 p 1 : U U I D > F C X B 7 5 U T 2 V 2 V < / d 1 p 1 : U U I D > < d 1 p 1 : _ c o n t e x t C o l l e c t i o n s > < d 2 : K e y V a l u e O f a n y T y p e C o m p o n e n t C o l l e c t i o n O f a n y T y p e g W H h t R N j > < d 2 : K e y   z : R e f = " i 5 " / > < d 2 : V a l u e   z : I d = " i 4 5 3 " > < d 1 p 1 : U U I D > D 5 G H Y 5 m U X l n N < / d 1 p 1 : U U I D > < d 1 p 1 : _ e l e m e n t s > < d 2 : a n y T y p e   z : I d = " i 4 5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4 5 1 " / > < d 1 p 1 : U U I D > c 0 N 3 U C w Z 8 P k 8 < / d 1 p 1 : U U I D > < d 1 p 1 : C o n t a i n e r   z : R e f = " i 4 5 2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 P G k u H 2 r p M 3 Q q ? A u v e r g n e R h o n e A l p e s ! R 1 1 6 C 1 / 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3 9 " / > < d 1 p 1 : _ l a b e l s > < d 2 : K e y V a l u e O f s t r i n g a n y T y p e > < d 2 : K e y > L a b e l < / d 2 : K e y > < d 2 : V a l u e   z : I d = " i 4 5 5 "   i : t y p e = " d 1 p 1 : L a b e l " > < d 1 p 1 : P a r e n t   z : R e f = " i 4 5 1 " / > < d 1 p 1 : U U I D > p L G y t l V e D y m l 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 T i t u l a i r e   s t a g i a i r e 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4 5 6 "   i : t y p e = " d 1 p 1 : E l e m e n t " > < d 1 p 1 : N a m e > C o n t r a t & a m p ; 3 2 ; a i d & a m p ; 2 3 3 ; < / d 1 p 1 : N a m e > < d 1 p 1 : O b j e c t T y p e > E l e m e n t < / d 1 p 1 : O b j e c t T y p e > < d 1 p 1 : P a r e n t   z : R e f = " i 4 3 7 " / > < d 1 p 1 : U U I D > k 8 Q j 1 U J d U v u x < / d 1 p 1 : U U I D > < d 1 p 1 : _ p r o p e r t i e s   z : I d = " i 4 5 7 "   i : t y p e = " d 1 p 1 : M D M P r o p e r t i e s " > < d 1 p 1 : P a r e n t   z : R e f = " i 4 5 6 " / > < d 1 p 1 : U U I D > w o N r B D j i g I 1 c < / d 1 p 1 : U U I D > < d 1 p 1 : _ c o n t e x t C o l l e c t i o n s > < d 2 : K e y V a l u e O f a n y T y p e C o m p o n e n t C o l l e c t i o n O f a n y T y p e g W H h t R N j > < d 2 : K e y   z : R e f = " i 5 " / > < d 2 : V a l u e   z : I d = " i 4 5 8 " > < d 1 p 1 : U U I D > R U 3 1 Y 4 b W y r d I < / d 1 p 1 : U U I D > < d 1 p 1 : _ e l e m e n t s > < d 2 : a n y T y p e   z : I d = " i 4 5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4 5 6 " / > < d 1 p 1 : U U I D > s J E P P q C R B 3 3 5 < / d 1 p 1 : U U I D > < d 1 p 1 : C o n t a i n e r   z : R e f = " i 4 5 7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 P G k u H 2 r p M 3 Q q ? A u v e r g n e R h o n e A l p e s ! R 1 1 7 C 1 / 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3 9 " / > < d 1 p 1 : _ l a b e l s > < d 2 : K e y V a l u e O f s t r i n g a n y T y p e > < d 2 : K e y > L a b e l < / d 2 : K e y > < d 2 : V a l u e   z : I d = " i 4 6 0 "   i : t y p e = " d 1 p 1 : L a b e l " > < d 1 p 1 : P a r e n t   z : R e f = " i 4 5 6 " / > < d 1 p 1 : U U I D > i D b D b K 3 x F a a G 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 C o n t r a t   a i d � 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4 6 1 "   i : t y p e = " d 1 p 1 : E l e m e n t " > < d 1 p 1 : N a m e > C o n t r a c t u e l < / d 1 p 1 : N a m e > < d 1 p 1 : O b j e c t T y p e > E l e m e n t < / d 1 p 1 : O b j e c t T y p e > < d 1 p 1 : P a r e n t   z : R e f = " i 4 3 7 " / > < d 1 p 1 : U U I D > M q y T j 2 3 h M 8 u H < / d 1 p 1 : U U I D > < d 1 p 1 : _ p r o p e r t i e s   z : I d = " i 4 6 2 "   i : t y p e = " d 1 p 1 : M D M P r o p e r t i e s " > < d 1 p 1 : P a r e n t   z : R e f = " i 4 6 1 " / > < d 1 p 1 : U U I D > O 1 R 7 l o u K 0 5 U P < / d 1 p 1 : U U I D > < d 1 p 1 : _ c o n t e x t C o l l e c t i o n s > < d 2 : K e y V a l u e O f a n y T y p e C o m p o n e n t C o l l e c t i o n O f a n y T y p e g W H h t R N j > < d 2 : K e y   z : R e f = " i 5 " / > < d 2 : V a l u e   z : I d = " i 4 6 3 " > < d 1 p 1 : U U I D > d D c n i S r R b q E 2 < / d 1 p 1 : U U I D > < d 1 p 1 : _ e l e m e n t s > < d 2 : a n y T y p e   z : I d = " i 4 6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4 6 1 " / > < d 1 p 1 : U U I D > O W b Q I 7 c B V G j O < / d 1 p 1 : U U I D > < d 1 p 1 : C o n t a i n e r   z : R e f = " i 4 6 2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 P G k u H 2 r p M 3 Q q ? A u v e r g n e R h o n e A l p e s ! R 1 1 8 C 1 / 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3 9 " / > < d 1 p 1 : _ l a b e l s > < d 2 : K e y V a l u e O f s t r i n g a n y T y p e > < d 2 : K e y > L a b e l < / d 2 : K e y > < d 2 : V a l u e   z : I d = " i 4 6 5 "   i : t y p e = " d 1 p 1 : L a b e l " > < d 1 p 1 : P a r e n t   z : R e f = " i 4 6 1 " / > < d 1 p 1 : U U I D > F H x 6 y 5 6 2 a 7 8 M 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 C o n t r a c t u e l 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4 6 6 "   i : t y p e = " d 1 p 1 : V a r i a b l e " > < d 1 p 1 : N a m e > P o u r c e n t a g e & a m p ; 3 2 ; T T < / d 1 p 1 : N a m e > < d 1 p 1 : O b j e c t T y p e > V a r i a b l e < / d 1 p 1 : O b j e c t T y p e > < d 1 p 1 : P a r e n t   z : R e f = " i 3 " / > < d 1 p 1 : U U I D > w a f S O a B n n s O o < / d 1 p 1 : U U I D > < d 1 p 1 : C o n t a i n e r   z : R e f = " i 1 2 " / > < d 1 p 1 : _ l a b e l s > < d 2 : K e y V a l u e O f s t r i n g a n y T y p e > < d 2 : K e y > L a b e l < / d 2 : K e y > < d 2 : V a l u e   z : I d = " i 4 6 7 "   i : t y p e = " d 1 p 1 : L a b e l " > < d 1 p 1 : P a r e n t   z : R e f = " i 4 6 6 " / > < d 1 p 1 : U U I D > S p u k E I W K X V W W 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 P o u r c e n t a g e   T T 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4 6 8 "   i : t y p e = " d 1 p 1 : E l e m e n t s " > < d 1 p 1 : P a r e n t   z : R e f = " i 4 6 6 " / > < d 1 p 1 : U U I D > w 1 0 7 D y K T b S l h < / d 1 p 1 : U U I D > < d 1 p 1 : _ c o n t e x t C o l l e c t i o n s > < d 2 : K e y V a l u e O f a n y T y p e C o m p o n e n t C o l l e c t i o n O f a n y T y p e g W H h t R N j > < d 2 : K e y   z : R e f = " i 5 " / > < d 2 : V a l u e   z : I d = " i 4 6 9 " > < d 1 p 1 : U U I D > e E k z i 5 N u u 5 g q < / d 1 p 1 : U U I D > < d 1 p 1 : _ e l e m e n t s > < d 2 : a n y T y p e   z : I d = " i 4 7 0 "   i : t y p e = " d 1 p 1 : E l e m e n t " > < d 1 p 1 : N a m e > B a s e < / d 1 p 1 : N a m e > < d 1 p 1 : O b j e c t T y p e > E l e m e n t < / d 1 p 1 : O b j e c t T y p e > < d 1 p 1 : P a r e n t   z : R e f = " i 4 6 6 " / > < d 1 p 1 : U U I D > c t O w m 5 M c t x l Y < / d 1 p 1 : U U I D > < d 1 p 1 : _ p r o p e r t i e s   z : I d = " i 4 7 1 "   i : t y p e = " d 1 p 1 : M D M P r o p e r t i e s " > < d 1 p 1 : P a r e n t   z : R e f = " i 4 7 0 " / > < d 1 p 1 : U U I D > j 4 y T w h T x k U R R < / d 1 p 1 : U U I D > < d 1 p 1 : _ c o n t e x t C o l l e c t i o n s > < d 2 : K e y V a l u e O f a n y T y p e C o m p o n e n t C o l l e c t i o n O f a n y T y p e g W H h t R N j > < d 2 : K e y   z : R e f = " i 5 " / > < d 2 : V a l u e   z : I d = " i 4 7 2 " > < d 1 p 1 : U U I D > T K M T f J O 9 i 3 Y V < / d 1 p 1 : U U I D > < d 1 p 1 : _ e l e m e n t s > < d 2 : a n y T y p e   z : I d = " i 4 7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4 7 0 " / > < d 1 p 1 : U U I D > s s 1 d I V a R k l W V < / d 1 p 1 : U U I D > < d 1 p 1 : C o n t a i n e r   z : R e f = " i 4 7 1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 P d 0 x O b 1 L y h X v ? A u v e r g n e R h o n e A l p e s ! R 1 3 0 C 1 / 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6 8 " / > < d 1 p 1 : _ l a b e l s > < d 2 : K e y V a l u e O f s t r i n g a n y T y p e > < d 2 : K e y > L a b e l < / d 2 : K e y > < d 2 : V a l u e   z : I d = " i 4 7 4 "   i : t y p e = " d 1 p 1 : L a b e l " > < d 1 p 1 : P a r e n t   z : R e f = " i 4 7 0 " / > < d 1 p 1 : U U I D > v l j b I 3 n y d M v 7 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4 7 5 "   i : t y p e = " d 1 p 1 : E l e m e n t " > < d 1 p 1 : N a m e > T e m p s & a m p ; 3 2 ; p l e i n < / d 1 p 1 : N a m e > < d 1 p 1 : O b j e c t T y p e > E l e m e n t < / d 1 p 1 : O b j e c t T y p e > < d 1 p 1 : P a r e n t   z : R e f = " i 4 6 6 " / > < d 1 p 1 : U U I D > g 8 q m w P w k T R E 8 < / d 1 p 1 : U U I D > < d 1 p 1 : _ p r o p e r t i e s   z : I d = " i 4 7 6 "   i : t y p e = " d 1 p 1 : M D M P r o p e r t i e s " > < d 1 p 1 : P a r e n t   z : R e f = " i 4 7 5 " / > < d 1 p 1 : U U I D > C G T y L k z K h n 5 5 < / d 1 p 1 : U U I D > < d 1 p 1 : _ c o n t e x t C o l l e c t i o n s > < d 2 : K e y V a l u e O f a n y T y p e C o m p o n e n t C o l l e c t i o n O f a n y T y p e g W H h t R N j > < d 2 : K e y   z : R e f = " i 5 " / > < d 2 : V a l u e   z : I d = " i 4 7 7 " > < d 1 p 1 : U U I D > e h r T k S K 1 n x 1 W < / d 1 p 1 : U U I D > < d 1 p 1 : _ e l e m e n t s > < d 2 : a n y T y p e   z : I d = " i 4 7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4 7 5 " / > < d 1 p 1 : U U I D > c G p t b 2 a z F 1 L x < / d 1 p 1 : U U I D > < d 1 p 1 : C o n t a i n e r   z : R e f = " i 4 7 6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 P d 0 x O b 1 L y h X v ? A u v e r g n e R h o n e A l p e s ! R 1 3 1 C 1 / 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6 8 " / > < d 1 p 1 : _ l a b e l s > < d 2 : K e y V a l u e O f s t r i n g a n y T y p e > < d 2 : K e y > L a b e l < / d 2 : K e y > < d 2 : V a l u e   z : I d = " i 4 7 9 "   i : t y p e = " d 1 p 1 : L a b e l " > < d 1 p 1 : P a r e n t   z : R e f = " i 4 7 5 " / > < d 1 p 1 : U U I D > Y m N T H y B k o 1 w y 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 T e m p s   p l e i n 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4 8 0 "   i : t y p e = " d 1 p 1 : E l e m e n t " > < d 1 p 1 : N a m e > T e m p s & a m p ; 3 2 ; p a r t i e l < / d 1 p 1 : N a m e > < d 1 p 1 : O b j e c t T y p e > E l e m e n t < / d 1 p 1 : O b j e c t T y p e > < d 1 p 1 : P a r e n t   z : R e f = " i 4 6 6 " / > < d 1 p 1 : U U I D > j 3 l O C h 9 1 r S t l < / d 1 p 1 : U U I D > < d 1 p 1 : _ p r o p e r t i e s   z : I d = " i 4 8 1 "   i : t y p e = " d 1 p 1 : M D M P r o p e r t i e s " > < d 1 p 1 : P a r e n t   z : R e f = " i 4 8 0 " / > < d 1 p 1 : U U I D > s D G K q 5 h s n g T 6 < / d 1 p 1 : U U I D > < d 1 p 1 : _ c o n t e x t C o l l e c t i o n s > < d 2 : K e y V a l u e O f a n y T y p e C o m p o n e n t C o l l e c t i o n O f a n y T y p e g W H h t R N j > < d 2 : K e y   z : R e f = " i 5 " / > < d 2 : V a l u e   z : I d = " i 4 8 2 " > < d 1 p 1 : U U I D > p U o j c 8 O N F V p w < / d 1 p 1 : U U I D > < d 1 p 1 : _ e l e m e n t s > < d 2 : a n y T y p e   z : I d = " i 4 8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4 8 0 " / > < d 1 p 1 : U U I D > G E d Q S A s 1 f B y J < / d 1 p 1 : U U I D > < d 1 p 1 : C o n t a i n e r   z : R e f = " i 4 8 1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 P d 0 x O b 1 L y h X v ? A u v e r g n e R h o n e A l p e s ! R 1 3 2 C 1 / 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6 8 " / > < d 1 p 1 : _ l a b e l s > < d 2 : K e y V a l u e O f s t r i n g a n y T y p e > < d 2 : K e y > L a b e l < / d 2 : K e y > < d 2 : V a l u e   z : I d = " i 4 8 4 "   i : t y p e = " d 1 p 1 : L a b e l " > < d 1 p 1 : P a r e n t   z : R e f = " i 4 8 0 " / > < d 1 p 1 : U U I D > j 5 y G y 9 q P Y E m s 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 T e m p s   p a r t i e l 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4 8 5 "   i : t y p e = " d 1 p 1 : V a r i a b l e " > < d 1 p 1 : N a m e > C a t e g o r i e & a m p ; 3 2 ; e m p l o i < / d 1 p 1 : N a m e > < d 1 p 1 : O b j e c t T y p e > V a r i a b l e < / d 1 p 1 : O b j e c t T y p e > < d 1 p 1 : P a r e n t   z : R e f = " i 3 " / > < d 1 p 1 : U U I D > S R y Z F X 1 S N w F V < / d 1 p 1 : U U I D > < d 1 p 1 : C o n t a i n e r   z : R e f = " i 1 2 " / > < d 1 p 1 : _ l a b e l s > < d 2 : K e y V a l u e O f s t r i n g a n y T y p e > < d 2 : K e y > L a b e l < / d 2 : K e y > < d 2 : V a l u e   z : I d = " i 4 8 6 "   i : t y p e = " d 1 p 1 : L a b e l " > < d 1 p 1 : P a r e n t   z : R e f = " i 4 8 5 " / > < d 1 p 1 : U U I D > t H h 2 Z a z F V x W s 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 C a t e g o r i e   e m p l o i 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4 8 7 "   i : t y p e = " d 1 p 1 : E l e m e n t s " > < d 1 p 1 : P a r e n t   z : R e f = " i 4 8 5 " / > < d 1 p 1 : U U I D > C Y s 0 D V V o j N V m < / d 1 p 1 : U U I D > < d 1 p 1 : _ c o n t e x t C o l l e c t i o n s > < d 2 : K e y V a l u e O f a n y T y p e C o m p o n e n t C o l l e c t i o n O f a n y T y p e g W H h t R N j > < d 2 : K e y   z : R e f = " i 5 " / > < d 2 : V a l u e   z : I d = " i 4 8 8 " > < d 1 p 1 : U U I D > i A O 2 b c w v l s W J < / d 1 p 1 : U U I D > < d 1 p 1 : _ e l e m e n t s > < d 2 : a n y T y p e   z : I d = " i 4 8 9 "   i : t y p e = " d 1 p 1 : E l e m e n t " > < d 1 p 1 : N a m e > B a s e < / d 1 p 1 : N a m e > < d 1 p 1 : O b j e c t T y p e > E l e m e n t < / d 1 p 1 : O b j e c t T y p e > < d 1 p 1 : P a r e n t   z : R e f = " i 4 8 5 " / > < d 1 p 1 : U U I D > M n O l R w e 7 C D 7 6 < / d 1 p 1 : U U I D > < d 1 p 1 : _ p r o p e r t i e s   z : I d = " i 4 9 0 "   i : t y p e = " d 1 p 1 : M D M P r o p e r t i e s " > < d 1 p 1 : P a r e n t   z : R e f = " i 4 8 9 " / > < d 1 p 1 : U U I D > K n V V b 0 v T 0 u V J < / d 1 p 1 : U U I D > < d 1 p 1 : _ c o n t e x t C o l l e c t i o n s > < d 2 : K e y V a l u e O f a n y T y p e C o m p o n e n t C o l l e c t i o n O f a n y T y p e g W H h t R N j > < d 2 : K e y   z : R e f = " i 5 " / > < d 2 : V a l u e   z : I d = " i 4 9 1 " > < d 1 p 1 : U U I D > C a p b A y L b 0 d 7 L < / d 1 p 1 : U U I D > < d 1 p 1 : _ e l e m e n t s > < d 2 : a n y T y p e   z : I d = " i 4 9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4 8 9 " / > < d 1 p 1 : U U I D > X s O A Q K b 7 E v 2 r < / d 1 p 1 : U U I D > < d 1 p 1 : C o n t a i n e r   z : R e f = " i 4 9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 A q E a W 5 C L n 2 T d ? A u v e r g n e R h o n e A l p e s ! R 1 4 4 C 1 / 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8 7 " / > < d 1 p 1 : _ l a b e l s > < d 2 : K e y V a l u e O f s t r i n g a n y T y p e > < d 2 : K e y > L a b e l < / d 2 : K e y > < d 2 : V a l u e   z : I d = " i 4 9 3 "   i : t y p e = " d 1 p 1 : L a b e l " > < d 1 p 1 : P a r e n t   z : R e f = " i 4 8 9 " / > < d 1 p 1 : U U I D > J N y j S Y p m C R D 8 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4 9 4 "   i : t y p e = " d 1 p 1 : E l e m e n t " > < d 1 p 1 : N a m e > A < / d 1 p 1 : N a m e > < d 1 p 1 : O b j e c t T y p e > E l e m e n t < / d 1 p 1 : O b j e c t T y p e > < d 1 p 1 : P a r e n t   z : R e f = " i 4 8 5 " / > < d 1 p 1 : U U I D > N s t 5 n U 6 b 1 p g 1 < / d 1 p 1 : U U I D > < d 1 p 1 : _ p r o p e r t i e s   z : I d = " i 4 9 5 "   i : t y p e = " d 1 p 1 : M D M P r o p e r t i e s " > < d 1 p 1 : P a r e n t   z : R e f = " i 4 9 4 " / > < d 1 p 1 : U U I D > d M 2 c m H A F z 8 V 2 < / d 1 p 1 : U U I D > < d 1 p 1 : _ c o n t e x t C o l l e c t i o n s > < d 2 : K e y V a l u e O f a n y T y p e C o m p o n e n t C o l l e c t i o n O f a n y T y p e g W H h t R N j > < d 2 : K e y   z : R e f = " i 5 " / > < d 2 : V a l u e   z : I d = " i 4 9 6 " > < d 1 p 1 : U U I D > O Q I f l M U w C T J 1 < / d 1 p 1 : U U I D > < d 1 p 1 : _ e l e m e n t s > < d 2 : a n y T y p e   z : I d = " i 4 9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4 9 4 " / > < d 1 p 1 : U U I D > q m N J 1 F i P e A G G < / d 1 p 1 : U U I D > < d 1 p 1 : C o n t a i n e r   z : R e f = " i 4 9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 A q E a W 5 C L n 2 T d ? A u v e r g n e R h o n e A l p e s ! R 1 4 5 C 1 / 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8 7 " / > < d 1 p 1 : _ l a b e l s > < d 2 : K e y V a l u e O f s t r i n g a n y T y p e > < d 2 : K e y > L a b e l < / d 2 : K e y > < d 2 : V a l u e   z : I d = " i 4 9 8 "   i : t y p e = " d 1 p 1 : L a b e l " > < d 1 p 1 : P a r e n t   z : R e f = " i 4 9 4 " / > < d 1 p 1 : U U I D > E Q y g h g T x M W Q C 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4 9 9 "   i : t y p e = " d 1 p 1 : E l e m e n t " > < d 1 p 1 : N a m e > B < / d 1 p 1 : N a m e > < d 1 p 1 : O b j e c t T y p e > E l e m e n t < / d 1 p 1 : O b j e c t T y p e > < d 1 p 1 : P a r e n t   z : R e f = " i 4 8 5 " / > < d 1 p 1 : U U I D > a m r b 7 F e G 4 5 P Q < / d 1 p 1 : U U I D > < d 1 p 1 : _ p r o p e r t i e s   z : I d = " i 5 0 0 "   i : t y p e = " d 1 p 1 : M D M P r o p e r t i e s " > < d 1 p 1 : P a r e n t   z : R e f = " i 4 9 9 " / > < d 1 p 1 : U U I D > u j N 8 A 0 D e 9 r h F < / d 1 p 1 : U U I D > < d 1 p 1 : _ c o n t e x t C o l l e c t i o n s > < d 2 : K e y V a l u e O f a n y T y p e C o m p o n e n t C o l l e c t i o n O f a n y T y p e g W H h t R N j > < d 2 : K e y   z : R e f = " i 5 " / > < d 2 : V a l u e   z : I d = " i 5 0 1 " > < d 1 p 1 : U U I D > r w p z i 8 F V z O d I < / d 1 p 1 : U U I D > < d 1 p 1 : _ e l e m e n t s > < d 2 : a n y T y p e   z : I d = " i 5 0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4 9 9 " / > < d 1 p 1 : U U I D > j B c 9 G u o 6 F M 0 1 < / d 1 p 1 : U U I D > < d 1 p 1 : C o n t a i n e r   z : R e f = " i 5 0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 A q E a W 5 C L n 2 T d ? A u v e r g n e R h o n e A l p e s ! R 1 4 6 C 1 / 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8 7 " / > < d 1 p 1 : _ l a b e l s > < d 2 : K e y V a l u e O f s t r i n g a n y T y p e > < d 2 : K e y > L a b e l < / d 2 : K e y > < d 2 : V a l u e   z : I d = " i 5 0 3 "   i : t y p e = " d 1 p 1 : L a b e l " > < d 1 p 1 : P a r e n t   z : R e f = " i 4 9 9 " / > < d 1 p 1 : U U I D > a 3 z 7 z D 5 1 W 7 w C 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 B 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5 0 4 "   i : t y p e = " d 1 p 1 : E l e m e n t " > < d 1 p 1 : N a m e > C < / d 1 p 1 : N a m e > < d 1 p 1 : O b j e c t T y p e > E l e m e n t < / d 1 p 1 : O b j e c t T y p e > < d 1 p 1 : P a r e n t   z : R e f = " i 4 8 5 " / > < d 1 p 1 : U U I D > u Z P U 9 g 9 0 X t H D < / d 1 p 1 : U U I D > < d 1 p 1 : _ p r o p e r t i e s   z : I d = " i 5 0 5 "   i : t y p e = " d 1 p 1 : M D M P r o p e r t i e s " > < d 1 p 1 : P a r e n t   z : R e f = " i 5 0 4 " / > < d 1 p 1 : U U I D > U Q E o 9 K x z H Q 6 5 < / d 1 p 1 : U U I D > < d 1 p 1 : _ c o n t e x t C o l l e c t i o n s > < d 2 : K e y V a l u e O f a n y T y p e C o m p o n e n t C o l l e c t i o n O f a n y T y p e g W H h t R N j > < d 2 : K e y   z : R e f = " i 5 " / > < d 2 : V a l u e   z : I d = " i 5 0 6 " > < d 1 p 1 : U U I D > H v x x t e H l L M p H < / d 1 p 1 : U U I D > < d 1 p 1 : _ e l e m e n t s > < d 2 : a n y T y p e   z : I d = " i 5 0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5 0 4 " / > < d 1 p 1 : U U I D > E 4 a c T U E 9 b Y 0 x < / d 1 p 1 : U U I D > < d 1 p 1 : C o n t a i n e r   z : R e f = " i 5 0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 A q E a W 5 C L n 2 T d ? A u v e r g n e R h o n e A l p e s ! R 1 4 7 C 1 / 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8 7 " / > < d 1 p 1 : _ l a b e l s > < d 2 : K e y V a l u e O f s t r i n g a n y T y p e > < d 2 : K e y > L a b e l < / d 2 : K e y > < d 2 : V a l u e   z : I d = " i 5 0 8 "   i : t y p e = " d 1 p 1 : L a b e l " > < d 1 p 1 : P a r e n t   z : R e f = " i 5 0 4 " / > < d 1 p 1 : U U I D > l v W T P o w 8 4 Y m 9 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5 0 9 "   i : t y p e = " d 1 p 1 : V a r i a b l e " > < d 1 p 1 : N a m e > M & a m p ; 2 3 3 ; t i e r & a m p ; 3 2 ; a v e c & a m p ; 3 2 ; S T < / d 1 p 1 : N a m e > < d 1 p 1 : O b j e c t T y p e > V a r i a b l e < / d 1 p 1 : O b j e c t T y p e > < d 1 p 1 : P a r e n t   z : R e f = " i 3 " / > < d 1 p 1 : U U I D > F N z I L g P T t x S X < / d 1 p 1 : U U I D > < d 1 p 1 : C o n t a i n e r   z : R e f = " i 1 2 " / > < d 1 p 1 : _ l a b e l s > < d 2 : K e y V a l u e O f s t r i n g a n y T y p e > < d 2 : K e y > L a b e l < / d 2 : K e y > < d 2 : V a l u e   z : I d = " i 5 1 0 "   i : t y p e = " d 1 p 1 : L a b e l " > < d 1 p 1 : P a r e n t   z : R e f = " i 5 0 9 " / > < d 1 p 1 : U U I D > Q 2 a R Q 4 V w K j 8 S 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 M � t i e r   a v e c   S T 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5 1 1 "   i : t y p e = " d 1 p 1 : E l e m e n t s " > < d 1 p 1 : P a r e n t   z : R e f = " i 5 0 9 " / > < d 1 p 1 : U U I D > I 1 N r E d r i b v Z q < / d 1 p 1 : U U I D > < d 1 p 1 : _ c o n t e x t C o l l e c t i o n s > < d 2 : K e y V a l u e O f a n y T y p e C o m p o n e n t C o l l e c t i o n O f a n y T y p e g W H h t R N j > < d 2 : K e y   z : R e f = " i 5 " / > < d 2 : V a l u e   z : I d = " i 5 1 2 " > < d 1 p 1 : U U I D > Q j O Q G u 5 H 1 P K y < / d 1 p 1 : U U I D > < d 1 p 1 : _ e l e m e n t s > < d 2 : a n y T y p e   z : I d = " i 5 1 3 "   i : t y p e = " d 1 p 1 : E l e m e n t " > < d 1 p 1 : N a m e > M & a m p ; 2 3 3 ; t i e r & a m p ; 3 2 ; a v e c & a m p ; 3 2 ; S T _ 1 < / d 1 p 1 : N a m e > < d 1 p 1 : O b j e c t T y p e > E l e m e n t < / d 1 p 1 : O b j e c t T y p e > < d 1 p 1 : P a r e n t   z : R e f = " i 5 0 9 " / > < d 1 p 1 : U U I D > E j 2 O 8 n H f J c W N < / d 1 p 1 : U U I D > < d 1 p 1 : _ p r o p e r t i e s   z : I d = " i 5 1 4 "   i : t y p e = " d 1 p 1 : M D M P r o p e r t i e s " > < d 1 p 1 : P a r e n t   z : R e f = " i 5 1 3 " / > < d 1 p 1 : U U I D > W a s O u Z P Z j 1 d 1 < / d 1 p 1 : U U I D > < d 1 p 1 : _ c o n t e x t C o l l e c t i o n s > < d 2 : K e y V a l u e O f a n y T y p e C o m p o n e n t C o l l e c t i o n O f a n y T y p e g W H h t R N j > < d 2 : K e y   z : R e f = " i 5 " / > < d 2 : V a l u e   z : I d = " i 5 1 5 " > < d 1 p 1 : U U I D > P s v h j S g a N m d T < / d 1 p 1 : U U I D > < d 1 p 1 : _ e l e m e n t s > < d 2 : a n y T y p e   z : I d = " i 5 1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5 1 3 " / > < d 1 p 1 : U U I D > t 8 T E h I 0 u 1 o 7 U < / d 1 p 1 : U U I D > < d 1 p 1 : C o n t a i n e r   z : R e f = " i 5 1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 a W o w 9 H B c z a K f ? A u v e r g n e R h o n e A l p e s ! R 1 6 1 C 1 / 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1 1 " / > < d 1 p 1 : _ l a b e l s > < d 2 : K e y V a l u e O f s t r i n g a n y T y p e > < d 2 : K e y > L a b e l < / d 2 : K e y > < d 2 : V a l u e   z : I d = " i 5 1 7 "   i : t y p e = " d 1 p 1 : L a b e l " > < d 1 p 1 : P a r e n t   z : R e f = " i 5 1 3 " / > < d 1 p 1 : U U I D > C G x i c d J 2 M B O r 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5 1 8 "   i : t y p e = " d 1 p 1 : E l e m e n t " > < d 1 p 1 : N a m e > A c h a t & a m p ; 3 2 ; e t & a m p ; 3 2 ; L o g i s t i q u e < / d 1 p 1 : N a m e > < d 1 p 1 : O b j e c t T y p e > E l e m e n t < / d 1 p 1 : O b j e c t T y p e > < d 1 p 1 : P a r e n t   z : R e f = " i 5 0 9 " / > < d 1 p 1 : U U I D > v o V S X x H M o 4 P v < / d 1 p 1 : U U I D > < d 1 p 1 : _ p r o p e r t i e s   z : I d = " i 5 1 9 "   i : t y p e = " d 1 p 1 : M D M P r o p e r t i e s " > < d 1 p 1 : P a r e n t   z : R e f = " i 5 1 8 " / > < d 1 p 1 : U U I D > r 5 N E K I X g R k L L < / d 1 p 1 : U U I D > < d 1 p 1 : _ c o n t e x t C o l l e c t i o n s > < d 2 : K e y V a l u e O f a n y T y p e C o m p o n e n t C o l l e c t i o n O f a n y T y p e g W H h t R N j > < d 2 : K e y   z : R e f = " i 5 " / > < d 2 : V a l u e   z : I d = " i 5 2 0 " > < d 1 p 1 : U U I D > v q M 4 4 l 9 R B Y 6 T < / d 1 p 1 : U U I D > < d 1 p 1 : _ e l e m e n t s > < d 2 : a n y T y p e   z : I d = " i 5 2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5 1 8 " / > < d 1 p 1 : U U I D > n D V r u Z C i z 7 m F < / d 1 p 1 : U U I D > < d 1 p 1 : C o n t a i n e r   z : R e f = " i 5 1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 a W o w 9 H B c z a K f ? A u v e r g n e R h o n e A l p e s ! R 1 6 2 C 1 / k Q Y W Y 5 0 A Z 5 n 8 ? A u v e r g n e R h o n e A l p e s ! R 4 2 2 C 1 / 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1 1 " / > < d 1 p 1 : _ l a b e l s > < d 2 : K e y V a l u e O f s t r i n g a n y T y p e > < d 2 : K e y > L a b e l < / d 2 : K e y > < d 2 : V a l u e   z : I d = " i 5 2 2 "   i : t y p e = " d 1 p 1 : L a b e l " > < d 1 p 1 : P a r e n t   z : R e f = " i 5 1 8 " / > < d 1 p 1 : U U I D > x N D a e Q p 7 t i W 4 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 A c h a t   e t   L o g i s t i q u e 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5 2 3 "   i : t y p e = " d 1 p 1 : E l e m e n t s " > < d 1 p 1 : P a r e n t   z : R e f = " i 5 1 8 " / > < d 1 p 1 : U U I D > F L 2 b A t 9 p v b m 4 < / d 1 p 1 : U U I D > < d 1 p 1 : _ c o n t e x t C o l l e c t i o n s > < d 2 : K e y V a l u e O f a n y T y p e C o m p o n e n t C o l l e c t i o n O f a n y T y p e g W H h t R N j > < d 2 : K e y   z : R e f = " i 5 " / > < d 2 : V a l u e   z : I d = " i 5 2 4 " > < d 1 p 1 : U U I D > a 4 f m E F o Y C 2 f y < / d 1 p 1 : U U I D > < d 1 p 1 : _ e l e m e n t s > < d 2 : a n y T y p e   z : I d = " i 5 2 5 "   i : t y p e = " d 1 p 1 : E l e m e n t " > < d 1 p 1 : N a m e > _ A c h a t & a m p ; 3 2 ; e t & a m p ; 3 2 ; L o g i s t i q u e _ A c h a t < / d 1 p 1 : N a m e > < d 1 p 1 : O b j e c t T y p e > E l e m e n t < / d 1 p 1 : O b j e c t T y p e > < d 1 p 1 : P a r e n t   z : R e f = " i 5 1 8 " / > < d 1 p 1 : U U I D > D v C H j F 3 c 8 4 U G < / d 1 p 1 : U U I D > < d 1 p 1 : _ p r o p e r t i e s   z : I d = " i 5 2 6 "   i : t y p e = " d 1 p 1 : M D M P r o p e r t i e s " > < d 1 p 1 : P a r e n t   z : R e f = " i 5 2 5 " / > < d 1 p 1 : U U I D > Q w 2 Z e i u 6 V C A K < / d 1 p 1 : U U I D > < d 1 p 1 : _ c o n t e x t C o l l e c t i o n s > < d 2 : K e y V a l u e O f a n y T y p e C o m p o n e n t C o l l e c t i o n O f a n y T y p e g W H h t R N j > < d 2 : K e y   z : R e f = " i 5 " / > < d 2 : V a l u e   z : I d = " i 5 2 7 " > < d 1 p 1 : U U I D > u 7 s Z o a i P D x f l < / d 1 p 1 : U U I D > < d 1 p 1 : _ e l e m e n t s > < d 2 : a n y T y p e   z : I d = " i 5 2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5 2 5 " / > < d 1 p 1 : U U I D > h o 3 4 A z Z t j y m 8 < / d 1 p 1 : U U I D > < d 1 p 1 : C o n t a i n e r   z : R e f = " i 5 2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 a W o w 9 H B c z a K f ? A u v e r g n e R h o n e A l p e s ! R 1 6 3 C 1 / k Q Y W Y 5 0 A Z 5 n 8 ? A u v e r g n e R h o n e A l p e s ! R 4 2 3 C 1 / 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2 3 " / > < d 1 p 1 : _ l a b e l s > < d 2 : K e y V a l u e O f s t r i n g a n y T y p e > < d 2 : K e y > L a b e l < / d 2 : K e y > < d 2 : V a l u e   z : I d = " i 5 2 9 "   i : t y p e = " d 1 p 1 : L a b e l " > < d 1 p 1 : P a r e n t   z : R e f = " i 5 2 5 " / > < d 1 p 1 : U U I D > T 5 9 t E K G l l Y z Y 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 A c h a t 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5 3 0 "   i : t y p e = " d 1 p 1 : E l e m e n t s " > < d 1 p 1 : P a r e n t   z : R e f = " i 5 2 5 " / > < d 1 p 1 : U U I D > F Y M 5 u j Q 3 i h n 9 < / d 1 p 1 : U U I D > < d 1 p 1 : _ c o n t e x t C o l l e c t i o n s > < d 2 : K e y V a l u e O f a n y T y p e C o m p o n e n t C o l l e c t i o n O f a n y T y p e g W H h t R N j > < d 2 : K e y   z : R e f = " i 5 " / > < d 2 : V a l u e   z : I d = " i 5 3 1 " > < d 1 p 1 : U U I D > k 2 Z A y q o U 4 z 0 G < / d 1 p 1 : U U I D > < d 1 p 1 : _ e l e m e n t s > < d 2 : a n y T y p e   z : I d = " i 5 3 2 "   i : t y p e = " d 1 p 1 : E l e m e n t " > < d 1 p 1 : N a m e > _ A c h a t & a m p ; 3 2 ; e t & a m p ; 3 2 ; L o g i s t i q u e _ A c h a t _ R e s p o n s a b l e & a m p ; 3 2 ; d e s & a m p ; 3 2 ; a c h a t s < / d 1 p 1 : N a m e > < d 1 p 1 : O b j e c t T y p e > E l e m e n t < / d 1 p 1 : O b j e c t T y p e > < d 1 p 1 : P a r e n t   z : R e f = " i 5 2 5 " / > < d 1 p 1 : U U I D > Y s 6 L 0 k U g R Q w 1 < / d 1 p 1 : U U I D > < d 1 p 1 : _ p r o p e r t i e s   z : I d = " i 5 3 3 "   i : t y p e = " d 1 p 1 : M D M P r o p e r t i e s " > < d 1 p 1 : P a r e n t   z : R e f = " i 5 3 2 " / > < d 1 p 1 : U U I D > l H r n N v v u A J L T < / d 1 p 1 : U U I D > < d 1 p 1 : _ c o n t e x t C o l l e c t i o n s > < d 2 : K e y V a l u e O f a n y T y p e C o m p o n e n t C o l l e c t i o n O f a n y T y p e g W H h t R N j > < d 2 : K e y   z : R e f = " i 5 " / > < d 2 : V a l u e   z : I d = " i 5 3 4 " > < d 1 p 1 : U U I D > G 5 X G k 7 C 2 X o p a < / d 1 p 1 : U U I D > < d 1 p 1 : _ e l e m e n t s > < d 2 : a n y T y p e   z : I d = " i 5 3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5 3 2 " / > < d 1 p 1 : U U I D > V n m Q A P r b K d q B < / d 1 p 1 : U U I D > < d 1 p 1 : C o n t a i n e r   z : R e f = " i 5 3 3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 a W o w 9 H B c z a K f ? A u v e r g n e R h o n e A l p e s ! R 1 6 4 C 1 / k Q Y W Y 5 0 A Z 5 n 8 ? A u v e r g n e R h o n e A l p e s ! R 4 2 4 C 1 / 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3 0 " / > < d 1 p 1 : _ l a b e l s > < d 2 : K e y V a l u e O f s t r i n g a n y T y p e > < d 2 : K e y > L a b e l < / d 2 : K e y > < d 2 : V a l u e   z : I d = " i 5 3 6 "   i : t y p e = " d 1 p 1 : L a b e l " > < d 1 p 1 : P a r e n t   z : R e f = " i 5 3 2 " / > < d 1 p 1 : U U I D > t N 1 9 e F s c F j W 8 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 d e s   a c h a t s 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5 3 7 "   i : t y p e = " d 1 p 1 : E l e m e n t " > < d 1 p 1 : N a m e > _ A c h a t & a m p ; 3 2 ; e t & a m p ; 3 2 ; L o g i s t i q u e _ A c h a t _ A c h e t e u r < / d 1 p 1 : N a m e > < d 1 p 1 : O b j e c t T y p e > E l e m e n t < / d 1 p 1 : O b j e c t T y p e > < d 1 p 1 : P a r e n t   z : R e f = " i 5 2 5 " / > < d 1 p 1 : U U I D > Y C l D C s T t C j 2 i < / d 1 p 1 : U U I D > < d 1 p 1 : _ p r o p e r t i e s   z : I d = " i 5 3 8 "   i : t y p e = " d 1 p 1 : M D M P r o p e r t i e s " > < d 1 p 1 : P a r e n t   z : R e f = " i 5 3 7 " / > < d 1 p 1 : U U I D > U j 3 q 1 l j N 0 B 5 i < / d 1 p 1 : U U I D > < d 1 p 1 : _ c o n t e x t C o l l e c t i o n s > < d 2 : K e y V a l u e O f a n y T y p e C o m p o n e n t C o l l e c t i o n O f a n y T y p e g W H h t R N j > < d 2 : K e y   z : R e f = " i 5 " / > < d 2 : V a l u e   z : I d = " i 5 3 9 " > < d 1 p 1 : U U I D > z i Q T b M R W 8 T x j < / d 1 p 1 : U U I D > < d 1 p 1 : _ e l e m e n t s > < d 2 : a n y T y p e   z : I d = " i 5 4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5 3 7 " / > < d 1 p 1 : U U I D > i 6 u g 1 X z E 6 T W 3 < / d 1 p 1 : U U I D > < d 1 p 1 : C o n t a i n e r   z : R e f = " i 5 3 8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 a W o w 9 H B c z a K f ? A u v e r g n e R h o n e A l p e s ! R 1 6 5 C 1 / k Q Y W Y 5 0 A Z 5 n 8 ? A u v e r g n e R h o n e A l p e s ! R 4 2 5 C 1 / 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3 0 " / > < d 1 p 1 : _ l a b e l s > < d 2 : K e y V a l u e O f s t r i n g a n y T y p e > < d 2 : K e y > L a b e l < / d 2 : K e y > < d 2 : V a l u e   z : I d = " i 5 4 1 "   i : t y p e = " d 1 p 1 : L a b e l " > < d 1 p 1 : P a r e n t   z : R e f = " i 5 3 7 " / > < d 1 p 1 : U U I D > S 8 0 p V 6 X 0 w E i Z 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 A c h e t e u r 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5 4 2 "   i : t y p e = " d 1 p 1 : E l e m e n t " > < d 1 p 1 : N a m e > _ A c h a t & a m p ; 3 2 ; e t & a m p ; 3 2 ; L o g i s t i q u e _ A c h a t _ G e s t i o n n a i r e & a m p ; 3 2 ; d e s & a m p ; 3 2 ; m a r c h & a m p ; 2 3 3 ; s & a m p ; 3 2 ; p u b l i c s < / d 1 p 1 : N a m e > < d 1 p 1 : O b j e c t T y p e > E l e m e n t < / d 1 p 1 : O b j e c t T y p e > < d 1 p 1 : P a r e n t   z : R e f = " i 5 2 5 " / > < d 1 p 1 : U U I D > r d y q y a s U C R q x < / d 1 p 1 : U U I D > < d 1 p 1 : _ p r o p e r t i e s   z : I d = " i 5 4 3 "   i : t y p e = " d 1 p 1 : M D M P r o p e r t i e s " > < d 1 p 1 : P a r e n t   z : R e f = " i 5 4 2 " / > < d 1 p 1 : U U I D > y P R v 1 R H g d 3 z w < / d 1 p 1 : U U I D > < d 1 p 1 : _ c o n t e x t C o l l e c t i o n s > < d 2 : K e y V a l u e O f a n y T y p e C o m p o n e n t C o l l e c t i o n O f a n y T y p e g W H h t R N j > < d 2 : K e y   z : R e f = " i 5 " / > < d 2 : V a l u e   z : I d = " i 5 4 4 " > < d 1 p 1 : U U I D > F Q H M q A l U m b K L < / d 1 p 1 : U U I D > < d 1 p 1 : _ e l e m e n t s > < d 2 : a n y T y p e   z : I d = " i 5 4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5 4 2 " / > < d 1 p 1 : U U I D > h 1 d U y m o 3 M f e 7 < / d 1 p 1 : U U I D > < d 1 p 1 : C o n t a i n e r   z : R e f = " i 5 4 3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 a W o w 9 H B c z a K f ? A u v e r g n e R h o n e A l p e s ! R 1 6 6 C 1 / k Q Y W Y 5 0 A Z 5 n 8 ? A u v e r g n e R h o n e A l p e s ! R 4 2 6 C 1 / 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3 0 " / > < d 1 p 1 : _ l a b e l s > < d 2 : K e y V a l u e O f s t r i n g a n y T y p e > < d 2 : K e y > L a b e l < / d 2 : K e y > < d 2 : V a l u e   z : I d = " i 5 4 6 "   i : t y p e = " d 1 p 1 : L a b e l " > < d 1 p 1 : P a r e n t   z : R e f = " i 5 4 2 " / > < d 1 p 1 : U U I D > U m i i m c g Y Q 7 0 z 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 G e s t i o n n a i r e   d e s   m a r c h � s   p u b l i c s 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5 4 7 "   i : t y p e = " d 1 p 1 : E l e m e n t " > < d 1 p 1 : N a m e > _ A c h a t & a m p ; 3 2 ; e t & a m p ; 3 2 ; L o g i s t i q u e _ A c h a t _ R e s p o n s a b l e & a m p ; 3 2 ; d e s & a m p ; 3 2 ; m a r c h & a m p ; 2 3 3 ; s & a m p ; 3 2 ; p u b l i c s < / d 1 p 1 : N a m e > < d 1 p 1 : O b j e c t T y p e > E l e m e n t < / d 1 p 1 : O b j e c t T y p e > < d 1 p 1 : P a r e n t   z : R e f = " i 5 2 5 " / > < d 1 p 1 : U U I D > d 1 y 4 O 6 f f x x c V < / d 1 p 1 : U U I D > < d 1 p 1 : _ p r o p e r t i e s   z : I d = " i 5 4 8 "   i : t y p e = " d 1 p 1 : M D M P r o p e r t i e s " > < d 1 p 1 : P a r e n t   z : R e f = " i 5 4 7 " / > < d 1 p 1 : U U I D > u Y h q T 6 1 d u y G c < / d 1 p 1 : U U I D > < d 1 p 1 : _ c o n t e x t C o l l e c t i o n s > < d 2 : K e y V a l u e O f a n y T y p e C o m p o n e n t C o l l e c t i o n O f a n y T y p e g W H h t R N j > < d 2 : K e y   z : R e f = " i 5 " / > < d 2 : V a l u e   z : I d = " i 5 4 9 " > < d 1 p 1 : U U I D > M o Q 2 M 1 i K s 1 D q < / d 1 p 1 : U U I D > < d 1 p 1 : _ e l e m e n t s > < d 2 : a n y T y p e   z : I d = " i 5 5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5 4 7 " / > < d 1 p 1 : U U I D > V i m a t P i q x O 7 2 < / d 1 p 1 : U U I D > < d 1 p 1 : C o n t a i n e r   z : R e f = " i 5 4 8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 a W o w 9 H B c z a K f ? A u v e r g n e R h o n e A l p e s ! R 1 6 7 C 1 / k Q Y W Y 5 0 A Z 5 n 8 ? A u v e r g n e R h o n e A l p e s ! R 4 2 7 C 1 / 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3 0 " / > < d 1 p 1 : _ l a b e l s > < d 2 : K e y V a l u e O f s t r i n g a n y T y p e > < d 2 : K e y > L a b e l < / d 2 : K e y > < d 2 : V a l u e   z : I d = " i 5 5 1 "   i : t y p e = " d 1 p 1 : L a b e l " > < d 1 p 1 : P a r e n t   z : R e f = " i 5 4 7 " / > < d 1 p 1 : U U I D > K q F p 5 p Y 2 b I A e 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 d e s   m a r c h � s   p u b l i c s 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5 5 2 "   i : t y p e = " d 1 p 1 : E l e m e n t " > < d 1 p 1 : N a m e > _ A c h a t & a m p ; 3 2 ; e t & a m p ; 3 2 ; L o g i s t i q u e _ B l a n c h i s s e r i e & a m p ; 3 2 ; & a m p ; 4 5 ; & a m p ; 3 2 ; L i n g e < / d 1 p 1 : N a m e > < d 1 p 1 : O b j e c t T y p e > E l e m e n t < / d 1 p 1 : O b j e c t T y p e > < d 1 p 1 : P a r e n t   z : R e f = " i 5 1 8 " / > < d 1 p 1 : U U I D > T 3 S 0 R K F Z k o Z R < / d 1 p 1 : U U I D > < d 1 p 1 : _ p r o p e r t i e s   z : I d = " i 5 5 3 "   i : t y p e = " d 1 p 1 : M D M P r o p e r t i e s " > < d 1 p 1 : P a r e n t   z : R e f = " i 5 5 2 " / > < d 1 p 1 : U U I D > e 7 G 6 c 6 h h n h f y < / d 1 p 1 : U U I D > < d 1 p 1 : _ c o n t e x t C o l l e c t i o n s > < d 2 : K e y V a l u e O f a n y T y p e C o m p o n e n t C o l l e c t i o n O f a n y T y p e g W H h t R N j > < d 2 : K e y   z : R e f = " i 5 " / > < d 2 : V a l u e   z : I d = " i 5 5 4 " > < d 1 p 1 : U U I D > V k J I 8 Y k A C V C 2 < / d 1 p 1 : U U I D > < d 1 p 1 : _ e l e m e n t s > < d 2 : a n y T y p e   z : I d = " i 5 5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5 5 2 " / > < d 1 p 1 : U U I D > x O O r v e o A d i 5 S < / d 1 p 1 : U U I D > < d 1 p 1 : C o n t a i n e r   z : R e f = " i 5 5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 a W o w 9 H B c z a K f ? A u v e r g n e R h o n e A l p e s ! R 1 6 8 C 1 / k Q Y W Y 5 0 A Z 5 n 8 ? A u v e r g n e R h o n e A l p e s ! R 4 2 8 C 1 / 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2 3 " / > < d 1 p 1 : _ l a b e l s > < d 2 : K e y V a l u e O f s t r i n g a n y T y p e > < d 2 : K e y > L a b e l < / d 2 : K e y > < d 2 : V a l u e   z : I d = " i 5 5 6 "   i : t y p e = " d 1 p 1 : L a b e l " > < d 1 p 1 : P a r e n t   z : R e f = " i 5 5 2 " / > < d 1 p 1 : U U I D > c t 3 h y o G w I U A M 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 B l a n c h i s s e r i e   -   L i n g e 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5 5 7 "   i : t y p e = " d 1 p 1 : E l e m e n t s " > < d 1 p 1 : P a r e n t   z : R e f = " i 5 5 2 " / > < d 1 p 1 : U U I D > R d u f P b p B r Y e T < / d 1 p 1 : U U I D > < d 1 p 1 : _ c o n t e x t C o l l e c t i o n s > < d 2 : K e y V a l u e O f a n y T y p e C o m p o n e n t C o l l e c t i o n O f a n y T y p e g W H h t R N j > < d 2 : K e y   z : R e f = " i 5 " / > < d 2 : V a l u e   z : I d = " i 5 5 8 " > < d 1 p 1 : U U I D > R s j v 2 7 q B N F H N < / d 1 p 1 : U U I D > < d 1 p 1 : _ e l e m e n t s > < d 2 : a n y T y p e   z : I d = " i 5 5 9 "   i : t y p e = " d 1 p 1 : E l e m e n t " > < d 1 p 1 : N a m e > _ A c h a t & a m p ; 3 2 ; e t & a m p ; 3 2 ; L o g i s t i q u e _ B l a n c h i s s e r i e & a m p ; 3 2 ; & a m p ; 4 5 ; & a m p ; 3 2 ; L i n g e _ R e s p o n s a b l e & a m p ; 3 2 ; b l a n c h i s s e r i e < / d 1 p 1 : N a m e > < d 1 p 1 : O b j e c t T y p e > E l e m e n t < / d 1 p 1 : O b j e c t T y p e > < d 1 p 1 : P a r e n t   z : R e f = " i 5 5 2 " / > < d 1 p 1 : U U I D > a 7 y u u 9 J O 5 O A N < / d 1 p 1 : U U I D > < d 1 p 1 : _ p r o p e r t i e s   z : I d = " i 5 6 0 "   i : t y p e = " d 1 p 1 : M D M P r o p e r t i e s " > < d 1 p 1 : P a r e n t   z : R e f = " i 5 5 9 " / > < d 1 p 1 : U U I D > J h I t u P i o J g 4 3 < / d 1 p 1 : U U I D > < d 1 p 1 : _ c o n t e x t C o l l e c t i o n s > < d 2 : K e y V a l u e O f a n y T y p e C o m p o n e n t C o l l e c t i o n O f a n y T y p e g W H h t R N j > < d 2 : K e y   z : R e f = " i 5 " / > < d 2 : V a l u e   z : I d = " i 5 6 1 " > < d 1 p 1 : U U I D > s E j 5 k J G s o 9 c 9 < / d 1 p 1 : U U I D > < d 1 p 1 : _ e l e m e n t s > < d 2 : a n y T y p e   z : I d = " i 5 6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5 5 9 " / > < d 1 p 1 : U U I D > K 1 e 8 f s j d y G 3 I < / d 1 p 1 : U U I D > < d 1 p 1 : C o n t a i n e r   z : R e f = " i 5 6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 a W o w 9 H B c z a K f ? A u v e r g n e R h o n e A l p e s ! R 1 6 9 C 1 / k Q Y W Y 5 0 A Z 5 n 8 ? A u v e r g n e R h o n e A l p e s ! R 4 2 9 C 1 / 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5 7 " / > < d 1 p 1 : _ l a b e l s > < d 2 : K e y V a l u e O f s t r i n g a n y T y p e > < d 2 : K e y > L a b e l < / d 2 : K e y > < d 2 : V a l u e   z : I d = " i 5 6 3 "   i : t y p e = " d 1 p 1 : L a b e l " > < d 1 p 1 : P a r e n t   z : R e f = " i 5 5 9 " / > < d 1 p 1 : U U I D > j 3 R d Y r W G s W C C 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 b l a n c h i s s e r i e 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5 6 4 "   i : t y p e = " d 1 p 1 : E l e m e n t " > < d 1 p 1 : N a m e > _ A c h a t & a m p ; 3 2 ; e t & a m p ; 3 2 ; L o g i s t i q u e _ B l a n c h i s s e r i e & a m p ; 3 2 ; & a m p ; 4 5 ; & a m p ; 3 2 ; L i n g e _ A g e n t & a m p ; 3 2 ; d e & a m p ; 3 2 ; b l a n c h i s s e r i e < / d 1 p 1 : N a m e > < d 1 p 1 : O b j e c t T y p e > E l e m e n t < / d 1 p 1 : O b j e c t T y p e > < d 1 p 1 : P a r e n t   z : R e f = " i 5 5 2 " / > < d 1 p 1 : U U I D > t 5 H 1 c i n K 9 X m U < / d 1 p 1 : U U I D > < d 1 p 1 : _ p r o p e r t i e s   z : I d = " i 5 6 5 "   i : t y p e = " d 1 p 1 : M D M P r o p e r t i e s " > < d 1 p 1 : P a r e n t   z : R e f = " i 5 6 4 " / > < d 1 p 1 : U U I D > J 9 N c t s E v Z P H 1 < / d 1 p 1 : U U I D > < d 1 p 1 : _ c o n t e x t C o l l e c t i o n s > < d 2 : K e y V a l u e O f a n y T y p e C o m p o n e n t C o l l e c t i o n O f a n y T y p e g W H h t R N j > < d 2 : K e y   z : R e f = " i 5 " / > < d 2 : V a l u e   z : I d = " i 5 6 6 " > < d 1 p 1 : U U I D > V L M i Q 2 J r Y 2 i B < / d 1 p 1 : U U I D > < d 1 p 1 : _ e l e m e n t s > < d 2 : a n y T y p e   z : I d = " i 5 6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5 6 4 " / > < d 1 p 1 : U U I D > E R z w I q m m t D Q 7 < / d 1 p 1 : U U I D > < d 1 p 1 : C o n t a i n e r   z : R e f = " i 5 6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 a W o w 9 H B c z a K f ? A u v e r g n e R h o n e A l p e s ! R 1 7 0 C 1 / k Q Y W Y 5 0 A Z 5 n 8 ? A u v e r g n e R h o n e A l p e s ! R 4 3 0 C 1 / 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5 7 " / > < d 1 p 1 : _ l a b e l s > < d 2 : K e y V a l u e O f s t r i n g a n y T y p e > < d 2 : K e y > L a b e l < / d 2 : K e y > < d 2 : V a l u e   z : I d = " i 5 6 8 "   i : t y p e = " d 1 p 1 : L a b e l " > < d 1 p 1 : P a r e n t   z : R e f = " i 5 6 4 " / > < d 1 p 1 : U U I D > B O P G W S A 0 Q J 1 E 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 d e   b l a n c h i s s e r i e 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5 6 9 "   i : t y p e = " d 1 p 1 : E l e m e n t " > < d 1 p 1 : N a m e > _ A c h a t & a m p ; 3 2 ; e t & a m p ; 3 2 ; L o g i s t i q u e _ B l a n c h i s s e r i e & a m p ; 3 2 ; & a m p ; 4 5 ; & a m p ; 3 2 ; L i n g e _ L i n g & a m p ; 2 3 2 ; r e & a m p ; 4 4 ; & a m p ; 3 2 ; c o u t u r i & a m p ; 2 3 2 ; r e < / d 1 p 1 : N a m e > < d 1 p 1 : O b j e c t T y p e > E l e m e n t < / d 1 p 1 : O b j e c t T y p e > < d 1 p 1 : P a r e n t   z : R e f = " i 5 5 2 " / > < d 1 p 1 : U U I D > L p B d W S P w G X r L < / d 1 p 1 : U U I D > < d 1 p 1 : _ p r o p e r t i e s   z : I d = " i 5 7 0 "   i : t y p e = " d 1 p 1 : M D M P r o p e r t i e s " > < d 1 p 1 : P a r e n t   z : R e f = " i 5 6 9 " / > < d 1 p 1 : U U I D > F O l j X 5 f C R k k D < / d 1 p 1 : U U I D > < d 1 p 1 : _ c o n t e x t C o l l e c t i o n s > < d 2 : K e y V a l u e O f a n y T y p e C o m p o n e n t C o l l e c t i o n O f a n y T y p e g W H h t R N j > < d 2 : K e y   z : R e f = " i 5 " / > < d 2 : V a l u e   z : I d = " i 5 7 1 " > < d 1 p 1 : U U I D > i h H m O U Q 1 I 7 h U < / d 1 p 1 : U U I D > < d 1 p 1 : _ e l e m e n t s > < d 2 : a n y T y p e   z : I d = " i 5 7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5 6 9 " / > < d 1 p 1 : U U I D > q k u r R p 1 P m 7 m a < / d 1 p 1 : U U I D > < d 1 p 1 : C o n t a i n e r   z : R e f = " i 5 7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 a W o w 9 H B c z a K f ? A u v e r g n e R h o n e A l p e s ! R 1 7 1 C 1 / k Q Y W Y 5 0 A Z 5 n 8 ? A u v e r g n e R h o n e A l p e s ! R 4 3 1 C 1 / 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5 7 " / > < d 1 p 1 : _ l a b e l s > < d 2 : K e y V a l u e O f s t r i n g a n y T y p e > < d 2 : K e y > L a b e l < / d 2 : K e y > < d 2 : V a l u e   z : I d = " i 5 7 3 "   i : t y p e = " d 1 p 1 : L a b e l " > < d 1 p 1 : P a r e n t   z : R e f = " i 5 6 9 " / > < d 1 p 1 : U U I D > s r V G m w 4 s l o r p 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 L i n g � r e ,   c o u t u r i � r e 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5 7 4 "   i : t y p e = " d 1 p 1 : E l e m e n t " > < d 1 p 1 : N a m e > _ A c h a t & a m p ; 3 2 ; e t & a m p ; 3 2 ; L o g i s t i q u e _ B l a n c h i s s e r i e & a m p ; 3 2 ; & a m p ; 4 5 ; & a m p ; 3 2 ; L i n g e _ E n c a d r a n t & a m p ; 3 2 ; d e & a m p ; 3 2 ; p r o d u c t i o n & a m p ; 3 2 ; b l a n c h i s s e r i e < / d 1 p 1 : N a m e > < d 1 p 1 : O b j e c t T y p e > E l e m e n t < / d 1 p 1 : O b j e c t T y p e > < d 1 p 1 : P a r e n t   z : R e f = " i 5 5 2 " / > < d 1 p 1 : U U I D > v k 8 9 u S V R H R b E < / d 1 p 1 : U U I D > < d 1 p 1 : _ p r o p e r t i e s   z : I d = " i 5 7 5 "   i : t y p e = " d 1 p 1 : M D M P r o p e r t i e s " > < d 1 p 1 : P a r e n t   z : R e f = " i 5 7 4 " / > < d 1 p 1 : U U I D > J k 2 w b d u n z L y 4 < / d 1 p 1 : U U I D > < d 1 p 1 : _ c o n t e x t C o l l e c t i o n s > < d 2 : K e y V a l u e O f a n y T y p e C o m p o n e n t C o l l e c t i o n O f a n y T y p e g W H h t R N j > < d 2 : K e y   z : R e f = " i 5 " / > < d 2 : V a l u e   z : I d = " i 5 7 6 " > < d 1 p 1 : U U I D > b t h x 1 t K 6 m 0 5 G < / d 1 p 1 : U U I D > < d 1 p 1 : _ e l e m e n t s > < d 2 : a n y T y p e   z : I d = " i 5 7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5 7 4 " / > < d 1 p 1 : U U I D > l q g a E N q h x y b J < / d 1 p 1 : U U I D > < d 1 p 1 : C o n t a i n e r   z : R e f = " i 5 7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 a W o w 9 H B c z a K f ? A u v e r g n e R h o n e A l p e s ! R 1 7 2 C 1 / k Q Y W Y 5 0 A Z 5 n 8 ? A u v e r g n e R h o n e A l p e s ! R 4 3 2 C 1 / 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5 7 " / > < d 1 p 1 : _ l a b e l s > < d 2 : K e y V a l u e O f s t r i n g a n y T y p e > < d 2 : K e y > L a b e l < / d 2 : K e y > < d 2 : V a l u e   z : I d = " i 5 7 8 "   i : t y p e = " d 1 p 1 : L a b e l " > < d 1 p 1 : P a r e n t   z : R e f = " i 5 7 4 " / > < d 1 p 1 : U U I D > R Q H 1 n Q M h I p C 7 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 d e   p r o d u c t i o n   b l a n c h i s s e r i e 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5 7 9 "   i : t y p e = " d 1 p 1 : E l e m e n t " > < d 1 p 1 : N a m e > _ A c h a t & a m p ; 3 2 ; e t & a m p ; 3 2 ; L o g i s t i q u e _ L o g i s t i q u e & a m p ; 3 2 ; g & a m p ; 2 3 3 ; n & a m p ; 2 3 3 ; r a l e < / d 1 p 1 : N a m e > < d 1 p 1 : O b j e c t T y p e > E l e m e n t < / d 1 p 1 : O b j e c t T y p e > < d 1 p 1 : P a r e n t   z : R e f = " i 5 1 8 " / > < d 1 p 1 : U U I D > X q R b 8 E 0 K d M U 4 < / d 1 p 1 : U U I D > < d 1 p 1 : _ p r o p e r t i e s   z : I d = " i 5 8 0 "   i : t y p e = " d 1 p 1 : M D M P r o p e r t i e s " > < d 1 p 1 : P a r e n t   z : R e f = " i 5 7 9 " / > < d 1 p 1 : U U I D > b Q D q c F f r m h e p < / d 1 p 1 : U U I D > < d 1 p 1 : _ c o n t e x t C o l l e c t i o n s > < d 2 : K e y V a l u e O f a n y T y p e C o m p o n e n t C o l l e c t i o n O f a n y T y p e g W H h t R N j > < d 2 : K e y   z : R e f = " i 5 " / > < d 2 : V a l u e   z : I d = " i 5 8 1 " > < d 1 p 1 : U U I D > b O p M E l m V G g 7 w < / d 1 p 1 : U U I D > < d 1 p 1 : _ e l e m e n t s > < d 2 : a n y T y p e   z : I d = " i 5 8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5 7 9 " / > < d 1 p 1 : U U I D > G y V 3 H i Y V m 3 E P < / d 1 p 1 : U U I D > < d 1 p 1 : C o n t a i n e r   z : R e f = " i 5 8 0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 a W o w 9 H B c z a K f ? A u v e r g n e R h o n e A l p e s ! R 1 7 3 C 1 / k Q Y W Y 5 0 A Z 5 n 8 ? A u v e r g n e R h o n e A l p e s ! R 4 3 3 C 1 / 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2 3 " / > < d 1 p 1 : _ l a b e l s > < d 2 : K e y V a l u e O f s t r i n g a n y T y p e > < d 2 : K e y > L a b e l < / d 2 : K e y > < d 2 : V a l u e   z : I d = " i 5 8 3 "   i : t y p e = " d 1 p 1 : L a b e l " > < d 1 p 1 : P a r e n t   z : R e f = " i 5 7 9 " / > < d 1 p 1 : U U I D > X t 8 h A v o g W m s p 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 L o g i s t i q u e   g � n � r a l e 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5 8 4 "   i : t y p e = " d 1 p 1 : E l e m e n t s " > < d 1 p 1 : P a r e n t   z : R e f = " i 5 7 9 " / > < d 1 p 1 : U U I D > x T i l f Q I t S Y U K < / d 1 p 1 : U U I D > < d 1 p 1 : _ c o n t e x t C o l l e c t i o n s > < d 2 : K e y V a l u e O f a n y T y p e C o m p o n e n t C o l l e c t i o n O f a n y T y p e g W H h t R N j > < d 2 : K e y   z : R e f = " i 5 " / > < d 2 : V a l u e   z : I d = " i 5 8 5 " > < d 1 p 1 : U U I D > L c Q M 3 o j 4 P T A x < / d 1 p 1 : U U I D > < d 1 p 1 : _ e l e m e n t s > < d 2 : a n y T y p e   z : I d = " i 5 8 6 "   i : t y p e = " d 1 p 1 : E l e m e n t " > < d 1 p 1 : N a m e > _ A c h a t & a m p ; 3 2 ; e t & a m p ; 3 2 ; L o g i s t i q u e _ L o g i s t i q u e & a m p ; 3 2 ; g & a m p ; 2 3 3 ; n & a m p ; 2 3 3 ; r a l e _ R e s p o n s a b l e & a m p ; 3 2 ; l o g i s t i q u e < / d 1 p 1 : N a m e > < d 1 p 1 : O b j e c t T y p e > E l e m e n t < / d 1 p 1 : O b j e c t T y p e > < d 1 p 1 : P a r e n t   z : R e f = " i 5 7 9 " / > < d 1 p 1 : U U I D > E c b w 9 W j A S S i p < / d 1 p 1 : U U I D > < d 1 p 1 : _ p r o p e r t i e s   z : I d = " i 5 8 7 "   i : t y p e = " d 1 p 1 : M D M P r o p e r t i e s " > < d 1 p 1 : P a r e n t   z : R e f = " i 5 8 6 " / > < d 1 p 1 : U U I D > D e w G P Y n q d z b k < / d 1 p 1 : U U I D > < d 1 p 1 : _ c o n t e x t C o l l e c t i o n s > < d 2 : K e y V a l u e O f a n y T y p e C o m p o n e n t C o l l e c t i o n O f a n y T y p e g W H h t R N j > < d 2 : K e y   z : R e f = " i 5 " / > < d 2 : V a l u e   z : I d = " i 5 8 8 " > < d 1 p 1 : U U I D > v G D P w u 2 M x 3 8 f < / d 1 p 1 : U U I D > < d 1 p 1 : _ e l e m e n t s > < d 2 : a n y T y p e   z : I d = " i 5 8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5 8 6 " / > < d 1 p 1 : U U I D > p y S G d C u s 8 J Y d < / d 1 p 1 : U U I D > < d 1 p 1 : C o n t a i n e r   z : R e f = " i 5 8 7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 a W o w 9 H B c z a K f ? A u v e r g n e R h o n e A l p e s ! R 1 7 4 C 1 / k Q Y W Y 5 0 A Z 5 n 8 ? A u v e r g n e R h o n e A l p e s ! R 4 3 4 C 1 / 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8 4 " / > < d 1 p 1 : _ l a b e l s > < d 2 : K e y V a l u e O f s t r i n g a n y T y p e > < d 2 : K e y > L a b e l < / d 2 : K e y > < d 2 : V a l u e   z : I d = " i 5 9 0 "   i : t y p e = " d 1 p 1 : L a b e l " > < d 1 p 1 : P a r e n t   z : R e f = " i 5 8 6 " / > < d 1 p 1 : U U I D > F n V P V D 6 5 3 m b S 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 l o g i s t i q u e 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5 9 1 "   i : t y p e = " d 1 p 1 : E l e m e n t " > < d 1 p 1 : N a m e > _ A c h a t & a m p ; 3 2 ; e t & a m p ; 3 2 ; L o g i s t i q u e _ L o g i s t i q u e & a m p ; 3 2 ; g & a m p ; 2 3 3 ; n & a m p ; 2 3 3 ; r a l e _ G e s t i o n n a i r e & a m p ; 3 2 ; d e & a m p ; 3 2 ; s t o c k s < / d 1 p 1 : N a m e > < d 1 p 1 : O b j e c t T y p e > E l e m e n t < / d 1 p 1 : O b j e c t T y p e > < d 1 p 1 : P a r e n t   z : R e f = " i 5 7 9 " / > < d 1 p 1 : U U I D > O a j Z 4 H M S L w U P < / d 1 p 1 : U U I D > < d 1 p 1 : _ p r o p e r t i e s   z : I d = " i 5 9 2 "   i : t y p e = " d 1 p 1 : M D M P r o p e r t i e s " > < d 1 p 1 : P a r e n t   z : R e f = " i 5 9 1 " / > < d 1 p 1 : U U I D > t k 6 u n N 6 A G H U Y < / d 1 p 1 : U U I D > < d 1 p 1 : _ c o n t e x t C o l l e c t i o n s > < d 2 : K e y V a l u e O f a n y T y p e C o m p o n e n t C o l l e c t i o n O f a n y T y p e g W H h t R N j > < d 2 : K e y   z : R e f = " i 5 " / > < d 2 : V a l u e   z : I d = " i 5 9 3 " > < d 1 p 1 : U U I D > v w M c L j h Z u z 9 T < / d 1 p 1 : U U I D > < d 1 p 1 : _ e l e m e n t s > < d 2 : a n y T y p e   z : I d = " i 5 9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5 9 1 " / > < d 1 p 1 : U U I D > x 1 e 0 6 S 7 C b b i g < / d 1 p 1 : U U I D > < d 1 p 1 : C o n t a i n e r   z : R e f = " i 5 9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 a W o w 9 H B c z a K f ? A u v e r g n e R h o n e A l p e s ! R 1 7 5 C 1 / k Q Y W Y 5 0 A Z 5 n 8 ? A u v e r g n e R h o n e A l p e s ! R 4 3 5 C 1 / 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8 4 " / > < d 1 p 1 : _ l a b e l s > < d 2 : K e y V a l u e O f s t r i n g a n y T y p e > < d 2 : K e y > L a b e l < / d 2 : K e y > < d 2 : V a l u e   z : I d = " i 5 9 5 "   i : t y p e = " d 1 p 1 : L a b e l " > < d 1 p 1 : P a r e n t   z : R e f = " i 5 9 1 " / > < d 1 p 1 : U U I D > I c R p r r U B e D G w 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 G e s t i o n n a i r e   d e   s t o c k s 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5 9 6 "   i : t y p e = " d 1 p 1 : E l e m e n t " > < d 1 p 1 : N a m e > _ A c h a t & a m p ; 3 2 ; e t & a m p ; 3 2 ; L o g i s t i q u e _ L o g i s t i q u e & a m p ; 3 2 ; g & a m p ; 2 3 3 ; n & a m p ; 2 3 3 ; r a l e _ A g e n t & a m p ; 3 2 ; d e & a m p ; 3 2 ; l o g i s t i q u e < / d 1 p 1 : N a m e > < d 1 p 1 : O b j e c t T y p e > E l e m e n t < / d 1 p 1 : O b j e c t T y p e > < d 1 p 1 : P a r e n t   z : R e f = " i 5 7 9 " / > < d 1 p 1 : U U I D > p 1 I e o 7 P C H 3 u 5 < / d 1 p 1 : U U I D > < d 1 p 1 : _ p r o p e r t i e s   z : I d = " i 5 9 7 "   i : t y p e = " d 1 p 1 : M D M P r o p e r t i e s " > < d 1 p 1 : P a r e n t   z : R e f = " i 5 9 6 " / > < d 1 p 1 : U U I D > X C g u Z e 5 K E W u h < / d 1 p 1 : U U I D > < d 1 p 1 : _ c o n t e x t C o l l e c t i o n s > < d 2 : K e y V a l u e O f a n y T y p e C o m p o n e n t C o l l e c t i o n O f a n y T y p e g W H h t R N j > < d 2 : K e y   z : R e f = " i 5 " / > < d 2 : V a l u e   z : I d = " i 5 9 8 " > < d 1 p 1 : U U I D > v b 3 0 6 Q s x N g f c < / d 1 p 1 : U U I D > < d 1 p 1 : _ e l e m e n t s > < d 2 : a n y T y p e   z : I d = " i 5 9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5 9 6 " / > < d 1 p 1 : U U I D > x Q f o b t p M w 8 X H < / d 1 p 1 : U U I D > < d 1 p 1 : C o n t a i n e r   z : R e f = " i 5 9 7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 a W o w 9 H B c z a K f ? A u v e r g n e R h o n e A l p e s ! R 1 7 6 C 1 / k Q Y W Y 5 0 A Z 5 n 8 ? A u v e r g n e R h o n e A l p e s ! R 4 3 6 C 1 / 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8 4 " / > < d 1 p 1 : _ l a b e l s > < d 2 : K e y V a l u e O f s t r i n g a n y T y p e > < d 2 : K e y > L a b e l < / d 2 : K e y > < d 2 : V a l u e   z : I d = " i 6 0 0 "   i : t y p e = " d 1 p 1 : L a b e l " > < d 1 p 1 : P a r e n t   z : R e f = " i 5 9 6 " / > < d 1 p 1 : U U I D > V D v w j 6 M D G i V F 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 d e   l o g i s t i q u e 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0 1 "   i : t y p e = " d 1 p 1 : E l e m e n t " > < d 1 p 1 : N a m e > _ A c h a t & a m p ; 3 2 ; e t & a m p ; 3 2 ; L o g i s t i q u e _ L o g i s t i q u e & a m p ; 3 2 ; g & a m p ; 2 3 3 ; n & a m p ; 2 3 3 ; r a l e _ E n c a d r a n t & a m p ; 3 2 ; l o g i s t i q u e < / d 1 p 1 : N a m e > < d 1 p 1 : O b j e c t T y p e > E l e m e n t < / d 1 p 1 : O b j e c t T y p e > < d 1 p 1 : P a r e n t   z : R e f = " i 5 7 9 " / > < d 1 p 1 : U U I D > n N E u w e P D T O 1 H < / d 1 p 1 : U U I D > < d 1 p 1 : _ p r o p e r t i e s   z : I d = " i 6 0 2 "   i : t y p e = " d 1 p 1 : M D M P r o p e r t i e s " > < d 1 p 1 : P a r e n t   z : R e f = " i 6 0 1 " / > < d 1 p 1 : U U I D > g z W N G b k r b 5 v d < / d 1 p 1 : U U I D > < d 1 p 1 : _ c o n t e x t C o l l e c t i o n s > < d 2 : K e y V a l u e O f a n y T y p e C o m p o n e n t C o l l e c t i o n O f a n y T y p e g W H h t R N j > < d 2 : K e y   z : R e f = " i 5 " / > < d 2 : V a l u e   z : I d = " i 6 0 3 " > < d 1 p 1 : U U I D > n 4 W w d 4 D R R Y o 2 < / d 1 p 1 : U U I D > < d 1 p 1 : _ e l e m e n t s > < d 2 : a n y T y p e   z : I d = " i 6 0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6 0 1 " / > < d 1 p 1 : U U I D > c I p F 5 E t l s p t 1 < / d 1 p 1 : U U I D > < d 1 p 1 : C o n t a i n e r   z : R e f = " i 6 0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 a W o w 9 H B c z a K f ? A u v e r g n e R h o n e A l p e s ! R 1 7 7 C 1 / k Q Y W Y 5 0 A Z 5 n 8 ? A u v e r g n e R h o n e A l p e s ! R 4 3 7 C 1 / 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8 4 " / > < d 1 p 1 : _ l a b e l s > < d 2 : K e y V a l u e O f s t r i n g a n y T y p e > < d 2 : K e y > L a b e l < / d 2 : K e y > < d 2 : V a l u e   z : I d = " i 6 0 5 "   i : t y p e = " d 1 p 1 : L a b e l " > < d 1 p 1 : P a r e n t   z : R e f = " i 6 0 1 " / > < d 1 p 1 : U U I D > K 8 B u R c I t Z X k F 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 l o g i s t i q u e 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6 0 6 "   i : t y p e = " d 1 p 1 : E l e m e n t " > < d 1 p 1 : N a m e > _ A c h a t & a m p ; 3 2 ; e t & a m p ; 3 2 ; L o g i s t i q u e _ R e s t a u r a t i o n & a m p ; 3 2 ; & a m p ; 4 5 ; & a m p ; 3 2 ; H & a m p ; 2 4 4 ; t e l l e r i e < / d 1 p 1 : N a m e > < d 1 p 1 : O b j e c t T y p e > E l e m e n t < / d 1 p 1 : O b j e c t T y p e > < d 1 p 1 : P a r e n t   z : R e f = " i 5 1 8 " / > < d 1 p 1 : U U I D > K i 0 n M X S Q N i 8 W < / d 1 p 1 : U U I D > < d 1 p 1 : _ p r o p e r t i e s   z : I d = " i 6 0 7 "   i : t y p e = " d 1 p 1 : M D M P r o p e r t i e s " > < d 1 p 1 : P a r e n t   z : R e f = " i 6 0 6 " / > < d 1 p 1 : U U I D > p O R Z 1 f r s 3 2 0 s < / d 1 p 1 : U U I D > < d 1 p 1 : _ c o n t e x t C o l l e c t i o n s > < d 2 : K e y V a l u e O f a n y T y p e C o m p o n e n t C o l l e c t i o n O f a n y T y p e g W H h t R N j > < d 2 : K e y   z : R e f = " i 5 " / > < d 2 : V a l u e   z : I d = " i 6 0 8 " > < d 1 p 1 : U U I D > f 4 D E w 2 K n x V a 3 < / d 1 p 1 : U U I D > < d 1 p 1 : _ e l e m e n t s > < d 2 : a n y T y p e   z : I d = " i 6 0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6 0 6 " / > < d 1 p 1 : U U I D > L 3 H z 0 p z f g N j 8 < / d 1 p 1 : U U I D > < d 1 p 1 : C o n t a i n e r   z : R e f = " i 6 0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 a W o w 9 H B c z a K f ? A u v e r g n e R h o n e A l p e s ! R 1 7 8 C 1 / k Q Y W Y 5 0 A Z 5 n 8 ? A u v e r g n e R h o n e A l p e s ! R 4 3 8 C 1 / 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2 3 " / > < d 1 p 1 : _ l a b e l s > < d 2 : K e y V a l u e O f s t r i n g a n y T y p e > < d 2 : K e y > L a b e l < / d 2 : K e y > < d 2 : V a l u e   z : I d = " i 6 1 0 "   i : t y p e = " d 1 p 1 : L a b e l " > < d 1 p 1 : P a r e n t   z : R e f = " i 6 0 6 " / > < d 1 p 1 : U U I D > E b F 4 G X o A K S 8 i 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 R e s t a u r a t i o n   -   H � t e l l e r i e 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6 1 1 "   i : t y p e = " d 1 p 1 : E l e m e n t s " > < d 1 p 1 : P a r e n t   z : R e f = " i 6 0 6 " / > < d 1 p 1 : U U I D > p f w X N J w G M e k 4 < / d 1 p 1 : U U I D > < d 1 p 1 : _ c o n t e x t C o l l e c t i o n s > < d 2 : K e y V a l u e O f a n y T y p e C o m p o n e n t C o l l e c t i o n O f a n y T y p e g W H h t R N j > < d 2 : K e y   z : R e f = " i 5 " / > < d 2 : V a l u e   z : I d = " i 6 1 2 " > < d 1 p 1 : U U I D > t W P r x 2 B O l X S L < / d 1 p 1 : U U I D > < d 1 p 1 : _ e l e m e n t s > < d 2 : a n y T y p e   z : I d = " i 6 1 3 "   i : t y p e = " d 1 p 1 : E l e m e n t " > < d 1 p 1 : N a m e > _ A c h a t & a m p ; 3 2 ; e t & a m p ; 3 2 ; L o g i s t i q u e _ R e s t a u r a t i o n & a m p ; 3 2 ; & a m p ; 4 5 ; & a m p ; 3 2 ; H & a m p ; 2 4 4 ; t e l l e r i e _ E n c a d r a n t & a m p ; 3 2 ; p r o d u c t i o n & a m p ; 3 2 ; c u l i n a i r e & a m p ; 3 2 ; & a m p ; 4 7 ; & a m p ; 3 2 ; a l i m e n t a i r e < / d 1 p 1 : N a m e > < d 1 p 1 : O b j e c t T y p e > E l e m e n t < / d 1 p 1 : O b j e c t T y p e > < d 1 p 1 : P a r e n t   z : R e f = " i 6 0 6 " / > < d 1 p 1 : U U I D > Q k O S I W v c z X L 7 < / d 1 p 1 : U U I D > < d 1 p 1 : _ p r o p e r t i e s   z : I d = " i 6 1 4 "   i : t y p e = " d 1 p 1 : M D M P r o p e r t i e s " > < d 1 p 1 : P a r e n t   z : R e f = " i 6 1 3 " / > < d 1 p 1 : U U I D > z x L Q L 4 0 O Y y q p < / d 1 p 1 : U U I D > < d 1 p 1 : _ c o n t e x t C o l l e c t i o n s > < d 2 : K e y V a l u e O f a n y T y p e C o m p o n e n t C o l l e c t i o n O f a n y T y p e g W H h t R N j > < d 2 : K e y   z : R e f = " i 5 " / > < d 2 : V a l u e   z : I d = " i 6 1 5 " > < d 1 p 1 : U U I D > b 0 I n F V X b X m x g < / d 1 p 1 : U U I D > < d 1 p 1 : _ e l e m e n t s > < d 2 : a n y T y p e   z : I d = " i 6 1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6 1 3 " / > < d 1 p 1 : U U I D > y C 5 P 4 r P U J 4 5 h < / d 1 p 1 : U U I D > < d 1 p 1 : C o n t a i n e r   z : R e f = " i 6 1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 a W o w 9 H B c z a K f ? A u v e r g n e R h o n e A l p e s ! R 1 7 9 C 1 / k Q Y W Y 5 0 A Z 5 n 8 ? A u v e r g n e R h o n e A l p e s ! R 4 3 9 C 1 / 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1 1 " / > < d 1 p 1 : _ l a b e l s > < d 2 : K e y V a l u e O f s t r i n g a n y T y p e > < d 2 : K e y > L a b e l < / d 2 : K e y > < d 2 : V a l u e   z : I d = " i 6 1 7 "   i : t y p e = " d 1 p 1 : L a b e l " > < d 1 p 1 : P a r e n t   z : R e f = " i 6 1 3 " / > < d 1 p 1 : U U I D > W h X J c G K f K S U 4 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 p r o d u c t i o n   c u l i n a i r e   /   a l i m e n t a i r e 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1 8 "   i : t y p e = " d 1 p 1 : E l e m e n t " > < d 1 p 1 : N a m e > _ A c h a t & a m p ; 3 2 ; e t & a m p ; 3 2 ; L o g i s t i q u e _ R e s t a u r a t i o n & a m p ; 3 2 ; & a m p ; 4 5 ; & a m p ; 3 2 ; H & a m p ; 2 4 4 ; t e l l e r i e _ C u i s i n i e r < / d 1 p 1 : N a m e > < d 1 p 1 : O b j e c t T y p e > E l e m e n t < / d 1 p 1 : O b j e c t T y p e > < d 1 p 1 : P a r e n t   z : R e f = " i 6 0 6 " / > < d 1 p 1 : U U I D > A C p q H Q 1 o 1 s n n < / d 1 p 1 : U U I D > < d 1 p 1 : _ p r o p e r t i e s   z : I d = " i 6 1 9 "   i : t y p e = " d 1 p 1 : M D M P r o p e r t i e s " > < d 1 p 1 : P a r e n t   z : R e f = " i 6 1 8 " / > < d 1 p 1 : U U I D > O a Z P Y i h W u g r i < / d 1 p 1 : U U I D > < d 1 p 1 : _ c o n t e x t C o l l e c t i o n s > < d 2 : K e y V a l u e O f a n y T y p e C o m p o n e n t C o l l e c t i o n O f a n y T y p e g W H h t R N j > < d 2 : K e y   z : R e f = " i 5 " / > < d 2 : V a l u e   z : I d = " i 6 2 0 " > < d 1 p 1 : U U I D > x L F g M A s X 5 X J O < / d 1 p 1 : U U I D > < d 1 p 1 : _ e l e m e n t s > < d 2 : a n y T y p e   z : I d = " i 6 2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6 1 8 " / > < d 1 p 1 : U U I D > e a o 2 9 C t r S 6 a H < / d 1 p 1 : U U I D > < d 1 p 1 : C o n t a i n e r   z : R e f = " i 6 1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 a W o w 9 H B c z a K f ? A u v e r g n e R h o n e A l p e s ! R 1 8 0 C 1 / k Q Y W Y 5 0 A Z 5 n 8 ? A u v e r g n e R h o n e A l p e s ! R 4 4 0 C 1 / 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1 1 " / > < d 1 p 1 : _ l a b e l s > < d 2 : K e y V a l u e O f s t r i n g a n y T y p e > < d 2 : K e y > L a b e l < / d 2 : K e y > < d 2 : V a l u e   z : I d = " i 6 2 2 "   i : t y p e = " d 1 p 1 : L a b e l " > < d 1 p 1 : P a r e n t   z : R e f = " i 6 1 8 " / > < d 1 p 1 : U U I D > j r T H u J p P a T R X 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 C u i s i n i e r 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2 3 "   i : t y p e = " d 1 p 1 : E l e m e n t " > < d 1 p 1 : N a m e > _ A c h a t & a m p ; 3 2 ; e t & a m p ; 3 2 ; L o g i s t i q u e _ R e s t a u r a t i o n & a m p ; 3 2 ; & a m p ; 4 5 ; & a m p ; 3 2 ; H & a m p ; 2 4 4 ; t e l l e r i e _ A g e n t & a m p ; 3 2 ; d e & a m p ; 3 2 ; r e s t a u r a t i o n & a m p ; 3 2 ; e t & a m p ; 4 7 ; o u & a m p ; 3 2 ; d & a m p ; 3 9 ; h & a m p ; 2 4 4 ; t e l l e r i e < / d 1 p 1 : N a m e > < d 1 p 1 : O b j e c t T y p e > E l e m e n t < / d 1 p 1 : O b j e c t T y p e > < d 1 p 1 : P a r e n t   z : R e f = " i 6 0 6 " / > < d 1 p 1 : U U I D > w Q O X E P T K A w K i < / d 1 p 1 : U U I D > < d 1 p 1 : _ p r o p e r t i e s   z : I d = " i 6 2 4 "   i : t y p e = " d 1 p 1 : M D M P r o p e r t i e s " > < d 1 p 1 : P a r e n t   z : R e f = " i 6 2 3 " / > < d 1 p 1 : U U I D > z T F Y e f 1 u l Q e Z < / d 1 p 1 : U U I D > < d 1 p 1 : _ c o n t e x t C o l l e c t i o n s > < d 2 : K e y V a l u e O f a n y T y p e C o m p o n e n t C o l l e c t i o n O f a n y T y p e g W H h t R N j > < d 2 : K e y   z : R e f = " i 5 " / > < d 2 : V a l u e   z : I d = " i 6 2 5 " > < d 1 p 1 : U U I D > t l X B h J x F i G o P < / d 1 p 1 : U U I D > < d 1 p 1 : _ e l e m e n t s > < d 2 : a n y T y p e   z : I d = " i 6 2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6 2 3 " / > < d 1 p 1 : U U I D > e w 1 S 8 2 s y 2 h s e < / d 1 p 1 : U U I D > < d 1 p 1 : C o n t a i n e r   z : R e f = " i 6 2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 a W o w 9 H B c z a K f ? A u v e r g n e R h o n e A l p e s ! R 1 8 1 C 1 / k Q Y W Y 5 0 A Z 5 n 8 ? A u v e r g n e R h o n e A l p e s ! R 4 4 1 C 1 / 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1 1 " / > < d 1 p 1 : _ l a b e l s > < d 2 : K e y V a l u e O f s t r i n g a n y T y p e > < d 2 : K e y > L a b e l < / d 2 : K e y > < d 2 : V a l u e   z : I d = " i 6 2 7 "   i : t y p e = " d 1 p 1 : L a b e l " > < d 1 p 1 : P a r e n t   z : R e f = " i 6 2 3 " / > < d 1 p 1 : U U I D > o V T q D 9 N y Q F y 1 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 d e   r e s t a u r a t i o n   e t / o u   d ' h � t e l l e r i e 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2 8 "   i : t y p e = " d 1 p 1 : E l e m e n t " > < d 1 p 1 : N a m e > _ A c h a t & a m p ; 3 2 ; e t & a m p ; 3 2 ; L o g i s t i q u e _ R e s t a u r a t i o n & a m p ; 3 2 ; & a m p ; 4 5 ; & a m p ; 3 2 ; H & a m p ; 2 4 4 ; t e l l e r i e _ C o n s e i l l e r & a m p ; 3 2 ; h & a m p ; 2 4 4 ; t e l i e r < / d 1 p 1 : N a m e > < d 1 p 1 : O b j e c t T y p e > E l e m e n t < / d 1 p 1 : O b j e c t T y p e > < d 1 p 1 : P a r e n t   z : R e f = " i 6 0 6 " / > < d 1 p 1 : U U I D > u 2 h Q H 2 W g 2 4 y d < / d 1 p 1 : U U I D > < d 1 p 1 : _ p r o p e r t i e s   z : I d = " i 6 2 9 "   i : t y p e = " d 1 p 1 : M D M P r o p e r t i e s " > < d 1 p 1 : P a r e n t   z : R e f = " i 6 2 8 " / > < d 1 p 1 : U U I D > e k e J P 0 z D E z m j < / d 1 p 1 : U U I D > < d 1 p 1 : _ c o n t e x t C o l l e c t i o n s > < d 2 : K e y V a l u e O f a n y T y p e C o m p o n e n t C o l l e c t i o n O f a n y T y p e g W H h t R N j > < d 2 : K e y   z : R e f = " i 5 " / > < d 2 : V a l u e   z : I d = " i 6 3 0 " > < d 1 p 1 : U U I D > F n 6 L X c j u F n f x < / d 1 p 1 : U U I D > < d 1 p 1 : _ e l e m e n t s > < d 2 : a n y T y p e   z : I d = " i 6 3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6 2 8 " / > < d 1 p 1 : U U I D > m l I i d H u Q 1 8 J 8 < / d 1 p 1 : U U I D > < d 1 p 1 : C o n t a i n e r   z : R e f = " i 6 2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 a W o w 9 H B c z a K f ? A u v e r g n e R h o n e A l p e s ! R 1 8 2 C 1 / k Q Y W Y 5 0 A Z 5 n 8 ? A u v e r g n e R h o n e A l p e s ! R 4 4 2 C 1 / 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1 1 " / > < d 1 p 1 : _ l a b e l s > < d 2 : K e y V a l u e O f s t r i n g a n y T y p e > < d 2 : K e y > L a b e l < / d 2 : K e y > < d 2 : V a l u e   z : I d = " i 6 3 2 "   i : t y p e = " d 1 p 1 : L a b e l " > < d 1 p 1 : P a r e n t   z : R e f = " i 6 2 8 " / > < d 1 p 1 : U U I D > g h 8 r v I Y q 8 Y q x 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 C o n s e i l l e r   h � t e l i e r 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3 3 "   i : t y p e = " d 1 p 1 : E l e m e n t " > < d 1 p 1 : N a m e > _ A c h a t & a m p ; 3 2 ; e t & a m p ; 3 2 ; L o g i s t i q u e _ R e s t a u r a t i o n & a m p ; 3 2 ; & a m p ; 4 5 ; & a m p ; 3 2 ; H & a m p ; 2 4 4 ; t e l l e r i e _ M a & a m p ; 2 3 8 ; t r e & a m p ; 3 2 ; d e & a m p ; 3 2 ; m a i s o n < / d 1 p 1 : N a m e > < d 1 p 1 : O b j e c t T y p e > E l e m e n t < / d 1 p 1 : O b j e c t T y p e > < d 1 p 1 : P a r e n t   z : R e f = " i 6 0 6 " / > < d 1 p 1 : U U I D > J Y G E E D l y 4 Z k H < / d 1 p 1 : U U I D > < d 1 p 1 : _ p r o p e r t i e s   z : I d = " i 6 3 4 "   i : t y p e = " d 1 p 1 : M D M P r o p e r t i e s " > < d 1 p 1 : P a r e n t   z : R e f = " i 6 3 3 " / > < d 1 p 1 : U U I D > p N c 7 R M 3 e 9 d X x < / d 1 p 1 : U U I D > < d 1 p 1 : _ c o n t e x t C o l l e c t i o n s > < d 2 : K e y V a l u e O f a n y T y p e C o m p o n e n t C o l l e c t i o n O f a n y T y p e g W H h t R N j > < d 2 : K e y   z : R e f = " i 5 " / > < d 2 : V a l u e   z : I d = " i 6 3 5 " > < d 1 p 1 : U U I D > Y o t k t d o N M U M T < / d 1 p 1 : U U I D > < d 1 p 1 : _ e l e m e n t s > < d 2 : a n y T y p e   z : I d = " i 6 3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6 3 3 " / > < d 1 p 1 : U U I D > N q 5 Y 1 D n q 4 U J 2 < / d 1 p 1 : U U I D > < d 1 p 1 : C o n t a i n e r   z : R e f = " i 6 3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 a W o w 9 H B c z a K f ? A u v e r g n e R h o n e A l p e s ! R 1 8 3 C 1 / k Q Y W Y 5 0 A Z 5 n 8 ? A u v e r g n e R h o n e A l p e s ! R 4 4 3 C 1 / 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1 1 " / > < d 1 p 1 : _ l a b e l s > < d 2 : K e y V a l u e O f s t r i n g a n y T y p e > < d 2 : K e y > L a b e l < / d 2 : K e y > < d 2 : V a l u e   z : I d = " i 6 3 7 "   i : t y p e = " d 1 p 1 : L a b e l " > < d 1 p 1 : P a r e n t   z : R e f = " i 6 3 3 " / > < d 1 p 1 : U U I D > R f q B B r 2 V B A W Q 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 M a � t r e   d e   m a i s o n 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3 8 "   i : t y p e = " d 1 p 1 : E l e m e n t " > < d 1 p 1 : N a m e > _ A c h a t & a m p ; 3 2 ; e t & a m p ; 3 2 ; L o g i s t i q u e _ R e s t a u r a t i o n & a m p ; 3 2 ; & a m p ; 4 5 ; & a m p ; 3 2 ; H & a m p ; 2 4 4 ; t e l l e r i e _ R e s p o n s a b l e & a m p ; 3 2 ; r e s t a u r a t i o n < / d 1 p 1 : N a m e > < d 1 p 1 : O b j e c t T y p e > E l e m e n t < / d 1 p 1 : O b j e c t T y p e > < d 1 p 1 : P a r e n t   z : R e f = " i 6 0 6 " / > < d 1 p 1 : U U I D > u u 1 S E g 9 2 I 1 j Y < / d 1 p 1 : U U I D > < d 1 p 1 : _ p r o p e r t i e s   z : I d = " i 6 3 9 "   i : t y p e = " d 1 p 1 : M D M P r o p e r t i e s " > < d 1 p 1 : P a r e n t   z : R e f = " i 6 3 8 " / > < d 1 p 1 : U U I D > W E T w Q q 1 v C P B i < / d 1 p 1 : U U I D > < d 1 p 1 : _ c o n t e x t C o l l e c t i o n s > < d 2 : K e y V a l u e O f a n y T y p e C o m p o n e n t C o l l e c t i o n O f a n y T y p e g W H h t R N j > < d 2 : K e y   z : R e f = " i 5 " / > < d 2 : V a l u e   z : I d = " i 6 4 0 " > < d 1 p 1 : U U I D > t D A b A a 3 H l o 6 A < / d 1 p 1 : U U I D > < d 1 p 1 : _ e l e m e n t s > < d 2 : a n y T y p e   z : I d = " i 6 4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6 3 8 " / > < d 1 p 1 : U U I D > z X I r 7 U e t G E f x < / d 1 p 1 : U U I D > < d 1 p 1 : C o n t a i n e r   z : R e f = " i 6 3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 a W o w 9 H B c z a K f ? A u v e r g n e R h o n e A l p e s ! R 1 8 4 C 1 / k Q Y W Y 5 0 A Z 5 n 8 ? A u v e r g n e R h o n e A l p e s ! R 4 4 4 C 1 / 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1 1 " / > < d 1 p 1 : _ l a b e l s > < d 2 : K e y V a l u e O f s t r i n g a n y T y p e > < d 2 : K e y > L a b e l < / d 2 : K e y > < d 2 : V a l u e   z : I d = " i 6 4 2 "   i : t y p e = " d 1 p 1 : L a b e l " > < d 1 p 1 : P a r e n t   z : R e f = " i 6 3 8 " / > < d 1 p 1 : U U I D > f W J r V U L X H i a j 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 r e s t a u r a t i o n 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4 3 "   i : t y p e = " d 1 p 1 : E l e m e n t " > < d 1 p 1 : N a m e > _ A c h a t & a m p ; 3 2 ; e t & a m p ; 3 2 ; L o g i s t i q u e _ R e s t a u r a t i o n & a m p ; 3 2 ; & a m p ; 4 5 ; & a m p ; 3 2 ; H & a m p ; 2 4 4 ; t e l l e r i e _ R e s p o n s a b l e & a m p ; 3 2 ; h & a m p ; 2 4 4 ; t e l i e r < / d 1 p 1 : N a m e > < d 1 p 1 : O b j e c t T y p e > E l e m e n t < / d 1 p 1 : O b j e c t T y p e > < d 1 p 1 : P a r e n t   z : R e f = " i 6 0 6 " / > < d 1 p 1 : U U I D > U H 1 0 A 6 7 W V m z R < / d 1 p 1 : U U I D > < d 1 p 1 : _ p r o p e r t i e s   z : I d = " i 6 4 4 "   i : t y p e = " d 1 p 1 : M D M P r o p e r t i e s " > < d 1 p 1 : P a r e n t   z : R e f = " i 6 4 3 " / > < d 1 p 1 : U U I D > y x E y H s q G U 9 T 1 < / d 1 p 1 : U U I D > < d 1 p 1 : _ c o n t e x t C o l l e c t i o n s > < d 2 : K e y V a l u e O f a n y T y p e C o m p o n e n t C o l l e c t i o n O f a n y T y p e g W H h t R N j > < d 2 : K e y   z : R e f = " i 5 " / > < d 2 : V a l u e   z : I d = " i 6 4 5 " > < d 1 p 1 : U U I D > H P l C K A t G t e J l < / d 1 p 1 : U U I D > < d 1 p 1 : _ e l e m e n t s > < d 2 : a n y T y p e   z : I d = " i 6 4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6 4 3 " / > < d 1 p 1 : U U I D > J T H h m Z T p x l u 8 < / d 1 p 1 : U U I D > < d 1 p 1 : C o n t a i n e r   z : R e f = " i 6 4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 a W o w 9 H B c z a K f ? A u v e r g n e R h o n e A l p e s ! R 1 8 5 C 1 / k Q Y W Y 5 0 A Z 5 n 8 ? A u v e r g n e R h o n e A l p e s ! R 4 4 5 C 1 / 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1 1 " / > < d 1 p 1 : _ l a b e l s > < d 2 : K e y V a l u e O f s t r i n g a n y T y p e > < d 2 : K e y > L a b e l < / d 2 : K e y > < d 2 : V a l u e   z : I d = " i 6 4 7 "   i : t y p e = " d 1 p 1 : L a b e l " > < d 1 p 1 : P a r e n t   z : R e f = " i 6 4 3 " / > < d 1 p 1 : U U I D > c D G p r k q X j 2 X M 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 h � t e l i e r 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6 4 8 "   i : t y p e = " d 1 p 1 : E l e m e n t " > < d 1 p 1 : N a m e > G e s t i o n & a m p ; 3 2 ; d e & a m p ; 3 2 ; l & a m p ; 3 9 ; i n f o < / d 1 p 1 : N a m e > < d 1 p 1 : O b j e c t T y p e > E l e m e n t < / d 1 p 1 : O b j e c t T y p e > < d 1 p 1 : P a r e n t   z : R e f = " i 5 0 9 " / > < d 1 p 1 : U U I D > M o r 1 i 5 j i v Q g b < / d 1 p 1 : U U I D > < d 1 p 1 : _ p r o p e r t i e s   z : I d = " i 6 4 9 "   i : t y p e = " d 1 p 1 : M D M P r o p e r t i e s " > < d 1 p 1 : P a r e n t   z : R e f = " i 6 4 8 " / > < d 1 p 1 : U U I D > K v h h H Q V w B 1 Q Z < / d 1 p 1 : U U I D > < d 1 p 1 : _ c o n t e x t C o l l e c t i o n s > < d 2 : K e y V a l u e O f a n y T y p e C o m p o n e n t C o l l e c t i o n O f a n y T y p e g W H h t R N j > < d 2 : K e y   z : R e f = " i 5 " / > < d 2 : V a l u e   z : I d = " i 6 5 0 " > < d 1 p 1 : U U I D > W o 2 H N 7 4 X 1 r O R < / d 1 p 1 : U U I D > < d 1 p 1 : _ e l e m e n t s > < d 2 : a n y T y p e   z : I d = " i 6 5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6 4 8 " / > < d 1 p 1 : U U I D > k q j C n r 9 4 l h t 6 < / d 1 p 1 : U U I D > < d 1 p 1 : C o n t a i n e r   z : R e f = " i 6 4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 a W o w 9 H B c z a K f ? A u v e r g n e R h o n e A l p e s ! R 1 8 6 C 1 / k Q Y W Y 5 0 A Z 5 n 8 ? A u v e r g n e R h o n e A l p e s ! R 4 4 6 C 1 / 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1 1 " / > < d 1 p 1 : _ l a b e l s > < d 2 : K e y V a l u e O f s t r i n g a n y T y p e > < d 2 : K e y > L a b e l < / d 2 : K e y > < d 2 : V a l u e   z : I d = " i 6 5 2 "   i : t y p e = " d 1 p 1 : L a b e l " > < d 1 p 1 : P a r e n t   z : R e f = " i 6 4 8 " / > < d 1 p 1 : U U I D > Q 2 j y 4 l 0 5 y q i 7 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 G e s t i o n   d e   l ' i n f o 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6 5 3 "   i : t y p e = " d 1 p 1 : E l e m e n t s " > < d 1 p 1 : P a r e n t   z : R e f = " i 6 4 8 " / > < d 1 p 1 : U U I D > e I f 4 r o D i g m y g < / d 1 p 1 : U U I D > < d 1 p 1 : _ c o n t e x t C o l l e c t i o n s > < d 2 : K e y V a l u e O f a n y T y p e C o m p o n e n t C o l l e c t i o n O f a n y T y p e g W H h t R N j > < d 2 : K e y   z : R e f = " i 5 " / > < d 2 : V a l u e   z : I d = " i 6 5 4 " > < d 1 p 1 : U U I D > F h a P R C e b l J X Q < / d 1 p 1 : U U I D > < d 1 p 1 : _ e l e m e n t s > < d 2 : a n y T y p e   z : I d = " i 6 5 5 "   i : t y p e = " d 1 p 1 : E l e m e n t " > < d 1 p 1 : N a m e > _ G e s t i o n & a m p ; 3 2 ; d e & a m p ; 3 2 ; l & a m p ; 3 9 ; i n f o _ A c c u e i l & a m p ; 3 2 ; e t & a m p ; 3 2 ; o r i e n t a t i o n & a m p ; 3 2 ; d e s & a m p ; 3 2 ; p e r s o n n e s < / d 1 p 1 : N a m e > < d 1 p 1 : O b j e c t T y p e > E l e m e n t < / d 1 p 1 : O b j e c t T y p e > < d 1 p 1 : P a r e n t   z : R e f = " i 6 4 8 " / > < d 1 p 1 : U U I D > m t s 1 w K H f g Q z c < / d 1 p 1 : U U I D > < d 1 p 1 : _ p r o p e r t i e s   z : I d = " i 6 5 6 "   i : t y p e = " d 1 p 1 : M D M P r o p e r t i e s " > < d 1 p 1 : P a r e n t   z : R e f = " i 6 5 5 " / > < d 1 p 1 : U U I D > v J i O V e V 0 s B T G < / d 1 p 1 : U U I D > < d 1 p 1 : _ c o n t e x t C o l l e c t i o n s > < d 2 : K e y V a l u e O f a n y T y p e C o m p o n e n t C o l l e c t i o n O f a n y T y p e g W H h t R N j > < d 2 : K e y   z : R e f = " i 5 " / > < d 2 : V a l u e   z : I d = " i 6 5 7 " > < d 1 p 1 : U U I D > D T R t k Q J Y A N W u < / d 1 p 1 : U U I D > < d 1 p 1 : _ e l e m e n t s > < d 2 : a n y T y p e   z : I d = " i 6 5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6 5 5 " / > < d 1 p 1 : U U I D > L Y d s f J 8 j G I 3 E < / d 1 p 1 : U U I D > < d 1 p 1 : C o n t a i n e r   z : R e f = " i 6 5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 a W o w 9 H B c z a K f ? A u v e r g n e R h o n e A l p e s ! R 1 8 7 C 1 / k Q Y W Y 5 0 A Z 5 n 8 ? A u v e r g n e R h o n e A l p e s ! R 4 4 7 C 1 / 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5 3 " / > < d 1 p 1 : _ l a b e l s > < d 2 : K e y V a l u e O f s t r i n g a n y T y p e > < d 2 : K e y > L a b e l < / d 2 : K e y > < d 2 : V a l u e   z : I d = " i 6 5 9 "   i : t y p e = " d 1 p 1 : L a b e l " > < d 1 p 1 : P a r e n t   z : R e f = " i 6 5 5 " / > < d 1 p 1 : U U I D > z J J a a O a 1 s 8 j 8 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 A c c u e i l   e t   o r i e n t a t i o n   d e s   p e r s o n n e s 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6 6 0 "   i : t y p e = " d 1 p 1 : E l e m e n t s " > < d 1 p 1 : P a r e n t   z : R e f = " i 6 5 5 " / > < d 1 p 1 : U U I D > b p G y N x q j S S S 4 < / d 1 p 1 : U U I D > < d 1 p 1 : _ c o n t e x t C o l l e c t i o n s > < d 2 : K e y V a l u e O f a n y T y p e C o m p o n e n t C o l l e c t i o n O f a n y T y p e g W H h t R N j > < d 2 : K e y   z : R e f = " i 5 " / > < d 2 : V a l u e   z : I d = " i 6 6 1 " > < d 1 p 1 : U U I D > M b N z 7 d M 7 1 C X H < / d 1 p 1 : U U I D > < d 1 p 1 : _ e l e m e n t s > < d 2 : a n y T y p e   z : I d = " i 6 6 2 "   i : t y p e = " d 1 p 1 : E l e m e n t " > < d 1 p 1 : N a m e > _ G e s t i o n & a m p ; 3 2 ; d e & a m p ; 3 2 ; l & a m p ; 3 9 ; i n f o _ A c c u e i l & a m p ; 3 2 ; e t & a m p ; 3 2 ; o r i e n t a t i o n & a m p ; 3 2 ; d e s & a m p ; 3 2 ; p e r s o n n e s _ E n c a d r a n t & a m p ; 3 2 ; A c c u e i l & a m p ; 3 2 ; & a m p ; 4 5 ; & a m p ; 3 2 ; S t a n d a r d < / d 1 p 1 : N a m e > < d 1 p 1 : O b j e c t T y p e > E l e m e n t < / d 1 p 1 : O b j e c t T y p e > < d 1 p 1 : P a r e n t   z : R e f = " i 6 5 5 " / > < d 1 p 1 : U U I D > w s R c 0 K 8 r x z A 6 < / d 1 p 1 : U U I D > < d 1 p 1 : _ p r o p e r t i e s   z : I d = " i 6 6 3 "   i : t y p e = " d 1 p 1 : M D M P r o p e r t i e s " > < d 1 p 1 : P a r e n t   z : R e f = " i 6 6 2 " / > < d 1 p 1 : U U I D > H o 5 F D b s t N I Z f < / d 1 p 1 : U U I D > < d 1 p 1 : _ c o n t e x t C o l l e c t i o n s > < d 2 : K e y V a l u e O f a n y T y p e C o m p o n e n t C o l l e c t i o n O f a n y T y p e g W H h t R N j > < d 2 : K e y   z : R e f = " i 5 " / > < d 2 : V a l u e   z : I d = " i 6 6 4 " > < d 1 p 1 : U U I D > m b r Z 5 0 5 q 1 i q f < / d 1 p 1 : U U I D > < d 1 p 1 : _ e l e m e n t s > < d 2 : a n y T y p e   z : I d = " i 6 6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6 6 2 " / > < d 1 p 1 : U U I D > B E w M 6 E s w i H Y X < / d 1 p 1 : U U I D > < d 1 p 1 : C o n t a i n e r   z : R e f = " i 6 6 3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 a W o w 9 H B c z a K f ? A u v e r g n e R h o n e A l p e s ! R 1 8 8 C 1 / k Q Y W Y 5 0 A Z 5 n 8 ? A u v e r g n e R h o n e A l p e s ! R 4 4 8 C 1 / 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6 0 " / > < d 1 p 1 : _ l a b e l s > < d 2 : K e y V a l u e O f s t r i n g a n y T y p e > < d 2 : K e y > L a b e l < / d 2 : K e y > < d 2 : V a l u e   z : I d = " i 6 6 6 "   i : t y p e = " d 1 p 1 : L a b e l " > < d 1 p 1 : P a r e n t   z : R e f = " i 6 6 2 " / > < d 1 p 1 : U U I D > t h t 5 K M R a b Q x T 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 A c c u e i l   -   S t a n d a r d 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6 7 "   i : t y p e = " d 1 p 1 : E l e m e n t " > < d 1 p 1 : N a m e > _ G e s t i o n & a m p ; 3 2 ; d e & a m p ; 3 2 ; l & a m p ; 3 9 ; i n f o _ A c c u e i l & a m p ; 3 2 ; e t & a m p ; 3 2 ; o r i e n t a t i o n & a m p ; 3 2 ; d e s & a m p ; 3 2 ; p e r s o n n e s _ A g e n t & a m p ; 3 2 ; d & a m p ; 3 9 ; a c c u e i l < / d 1 p 1 : N a m e > < d 1 p 1 : O b j e c t T y p e > E l e m e n t < / d 1 p 1 : O b j e c t T y p e > < d 1 p 1 : P a r e n t   z : R e f = " i 6 5 5 " / > < d 1 p 1 : U U I D > X y H k o C k u I N M t < / d 1 p 1 : U U I D > < d 1 p 1 : _ p r o p e r t i e s   z : I d = " i 6 6 8 "   i : t y p e = " d 1 p 1 : M D M P r o p e r t i e s " > < d 1 p 1 : P a r e n t   z : R e f = " i 6 6 7 " / > < d 1 p 1 : U U I D > d H b c r y Z B u I 4 I < / d 1 p 1 : U U I D > < d 1 p 1 : _ c o n t e x t C o l l e c t i o n s > < d 2 : K e y V a l u e O f a n y T y p e C o m p o n e n t C o l l e c t i o n O f a n y T y p e g W H h t R N j > < d 2 : K e y   z : R e f = " i 5 " / > < d 2 : V a l u e   z : I d = " i 6 6 9 " > < d 1 p 1 : U U I D > N b T f Q k r N 5 X 2 9 < / d 1 p 1 : U U I D > < d 1 p 1 : _ e l e m e n t s > < d 2 : a n y T y p e   z : I d = " i 6 7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6 6 7 " / > < d 1 p 1 : U U I D > D k n B E P H n 0 r k T < / d 1 p 1 : U U I D > < d 1 p 1 : C o n t a i n e r   z : R e f = " i 6 6 8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 a W o w 9 H B c z a K f ? A u v e r g n e R h o n e A l p e s ! R 1 8 9 C 1 / k Q Y W Y 5 0 A Z 5 n 8 ? A u v e r g n e R h o n e A l p e s ! R 4 4 9 C 1 / 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6 0 " / > < d 1 p 1 : _ l a b e l s > < d 2 : K e y V a l u e O f s t r i n g a n y T y p e > < d 2 : K e y > L a b e l < / d 2 : K e y > < d 2 : V a l u e   z : I d = " i 6 7 1 "   i : t y p e = " d 1 p 1 : L a b e l " > < d 1 p 1 : P a r e n t   z : R e f = " i 6 6 7 " / > < d 1 p 1 : U U I D > l V C 1 7 6 X z 1 C q E 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 d ' a c c u e i l 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7 2 "   i : t y p e = " d 1 p 1 : E l e m e n t " > < d 1 p 1 : N a m e > _ G e s t i o n & a m p ; 3 2 ; d e & a m p ; 3 2 ; l & a m p ; 3 9 ; i n f o _ A c c u e i l & a m p ; 3 2 ; e t & a m p ; 3 2 ; o r i e n t a t i o n & a m p ; 3 2 ; d e s & a m p ; 3 2 ; p e r s o n n e s _ A s s i s t a n t & a m p ; 3 2 ; d e & a m p ; 3 2 ; r & a m p ; 2 3 3 ; g u l a t i o n & a m p ; 3 2 ; m & a m p ; 2 3 3 ; d i c a l e < / d 1 p 1 : N a m e > < d 1 p 1 : O b j e c t T y p e > E l e m e n t < / d 1 p 1 : O b j e c t T y p e > < d 1 p 1 : P a r e n t   z : R e f = " i 6 5 5 " / > < d 1 p 1 : U U I D > J f 5 P 4 4 Y l a 4 k h < / d 1 p 1 : U U I D > < d 1 p 1 : _ p r o p e r t i e s   z : I d = " i 6 7 3 "   i : t y p e = " d 1 p 1 : M D M P r o p e r t i e s " > < d 1 p 1 : P a r e n t   z : R e f = " i 6 7 2 " / > < d 1 p 1 : U U I D > k z Q W j X D v H y E g < / d 1 p 1 : U U I D > < d 1 p 1 : _ c o n t e x t C o l l e c t i o n s > < d 2 : K e y V a l u e O f a n y T y p e C o m p o n e n t C o l l e c t i o n O f a n y T y p e g W H h t R N j > < d 2 : K e y   z : R e f = " i 5 " / > < d 2 : V a l u e   z : I d = " i 6 7 4 " > < d 1 p 1 : U U I D > y 1 j I m A q m i x o 4 < / d 1 p 1 : U U I D > < d 1 p 1 : _ e l e m e n t s > < d 2 : a n y T y p e   z : I d = " i 6 7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6 7 2 " / > < d 1 p 1 : U U I D > I H N 7 1 O G E 9 v x M < / d 1 p 1 : U U I D > < d 1 p 1 : C o n t a i n e r   z : R e f = " i 6 7 3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 a W o w 9 H B c z a K f ? A u v e r g n e R h o n e A l p e s ! R 1 9 0 C 1 / k Q Y W Y 5 0 A Z 5 n 8 ? A u v e r g n e R h o n e A l p e s ! R 4 5 0 C 1 / 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6 0 " / > < d 1 p 1 : _ l a b e l s > < d 2 : K e y V a l u e O f s t r i n g a n y T y p e > < d 2 : K e y > L a b e l < / d 2 : K e y > < d 2 : V a l u e   z : I d = " i 6 7 6 "   i : t y p e = " d 1 p 1 : L a b e l " > < d 1 p 1 : P a r e n t   z : R e f = " i 6 7 2 " / > < d 1 p 1 : U U I D > h b T A 9 R j J A G Z N 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 A s s i s t a n t   d e   r � g u l a t i o n   m � d i c a l e 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6 7 7 "   i : t y p e = " d 1 p 1 : E l e m e n t " > < d 1 p 1 : N a m e > _ G e s t i o n & a m p ; 3 2 ; d e & a m p ; 3 2 ; l & a m p ; 3 9 ; i n f o _ A r c h i v a g e & a m p ; 3 2 ; e t & a m p ; 3 2 ; d o c u m e n t a t i o n < / d 1 p 1 : N a m e > < d 1 p 1 : O b j e c t T y p e > E l e m e n t < / d 1 p 1 : O b j e c t T y p e > < d 1 p 1 : P a r e n t   z : R e f = " i 6 4 8 " / > < d 1 p 1 : U U I D > B 6 A d 6 j o 1 X x D G < / d 1 p 1 : U U I D > < d 1 p 1 : _ p r o p e r t i e s   z : I d = " i 6 7 8 "   i : t y p e = " d 1 p 1 : M D M P r o p e r t i e s " > < d 1 p 1 : P a r e n t   z : R e f = " i 6 7 7 " / > < d 1 p 1 : U U I D > j H o M F 1 C r u k T 2 < / d 1 p 1 : U U I D > < d 1 p 1 : _ c o n t e x t C o l l e c t i o n s > < d 2 : K e y V a l u e O f a n y T y p e C o m p o n e n t C o l l e c t i o n O f a n y T y p e g W H h t R N j > < d 2 : K e y   z : R e f = " i 5 " / > < d 2 : V a l u e   z : I d = " i 6 7 9 " > < d 1 p 1 : U U I D > j u J W P 0 A V U 2 9 O < / d 1 p 1 : U U I D > < d 1 p 1 : _ e l e m e n t s > < d 2 : a n y T y p e   z : I d = " i 6 8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6 7 7 " / > < d 1 p 1 : U U I D > G q w W x z W E 0 b M k < / d 1 p 1 : U U I D > < d 1 p 1 : C o n t a i n e r   z : R e f = " i 6 7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 a W o w 9 H B c z a K f ? A u v e r g n e R h o n e A l p e s ! R 1 9 1 C 1 / k Q Y W Y 5 0 A Z 5 n 8 ? A u v e r g n e R h o n e A l p e s ! R 4 5 1 C 1 / 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5 3 " / > < d 1 p 1 : _ l a b e l s > < d 2 : K e y V a l u e O f s t r i n g a n y T y p e > < d 2 : K e y > L a b e l < / d 2 : K e y > < d 2 : V a l u e   z : I d = " i 6 8 1 "   i : t y p e = " d 1 p 1 : L a b e l " > < d 1 p 1 : P a r e n t   z : R e f = " i 6 7 7 " / > < d 1 p 1 : U U I D > z M p 9 J y i Y E G P b 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 A r c h i v a g e   e t   d o c u m e n t a t i o n 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6 8 2 "   i : t y p e = " d 1 p 1 : E l e m e n t s " > < d 1 p 1 : P a r e n t   z : R e f = " i 6 7 7 " / > < d 1 p 1 : U U I D > I F 2 3 s A h N G X G q < / d 1 p 1 : U U I D > < d 1 p 1 : _ c o n t e x t C o l l e c t i o n s > < d 2 : K e y V a l u e O f a n y T y p e C o m p o n e n t C o l l e c t i o n O f a n y T y p e g W H h t R N j > < d 2 : K e y   z : R e f = " i 5 " / > < d 2 : V a l u e   z : I d = " i 6 8 3 " > < d 1 p 1 : U U I D > T U I O V a 5 a 3 y S Z < / d 1 p 1 : U U I D > < d 1 p 1 : _ e l e m e n t s > < d 2 : a n y T y p e   z : I d = " i 6 8 4 "   i : t y p e = " d 1 p 1 : E l e m e n t " > < d 1 p 1 : N a m e > _ G e s t i o n & a m p ; 3 2 ; d e & a m p ; 3 2 ; l & a m p ; 3 9 ; i n f o _ A r c h i v a g e & a m p ; 3 2 ; e t & a m p ; 3 2 ; d o c u m e n t a t i o n _ E n c a d r a n t & a m p ; 3 2 ; a r c h i v e s < / d 1 p 1 : N a m e > < d 1 p 1 : O b j e c t T y p e > E l e m e n t < / d 1 p 1 : O b j e c t T y p e > < d 1 p 1 : P a r e n t   z : R e f = " i 6 7 7 " / > < d 1 p 1 : U U I D > i M I P G 4 G z H a F a < / d 1 p 1 : U U I D > < d 1 p 1 : _ p r o p e r t i e s   z : I d = " i 6 8 5 "   i : t y p e = " d 1 p 1 : M D M P r o p e r t i e s " > < d 1 p 1 : P a r e n t   z : R e f = " i 6 8 4 " / > < d 1 p 1 : U U I D > a A L p x C 2 G N N i T < / d 1 p 1 : U U I D > < d 1 p 1 : _ c o n t e x t C o l l e c t i o n s > < d 2 : K e y V a l u e O f a n y T y p e C o m p o n e n t C o l l e c t i o n O f a n y T y p e g W H h t R N j > < d 2 : K e y   z : R e f = " i 5 " / > < d 2 : V a l u e   z : I d = " i 6 8 6 " > < d 1 p 1 : U U I D > u L 2 h F w D u 8 T P H < / d 1 p 1 : U U I D > < d 1 p 1 : _ e l e m e n t s > < d 2 : a n y T y p e   z : I d = " i 6 8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6 8 4 " / > < d 1 p 1 : U U I D > N F 6 J F B q 9 p W Z 6 < / d 1 p 1 : U U I D > < d 1 p 1 : C o n t a i n e r   z : R e f = " i 6 8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 a W o w 9 H B c z a K f ? A u v e r g n e R h o n e A l p e s ! R 1 9 2 C 1 / k Q Y W Y 5 0 A Z 5 n 8 ? A u v e r g n e R h o n e A l p e s ! R 4 5 2 C 1 / 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8 2 " / > < d 1 p 1 : _ l a b e l s > < d 2 : K e y V a l u e O f s t r i n g a n y T y p e > < d 2 : K e y > L a b e l < / d 2 : K e y > < d 2 : V a l u e   z : I d = " i 6 8 8 "   i : t y p e = " d 1 p 1 : L a b e l " > < d 1 p 1 : P a r e n t   z : R e f = " i 6 8 4 " / > < d 1 p 1 : U U I D > j G 8 5 U Y d 7 P s H p 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 a r c h i v e s 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8 9 "   i : t y p e = " d 1 p 1 : E l e m e n t " > < d 1 p 1 : N a m e > _ G e s t i o n & a m p ; 3 2 ; d e & a m p ; 3 2 ; l & a m p ; 3 9 ; i n f o _ A r c h i v a g e & a m p ; 3 2 ; e t & a m p ; 3 2 ; d o c u m e n t a t i o n _ A r c h i v i s t e < / d 1 p 1 : N a m e > < d 1 p 1 : O b j e c t T y p e > E l e m e n t < / d 1 p 1 : O b j e c t T y p e > < d 1 p 1 : P a r e n t   z : R e f = " i 6 7 7 " / > < d 1 p 1 : U U I D > U p h U g l X d j p B I < / d 1 p 1 : U U I D > < d 1 p 1 : _ p r o p e r t i e s   z : I d = " i 6 9 0 "   i : t y p e = " d 1 p 1 : M D M P r o p e r t i e s " > < d 1 p 1 : P a r e n t   z : R e f = " i 6 8 9 " / > < d 1 p 1 : U U I D > H N V R q M M U Q 0 O y < / d 1 p 1 : U U I D > < d 1 p 1 : _ c o n t e x t C o l l e c t i o n s > < d 2 : K e y V a l u e O f a n y T y p e C o m p o n e n t C o l l e c t i o n O f a n y T y p e g W H h t R N j > < d 2 : K e y   z : R e f = " i 5 " / > < d 2 : V a l u e   z : I d = " i 6 9 1 " > < d 1 p 1 : U U I D > e K 5 A A e V l x b O 5 < / d 1 p 1 : U U I D > < d 1 p 1 : _ e l e m e n t s > < d 2 : a n y T y p e   z : I d = " i 6 9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6 8 9 " / > < d 1 p 1 : U U I D > I T R 7 f x o S E 1 D U < / d 1 p 1 : U U I D > < d 1 p 1 : C o n t a i n e r   z : R e f = " i 6 9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 a W o w 9 H B c z a K f ? A u v e r g n e R h o n e A l p e s ! R 1 9 3 C 1 / k Q Y W Y 5 0 A Z 5 n 8 ? A u v e r g n e R h o n e A l p e s ! R 4 5 3 C 1 / 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8 2 " / > < d 1 p 1 : _ l a b e l s > < d 2 : K e y V a l u e O f s t r i n g a n y T y p e > < d 2 : K e y > L a b e l < / d 2 : K e y > < d 2 : V a l u e   z : I d = " i 6 9 3 "   i : t y p e = " d 1 p 1 : L a b e l " > < d 1 p 1 : P a r e n t   z : R e f = " i 6 8 9 " / > < d 1 p 1 : U U I D > M t O X 5 x j m D y n K 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 A r c h i v i s t e 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9 4 "   i : t y p e = " d 1 p 1 : E l e m e n t " > < d 1 p 1 : N a m e > _ G e s t i o n & a m p ; 3 2 ; d e & a m p ; 3 2 ; l & a m p ; 3 9 ; i n f o _ A r c h i v a g e & a m p ; 3 2 ; e t & a m p ; 3 2 ; d o c u m e n t a t i o n _ D o c u m e n t a l i s t e < / d 1 p 1 : N a m e > < d 1 p 1 : O b j e c t T y p e > E l e m e n t < / d 1 p 1 : O b j e c t T y p e > < d 1 p 1 : P a r e n t   z : R e f = " i 6 7 7 " / > < d 1 p 1 : U U I D > L X 1 l u z K Z f a x w < / d 1 p 1 : U U I D > < d 1 p 1 : _ p r o p e r t i e s   z : I d = " i 6 9 5 "   i : t y p e = " d 1 p 1 : M D M P r o p e r t i e s " > < d 1 p 1 : P a r e n t   z : R e f = " i 6 9 4 " / > < d 1 p 1 : U U I D > J D 0 C d V W y R g r f < / d 1 p 1 : U U I D > < d 1 p 1 : _ c o n t e x t C o l l e c t i o n s > < d 2 : K e y V a l u e O f a n y T y p e C o m p o n e n t C o l l e c t i o n O f a n y T y p e g W H h t R N j > < d 2 : K e y   z : R e f = " i 5 " / > < d 2 : V a l u e   z : I d = " i 6 9 6 " > < d 1 p 1 : U U I D > z r N j s C o Q w 9 8 s < / d 1 p 1 : U U I D > < d 1 p 1 : _ e l e m e n t s > < d 2 : a n y T y p e   z : I d = " i 6 9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6 9 4 " / > < d 1 p 1 : U U I D > J Y c J 9 W 1 Z I 3 S I < / d 1 p 1 : U U I D > < d 1 p 1 : C o n t a i n e r   z : R e f = " i 6 9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 a W o w 9 H B c z a K f ? A u v e r g n e R h o n e A l p e s ! R 1 9 4 C 1 / k Q Y W Y 5 0 A Z 5 n 8 ? A u v e r g n e R h o n e A l p e s ! R 4 5 4 C 1 / 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8 2 " / > < d 1 p 1 : _ l a b e l s > < d 2 : K e y V a l u e O f s t r i n g a n y T y p e > < d 2 : K e y > L a b e l < / d 2 : K e y > < d 2 : V a l u e   z : I d = " i 6 9 8 "   i : t y p e = " d 1 p 1 : L a b e l " > < d 1 p 1 : P a r e n t   z : R e f = " i 6 9 4 " / > < d 1 p 1 : U U I D > f v 1 8 Q z a u g g G 6 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 D o c u m e n t a l i s t e 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9 9 "   i : t y p e = " d 1 p 1 : E l e m e n t " > < d 1 p 1 : N a m e > _ G e s t i o n & a m p ; 3 2 ; d e & a m p ; 3 2 ; l & a m p ; 3 9 ; i n f o _ A r c h i v a g e & a m p ; 3 2 ; e t & a m p ; 3 2 ; d o c u m e n t a t i o n _ E n c a d r a n t & a m p ; 3 2 ; d o c u m e n t a l i s t e < / d 1 p 1 : N a m e > < d 1 p 1 : O b j e c t T y p e > E l e m e n t < / d 1 p 1 : O b j e c t T y p e > < d 1 p 1 : P a r e n t   z : R e f = " i 6 7 7 " / > < d 1 p 1 : U U I D > F r R w P 9 W F E V 9 j < / d 1 p 1 : U U I D > < d 1 p 1 : _ p r o p e r t i e s   z : I d = " i 7 0 0 "   i : t y p e = " d 1 p 1 : M D M P r o p e r t i e s " > < d 1 p 1 : P a r e n t   z : R e f = " i 6 9 9 " / > < d 1 p 1 : U U I D > Q X h S t G D 8 1 L 1 C < / d 1 p 1 : U U I D > < d 1 p 1 : _ c o n t e x t C o l l e c t i o n s > < d 2 : K e y V a l u e O f a n y T y p e C o m p o n e n t C o l l e c t i o n O f a n y T y p e g W H h t R N j > < d 2 : K e y   z : R e f = " i 5 " / > < d 2 : V a l u e   z : I d = " i 7 0 1 " > < d 1 p 1 : U U I D > J c Z x 8 4 K i Z B s A < / d 1 p 1 : U U I D > < d 1 p 1 : _ e l e m e n t s > < d 2 : a n y T y p e   z : I d = " i 7 0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6 9 9 " / > < d 1 p 1 : U U I D > p Y j L d 9 r B p q k S < / d 1 p 1 : U U I D > < d 1 p 1 : C o n t a i n e r   z : R e f = " i 7 0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 a W o w 9 H B c z a K f ? A u v e r g n e R h o n e A l p e s ! R 1 9 5 C 1 / k Q Y W Y 5 0 A Z 5 n 8 ? A u v e r g n e R h o n e A l p e s ! R 4 5 5 C 1 / 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8 2 " / > < d 1 p 1 : _ l a b e l s > < d 2 : K e y V a l u e O f s t r i n g a n y T y p e > < d 2 : K e y > L a b e l < / d 2 : K e y > < d 2 : V a l u e   z : I d = " i 7 0 3 "   i : t y p e = " d 1 p 1 : L a b e l " > < d 1 p 1 : P a r e n t   z : R e f = " i 6 9 9 " / > < d 1 p 1 : U U I D > o 2 B w n 3 o 1 Y 1 h H 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 d o c u m e n t a l i s t e 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7 0 4 "   i : t y p e = " d 1 p 1 : E l e m e n t " > < d 1 p 1 : N a m e > _ G e s t i o n & a m p ; 3 2 ; d e & a m p ; 3 2 ; l & a m p ; 3 9 ; i n f o _ A r c h i v a g e & a m p ; 3 2 ; e t & a m p ; 3 2 ; d o c u m e n t a t i o n _ R e s p o n s a b l e & a m p ; 3 2 ; a r c h i v e s < / d 1 p 1 : N a m e > < d 1 p 1 : O b j e c t T y p e > E l e m e n t < / d 1 p 1 : O b j e c t T y p e > < d 1 p 1 : P a r e n t   z : R e f = " i 6 7 7 " / > < d 1 p 1 : U U I D > n E W S B e K k 9 9 k L < / d 1 p 1 : U U I D > < d 1 p 1 : _ p r o p e r t i e s   z : I d = " i 7 0 5 "   i : t y p e = " d 1 p 1 : M D M P r o p e r t i e s " > < d 1 p 1 : P a r e n t   z : R e f = " i 7 0 4 " / > < d 1 p 1 : U U I D > G M T q 7 R n O k C v K < / d 1 p 1 : U U I D > < d 1 p 1 : _ c o n t e x t C o l l e c t i o n s > < d 2 : K e y V a l u e O f a n y T y p e C o m p o n e n t C o l l e c t i o n O f a n y T y p e g W H h t R N j > < d 2 : K e y   z : R e f = " i 5 " / > < d 2 : V a l u e   z : I d = " i 7 0 6 " > < d 1 p 1 : U U I D > z T F I m E T X 1 8 6 0 < / d 1 p 1 : U U I D > < d 1 p 1 : _ e l e m e n t s > < d 2 : a n y T y p e   z : I d = " i 7 0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7 0 4 " / > < d 1 p 1 : U U I D > Y z b j g r h K K 3 t S < / d 1 p 1 : U U I D > < d 1 p 1 : C o n t a i n e r   z : R e f = " i 7 0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 a W o w 9 H B c z a K f ? A u v e r g n e R h o n e A l p e s ! R 1 9 6 C 1 / k Q Y W Y 5 0 A Z 5 n 8 ? A u v e r g n e R h o n e A l p e s ! R 4 5 6 C 1 / 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8 2 " / > < d 1 p 1 : _ l a b e l s > < d 2 : K e y V a l u e O f s t r i n g a n y T y p e > < d 2 : K e y > L a b e l < / d 2 : K e y > < d 2 : V a l u e   z : I d = " i 7 0 8 "   i : t y p e = " d 1 p 1 : L a b e l " > < d 1 p 1 : P a r e n t   z : R e f = " i 7 0 4 " / > < d 1 p 1 : U U I D > c 1 g 4 2 H A z y Y s m 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 a r c h i v e s 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7 0 9 "   i : t y p e = " d 1 p 1 : E l e m e n t " > < d 1 p 1 : N a m e > _ G e s t i o n & a m p ; 3 2 ; d e & a m p ; 3 2 ; l & a m p ; 3 9 ; i n f o _ A r c h i v a g e & a m p ; 3 2 ; e t & a m p ; 3 2 ; d o c u m e n t a t i o n _ B i b l i o t h & a m p ; 2 3 3 ; c a i r e < / d 1 p 1 : N a m e > < d 1 p 1 : O b j e c t T y p e > E l e m e n t < / d 1 p 1 : O b j e c t T y p e > < d 1 p 1 : P a r e n t   z : R e f = " i 6 7 7 " / > < d 1 p 1 : U U I D > c s i k e y U g I W 5 i < / d 1 p 1 : U U I D > < d 1 p 1 : _ p r o p e r t i e s   z : I d = " i 7 1 0 "   i : t y p e = " d 1 p 1 : M D M P r o p e r t i e s " > < d 1 p 1 : P a r e n t   z : R e f = " i 7 0 9 " / > < d 1 p 1 : U U I D > Z y F 0 H j C E g a u b < / d 1 p 1 : U U I D > < d 1 p 1 : _ c o n t e x t C o l l e c t i o n s > < d 2 : K e y V a l u e O f a n y T y p e C o m p o n e n t C o l l e c t i o n O f a n y T y p e g W H h t R N j > < d 2 : K e y   z : R e f = " i 5 " / > < d 2 : V a l u e   z : I d = " i 7 1 1 " > < d 1 p 1 : U U I D > E a A h W 0 7 P T S M W < / d 1 p 1 : U U I D > < d 1 p 1 : _ e l e m e n t s > < d 2 : a n y T y p e   z : I d = " i 7 1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7 0 9 " / > < d 1 p 1 : U U I D > W t g 0 w E P 7 h E Z s < / d 1 p 1 : U U I D > < d 1 p 1 : C o n t a i n e r   z : R e f = " i 7 1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 a W o w 9 H B c z a K f ? A u v e r g n e R h o n e A l p e s ! R 1 9 7 C 1 / k Q Y W Y 5 0 A Z 5 n 8 ? A u v e r g n e R h o n e A l p e s ! R 4 5 7 C 1 / 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8 2 " / > < d 1 p 1 : _ l a b e l s > < d 2 : K e y V a l u e O f s t r i n g a n y T y p e > < d 2 : K e y > L a b e l < / d 2 : K e y > < d 2 : V a l u e   z : I d = " i 7 1 3 "   i : t y p e = " d 1 p 1 : L a b e l " > < d 1 p 1 : P a r e n t   z : R e f = " i 7 0 9 " / > < d 1 p 1 : U U I D > b t 1 D o b s H 3 1 h n 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 B i b l i o t h � c a i r e 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7 1 4 "   i : t y p e = " d 1 p 1 : E l e m e n t " > < d 1 p 1 : N a m e > _ G e s t i o n & a m p ; 3 2 ; d e & a m p ; 3 2 ; l & a m p ; 3 9 ; i n f o _ G e s t i o n & a m p ; 3 2 ; m & a m p ; 2 3 3 ; d i c o & a m p ; 3 2 ; a d m i n i s t r a t i v e & a m p ; 3 2 ; e t & a m p ; 3 2 ; t r a i t e m e n t & a m p ; 3 2 ; d e & a m p ; 3 2 ; l & a m p ; 3 9 ; i n f o r m a t i o n & a m p ; 3 2 ; m & a m p ; 2 3 3 ; d i c a l e < / d 1 p 1 : N a m e > < d 1 p 1 : O b j e c t T y p e > E l e m e n t < / d 1 p 1 : O b j e c t T y p e > < d 1 p 1 : P a r e n t   z : R e f = " i 6 4 8 " / > < d 1 p 1 : U U I D > a K 8 C v g Y H 9 c 8 N < / d 1 p 1 : U U I D > < d 1 p 1 : _ p r o p e r t i e s   z : I d = " i 7 1 5 "   i : t y p e = " d 1 p 1 : M D M P r o p e r t i e s " > < d 1 p 1 : P a r e n t   z : R e f = " i 7 1 4 " / > < d 1 p 1 : U U I D > Q K B Q v O H w w j 8 i < / d 1 p 1 : U U I D > < d 1 p 1 : _ c o n t e x t C o l l e c t i o n s > < d 2 : K e y V a l u e O f a n y T y p e C o m p o n e n t C o l l e c t i o n O f a n y T y p e g W H h t R N j > < d 2 : K e y   z : R e f = " i 5 " / > < d 2 : V a l u e   z : I d = " i 7 1 6 " > < d 1 p 1 : U U I D > L 6 5 N j 7 M I I j N A < / d 1 p 1 : U U I D > < d 1 p 1 : _ e l e m e n t s > < d 2 : a n y T y p e   z : I d = " i 7 1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7 1 4 " / > < d 1 p 1 : U U I D > n h R f X Z p w x r H A < / d 1 p 1 : U U I D > < d 1 p 1 : C o n t a i n e r   z : R e f = " i 7 1 5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 a W o w 9 H B c z a K f ? A u v e r g n e R h o n e A l p e s ! R 1 9 8 C 1 / k Q Y W Y 5 0 A Z 5 n 8 ? A u v e r g n e R h o n e A l p e s ! R 4 5 8 C 1 / 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5 3 " / > < d 1 p 1 : _ l a b e l s > < d 2 : K e y V a l u e O f s t r i n g a n y T y p e > < d 2 : K e y > L a b e l < / d 2 : K e y > < d 2 : V a l u e   z : I d = " i 7 1 8 "   i : t y p e = " d 1 p 1 : L a b e l " > < d 1 p 1 : P a r e n t   z : R e f = " i 7 1 4 " / > < d 1 p 1 : U U I D > s 5 f x 4 F W 9 v S Z m 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 G e s t i o n   m � d i c o   a d m i n i s t r a t i v e   e t   t r a i t e m e n t   d e   l ' i n f o r m a t i o n   m � d i c a l e 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7 1 9 "   i : t y p e = " d 1 p 1 : E l e m e n t s " > < d 1 p 1 : P a r e n t   z : R e f = " i 7 1 4 " / > < d 1 p 1 : U U I D > C M S b L x 3 A B S C M < / d 1 p 1 : U U I D > < d 1 p 1 : _ c o n t e x t C o l l e c t i o n s > < d 2 : K e y V a l u e O f a n y T y p e C o m p o n e n t C o l l e c t i o n O f a n y T y p e g W H h t R N j > < d 2 : K e y   z : R e f = " i 5 " / > < d 2 : V a l u e   z : I d = " i 7 2 0 " > < d 1 p 1 : U U I D > n n Q y L Q a S 6 7 k 7 < / d 1 p 1 : U U I D > < d 1 p 1 : _ e l e m e n t s > < d 2 : a n y T y p e   z : I d = " i 7 2 1 "   i : t y p e = " d 1 p 1 : E l e m e n t " > < d 1 p 1 : N a m e > _ G e s t i o n & a m p ; 3 2 ; d e & a m p ; 3 2 ; l & a m p ; 3 9 ; i n f o _ G e s t i o n & a m p ; 3 2 ; m & a m p ; 2 3 3 ; d i c o & a m p ; 3 2 ; a d m i n i s t r a t i v e & a m p ; 3 2 ; e t & a m p ; 3 2 ; t r a i t e m e n t & a m p ; 3 2 ; d e & a m p ; 3 2 ; l & a m p ; 3 9 ; i n f o r m a t i o n & a m p ; 3 2 ; m & a m p ; 2 3 3 ; d i c a l e _ E n c a d r a n t & a m p ; 3 2 ; d e & a m p ; 3 2 ; d & a m p ; 2 3 3 ; p a r t e m e n t & a m p ; 3 2 ; d & a m p ; 8 2 1 7 ; i n f o r m a t i o n & a m p ; 3 2 ; m & a m p ; 2 3 3 ; d i c a l e < / d 1 p 1 : N a m e > < d 1 p 1 : O b j e c t T y p e > E l e m e n t < / d 1 p 1 : O b j e c t T y p e > < d 1 p 1 : P a r e n t   z : R e f = " i 7 1 4 " / > < d 1 p 1 : U U I D > I J a x F R e v 7 A f N < / d 1 p 1 : U U I D > < d 1 p 1 : _ p r o p e r t i e s   z : I d = " i 7 2 2 "   i : t y p e = " d 1 p 1 : M D M P r o p e r t i e s " > < d 1 p 1 : P a r e n t   z : R e f = " i 7 2 1 " / > < d 1 p 1 : U U I D > t C Z t M C I O r f E q < / d 1 p 1 : U U I D > < d 1 p 1 : _ c o n t e x t C o l l e c t i o n s > < d 2 : K e y V a l u e O f a n y T y p e C o m p o n e n t C o l l e c t i o n O f a n y T y p e g W H h t R N j > < d 2 : K e y   z : R e f = " i 5 " / > < d 2 : V a l u e   z : I d = " i 7 2 3 " > < d 1 p 1 : U U I D > Q m m C 5 r P o Q L Y B < / d 1 p 1 : U U I D > < d 1 p 1 : _ e l e m e n t s > < d 2 : a n y T y p e   z : I d = " i 7 2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7 2 1 " / > < d 1 p 1 : U U I D > c P U d 1 s y q j Y 9 G < / d 1 p 1 : U U I D > < d 1 p 1 : C o n t a i n e r   z : R e f = " i 7 2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 a W o w 9 H B c z a K f ? A u v e r g n e R h o n e A l p e s ! R 1 9 9 C 1 / k Q Y W Y 5 0 A Z 5 n 8 ? A u v e r g n e R h o n e A l p e s ! R 4 5 9 C 1 / 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1 9 " / > < d 1 p 1 : _ l a b e l s > < d 2 : K e y V a l u e O f s t r i n g a n y T y p e > < d 2 : K e y > L a b e l < / d 2 : K e y > < d 2 : V a l u e   z : I d = " i 7 2 5 "   i : t y p e = " d 1 p 1 : L a b e l " > < d 1 p 1 : P a r e n t   z : R e f = " i 7 2 1 " / > < d 1 p 1 : U U I D > y 1 q g N W D u I C 1 j 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 d e   d � p a r t e m e n t   d  i n f o r m a t i o n   m � d i c a l e 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7 2 6 "   i : t y p e = " d 1 p 1 : E l e m e n t " > < d 1 p 1 : N a m e > _ G e s t i o n & a m p ; 3 2 ; d e & a m p ; 3 2 ; l & a m p ; 3 9 ; i n f o _ G e s t i o n & a m p ; 3 2 ; m & a m p ; 2 3 3 ; d i c o & a m p ; 3 2 ; a d m i n i s t r a t i v e & a m p ; 3 2 ; e t & a m p ; 3 2 ; t r a i t e m e n t & a m p ; 3 2 ; d e & a m p ; 3 2 ; l & a m p ; 3 9 ; i n f o r m a t i o n & a m p ; 3 2 ; m & a m p ; 2 3 3 ; d i c a l e _ S e c r & a m p ; 2 3 3 ; t a i r e & a m p ; 3 2 ; m & a m p ; 2 3 3 ; d i c a l < / d 1 p 1 : N a m e > < d 1 p 1 : O b j e c t T y p e > E l e m e n t < / d 1 p 1 : O b j e c t T y p e > < d 1 p 1 : P a r e n t   z : R e f = " i 7 1 4 " / > < d 1 p 1 : U U I D > a W m 4 K H g e y A L l < / d 1 p 1 : U U I D > < d 1 p 1 : _ p r o p e r t i e s   z : I d = " i 7 2 7 "   i : t y p e = " d 1 p 1 : M D M P r o p e r t i e s " > < d 1 p 1 : P a r e n t   z : R e f = " i 7 2 6 " / > < d 1 p 1 : U U I D > v W 1 W G T c I L o M e < / d 1 p 1 : U U I D > < d 1 p 1 : _ c o n t e x t C o l l e c t i o n s > < d 2 : K e y V a l u e O f a n y T y p e C o m p o n e n t C o l l e c t i o n O f a n y T y p e g W H h t R N j > < d 2 : K e y   z : R e f = " i 5 " / > < d 2 : V a l u e   z : I d = " i 7 2 8 " > < d 1 p 1 : U U I D > o h y Z 3 Q 9 O d O X c < / d 1 p 1 : U U I D > < d 1 p 1 : _ e l e m e n t s > < d 2 : a n y T y p e   z : I d = " i 7 2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7 2 6 " / > < d 1 p 1 : U U I D > l J C u K o 4 9 7 d F V < / d 1 p 1 : U U I D > < d 1 p 1 : C o n t a i n e r   z : R e f = " i 7 2 7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 a W o w 9 H B c z a K f ? A u v e r g n e R h o n e A l p e s ! R 2 0 0 C 1 / k Q Y W Y 5 0 A Z 5 n 8 ? A u v e r g n e R h o n e A l p e s ! R 4 6 0 C 1 / 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1 9 " / > < d 1 p 1 : _ l a b e l s > < d 2 : K e y V a l u e O f s t r i n g a n y T y p e > < d 2 : K e y > L a b e l < / d 2 : K e y > < d 2 : V a l u e   z : I d = " i 7 3 0 "   i : t y p e = " d 1 p 1 : L a b e l " > < d 1 p 1 : P a r e n t   z : R e f = " i 7 2 6 " / > < d 1 p 1 : U U I D > D V e J p 4 N i D t t 1 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 S e c r � t a i r e   m � d i c a l 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7 3 1 "   i : t y p e = " d 1 p 1 : E l e m e n t " > < d 1 p 1 : N a m e > _ G e s t i o n & a m p ; 3 2 ; d e & a m p ; 3 2 ; l & a m p ; 3 9 ; i n f o _ G e s t i o n & a m p ; 3 2 ; m & a m p ; 2 3 3 ; d i c o & a m p ; 3 2 ; a d m i n i s t r a t i v e & a m p ; 3 2 ; e t & a m p ; 3 2 ; t r a i t e m e n t & a m p ; 3 2 ; d e & a m p ; 3 2 ; l & a m p ; 3 9 ; i n f o r m a t i o n & a m p ; 3 2 ; m & a m p ; 2 3 3 ; d i c a l e _ E n c a d r a n t & a m p ; 3 2 ; d e s & a m p ; 3 2 ; s e c r & a m p ; 2 3 3 ; t a r i a t s & a m p ; 3 2 ; m & a m p ; 2 3 3 ; d i c a u x < / d 1 p 1 : N a m e > < d 1 p 1 : O b j e c t T y p e > E l e m e n t < / d 1 p 1 : O b j e c t T y p e > < d 1 p 1 : P a r e n t   z : R e f = " i 7 1 4 " / > < d 1 p 1 : U U I D > b v z S E Y Z b J 9 W H < / d 1 p 1 : U U I D > < d 1 p 1 : _ p r o p e r t i e s   z : I d = " i 7 3 2 "   i : t y p e = " d 1 p 1 : M D M P r o p e r t i e s " > < d 1 p 1 : P a r e n t   z : R e f = " i 7 3 1 " / > < d 1 p 1 : U U I D > z H Q d D Z W G H 2 B X < / d 1 p 1 : U U I D > < d 1 p 1 : _ c o n t e x t C o l l e c t i o n s > < d 2 : K e y V a l u e O f a n y T y p e C o m p o n e n t C o l l e c t i o n O f a n y T y p e g W H h t R N j > < d 2 : K e y   z : R e f = " i 5 " / > < d 2 : V a l u e   z : I d = " i 7 3 3 " > < d 1 p 1 : U U I D > W 2 r 7 c C p p 4 g V C < / d 1 p 1 : U U I D > < d 1 p 1 : _ e l e m e n t s > < d 2 : a n y T y p e   z : I d = " i 7 3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7 3 1 " / > < d 1 p 1 : U U I D > R U 1 C H 3 K X E k i m < / d 1 p 1 : U U I D > < d 1 p 1 : C o n t a i n e r   z : R e f = " i 7 3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 a W o w 9 H B c z a K f ? A u v e r g n e R h o n e A l p e s ! R 2 0 1 C 1 / k Q Y W Y 5 0 A Z 5 n 8 ? A u v e r g n e R h o n e A l p e s ! R 4 6 1 C 1 / 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1 9 " / > < d 1 p 1 : _ l a b e l s > < d 2 : K e y V a l u e O f s t r i n g a n y T y p e > < d 2 : K e y > L a b e l < / d 2 : K e y > < d 2 : V a l u e   z : I d = " i 7 3 5 "   i : t y p e = " d 1 p 1 : L a b e l " > < d 1 p 1 : P a r e n t   z : R e f = " i 7 3 1 " / > < d 1 p 1 : U U I D > W r K E 0 6 T u x 4 n X 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 d e s   s e c r � t a r i a t s   m � d i c a u x 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7 3 6 "   i : t y p e = " d 1 p 1 : E l e m e n t " > < d 1 p 1 : N a m e > _ G e s t i o n & a m p ; 3 2 ; d e & a m p ; 3 2 ; l & a m p ; 3 9 ; i n f o _ G e s t i o n & a m p ; 3 2 ; m & a m p ; 2 3 3 ; d i c o & a m p ; 3 2 ; a d m i n i s t r a t i v e & a m p ; 3 2 ; e t & a m p ; 3 2 ; t r a i t e m e n t & a m p ; 3 2 ; d e & a m p ; 3 2 ; l & a m p ; 3 9 ; i n f o r m a t i o n & a m p ; 3 2 ; m & a m p ; 2 3 3 ; d i c a l e _ T e c h n i c i e n & a m p ; 3 2 ; d & a m p ; 3 9 ; i n f o r m a t i o n & a m p ; 3 2 ; m & a m p ; 2 3 3 ; d i c a l e < / d 1 p 1 : N a m e > < d 1 p 1 : O b j e c t T y p e > E l e m e n t < / d 1 p 1 : O b j e c t T y p e > < d 1 p 1 : P a r e n t   z : R e f = " i 7 1 4 " / > < d 1 p 1 : U U I D > w E Q D G w B k q y o 7 < / d 1 p 1 : U U I D > < d 1 p 1 : _ p r o p e r t i e s   z : I d = " i 7 3 7 "   i : t y p e = " d 1 p 1 : M D M P r o p e r t i e s " > < d 1 p 1 : P a r e n t   z : R e f = " i 7 3 6 " / > < d 1 p 1 : U U I D > f a H G I F 1 r 5 g f y < / d 1 p 1 : U U I D > < d 1 p 1 : _ c o n t e x t C o l l e c t i o n s > < d 2 : K e y V a l u e O f a n y T y p e C o m p o n e n t C o l l e c t i o n O f a n y T y p e g W H h t R N j > < d 2 : K e y   z : R e f = " i 5 " / > < d 2 : V a l u e   z : I d = " i 7 3 8 " > < d 1 p 1 : U U I D > o y 2 B f x p L U 3 7 o < / d 1 p 1 : U U I D > < d 1 p 1 : _ e l e m e n t s > < d 2 : a n y T y p e   z : I d = " i 7 3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7 3 6 " / > < d 1 p 1 : U U I D > V T 9 9 1 m D p g O l S < / d 1 p 1 : U U I D > < d 1 p 1 : C o n t a i n e r   z : R e f = " i 7 3 7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 a W o w 9 H B c z a K f ? A u v e r g n e R h o n e A l p e s ! R 2 0 2 C 1 / k Q Y W Y 5 0 A Z 5 n 8 ? A u v e r g n e R h o n e A l p e s ! R 4 6 2 C 1 / 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1 9 " / > < d 1 p 1 : _ l a b e l s > < d 2 : K e y V a l u e O f s t r i n g a n y T y p e > < d 2 : K e y > L a b e l < / d 2 : K e y > < d 2 : V a l u e   z : I d = " i 7 4 0 "   i : t y p e = " d 1 p 1 : L a b e l " > < d 1 p 1 : P a r e n t   z : R e f = " i 7 3 6 " / > < d 1 p 1 : U U I D > o m i I e w X h r 1 x v 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 T e c h n i c i e n   d ' i n f o r m a t i o n   m � d i c a l e 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7 4 1 "   i : t y p e = " d 1 p 1 : E l e m e n t " > < d 1 p 1 : N a m e > _ G e s t i o n & a m p ; 3 2 ; d e & a m p ; 3 2 ; l & a m p ; 3 9 ; i n f o _ G e s t i o n & a m p ; 3 2 ; m & a m p ; 2 3 3 ; d i c o & a m p ; 3 2 ; a d m i n i s t r a t i v e & a m p ; 3 2 ; e t & a m p ; 3 2 ; t r a i t e m e n t & a m p ; 3 2 ; d e & a m p ; 3 2 ; l & a m p ; 3 9 ; i n f o r m a t i o n & a m p ; 3 2 ; m & a m p ; 2 3 3 ; d i c a l e _ A n a l y s t e & a m p ; 3 2 ; d e s & a m p ; 3 2 ; d o n n & a m p ; 2 3 3 ; e s & a m p ; 3 2 ; d & a m p ; 3 9 ; a c t i v i t & a m p ; 2 3 3 ; s & a m p ; 3 2 ; h o s p i t a l i & a m p ; 2 3 2 ; r e s < / d 1 p 1 : N a m e > < d 1 p 1 : O b j e c t T y p e > E l e m e n t < / d 1 p 1 : O b j e c t T y p e > < d 1 p 1 : P a r e n t   z : R e f = " i 7 1 4 " / > < d 1 p 1 : U U I D > b M t O O U c Q G v W q < / d 1 p 1 : U U I D > < d 1 p 1 : _ p r o p e r t i e s   z : I d = " i 7 4 2 "   i : t y p e = " d 1 p 1 : M D M P r o p e r t i e s " > < d 1 p 1 : P a r e n t   z : R e f = " i 7 4 1 " / > < d 1 p 1 : U U I D > d J b 3 y 1 0 D h 3 I X < / d 1 p 1 : U U I D > < d 1 p 1 : _ c o n t e x t C o l l e c t i o n s > < d 2 : K e y V a l u e O f a n y T y p e C o m p o n e n t C o l l e c t i o n O f a n y T y p e g W H h t R N j > < d 2 : K e y   z : R e f = " i 5 " / > < d 2 : V a l u e   z : I d = " i 7 4 3 " > < d 1 p 1 : U U I D > Z I y R d y d U 2 u 0 x < / d 1 p 1 : U U I D > < d 1 p 1 : _ e l e m e n t s > < d 2 : a n y T y p e   z : I d = " i 7 4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7 4 1 " / > < d 1 p 1 : U U I D > i b R u 7 A 2 w v V v T < / d 1 p 1 : U U I D > < d 1 p 1 : C o n t a i n e r   z : R e f = " i 7 4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 a W o w 9 H B c z a K f ? A u v e r g n e R h o n e A l p e s ! R 2 0 3 C 1 / k Q Y W Y 5 0 A Z 5 n 8 ? A u v e r g n e R h o n e A l p e s ! R 4 6 3 C 1 / 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1 9 " / > < d 1 p 1 : _ l a b e l s > < d 2 : K e y V a l u e O f s t r i n g a n y T y p e > < d 2 : K e y > L a b e l < / d 2 : K e y > < d 2 : V a l u e   z : I d = " i 7 4 5 "   i : t y p e = " d 1 p 1 : L a b e l " > < d 1 p 1 : P a r e n t   z : R e f = " i 7 4 1 " / > < d 1 p 1 : U U I D > D b 7 9 b s h q 7 T F f 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 A n a l y s t e   d e s   d o n n � e s   d ' a c t i v i t � s   h o s p i t a l i � r e s 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7 4 6 "   i : t y p e = " d 1 p 1 : E l e m e n t " > < d 1 p 1 : N a m e > _ G e s t i o n & a m p ; 3 2 ; d e & a m p ; 3 2 ; l & a m p ; 3 9 ; i n f o _ G e s t i o n & a m p ; 3 2 ; m & a m p ; 2 3 3 ; d i c o & a m p ; 3 2 ; a d m i n i s t r a t i v e & a m p ; 3 2 ; e t & a m p ; 3 2 ; t r a i t e m e n t & a m p ; 3 2 ; d e & a m p ; 3 2 ; l & a m p ; 3 9 ; i n f o r m a t i o n & a m p ; 3 2 ; m & a m p ; 2 3 3 ; d i c a l e _ S t a t i s t i c i e n < / d 1 p 1 : N a m e > < d 1 p 1 : O b j e c t T y p e > E l e m e n t < / d 1 p 1 : O b j e c t T y p e > < d 1 p 1 : P a r e n t   z : R e f = " i 7 1 4 " / > < d 1 p 1 : U U I D > U X v U u b w J S k f T < / d 1 p 1 : U U I D > < d 1 p 1 : _ p r o p e r t i e s   z : I d = " i 7 4 7 "   i : t y p e = " d 1 p 1 : M D M P r o p e r t i e s " > < d 1 p 1 : P a r e n t   z : R e f = " i 7 4 6 " / > < d 1 p 1 : U U I D > q t 5 8 r 5 9 v I Y t o < / d 1 p 1 : U U I D > < d 1 p 1 : _ c o n t e x t C o l l e c t i o n s > < d 2 : K e y V a l u e O f a n y T y p e C o m p o n e n t C o l l e c t i o n O f a n y T y p e g W H h t R N j > < d 2 : K e y   z : R e f = " i 5 " / > < d 2 : V a l u e   z : I d = " i 7 4 8 " > < d 1 p 1 : U U I D > R P H 5 7 V 5 a X G F r < / d 1 p 1 : U U I D > < d 1 p 1 : _ e l e m e n t s > < d 2 : a n y T y p e   z : I d = " i 7 4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7 4 6 " / > < d 1 p 1 : U U I D > K M 2 o J K b n Q Z s U < / d 1 p 1 : U U I D > < d 1 p 1 : C o n t a i n e r   z : R e f = " i 7 4 7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 a W o w 9 H B c z a K f ? A u v e r g n e R h o n e A l p e s ! R 2 0 4 C 1 / k Q Y W Y 5 0 A Z 5 n 8 ? A u v e r g n e R h o n e A l p e s ! R 4 6 4 C 1 / 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1 9 " / > < d 1 p 1 : _ l a b e l s > < d 2 : K e y V a l u e O f s t r i n g a n y T y p e > < d 2 : K e y > L a b e l < / d 2 : K e y > < d 2 : V a l u e   z : I d = " i 7 5 0 "   i : t y p e = " d 1 p 1 : L a b e l " > < d 1 p 1 : P a r e n t   z : R e f = " i 7 4 6 " / > < d 1 p 1 : U U I D > C J k b 7 q f E 5 8 0 r 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 S t a t i s t i c i e n 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7 5 1 "   i : t y p e = " d 1 p 1 : E l e m e n t " > < d 1 p 1 : N a m e > I n g e n i e r i e & a m p ; 3 2 ; M a i n t & a m p ; 4 6 ; & a m p ; 3 2 ; T e c h & a m p ; 4 6 ; < / d 1 p 1 : N a m e > < d 1 p 1 : O b j e c t T y p e > E l e m e n t < / d 1 p 1 : O b j e c t T y p e > < d 1 p 1 : P a r e n t   z : R e f = " i 5 0 9 " / > < d 1 p 1 : U U I D > W o d c f H 7 q b 5 G s < / d 1 p 1 : U U I D > < d 1 p 1 : _ p r o p e r t i e s   z : I d = " i 7 5 2 "   i : t y p e = " d 1 p 1 : M D M P r o p e r t i e s " > < d 1 p 1 : P a r e n t   z : R e f = " i 7 5 1 " / > < d 1 p 1 : U U I D > C 1 k 1 F A s M 2 8 Z K < / d 1 p 1 : U U I D > < d 1 p 1 : _ c o n t e x t C o l l e c t i o n s > < d 2 : K e y V a l u e O f a n y T y p e C o m p o n e n t C o l l e c t i o n O f a n y T y p e g W H h t R N j > < d 2 : K e y   z : R e f = " i 5 " / > < d 2 : V a l u e   z : I d = " i 7 5 3 " > < d 1 p 1 : U U I D > b 9 t V i L K w E z s j < / d 1 p 1 : U U I D > < d 1 p 1 : _ e l e m e n t s > < d 2 : a n y T y p e   z : I d = " i 7 5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7 5 1 " / > < d 1 p 1 : U U I D > a D i M 8 f Y 3 Q A 5 G < / d 1 p 1 : U U I D > < d 1 p 1 : C o n t a i n e r   z : R e f = " i 7 5 2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 a W o w 9 H B c z a K f ? A u v e r g n e R h o n e A l p e s ! R 2 0 5 C 1 / k Q Y W Y 5 0 A Z 5 n 8 ? A u v e r g n e R h o n e A l p e s ! R 4 6 5 C 1 / 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1 1 " / > < d 1 p 1 : _ l a b e l s > < d 2 : K e y V a l u e O f s t r i n g a n y T y p e > < d 2 : K e y > L a b e l < / d 2 : K e y > < d 2 : V a l u e   z : I d = " i 7 5 5 "   i : t y p e = " d 1 p 1 : L a b e l " > < d 1 p 1 : P a r e n t   z : R e f = " i 7 5 1 " / > < d 1 p 1 : U U I D > u e 4 Q J a Q R G J F k 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 I n g e n i e r i e   M a i n t .   T e c h . 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7 5 6 "   i : t y p e = " d 1 p 1 : E l e m e n t s " > < d 1 p 1 : P a r e n t   z : R e f = " i 7 5 1 " / > < d 1 p 1 : U U I D > C V l 8 6 F Y 5 h y f T < / d 1 p 1 : U U I D > < d 1 p 1 : _ c o n t e x t C o l l e c t i o n s > < d 2 : K e y V a l u e O f a n y T y p e C o m p o n e n t C o l l e c t i o n O f a n y T y p e g W H h t R N j > < d 2 : K e y   z : R e f = " i 5 " / > < d 2 : V a l u e   z : I d = " i 7 5 7 " > < d 1 p 1 : U U I D > a h 0 h F T b 4 E v u K < / d 1 p 1 : U U I D > < d 1 p 1 : _ e l e m e n t s > < d 2 : a n y T y p e   z : I d = " i 7 5 8 "   i : t y p e = " d 1 p 1 : E l e m e n t " > < d 1 p 1 : N a m e > _ I n g e n i e r i e & a m p ; 3 2 ; M a i n t & a m p ; 4 6 ; & a m p ; 3 2 ; T e c h & a m p ; 4 6 ; _ E s p a c e s & a m p ; 3 2 ; v e r t s < / d 1 p 1 : N a m e > < d 1 p 1 : O b j e c t T y p e > E l e m e n t < / d 1 p 1 : O b j e c t T y p e > < d 1 p 1 : P a r e n t   z : R e f = " i 7 5 1 " / > < d 1 p 1 : U U I D > k 5 u 4 9 T g O J B V B < / d 1 p 1 : U U I D > < d 1 p 1 : _ p r o p e r t i e s   z : I d = " i 7 5 9 "   i : t y p e = " d 1 p 1 : M D M P r o p e r t i e s " > < d 1 p 1 : P a r e n t   z : R e f = " i 7 5 8 " / > < d 1 p 1 : U U I D > E E V j 1 N G E G t k V < / d 1 p 1 : U U I D > < d 1 p 1 : _ c o n t e x t C o l l e c t i o n s > < d 2 : K e y V a l u e O f a n y T y p e C o m p o n e n t C o l l e c t i o n O f a n y T y p e g W H h t R N j > < d 2 : K e y   z : R e f = " i 5 " / > < d 2 : V a l u e   z : I d = " i 7 6 0 " > < d 1 p 1 : U U I D > h v 1 W g l s D 9 J m G < / d 1 p 1 : U U I D > < d 1 p 1 : _ e l e m e n t s > < d 2 : a n y T y p e   z : I d = " i 7 6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7 5 8 " / > < d 1 p 1 : U U I D > f 6 A W p U 0 h k F p T < / d 1 p 1 : U U I D > < d 1 p 1 : C o n t a i n e r   z : R e f = " i 7 5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 a W o w 9 H B c z a K f ? A u v e r g n e R h o n e A l p e s ! R 2 0 6 C 1 / k Q Y W Y 5 0 A Z 5 n 8 ? A u v e r g n e R h o n e A l p e s ! R 4 6 6 C 1 / 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5 6 " / > < d 1 p 1 : _ l a b e l s > < d 2 : K e y V a l u e O f s t r i n g a n y T y p e > < d 2 : K e y > L a b e l < / d 2 : K e y > < d 2 : V a l u e   z : I d = " i 7 6 2 "   i : t y p e = " d 1 p 1 : L a b e l " > < d 1 p 1 : P a r e n t   z : R e f = " i 7 5 8 " / > < d 1 p 1 : U U I D > n d 4 6 f s 7 f L z E l 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 E s p a c e s   v e r t s 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7 6 3 "   i : t y p e = " d 1 p 1 : E l e m e n t s " > < d 1 p 1 : P a r e n t   z : R e f = " i 7 5 8 " / > < d 1 p 1 : U U I D > R o q v X x f v U Y f D < / d 1 p 1 : U U I D > < d 1 p 1 : _ c o n t e x t C o l l e c t i o n s > < d 2 : K e y V a l u e O f a n y T y p e C o m p o n e n t C o l l e c t i o n O f a n y T y p e g W H h t R N j > < d 2 : K e y   z : R e f = " i 5 " / > < d 2 : V a l u e   z : I d = " i 7 6 4 " > < d 1 p 1 : U U I D > X 5 4 G S a 7 C 3 j T u < / d 1 p 1 : U U I D > < d 1 p 1 : _ e l e m e n t s > < d 2 : a n y T y p e   z : I d = " i 7 6 5 "   i : t y p e = " d 1 p 1 : E l e m e n t " > < d 1 p 1 : N a m e > _ I n g e n i e r i e & a m p ; 3 2 ; M a i n t & a m p ; 4 6 ; & a m p ; 3 2 ; T e c h & a m p ; 4 6 ; _ E s p a c e s & a m p ; 3 2 ; v e r t s _ E n c a d r a n t & a m p ; 3 2 ; e s p a c e s & a m p ; 3 2 ; v e r t s < / d 1 p 1 : N a m e > < d 1 p 1 : O b j e c t T y p e > E l e m e n t < / d 1 p 1 : O b j e c t T y p e > < d 1 p 1 : P a r e n t   z : R e f = " i 7 5 8 " / > < d 1 p 1 : U U I D > r l 8 l G A l 6 d O 7 3 < / d 1 p 1 : U U I D > < d 1 p 1 : _ p r o p e r t i e s   z : I d = " i 7 6 6 "   i : t y p e = " d 1 p 1 : M D M P r o p e r t i e s " > < d 1 p 1 : P a r e n t   z : R e f = " i 7 6 5 " / > < d 1 p 1 : U U I D > A M J 0 y v o S r X 3 g < / d 1 p 1 : U U I D > < d 1 p 1 : _ c o n t e x t C o l l e c t i o n s > < d 2 : K e y V a l u e O f a n y T y p e C o m p o n e n t C o l l e c t i o n O f a n y T y p e g W H h t R N j > < d 2 : K e y   z : R e f = " i 5 " / > < d 2 : V a l u e   z : I d = " i 7 6 7 " > < d 1 p 1 : U U I D > M B v 3 A 5 P 5 N W Z p < / d 1 p 1 : U U I D > < d 1 p 1 : _ e l e m e n t s > < d 2 : a n y T y p e   z : I d = " i 7 6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7 6 5 " / > < d 1 p 1 : U U I D > g N E X s r n q r M j 9 < / d 1 p 1 : U U I D > < d 1 p 1 : C o n t a i n e r   z : R e f = " i 7 6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 a W o w 9 H B c z a K f ? A u v e r g n e R h o n e A l p e s ! R 2 0 7 C 1 / k Q Y W Y 5 0 A Z 5 n 8 ? A u v e r g n e R h o n e A l p e s ! R 4 6 7 C 1 / 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6 3 " / > < d 1 p 1 : _ l a b e l s > < d 2 : K e y V a l u e O f s t r i n g a n y T y p e > < d 2 : K e y > L a b e l < / d 2 : K e y > < d 2 : V a l u e   z : I d = " i 7 6 9 "   i : t y p e = " d 1 p 1 : L a b e l " > < d 1 p 1 : P a r e n t   z : R e f = " i 7 6 5 " / > < d 1 p 1 : U U I D > S P a j f t 0 N 8 A 3 j 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 e s p a c e s   v e r t s 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7 7 0 "   i : t y p e = " d 1 p 1 : E l e m e n t " > < d 1 p 1 : N a m e > _ I n g e n i e r i e & a m p ; 3 2 ; M a i n t & a m p ; 4 6 ; & a m p ; 3 2 ; T e c h & a m p ; 4 6 ; _ E s p a c e s & a m p ; 3 2 ; v e r t s _ A g e n t & a m p ; 3 2 ; d & a m p ; 3 9 ; e n t r e t i e n & a m p ; 3 2 ; d e s & a m p ; 3 2 ; e s p a c e s & a m p ; 3 2 ; v e r t s < / d 1 p 1 : N a m e > < d 1 p 1 : O b j e c t T y p e > E l e m e n t < / d 1 p 1 : O b j e c t T y p e > < d 1 p 1 : P a r e n t   z : R e f = " i 7 5 8 " / > < d 1 p 1 : U U I D > V X O 3 o N X 8 V 3 T d < / d 1 p 1 : U U I D > < d 1 p 1 : _ p r o p e r t i e s   z : I d = " i 7 7 1 "   i : t y p e = " d 1 p 1 : M D M P r o p e r t i e s " > < d 1 p 1 : P a r e n t   z : R e f = " i 7 7 0 " / > < d 1 p 1 : U U I D > Z k 4 s 2 4 N 5 K o N Y < / d 1 p 1 : U U I D > < d 1 p 1 : _ c o n t e x t C o l l e c t i o n s > < d 2 : K e y V a l u e O f a n y T y p e C o m p o n e n t C o l l e c t i o n O f a n y T y p e g W H h t R N j > < d 2 : K e y   z : R e f = " i 5 " / > < d 2 : V a l u e   z : I d = " i 7 7 2 " > < d 1 p 1 : U U I D > h Y O H E Q A O c j W Z < / d 1 p 1 : U U I D > < d 1 p 1 : _ e l e m e n t s > < d 2 : a n y T y p e   z : I d = " i 7 7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7 7 0 " / > < d 1 p 1 : U U I D > k V q W L e r F 2 y f L < / d 1 p 1 : U U I D > < d 1 p 1 : C o n t a i n e r   z : R e f = " i 7 7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 a W o w 9 H B c z a K f ? A u v e r g n e R h o n e A l p e s ! R 2 0 8 C 1 / k Q Y W Y 5 0 A Z 5 n 8 ? A u v e r g n e R h o n e A l p e s ! R 4 6 8 C 1 / 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6 3 " / > < d 1 p 1 : _ l a b e l s > < d 2 : K e y V a l u e O f s t r i n g a n y T y p e > < d 2 : K e y > L a b e l < / d 2 : K e y > < d 2 : V a l u e   z : I d = " i 7 7 4 "   i : t y p e = " d 1 p 1 : L a b e l " > < d 1 p 1 : P a r e n t   z : R e f = " i 7 7 0 " / > < d 1 p 1 : U U I D > j W R 9 8 b T t 3 l Z w 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 d ' e n t r e t i e n   d e s   e s p a c e s   v e r t s 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7 7 5 "   i : t y p e = " d 1 p 1 : E l e m e n t " > < d 1 p 1 : N a m e > _ I n g e n i e r i e & a m p ; 3 2 ; M a i n t & a m p ; 4 6 ; & a m p ; 3 2 ; T e c h & a m p ; 4 6 ; _ E x p l o i t a t i o n & a m p ; 4 4 ; & a m p ; 3 2 ; i n s t a l l a t i o n & a m p ; 3 2 ; & a m p ; 4 7 ; & a m p ; 3 2 ; m a i n t e n a n c e & a m p ; 3 2 ; & a m p ; 4 5 ; & a m p ; 3 2 ; m a t & a m p ; 2 3 3 ; r i e l s & a m p ; 3 2 ; e t & a m p ; 3 2 ; & a m p ; 2 3 3 ; q u i p e m e n t s & a m p ; 3 2 ; t h e r m i q u e s & a m p ; 3 2 ; e t & a m p ; 3 2 ; s a n i t a i r e s & a m p ; 3 2 ; & a m p ; 4 7 ; & a m p ; 3 2 ; f l u i d e s & a m p ; 3 2 ; m & a m p ; 2 3 3 ; d i c a u x < / d 1 p 1 : N a m e > < d 1 p 1 : O b j e c t T y p e > E l e m e n t < / d 1 p 1 : O b j e c t T y p e > < d 1 p 1 : P a r e n t   z : R e f = " i 7 5 1 " / > < d 1 p 1 : U U I D > Q H L i h j d D I 3 W l < / d 1 p 1 : U U I D > < d 1 p 1 : _ p r o p e r t i e s   z : I d = " i 7 7 6 "   i : t y p e = " d 1 p 1 : M D M P r o p e r t i e s " > < d 1 p 1 : P a r e n t   z : R e f = " i 7 7 5 " / > < d 1 p 1 : U U I D > q D g q e j 7 y G q U r < / d 1 p 1 : U U I D > < d 1 p 1 : _ c o n t e x t C o l l e c t i o n s > < d 2 : K e y V a l u e O f a n y T y p e C o m p o n e n t C o l l e c t i o n O f a n y T y p e g W H h t R N j > < d 2 : K e y   z : R e f = " i 5 " / > < d 2 : V a l u e   z : I d = " i 7 7 7 " > < d 1 p 1 : U U I D > p x H A X h s K Z r j H < / d 1 p 1 : U U I D > < d 1 p 1 : _ e l e m e n t s > < d 2 : a n y T y p e   z : I d = " i 7 7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7 7 5 " / > < d 1 p 1 : U U I D > Z a 0 4 O M h J s w 2 1 < / d 1 p 1 : U U I D > < d 1 p 1 : C o n t a i n e r   z : R e f = " i 7 7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 a W o w 9 H B c z a K f ? A u v e r g n e R h o n e A l p e s ! R 2 0 9 C 1 / k Q Y W Y 5 0 A Z 5 n 8 ? A u v e r g n e R h o n e A l p e s ! R 4 6 9 C 1 / 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5 6 " / > < d 1 p 1 : _ l a b e l s > < d 2 : K e y V a l u e O f s t r i n g a n y T y p e > < d 2 : K e y > L a b e l < / d 2 : K e y > < d 2 : V a l u e   z : I d = " i 7 7 9 "   i : t y p e = " d 1 p 1 : L a b e l " > < d 1 p 1 : P a r e n t   z : R e f = " i 7 7 5 " / > < d 1 p 1 : U U I D > D d r 3 F S R z 8 E J 8 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 E x p l o i t a t i o n ,   i n s t a l l a t i o n   /   m a i n t e n a n c e   -   m a t � r i e l s   e t   � q u i p e m e n t s   t h e r m i q u e s   e t   s a n i t a i r e s   /   f l u i d e s   m � d i c a u x 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7 8 0 "   i : t y p e = " d 1 p 1 : E l e m e n t s " > < d 1 p 1 : P a r e n t   z : R e f = " i 7 7 5 " / > < d 1 p 1 : U U I D > L 1 v r 6 H h 0 3 C y 7 < / d 1 p 1 : U U I D > < d 1 p 1 : _ c o n t e x t C o l l e c t i o n s > < d 2 : K e y V a l u e O f a n y T y p e C o m p o n e n t C o l l e c t i o n O f a n y T y p e g W H h t R N j > < d 2 : K e y   z : R e f = " i 5 " / > < d 2 : V a l u e   z : I d = " i 7 8 1 " > < d 1 p 1 : U U I D > f 1 V U E 9 1 Z I A F T < / d 1 p 1 : U U I D > < d 1 p 1 : _ e l e m e n t s > < d 2 : a n y T y p e   z : I d = " i 7 8 2 "   i : t y p e = " d 1 p 1 : E l e m e n t " > < d 1 p 1 : N a m e > _ I n g e n i e r i e & a m p ; 3 2 ; M a i n t & a m p ; 4 6 ; & a m p ; 3 2 ; T e c h & a m p ; 4 6 ; _ E x p l o i t a t i o n & a m p ; 4 4 ; & a m p ; 3 2 ; i n s t a l l a t i o n & a m p ; 3 2 ; & a m p ; 4 7 ; & a m p ; 3 2 ; m a i n t e n a n c e & a m p ; 3 2 ; & a m p ; 4 5 ; & a m p ; 3 2 ; m a t & a m p ; 2 3 3 ; r i e l s & a m p ; 3 2 ; e t & a m p ; 3 2 ; & a m p ; 2 3 3 ; q u i p e m e n t s & a m p ; 3 2 ; t h e r m i q u e s & a m p ; 3 2 ; e t & a m p ; 3 2 ; s a n i t a i r e s & a m p ; 3 2 ; & a m p ; 4 7 ; & a m p ; 3 2 ; f l u i d e s & a m p ; 3 2 ; m & a m p ; 2 3 3 ; d i c a u x _ E n c a d r a n t & a m p ; 3 2 ; i n s t a l l a t i o n s & a m p ; 3 2 ; e t & a m p ; 3 2 ; m a i n t e n a n c e & a m p ; 3 2 ; & a m p ; 2 3 3 ; q u i p e m e n t s & a m p ; 3 2 ; s a n i t a i r e s & a m p ; 4 4 ; & a m p ; 3 2 ; t h e r m i q u e s < / d 1 p 1 : N a m e > < d 1 p 1 : O b j e c t T y p e > E l e m e n t < / d 1 p 1 : O b j e c t T y p e > < d 1 p 1 : P a r e n t   z : R e f = " i 7 7 5 " / > < d 1 p 1 : U U I D > J Q b c X 9 k I f Y L D < / d 1 p 1 : U U I D > < d 1 p 1 : _ p r o p e r t i e s   z : I d = " i 7 8 3 "   i : t y p e = " d 1 p 1 : M D M P r o p e r t i e s " > < d 1 p 1 : P a r e n t   z : R e f = " i 7 8 2 " / > < d 1 p 1 : U U I D > W 6 Q 8 B D Y 6 2 4 Q 9 < / d 1 p 1 : U U I D > < d 1 p 1 : _ c o n t e x t C o l l e c t i o n s > < d 2 : K e y V a l u e O f a n y T y p e C o m p o n e n t C o l l e c t i o n O f a n y T y p e g W H h t R N j > < d 2 : K e y   z : R e f = " i 5 " / > < d 2 : V a l u e   z : I d = " i 7 8 4 " > < d 1 p 1 : U U I D > u K S V a r t M T l J D < / d 1 p 1 : U U I D > < d 1 p 1 : _ e l e m e n t s > < d 2 : a n y T y p e   z : I d = " i 7 8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7 8 2 " / > < d 1 p 1 : U U I D > T Q 0 M 2 L 2 4 x D 8 3 < / d 1 p 1 : U U I D > < d 1 p 1 : C o n t a i n e r   z : R e f = " i 7 8 3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 a W o w 9 H B c z a K f ? A u v e r g n e R h o n e A l p e s ! R 2 1 0 C 1 / k Q Y W Y 5 0 A Z 5 n 8 ? A u v e r g n e R h o n e A l p e s ! R 4 7 0 C 1 / 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8 0 " / > < d 1 p 1 : _ l a b e l s > < d 2 : K e y V a l u e O f s t r i n g a n y T y p e > < d 2 : K e y > L a b e l < / d 2 : K e y > < d 2 : V a l u e   z : I d = " i 7 8 6 "   i : t y p e = " d 1 p 1 : L a b e l " > < d 1 p 1 : P a r e n t   z : R e f = " i 7 8 2 " / > < d 1 p 1 : U U I D > n F x t M t X N p R l B 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 i n s t a l l a t i o n s   e t   m a i n t e n a n c e   � q u i p e m e n t s   s a n i t a i r e s ,   t h e r m i q u e s 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7 8 7 "   i : t y p e = " d 1 p 1 : E l e m e n t " > < d 1 p 1 : N a m e > _ I n g e n i e r i e & a m p ; 3 2 ; M a i n t & a m p ; 4 6 ; & a m p ; 3 2 ; T e c h & a m p ; 4 6 ; _ E x p l o i t a t i o n & a m p ; 4 4 ; & a m p ; 3 2 ; i n s t a l l a t i o n & a m p ; 3 2 ; & a m p ; 4 7 ; & a m p ; 3 2 ; m a i n t e n a n c e & a m p ; 3 2 ; & a m p ; 4 5 ; & a m p ; 3 2 ; m a t & a m p ; 2 3 3 ; r i e l s & a m p ; 3 2 ; e t & a m p ; 3 2 ; & a m p ; 2 3 3 ; q u i p e m e n t s & a m p ; 3 2 ; t h e r m i q u e s & a m p ; 3 2 ; e t & a m p ; 3 2 ; s a n i t a i r e s & a m p ; 3 2 ; & a m p ; 4 7 ; & a m p ; 3 2 ; f l u i d e s & a m p ; 3 2 ; m & a m p ; 2 3 3 ; d i c a u x _ M o n t e u r & a m p ; 3 2 ; e n & a m p ; 3 2 ; i n s t a l l a t i o n s & a m p ; 3 2 ; e t & a m p ; 3 2 ; m a i n t e n a n c e & a m p ; 3 2 ; d e s & a m p ; 3 2 ; i n s t a l l & a m p ; 4 6 ; & a m p ; 3 2 ; s a n i t a i r e s & a m p ; 3 2 ; e t & a m p ; 3 2 ; t h e r m i q u e s < / d 1 p 1 : N a m e > < d 1 p 1 : O b j e c t T y p e > E l e m e n t < / d 1 p 1 : O b j e c t T y p e > < d 1 p 1 : P a r e n t   z : R e f = " i 7 7 5 " / > < d 1 p 1 : U U I D > v A d R I x G 0 0 y z C < / d 1 p 1 : U U I D > < d 1 p 1 : _ p r o p e r t i e s   z : I d = " i 7 8 8 "   i : t y p e = " d 1 p 1 : M D M P r o p e r t i e s " > < d 1 p 1 : P a r e n t   z : R e f = " i 7 8 7 " / > < d 1 p 1 : U U I D > T 3 W Y V J H s a t C 5 < / d 1 p 1 : U U I D > < d 1 p 1 : _ c o n t e x t C o l l e c t i o n s > < d 2 : K e y V a l u e O f a n y T y p e C o m p o n e n t C o l l e c t i o n O f a n y T y p e g W H h t R N j > < d 2 : K e y   z : R e f = " i 5 " / > < d 2 : V a l u e   z : I d = " i 7 8 9 " > < d 1 p 1 : U U I D > k Z x e l 9 0 D m Y v H < / d 1 p 1 : U U I D > < d 1 p 1 : _ e l e m e n t s > < d 2 : a n y T y p e   z : I d = " i 7 9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7 8 7 " / > < d 1 p 1 : U U I D > Q L U d 8 A U b c P U J < / d 1 p 1 : U U I D > < d 1 p 1 : C o n t a i n e r   z : R e f = " i 7 8 8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 a W o w 9 H B c z a K f ? A u v e r g n e R h o n e A l p e s ! R 2 1 1 C 1 / k Q Y W Y 5 0 A Z 5 n 8 ? A u v e r g n e R h o n e A l p e s ! R 4 7 1 C 1 / 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8 0 " / > < d 1 p 1 : _ l a b e l s > < d 2 : K e y V a l u e O f s t r i n g a n y T y p e > < d 2 : K e y > L a b e l < / d 2 : K e y > < d 2 : V a l u e   z : I d = " i 7 9 1 "   i : t y p e = " d 1 p 1 : L a b e l " > < d 1 p 1 : P a r e n t   z : R e f = " i 7 8 7 " / > < d 1 p 1 : U U I D > L b E h f T O k b x v 0 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 M o n t e u r   e n   i n s t a l l a t i o n s   e t   m a i n t e n a n c e   d e s   i n s t a l l .   s a n i t a i r e s   e t   t h e r m i q u e s 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7 9 2 "   i : t y p e = " d 1 p 1 : E l e m e n t " > < d 1 p 1 : N a m e > _ I n g e n i e r i e & a m p ; 3 2 ; M a i n t & a m p ; 4 6 ; & a m p ; 3 2 ; T e c h & a m p ; 4 6 ; _ I n g & a m p ; 2 3 3 ; n i e r i e & a m p ; 3 2 ; e t & a m p ; 3 2 ; m a i n t e n a n c e & a m p ; 3 2 ; b i o m & a m p ; 2 3 3 ; d i c a l e < / d 1 p 1 : N a m e > < d 1 p 1 : O b j e c t T y p e > E l e m e n t < / d 1 p 1 : O b j e c t T y p e > < d 1 p 1 : P a r e n t   z : R e f = " i 7 5 1 " / > < d 1 p 1 : U U I D > z y e D Q t 8 f Z I 0 G < / d 1 p 1 : U U I D > < d 1 p 1 : _ p r o p e r t i e s   z : I d = " i 7 9 3 "   i : t y p e = " d 1 p 1 : M D M P r o p e r t i e s " > < d 1 p 1 : P a r e n t   z : R e f = " i 7 9 2 " / > < d 1 p 1 : U U I D > B 1 e v B V A u u U N m < / d 1 p 1 : U U I D > < d 1 p 1 : _ c o n t e x t C o l l e c t i o n s > < d 2 : K e y V a l u e O f a n y T y p e C o m p o n e n t C o l l e c t i o n O f a n y T y p e g W H h t R N j > < d 2 : K e y   z : R e f = " i 5 " / > < d 2 : V a l u e   z : I d = " i 7 9 4 " > < d 1 p 1 : U U I D > z j G x p X B 1 O L 6 K < / d 1 p 1 : U U I D > < d 1 p 1 : _ e l e m e n t s > < d 2 : a n y T y p e   z : I d = " i 7 9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7 9 2 " / > < d 1 p 1 : U U I D > u V j 1 h 1 y l r f Y g < / d 1 p 1 : U U I D > < d 1 p 1 : C o n t a i n e r   z : R e f = " i 7 9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 a W o w 9 H B c z a K f ? A u v e r g n e R h o n e A l p e s ! R 2 1 2 C 1 / k Q Y W Y 5 0 A Z 5 n 8 ? A u v e r g n e R h o n e A l p e s ! R 4 7 2 C 1 / 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5 6 " / > < d 1 p 1 : _ l a b e l s > < d 2 : K e y V a l u e O f s t r i n g a n y T y p e > < d 2 : K e y > L a b e l < / d 2 : K e y > < d 2 : V a l u e   z : I d = " i 7 9 6 "   i : t y p e = " d 1 p 1 : L a b e l " > < d 1 p 1 : P a r e n t   z : R e f = " i 7 9 2 " / > < d 1 p 1 : U U I D > a x x 1 Z Q t L W O 6 O 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 I n g � n i e r i e   e t   m a i n t e n a n c e   b i o m � d i c a l e 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7 9 7 "   i : t y p e = " d 1 p 1 : E l e m e n t s " > < d 1 p 1 : P a r e n t   z : R e f = " i 7 9 2 " / > < d 1 p 1 : U U I D > q o u a Y m e c F o f y < / d 1 p 1 : U U I D > < d 1 p 1 : _ c o n t e x t C o l l e c t i o n s > < d 2 : K e y V a l u e O f a n y T y p e C o m p o n e n t C o l l e c t i o n O f a n y T y p e g W H h t R N j > < d 2 : K e y   z : R e f = " i 5 " / > < d 2 : V a l u e   z : I d = " i 7 9 8 " > < d 1 p 1 : U U I D > G t a u n w D L j L 1 1 < / d 1 p 1 : U U I D > < d 1 p 1 : _ e l e m e n t s > < d 2 : a n y T y p e   z : I d = " i 7 9 9 "   i : t y p e = " d 1 p 1 : E l e m e n t " > < d 1 p 1 : N a m e > _ I n g e n i e r i e & a m p ; 3 2 ; M a i n t & a m p ; 4 6 ; & a m p ; 3 2 ; T e c h & a m p ; 4 6 ; _ I n g & a m p ; 2 3 3 ; n i e r i e & a m p ; 3 2 ; e t & a m p ; 3 2 ; m a i n t e n a n c e & a m p ; 3 2 ; b i o m & a m p ; 2 3 3 ; d i c a l e _ C o n s e i l l e r & a m p ; 3 2 ; e n & a m p ; 3 2 ; i n g & a m p ; 2 3 3 ; n i e r i e & a m p ; 3 2 ; b i o m & a m p ; 2 3 3 ; d i c a l e < / d 1 p 1 : N a m e > < d 1 p 1 : O b j e c t T y p e > E l e m e n t < / d 1 p 1 : O b j e c t T y p e > < d 1 p 1 : P a r e n t   z : R e f = " i 7 9 2 " / > < d 1 p 1 : U U I D > H 5 g 8 N E 9 1 6 T 1 r < / d 1 p 1 : U U I D > < d 1 p 1 : _ p r o p e r t i e s   z : I d = " i 8 0 0 "   i : t y p e = " d 1 p 1 : M D M P r o p e r t i e s " > < d 1 p 1 : P a r e n t   z : R e f = " i 7 9 9 " / > < d 1 p 1 : U U I D > c N p 6 Q Y q i Q l B 5 < / d 1 p 1 : U U I D > < d 1 p 1 : _ c o n t e x t C o l l e c t i o n s > < d 2 : K e y V a l u e O f a n y T y p e C o m p o n e n t C o l l e c t i o n O f a n y T y p e g W H h t R N j > < d 2 : K e y   z : R e f = " i 5 " / > < d 2 : V a l u e   z : I d = " i 8 0 1 " > < d 1 p 1 : U U I D > p g t L t I O D Y m e r < / d 1 p 1 : U U I D > < d 1 p 1 : _ e l e m e n t s > < d 2 : a n y T y p e   z : I d = " i 8 0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7 9 9 " / > < d 1 p 1 : U U I D > L S 8 m B 2 D N U v 4 4 < / d 1 p 1 : U U I D > < d 1 p 1 : C o n t a i n e r   z : R e f = " i 8 0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 a W o w 9 H B c z a K f ? A u v e r g n e R h o n e A l p e s ! R 2 1 3 C 1 / k Q Y W Y 5 0 A Z 5 n 8 ? A u v e r g n e R h o n e A l p e s ! R 4 7 3 C 1 / 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" / > < d 1 p 1 : _ l a b e l s > < d 2 : K e y V a l u e O f s t r i n g a n y T y p e > < d 2 : K e y > L a b e l < / d 2 : K e y > < d 2 : V a l u e   z : I d = " i 8 0 3 "   i : t y p e = " d 1 p 1 : L a b e l " > < d 1 p 1 : P a r e n t   z : R e f = " i 7 9 9 " / > < d 1 p 1 : U U I D > T z Y n g i j y 2 u 7 f 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 C o n s e i l l e r   e n   i n g � n i e r i e   b i o m � d i c a l e 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0 4 "   i : t y p e = " d 1 p 1 : E l e m e n t " > < d 1 p 1 : N a m e > _ I n g e n i e r i e & a m p ; 3 2 ; M a i n t & a m p ; 4 6 ; & a m p ; 3 2 ; T e c h & a m p ; 4 6 ; _ I n g & a m p ; 2 3 3 ; n i e r i e & a m p ; 3 2 ; e t & a m p ; 3 2 ; m a i n t e n a n c e & a m p ; 3 2 ; b i o m & a m p ; 2 3 3 ; d i c a l e _ E n c a d r a n t & a m p ; 3 2 ; m a i n t e n a n c e & a m p ; 3 2 ; b i o m & a m p ; 2 3 3 ; d i c a l e < / d 1 p 1 : N a m e > < d 1 p 1 : O b j e c t T y p e > E l e m e n t < / d 1 p 1 : O b j e c t T y p e > < d 1 p 1 : P a r e n t   z : R e f = " i 7 9 2 " / > < d 1 p 1 : U U I D > E p d E C M V x y d 0 9 < / d 1 p 1 : U U I D > < d 1 p 1 : _ p r o p e r t i e s   z : I d = " i 8 0 5 "   i : t y p e = " d 1 p 1 : M D M P r o p e r t i e s " > < d 1 p 1 : P a r e n t   z : R e f = " i 8 0 4 " / > < d 1 p 1 : U U I D > o U s a o 7 K I 5 f o 7 < / d 1 p 1 : U U I D > < d 1 p 1 : _ c o n t e x t C o l l e c t i o n s > < d 2 : K e y V a l u e O f a n y T y p e C o m p o n e n t C o l l e c t i o n O f a n y T y p e g W H h t R N j > < d 2 : K e y   z : R e f = " i 5 " / > < d 2 : V a l u e   z : I d = " i 8 0 6 " > < d 1 p 1 : U U I D > j 7 Q 9 2 x X B S B F W < / d 1 p 1 : U U I D > < d 1 p 1 : _ e l e m e n t s > < d 2 : a n y T y p e   z : I d = " i 8 0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8 0 4 " / > < d 1 p 1 : U U I D > t 5 r C D 7 f a S 2 m M < / d 1 p 1 : U U I D > < d 1 p 1 : C o n t a i n e r   z : R e f = " i 8 0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 a W o w 9 H B c z a K f ? A u v e r g n e R h o n e A l p e s ! R 2 1 4 C 1 / k Q Y W Y 5 0 A Z 5 n 8 ? A u v e r g n e R h o n e A l p e s ! R 4 7 4 C 1 / 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" / > < d 1 p 1 : _ l a b e l s > < d 2 : K e y V a l u e O f s t r i n g a n y T y p e > < d 2 : K e y > L a b e l < / d 2 : K e y > < d 2 : V a l u e   z : I d = " i 8 0 8 "   i : t y p e = " d 1 p 1 : L a b e l " > < d 1 p 1 : P a r e n t   z : R e f = " i 8 0 4 " / > < d 1 p 1 : U U I D > i K B L Q s 3 v c 9 x o 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 m a i n t e n a n c e   b i o m � d i c a l e 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0 9 "   i : t y p e = " d 1 p 1 : E l e m e n t " > < d 1 p 1 : N a m e > _ I n g e n i e r i e & a m p ; 3 2 ; M a i n t & a m p ; 4 6 ; & a m p ; 3 2 ; T e c h & a m p ; 4 6 ; _ I n g & a m p ; 2 3 3 ; n i e r i e & a m p ; 3 2 ; e t & a m p ; 3 2 ; m a i n t e n a n c e & a m p ; 3 2 ; b i o m & a m p ; 2 3 3 ; d i c a l e _ T e c h n i c i e n & a m p ; 3 2 ; b i o m & a m p ; 2 3 3 ; d i c a l < / d 1 p 1 : N a m e > < d 1 p 1 : O b j e c t T y p e > E l e m e n t < / d 1 p 1 : O b j e c t T y p e > < d 1 p 1 : P a r e n t   z : R e f = " i 7 9 2 " / > < d 1 p 1 : U U I D > F L Z o o 7 I J g D f S < / d 1 p 1 : U U I D > < d 1 p 1 : _ p r o p e r t i e s   z : I d = " i 8 1 0 "   i : t y p e = " d 1 p 1 : M D M P r o p e r t i e s " > < d 1 p 1 : P a r e n t   z : R e f = " i 8 0 9 " / > < d 1 p 1 : U U I D > D 0 y h g 2 8 v n s X f < / d 1 p 1 : U U I D > < d 1 p 1 : _ c o n t e x t C o l l e c t i o n s > < d 2 : K e y V a l u e O f a n y T y p e C o m p o n e n t C o l l e c t i o n O f a n y T y p e g W H h t R N j > < d 2 : K e y   z : R e f = " i 5 " / > < d 2 : V a l u e   z : I d = " i 8 1 1 " > < d 1 p 1 : U U I D > u K J R Y r 7 Y C N T 2 < / d 1 p 1 : U U I D > < d 1 p 1 : _ e l e m e n t s > < d 2 : a n y T y p e   z : I d = " i 8 1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8 0 9 " / > < d 1 p 1 : U U I D > T B 1 S g v R 1 i 5 3 K < / d 1 p 1 : U U I D > < d 1 p 1 : C o n t a i n e r   z : R e f = " i 8 1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 a W o w 9 H B c z a K f ? A u v e r g n e R h o n e A l p e s ! R 2 1 5 C 1 / k Q Y W Y 5 0 A Z 5 n 8 ? A u v e r g n e R h o n e A l p e s ! R 4 7 5 C 1 / 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" / > < d 1 p 1 : _ l a b e l s > < d 2 : K e y V a l u e O f s t r i n g a n y T y p e > < d 2 : K e y > L a b e l < / d 2 : K e y > < d 2 : V a l u e   z : I d = " i 8 1 3 "   i : t y p e = " d 1 p 1 : L a b e l " > < d 1 p 1 : P a r e n t   z : R e f = " i 8 0 9 " / > < d 1 p 1 : U U I D > T u X U 3 5 1 y a Y k J 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 T e c h n i c i e n   b i o m � d i c a l 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8 1 4 "   i : t y p e = " d 1 p 1 : E l e m e n t " > < d 1 p 1 : N a m e > _ I n g e n i e r i e & a m p ; 3 2 ; M a i n t & a m p ; 4 6 ; & a m p ; 3 2 ; T e c h & a m p ; 4 6 ; _ I n g & a m p ; 2 3 3 ; n i e r i e & a m p ; 3 2 ; e t & a m p ; 3 2 ; r & a m p ; 2 3 3 ; a l i s a t i o n s & a m p ; 3 2 ; T o u s & a m p ; 3 2 ; C o r p s & a m p ; 3 2 ; d & a m p ; 3 9 ; E t a t & a m p ; 3 2 ; & a m p ; 4 0 ; T C E & a m p ; 4 1 ; < / d 1 p 1 : N a m e > < d 1 p 1 : O b j e c t T y p e > E l e m e n t < / d 1 p 1 : O b j e c t T y p e > < d 1 p 1 : P a r e n t   z : R e f = " i 7 5 1 " / > < d 1 p 1 : U U I D > V J T e F I E p X 1 b u < / d 1 p 1 : U U I D > < d 1 p 1 : _ p r o p e r t i e s   z : I d = " i 8 1 5 "   i : t y p e = " d 1 p 1 : M D M P r o p e r t i e s " > < d 1 p 1 : P a r e n t   z : R e f = " i 8 1 4 " / > < d 1 p 1 : U U I D > Q i c W z C o e A z d Z < / d 1 p 1 : U U I D > < d 1 p 1 : _ c o n t e x t C o l l e c t i o n s > < d 2 : K e y V a l u e O f a n y T y p e C o m p o n e n t C o l l e c t i o n O f a n y T y p e g W H h t R N j > < d 2 : K e y   z : R e f = " i 5 " / > < d 2 : V a l u e   z : I d = " i 8 1 6 " > < d 1 p 1 : U U I D > u M P 3 5 e e x r M V 7 < / d 1 p 1 : U U I D > < d 1 p 1 : _ e l e m e n t s > < d 2 : a n y T y p e   z : I d = " i 8 1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8 1 4 " / > < d 1 p 1 : U U I D > t N s 1 b o 3 3 J S i 1 < / d 1 p 1 : U U I D > < d 1 p 1 : C o n t a i n e r   z : R e f = " i 8 1 5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 a W o w 9 H B c z a K f ? A u v e r g n e R h o n e A l p e s ! R 2 1 6 C 1 / k Q Y W Y 5 0 A Z 5 n 8 ? A u v e r g n e R h o n e A l p e s ! R 4 7 6 C 1 / 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5 6 " / > < d 1 p 1 : _ l a b e l s > < d 2 : K e y V a l u e O f s t r i n g a n y T y p e > < d 2 : K e y > L a b e l < / d 2 : K e y > < d 2 : V a l u e   z : I d = " i 8 1 8 "   i : t y p e = " d 1 p 1 : L a b e l " > < d 1 p 1 : P a r e n t   z : R e f = " i 8 1 4 " / > < d 1 p 1 : U U I D > U e T 3 J o f f k H g 6 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 I n g � n i e r i e   e t   r � a l i s a t i o n s   T o u s   C o r p s   d ' E t a t   ( T C E ) 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8 1 9 "   i : t y p e = " d 1 p 1 : E l e m e n t s " > < d 1 p 1 : P a r e n t   z : R e f = " i 8 1 4 " / > < d 1 p 1 : U U I D > A q P 2 a e 6 7 Q 9 2 O < / d 1 p 1 : U U I D > < d 1 p 1 : _ c o n t e x t C o l l e c t i o n s > < d 2 : K e y V a l u e O f a n y T y p e C o m p o n e n t C o l l e c t i o n O f a n y T y p e g W H h t R N j > < d 2 : K e y   z : R e f = " i 5 " / > < d 2 : V a l u e   z : I d = " i 8 2 0 " > < d 1 p 1 : U U I D > B k J N V X O k B 3 9 7 < / d 1 p 1 : U U I D > < d 1 p 1 : _ e l e m e n t s > < d 2 : a n y T y p e   z : I d = " i 8 2 1 "   i : t y p e = " d 1 p 1 : E l e m e n t " > < d 1 p 1 : N a m e > _ I n g e n i e r i e & a m p ; 3 2 ; M a i n t & a m p ; 4 6 ; & a m p ; 3 2 ; T e c h & a m p ; 4 6 ; _ I n g & a m p ; 2 3 3 ; n i e r i e & a m p ; 3 2 ; e t & a m p ; 3 2 ; r & a m p ; 2 3 3 ; a l i s a t i o n s & a m p ; 3 2 ; T o u s & a m p ; 3 2 ; C o r p s & a m p ; 3 2 ; d & a m p ; 3 9 ; E t a t & a m p ; 3 2 ; & a m p ; 4 0 ; T C E & a m p ; 4 1 ; _ C o n d u c t e u r & a m p ; 3 2 ; d & a m p ; 3 9 ; o p & a m p ; 2 3 3 ; r a t i o n s & a m p ; 3 2 ; t o u s & a m p ; 3 2 ; c o r p s & a m p ; 3 2 ; d & a m p ; 3 9 ; & a m p ; 2 3 3 ; t a t & a m p ; 3 2 ; T C E < / d 1 p 1 : N a m e > < d 1 p 1 : O b j e c t T y p e > E l e m e n t < / d 1 p 1 : O b j e c t T y p e > < d 1 p 1 : P a r e n t   z : R e f = " i 8 1 4 " / > < d 1 p 1 : U U I D > U m k G o t P I N e e m < / d 1 p 1 : U U I D > < d 1 p 1 : _ p r o p e r t i e s   z : I d = " i 8 2 2 "   i : t y p e = " d 1 p 1 : M D M P r o p e r t i e s " > < d 1 p 1 : P a r e n t   z : R e f = " i 8 2 1 " / > < d 1 p 1 : U U I D > R 2 p c o Y T C v O w X < / d 1 p 1 : U U I D > < d 1 p 1 : _ c o n t e x t C o l l e c t i o n s > < d 2 : K e y V a l u e O f a n y T y p e C o m p o n e n t C o l l e c t i o n O f a n y T y p e g W H h t R N j > < d 2 : K e y   z : R e f = " i 5 " / > < d 2 : V a l u e   z : I d = " i 8 2 3 " > < d 1 p 1 : U U I D > O 5 K b i g Y k S N T H < / d 1 p 1 : U U I D > < d 1 p 1 : _ e l e m e n t s > < d 2 : a n y T y p e   z : I d = " i 8 2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8 2 1 " / > < d 1 p 1 : U U I D > P 0 k O s T P y Y 3 9 G < / d 1 p 1 : U U I D > < d 1 p 1 : C o n t a i n e r   z : R e f = " i 8 2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 a W o w 9 H B c z a K f ? A u v e r g n e R h o n e A l p e s ! R 2 1 7 C 1 / k Q Y W Y 5 0 A Z 5 n 8 ? A u v e r g n e R h o n e A l p e s ! R 4 7 7 C 1 / 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1 9 " / > < d 1 p 1 : _ l a b e l s > < d 2 : K e y V a l u e O f s t r i n g a n y T y p e > < d 2 : K e y > L a b e l < / d 2 : K e y > < d 2 : V a l u e   z : I d = " i 8 2 5 "   i : t y p e = " d 1 p 1 : L a b e l " > < d 1 p 1 : P a r e n t   z : R e f = " i 8 2 1 " / > < d 1 p 1 : U U I D > D y Q a C a q i G i 1 j 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 C o n d u c t e u r   d ' o p � r a t i o n s   t o u s   c o r p s   d ' � t a t   T C E 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2 6 "   i : t y p e = " d 1 p 1 : E l e m e n t " > < d 1 p 1 : N a m e > _ I n g e n i e r i e & a m p ; 3 2 ; M a i n t & a m p ; 4 6 ; & a m p ; 3 2 ; T e c h & a m p ; 4 6 ; _ I n g & a m p ; 2 3 3 ; n i e r i e & a m p ; 3 2 ; e t & a m p ; 3 2 ; r & a m p ; 2 3 3 ; a l i s a t i o n s & a m p ; 3 2 ; T o u s & a m p ; 3 2 ; C o r p s & a m p ; 3 2 ; d & a m p ; 3 9 ; E t a t & a m p ; 3 2 ; & a m p ; 4 0 ; T C E & a m p ; 4 1 ; _ C o n d u c t e u r & a m p ; 3 2 ; d e & a m p ; 3 2 ; t r a v a u x & a m p ; 3 2 ; t o u s & a m p ; 3 2 ; c o r p s & a m p ; 3 2 ; d & a m p ; 3 9 ; & a m p ; 2 3 3 ; t a t & a m p ; 3 2 ; T C E < / d 1 p 1 : N a m e > < d 1 p 1 : O b j e c t T y p e > E l e m e n t < / d 1 p 1 : O b j e c t T y p e > < d 1 p 1 : P a r e n t   z : R e f = " i 8 1 4 " / > < d 1 p 1 : U U I D > F e U z c b E z C 3 J G < / d 1 p 1 : U U I D > < d 1 p 1 : _ p r o p e r t i e s   z : I d = " i 8 2 7 "   i : t y p e = " d 1 p 1 : M D M P r o p e r t i e s " > < d 1 p 1 : P a r e n t   z : R e f = " i 8 2 6 " / > < d 1 p 1 : U U I D > P o o F n 2 i k T h A X < / d 1 p 1 : U U I D > < d 1 p 1 : _ c o n t e x t C o l l e c t i o n s > < d 2 : K e y V a l u e O f a n y T y p e C o m p o n e n t C o l l e c t i o n O f a n y T y p e g W H h t R N j > < d 2 : K e y   z : R e f = " i 5 " / > < d 2 : V a l u e   z : I d = " i 8 2 8 " > < d 1 p 1 : U U I D > F n 0 E 4 w J L 3 5 a l < / d 1 p 1 : U U I D > < d 1 p 1 : _ e l e m e n t s > < d 2 : a n y T y p e   z : I d = " i 8 2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8 2 6 " / > < d 1 p 1 : U U I D > I Z 9 D c w H W F 2 J W < / d 1 p 1 : U U I D > < d 1 p 1 : C o n t a i n e r   z : R e f = " i 8 2 7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 a W o w 9 H B c z a K f ? A u v e r g n e R h o n e A l p e s ! R 2 1 8 C 1 / k Q Y W Y 5 0 A Z 5 n 8 ? A u v e r g n e R h o n e A l p e s ! R 4 7 8 C 1 / 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1 9 " / > < d 1 p 1 : _ l a b e l s > < d 2 : K e y V a l u e O f s t r i n g a n y T y p e > < d 2 : K e y > L a b e l < / d 2 : K e y > < d 2 : V a l u e   z : I d = " i 8 3 0 "   i : t y p e = " d 1 p 1 : L a b e l " > < d 1 p 1 : P a r e n t   z : R e f = " i 8 2 6 " / > < d 1 p 1 : U U I D > J j I 2 I e F Z r d 9 d 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 C o n d u c t e u r   d e   t r a v a u x   t o u s   c o r p s   d ' � t a t   T C E 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3 1 "   i : t y p e = " d 1 p 1 : E l e m e n t " > < d 1 p 1 : N a m e > _ I n g e n i e r i e & a m p ; 3 2 ; M a i n t & a m p ; 4 6 ; & a m p ; 3 2 ; T e c h & a m p ; 4 6 ; _ I n g & a m p ; 2 3 3 ; n i e r i e & a m p ; 3 2 ; e t & a m p ; 3 2 ; r & a m p ; 2 3 3 ; a l i s a t i o n s & a m p ; 3 2 ; T o u s & a m p ; 3 2 ; C o r p s & a m p ; 3 2 ; d & a m p ; 3 9 ; E t a t & a m p ; 3 2 ; & a m p ; 4 0 ; T C E & a m p ; 4 1 ; _ D e s s i n a t e u r & a m p ; 4 5 ; p r o j e t t e u r < / d 1 p 1 : N a m e > < d 1 p 1 : O b j e c t T y p e > E l e m e n t < / d 1 p 1 : O b j e c t T y p e > < d 1 p 1 : P a r e n t   z : R e f = " i 8 1 4 " / > < d 1 p 1 : U U I D > Q 4 v F g v v o j v v f < / d 1 p 1 : U U I D > < d 1 p 1 : _ p r o p e r t i e s   z : I d = " i 8 3 2 "   i : t y p e = " d 1 p 1 : M D M P r o p e r t i e s " > < d 1 p 1 : P a r e n t   z : R e f = " i 8 3 1 " / > < d 1 p 1 : U U I D > O L C Q S w H R 9 h N B < / d 1 p 1 : U U I D > < d 1 p 1 : _ c o n t e x t C o l l e c t i o n s > < d 2 : K e y V a l u e O f a n y T y p e C o m p o n e n t C o l l e c t i o n O f a n y T y p e g W H h t R N j > < d 2 : K e y   z : R e f = " i 5 " / > < d 2 : V a l u e   z : I d = " i 8 3 3 " > < d 1 p 1 : U U I D > h N O 3 c f B L R f 4 P < / d 1 p 1 : U U I D > < d 1 p 1 : _ e l e m e n t s > < d 2 : a n y T y p e   z : I d = " i 8 3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8 3 1 " / > < d 1 p 1 : U U I D > H a M d B e j Z F p Q O < / d 1 p 1 : U U I D > < d 1 p 1 : C o n t a i n e r   z : R e f = " i 8 3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 a W o w 9 H B c z a K f ? A u v e r g n e R h o n e A l p e s ! R 2 1 9 C 1 / k Q Y W Y 5 0 A Z 5 n 8 ? A u v e r g n e R h o n e A l p e s ! R 4 7 9 C 1 / 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1 9 " / > < d 1 p 1 : _ l a b e l s > < d 2 : K e y V a l u e O f s t r i n g a n y T y p e > < d 2 : K e y > L a b e l < / d 2 : K e y > < d 2 : V a l u e   z : I d = " i 8 3 5 "   i : t y p e = " d 1 p 1 : L a b e l " > < d 1 p 1 : P a r e n t   z : R e f = " i 8 3 1 " / > < d 1 p 1 : U U I D > A E q J L w C a p e Z c 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 D e s s i n a t e u r - p r o j e t t e u r 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8 3 6 "   i : t y p e = " d 1 p 1 : E l e m e n t " > < d 1 p 1 : N a m e > _ I n g e n i e r i e & a m p ; 3 2 ; M a i n t & a m p ; 4 6 ; & a m p ; 3 2 ; T e c h & a m p ; 4 6 ; _ I n s t a l l a t i o n & a m p ; 3 2 ; e t & a m p ; 3 2 ; m a i n t e n a n c e & a m p ; 4 4 ; & a m p ; 3 2 ; m a t & a m p ; 2 3 3 ; r i e l s & a m p ; 3 2 ; e t & a m p ; 3 2 ; s y s t & a m p ; 2 3 2 ; m e s & a m p ; 3 2 ; & a m p ; 2 3 3 ; l e c t r i q u e s & a m p ; 4 4 ; & a m p ; 3 2 ; & a m p ; 2 3 3 ; l e c t r o n i q u e s & a m p ; 3 2 ; e t & a m p ; 3 2 ; a u t o m a t i s m e s < / d 1 p 1 : N a m e > < d 1 p 1 : O b j e c t T y p e > E l e m e n t < / d 1 p 1 : O b j e c t T y p e > < d 1 p 1 : P a r e n t   z : R e f = " i 7 5 1 " / > < d 1 p 1 : U U I D > g B 6 s W d A e 2 p f 7 < / d 1 p 1 : U U I D > < d 1 p 1 : _ p r o p e r t i e s   z : I d = " i 8 3 7 "   i : t y p e = " d 1 p 1 : M D M P r o p e r t i e s " > < d 1 p 1 : P a r e n t   z : R e f = " i 8 3 6 " / > < d 1 p 1 : U U I D > a a 6 2 f e 7 0 3 D I s < / d 1 p 1 : U U I D > < d 1 p 1 : _ c o n t e x t C o l l e c t i o n s > < d 2 : K e y V a l u e O f a n y T y p e C o m p o n e n t C o l l e c t i o n O f a n y T y p e g W H h t R N j > < d 2 : K e y   z : R e f = " i 5 " / > < d 2 : V a l u e   z : I d = " i 8 3 8 " > < d 1 p 1 : U U I D > L f h D t h B h 1 i k I < / d 1 p 1 : U U I D > < d 1 p 1 : _ e l e m e n t s > < d 2 : a n y T y p e   z : I d = " i 8 3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8 3 6 " / > < d 1 p 1 : U U I D > U X S 1 Z n 8 W t W 9 i < / d 1 p 1 : U U I D > < d 1 p 1 : C o n t a i n e r   z : R e f = " i 8 3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 a W o w 9 H B c z a K f ? A u v e r g n e R h o n e A l p e s ! R 2 2 0 C 1 / k Q Y W Y 5 0 A Z 5 n 8 ? A u v e r g n e R h o n e A l p e s ! R 4 8 0 C 1 / 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5 6 " / > < d 1 p 1 : _ l a b e l s > < d 2 : K e y V a l u e O f s t r i n g a n y T y p e > < d 2 : K e y > L a b e l < / d 2 : K e y > < d 2 : V a l u e   z : I d = " i 8 4 0 "   i : t y p e = " d 1 p 1 : L a b e l " > < d 1 p 1 : P a r e n t   z : R e f = " i 8 3 6 " / > < d 1 p 1 : U U I D > d U z y e b Y e 4 O 5 1 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 I n s t a l l a t i o n   e t   m a i n t e n a n c e ,   m a t � r i e l s   e t   s y s t � m e s   � l e c t r i q u e s ,   � l e c t r o n i q u e s   e t   a u t o m a t i s m e s 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8 4 1 "   i : t y p e = " d 1 p 1 : E l e m e n t s " > < d 1 p 1 : P a r e n t   z : R e f = " i 8 3 6 " / > < d 1 p 1 : U U I D > e p P g 7 z 5 8 6 A R a < / d 1 p 1 : U U I D > < d 1 p 1 : _ c o n t e x t C o l l e c t i o n s > < d 2 : K e y V a l u e O f a n y T y p e C o m p o n e n t C o l l e c t i o n O f a n y T y p e g W H h t R N j > < d 2 : K e y   z : R e f = " i 5 " / > < d 2 : V a l u e   z : I d = " i 8 4 2 " > < d 1 p 1 : U U I D > t D e c C c g g M H l 9 < / d 1 p 1 : U U I D > < d 1 p 1 : _ e l e m e n t s > < d 2 : a n y T y p e   z : I d = " i 8 4 3 "   i : t y p e = " d 1 p 1 : E l e m e n t " > < d 1 p 1 : N a m e > _ I n g e n i e r i e & a m p ; 3 2 ; M a i n t & a m p ; 4 6 ; & a m p ; 3 2 ; T e c h & a m p ; 4 6 ; _ I n s t a l l a t i o n & a m p ; 3 2 ; e t & a m p ; 3 2 ; m a i n t e n a n c e & a m p ; 4 4 ; & a m p ; 3 2 ; m a t & a m p ; 2 3 3 ; r i e l s & a m p ; 3 2 ; e t & a m p ; 3 2 ; s y s t & a m p ; 2 3 2 ; m e s & a m p ; 3 2 ; & a m p ; 2 3 3 ; l e c t r i q u e s & a m p ; 4 4 ; & a m p ; 3 2 ; & a m p ; 2 3 3 ; l e c t r o n i q u e s & a m p ; 3 2 ; e t & a m p ; 3 2 ; a u t o m a t i s m e s _ E n c a d r a n t & a m p ; 3 2 ; m a i n t e n a n c e & a m p ; 3 2 ; & a m p ; 2 3 3 ; l e c t r i q u e & a m p ; 3 2 ; e t & a m p ; 3 2 ; a u t o m a t i s m e s < / d 1 p 1 : N a m e > < d 1 p 1 : O b j e c t T y p e > E l e m e n t < / d 1 p 1 : O b j e c t T y p e > < d 1 p 1 : P a r e n t   z : R e f = " i 8 3 6 " / > < d 1 p 1 : U U I D > v V w X M Z C 7 0 y d I < / d 1 p 1 : U U I D > < d 1 p 1 : _ p r o p e r t i e s   z : I d = " i 8 4 4 "   i : t y p e = " d 1 p 1 : M D M P r o p e r t i e s " > < d 1 p 1 : P a r e n t   z : R e f = " i 8 4 3 " / > < d 1 p 1 : U U I D > B P b a J u f 4 J H U n < / d 1 p 1 : U U I D > < d 1 p 1 : _ c o n t e x t C o l l e c t i o n s > < d 2 : K e y V a l u e O f a n y T y p e C o m p o n e n t C o l l e c t i o n O f a n y T y p e g W H h t R N j > < d 2 : K e y   z : R e f = " i 5 " / > < d 2 : V a l u e   z : I d = " i 8 4 5 " > < d 1 p 1 : U U I D > v o 5 w 2 M W 3 L V Z d < / d 1 p 1 : U U I D > < d 1 p 1 : _ e l e m e n t s > < d 2 : a n y T y p e   z : I d = " i 8 4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8 4 3 " / > < d 1 p 1 : U U I D > g o h e R H E r T i W x < / d 1 p 1 : U U I D > < d 1 p 1 : C o n t a i n e r   z : R e f = " i 8 4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 a W o w 9 H B c z a K f ? A u v e r g n e R h o n e A l p e s ! R 2 2 1 C 1 / k Q Y W Y 5 0 A Z 5 n 8 ? A u v e r g n e R h o n e A l p e s ! R 4 8 1 C 1 / 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1 " / > < d 1 p 1 : _ l a b e l s > < d 2 : K e y V a l u e O f s t r i n g a n y T y p e > < d 2 : K e y > L a b e l < / d 2 : K e y > < d 2 : V a l u e   z : I d = " i 8 4 7 "   i : t y p e = " d 1 p 1 : L a b e l " > < d 1 p 1 : P a r e n t   z : R e f = " i 8 4 3 " / > < d 1 p 1 : U U I D > s m J U U B s E l W Q 5 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 m a i n t e n a n c e   � l e c t r i q u e   e t   a u t o m a t i s m e s 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4 8 "   i : t y p e = " d 1 p 1 : E l e m e n t " > < d 1 p 1 : N a m e > _ I n g e n i e r i e & a m p ; 3 2 ; M a i n t & a m p ; 4 6 ; & a m p ; 3 2 ; T e c h & a m p ; 4 6 ; _ I n s t a l l a t i o n & a m p ; 3 2 ; e t & a m p ; 3 2 ; m a i n t e n a n c e & a m p ; 4 4 ; & a m p ; 3 2 ; m a t & a m p ; 2 3 3 ; r i e l s & a m p ; 3 2 ; e t & a m p ; 3 2 ; s y s t & a m p ; 2 3 2 ; m e s & a m p ; 3 2 ; & a m p ; 2 3 3 ; l e c t r i q u e s & a m p ; 4 4 ; & a m p ; 3 2 ; & a m p ; 2 3 3 ; l e c t r o n i q u e s & a m p ; 3 2 ; e t & a m p ; 3 2 ; a u t o m a t i s m e s _ E l e c t r o m & a m p ; 2 3 3 ; c a n i c i e n & a m p ; 3 2 ; d e & a m p ; 3 2 ; m a i n t e n a n c e < / d 1 p 1 : N a m e > < d 1 p 1 : O b j e c t T y p e > E l e m e n t < / d 1 p 1 : O b j e c t T y p e > < d 1 p 1 : P a r e n t   z : R e f = " i 8 3 6 " / > < d 1 p 1 : U U I D > g h H C y B 4 v R g Z r < / d 1 p 1 : U U I D > < d 1 p 1 : _ p r o p e r t i e s   z : I d = " i 8 4 9 "   i : t y p e = " d 1 p 1 : M D M P r o p e r t i e s " > < d 1 p 1 : P a r e n t   z : R e f = " i 8 4 8 " / > < d 1 p 1 : U U I D > v q r 5 y p 5 p u m 0 x < / d 1 p 1 : U U I D > < d 1 p 1 : _ c o n t e x t C o l l e c t i o n s > < d 2 : K e y V a l u e O f a n y T y p e C o m p o n e n t C o l l e c t i o n O f a n y T y p e g W H h t R N j > < d 2 : K e y   z : R e f = " i 5 " / > < d 2 : V a l u e   z : I d = " i 8 5 0 " > < d 1 p 1 : U U I D > T 1 s o M C Z 5 y 1 T r < / d 1 p 1 : U U I D > < d 1 p 1 : _ e l e m e n t s > < d 2 : a n y T y p e   z : I d = " i 8 5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8 4 8 " / > < d 1 p 1 : U U I D > O l Q M x r R X n S I X < / d 1 p 1 : U U I D > < d 1 p 1 : C o n t a i n e r   z : R e f = " i 8 4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 a W o w 9 H B c z a K f ? A u v e r g n e R h o n e A l p e s ! R 2 2 2 C 1 / k Q Y W Y 5 0 A Z 5 n 8 ? A u v e r g n e R h o n e A l p e s ! R 4 8 2 C 1 / 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1 " / > < d 1 p 1 : _ l a b e l s > < d 2 : K e y V a l u e O f s t r i n g a n y T y p e > < d 2 : K e y > L a b e l < / d 2 : K e y > < d 2 : V a l u e   z : I d = " i 8 5 2 "   i : t y p e = " d 1 p 1 : L a b e l " > < d 1 p 1 : P a r e n t   z : R e f = " i 8 4 8 " / > < d 1 p 1 : U U I D > E T F J b p L G P 0 Y V 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 E l e c t r o m � c a n i c i e n   d e   m a i n t e n a n c e 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5 3 "   i : t y p e = " d 1 p 1 : E l e m e n t " > < d 1 p 1 : N a m e > _ I n g e n i e r i e & a m p ; 3 2 ; M a i n t & a m p ; 4 6 ; & a m p ; 3 2 ; T e c h & a m p ; 4 6 ; _ I n s t a l l a t i o n & a m p ; 3 2 ; e t & a m p ; 3 2 ; m a i n t e n a n c e & a m p ; 4 4 ; & a m p ; 3 2 ; m a t & a m p ; 2 3 3 ; r i e l s & a m p ; 3 2 ; e t & a m p ; 3 2 ; s y s t & a m p ; 2 3 2 ; m e s & a m p ; 3 2 ; & a m p ; 2 3 3 ; l e c t r i q u e s & a m p ; 4 4 ; & a m p ; 3 2 ; & a m p ; 2 3 3 ; l e c t r o n i q u e s & a m p ; 3 2 ; e t & a m p ; 3 2 ; a u t o m a t i s m e s _ E l e c t r i c i e n & a m p ; 3 2 ; d e & a m p ; 3 2 ; m a i n t e n a n c e < / d 1 p 1 : N a m e > < d 1 p 1 : O b j e c t T y p e > E l e m e n t < / d 1 p 1 : O b j e c t T y p e > < d 1 p 1 : P a r e n t   z : R e f = " i 8 3 6 " / > < d 1 p 1 : U U I D > x Y j m N e k e d T w i < / d 1 p 1 : U U I D > < d 1 p 1 : _ p r o p e r t i e s   z : I d = " i 8 5 4 "   i : t y p e = " d 1 p 1 : M D M P r o p e r t i e s " > < d 1 p 1 : P a r e n t   z : R e f = " i 8 5 3 " / > < d 1 p 1 : U U I D > o E 5 L u G A 6 u X N d < / d 1 p 1 : U U I D > < d 1 p 1 : _ c o n t e x t C o l l e c t i o n s > < d 2 : K e y V a l u e O f a n y T y p e C o m p o n e n t C o l l e c t i o n O f a n y T y p e g W H h t R N j > < d 2 : K e y   z : R e f = " i 5 " / > < d 2 : V a l u e   z : I d = " i 8 5 5 " > < d 1 p 1 : U U I D > f h J A J r z n 1 F u o < / d 1 p 1 : U U I D > < d 1 p 1 : _ e l e m e n t s > < d 2 : a n y T y p e   z : I d = " i 8 5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8 5 3 " / > < d 1 p 1 : U U I D > m O u h w q X r f o R Q < / d 1 p 1 : U U I D > < d 1 p 1 : C o n t a i n e r   z : R e f = " i 8 5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 a W o w 9 H B c z a K f ? A u v e r g n e R h o n e A l p e s ! R 2 2 3 C 1 / k Q Y W Y 5 0 A Z 5 n 8 ? A u v e r g n e R h o n e A l p e s ! R 4 8 3 C 1 / 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1 " / > < d 1 p 1 : _ l a b e l s > < d 2 : K e y V a l u e O f s t r i n g a n y T y p e > < d 2 : K e y > L a b e l < / d 2 : K e y > < d 2 : V a l u e   z : I d = " i 8 5 7 "   i : t y p e = " d 1 p 1 : L a b e l " > < d 1 p 1 : P a r e n t   z : R e f = " i 8 5 3 " / > < d 1 p 1 : U U I D > Y x s U S 0 O 8 z s P O 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 E l e c t r i c i e n   d e   m a i n t e n a n c e 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8 5 8 "   i : t y p e = " d 1 p 1 : E l e m e n t " > < d 1 p 1 : N a m e > _ I n g e n i e r i e & a m p ; 3 2 ; M a i n t & a m p ; 4 6 ; & a m p ; 3 2 ; T e c h & a m p ; 4 6 ; _ M a i n t e n a n c e & a m p ; 3 2 ; c l o s & a m p ; 3 2 ; e t & a m p ; 3 2 ; c o u v e r t s & a m p ; 3 2 ; e t & a m p ; 3 2 ; a m & a m p ; 2 3 3 ; n a g e m e n t s & a m p ; 3 2 ; i n t & a m p ; 2 3 3 ; r i e u r s < / d 1 p 1 : N a m e > < d 1 p 1 : O b j e c t T y p e > E l e m e n t < / d 1 p 1 : O b j e c t T y p e > < d 1 p 1 : P a r e n t   z : R e f = " i 7 5 1 " / > < d 1 p 1 : U U I D > b 8 W n T v F G k O t w < / d 1 p 1 : U U I D > < d 1 p 1 : _ p r o p e r t i e s   z : I d = " i 8 5 9 "   i : t y p e = " d 1 p 1 : M D M P r o p e r t i e s " > < d 1 p 1 : P a r e n t   z : R e f = " i 8 5 8 " / > < d 1 p 1 : U U I D > s P y 1 Q l 4 Q i 1 P 0 < / d 1 p 1 : U U I D > < d 1 p 1 : _ c o n t e x t C o l l e c t i o n s > < d 2 : K e y V a l u e O f a n y T y p e C o m p o n e n t C o l l e c t i o n O f a n y T y p e g W H h t R N j > < d 2 : K e y   z : R e f = " i 5 " / > < d 2 : V a l u e   z : I d = " i 8 6 0 " > < d 1 p 1 : U U I D > d B G D Q w g x v o y s < / d 1 p 1 : U U I D > < d 1 p 1 : _ e l e m e n t s > < d 2 : a n y T y p e   z : I d = " i 8 6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8 5 8 " / > < d 1 p 1 : U U I D > Q S q s M 5 9 Z n o M u < / d 1 p 1 : U U I D > < d 1 p 1 : C o n t a i n e r   z : R e f = " i 8 5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 a W o w 9 H B c z a K f ? A u v e r g n e R h o n e A l p e s ! R 2 2 4 C 1 / k Q Y W Y 5 0 A Z 5 n 8 ? A u v e r g n e R h o n e A l p e s ! R 4 8 4 C 1 / 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5 6 " / > < d 1 p 1 : _ l a b e l s > < d 2 : K e y V a l u e O f s t r i n g a n y T y p e > < d 2 : K e y > L a b e l < / d 2 : K e y > < d 2 : V a l u e   z : I d = " i 8 6 2 "   i : t y p e = " d 1 p 1 : L a b e l " > < d 1 p 1 : P a r e n t   z : R e f = " i 8 5 8 " / > < d 1 p 1 : U U I D > R L T G A n E f f 7 1 i 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 M a i n t e n a n c e   c l o s   e t   c o u v e r t s   e t   a m � n a g e m e n t s   i n t � r i e u r s 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8 6 3 "   i : t y p e = " d 1 p 1 : E l e m e n t s " > < d 1 p 1 : P a r e n t   z : R e f = " i 8 5 8 " / > < d 1 p 1 : U U I D > T e L D 9 g 8 6 P 3 d K < / d 1 p 1 : U U I D > < d 1 p 1 : _ c o n t e x t C o l l e c t i o n s > < d 2 : K e y V a l u e O f a n y T y p e C o m p o n e n t C o l l e c t i o n O f a n y T y p e g W H h t R N j > < d 2 : K e y   z : R e f = " i 5 " / > < d 2 : V a l u e   z : I d = " i 8 6 4 " > < d 1 p 1 : U U I D > l G r p 8 N n e 6 d h 8 < / d 1 p 1 : U U I D > < d 1 p 1 : _ e l e m e n t s > < d 2 : a n y T y p e   z : I d = " i 8 6 5 "   i : t y p e = " d 1 p 1 : E l e m e n t " > < d 1 p 1 : N a m e > _ I n g e n i e r i e & a m p ; 3 2 ; M a i n t & a m p ; 4 6 ; & a m p ; 3 2 ; T e c h & a m p ; 4 6 ; _ M a i n t e n a n c e & a m p ; 3 2 ; c l o s & a m p ; 3 2 ; e t & a m p ; 3 2 ; c o u v e r t s & a m p ; 3 2 ; e t & a m p ; 3 2 ; a m & a m p ; 2 3 3 ; n a g e m e n t s & a m p ; 3 2 ; i n t & a m p ; 2 3 3 ; r i e u r s _ M a & a m p ; 2 3 1 ; o n < / d 1 p 1 : N a m e > < d 1 p 1 : O b j e c t T y p e > E l e m e n t < / d 1 p 1 : O b j e c t T y p e > < d 1 p 1 : P a r e n t   z : R e f = " i 8 5 8 " / > < d 1 p 1 : U U I D > b B P u c D x M b G j 7 < / d 1 p 1 : U U I D > < d 1 p 1 : _ p r o p e r t i e s   z : I d = " i 8 6 6 "   i : t y p e = " d 1 p 1 : M D M P r o p e r t i e s " > < d 1 p 1 : P a r e n t   z : R e f = " i 8 6 5 " / > < d 1 p 1 : U U I D > I B o G Q n J K q E p k < / d 1 p 1 : U U I D > < d 1 p 1 : _ c o n t e x t C o l l e c t i o n s > < d 2 : K e y V a l u e O f a n y T y p e C o m p o n e n t C o l l e c t i o n O f a n y T y p e g W H h t R N j > < d 2 : K e y   z : R e f = " i 5 " / > < d 2 : V a l u e   z : I d = " i 8 6 7 " > < d 1 p 1 : U U I D > M P L H V s N N C 2 4 k < / d 1 p 1 : U U I D > < d 1 p 1 : _ e l e m e n t s > < d 2 : a n y T y p e   z : I d = " i 8 6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8 6 5 " / > < d 1 p 1 : U U I D > t o D 0 E u n V I E Y 9 < / d 1 p 1 : U U I D > < d 1 p 1 : C o n t a i n e r   z : R e f = " i 8 6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 a W o w 9 H B c z a K f ? A u v e r g n e R h o n e A l p e s ! R 2 2 5 C 1 / k Q Y W Y 5 0 A Z 5 n 8 ? A u v e r g n e R h o n e A l p e s ! R 4 8 5 C 1 / 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6 3 " / > < d 1 p 1 : _ l a b e l s > < d 2 : K e y V a l u e O f s t r i n g a n y T y p e > < d 2 : K e y > L a b e l < / d 2 : K e y > < d 2 : V a l u e   z : I d = " i 8 6 9 "   i : t y p e = " d 1 p 1 : L a b e l " > < d 1 p 1 : P a r e n t   z : R e f = " i 8 6 5 " / > < d 1 p 1 : U U I D > k Q 7 j 2 9 S m h t u v 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 M a � o n 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7 0 "   i : t y p e = " d 1 p 1 : E l e m e n t " > < d 1 p 1 : N a m e > _ I n g e n i e r i e & a m p ; 3 2 ; M a i n t & a m p ; 4 6 ; & a m p ; 3 2 ; T e c h & a m p ; 4 6 ; _ M a i n t e n a n c e & a m p ; 3 2 ; c l o s & a m p ; 3 2 ; e t & a m p ; 3 2 ; c o u v e r t s & a m p ; 3 2 ; e t & a m p ; 3 2 ; a m & a m p ; 2 3 3 ; n a g e m e n t s & a m p ; 3 2 ; i n t & a m p ; 2 3 3 ; r i e u r s _ E n c a d r a n t & a m p ; 3 2 ; m a i n t e n a n c e & a m p ; 3 2 ; C o r p s & a m p ; 3 2 ; d & a m p ; 3 9 ; E t a t & a m p ; 3 2 ; s e c o n d a i r e s < / d 1 p 1 : N a m e > < d 1 p 1 : O b j e c t T y p e > E l e m e n t < / d 1 p 1 : O b j e c t T y p e > < d 1 p 1 : P a r e n t   z : R e f = " i 8 5 8 " / > < d 1 p 1 : U U I D > j q k I h B g n m Y U n < / d 1 p 1 : U U I D > < d 1 p 1 : _ p r o p e r t i e s   z : I d = " i 8 7 1 "   i : t y p e = " d 1 p 1 : M D M P r o p e r t i e s " > < d 1 p 1 : P a r e n t   z : R e f = " i 8 7 0 " / > < d 1 p 1 : U U I D > Y y 0 m V F 1 n c 7 j N < / d 1 p 1 : U U I D > < d 1 p 1 : _ c o n t e x t C o l l e c t i o n s > < d 2 : K e y V a l u e O f a n y T y p e C o m p o n e n t C o l l e c t i o n O f a n y T y p e g W H h t R N j > < d 2 : K e y   z : R e f = " i 5 " / > < d 2 : V a l u e   z : I d = " i 8 7 2 " > < d 1 p 1 : U U I D > v k K S 6 J w n u l r b < / d 1 p 1 : U U I D > < d 1 p 1 : _ e l e m e n t s > < d 2 : a n y T y p e   z : I d = " i 8 7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8 7 0 " / > < d 1 p 1 : U U I D > r s 6 z F u S I U N d o < / d 1 p 1 : U U I D > < d 1 p 1 : C o n t a i n e r   z : R e f = " i 8 7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 a W o w 9 H B c z a K f ? A u v e r g n e R h o n e A l p e s ! R 2 2 6 C 1 / k Q Y W Y 5 0 A Z 5 n 8 ? A u v e r g n e R h o n e A l p e s ! R 4 8 6 C 1 / 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6 3 " / > < d 1 p 1 : _ l a b e l s > < d 2 : K e y V a l u e O f s t r i n g a n y T y p e > < d 2 : K e y > L a b e l < / d 2 : K e y > < d 2 : V a l u e   z : I d = " i 8 7 4 "   i : t y p e = " d 1 p 1 : L a b e l " > < d 1 p 1 : P a r e n t   z : R e f = " i 8 7 0 " / > < d 1 p 1 : U U I D > G E r A W S 8 e U b A 1 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 m a i n t e n a n c e   C o r p s   d ' E t a t   s e c o n d a i r e s 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7 5 "   i : t y p e = " d 1 p 1 : E l e m e n t " > < d 1 p 1 : N a m e > _ I n g e n i e r i e & a m p ; 3 2 ; M a i n t & a m p ; 4 6 ; & a m p ; 3 2 ; T e c h & a m p ; 4 6 ; _ M a i n t e n a n c e & a m p ; 3 2 ; c l o s & a m p ; 3 2 ; e t & a m p ; 3 2 ; c o u v e r t s & a m p ; 3 2 ; e t & a m p ; 3 2 ; a m & a m p ; 2 3 3 ; n a g e m e n t s & a m p ; 3 2 ; i n t & a m p ; 2 3 3 ; r i e u r s _ A g e n t & a m p ; 3 2 ; d e & a m p ; 3 2 ; m a i n t e n a n c e & a m p ; 3 2 ; g & a m p ; 2 3 3 ; n & a m p ; 2 3 3 ; r a l e & a m p ; 3 2 ; d e s & a m p ; 3 2 ; b & a m p ; 2 2 6 ; t i m e n t s < / d 1 p 1 : N a m e > < d 1 p 1 : O b j e c t T y p e > E l e m e n t < / d 1 p 1 : O b j e c t T y p e > < d 1 p 1 : P a r e n t   z : R e f = " i 8 5 8 " / > < d 1 p 1 : U U I D > Y 0 0 v T z O K f e G x < / d 1 p 1 : U U I D > < d 1 p 1 : _ p r o p e r t i e s   z : I d = " i 8 7 6 "   i : t y p e = " d 1 p 1 : M D M P r o p e r t i e s " > < d 1 p 1 : P a r e n t   z : R e f = " i 8 7 5 " / > < d 1 p 1 : U U I D > J I d 5 D l h F C M l Q < / d 1 p 1 : U U I D > < d 1 p 1 : _ c o n t e x t C o l l e c t i o n s > < d 2 : K e y V a l u e O f a n y T y p e C o m p o n e n t C o l l e c t i o n O f a n y T y p e g W H h t R N j > < d 2 : K e y   z : R e f = " i 5 " / > < d 2 : V a l u e   z : I d = " i 8 7 7 " > < d 1 p 1 : U U I D > O g f E l Y q l 2 b 2 p < / d 1 p 1 : U U I D > < d 1 p 1 : _ e l e m e n t s > < d 2 : a n y T y p e   z : I d = " i 8 7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8 7 5 " / > < d 1 p 1 : U U I D > E P f k c b B 9 W J g h < / d 1 p 1 : U U I D > < d 1 p 1 : C o n t a i n e r   z : R e f = " i 8 7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 a W o w 9 H B c z a K f ? A u v e r g n e R h o n e A l p e s ! R 2 2 7 C 1 / k Q Y W Y 5 0 A Z 5 n 8 ? A u v e r g n e R h o n e A l p e s ! R 4 8 7 C 1 / 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6 3 " / > < d 1 p 1 : _ l a b e l s > < d 2 : K e y V a l u e O f s t r i n g a n y T y p e > < d 2 : K e y > L a b e l < / d 2 : K e y > < d 2 : V a l u e   z : I d = " i 8 7 9 "   i : t y p e = " d 1 p 1 : L a b e l " > < d 1 p 1 : P a r e n t   z : R e f = " i 8 7 5 " / > < d 1 p 1 : U U I D > Q A T 4 X h 5 W m K r Z 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 d e   m a i n t e n a n c e   g � n � r a l e   d e s   b � t i m e n t s 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8 0 "   i : t y p e = " d 1 p 1 : E l e m e n t " > < d 1 p 1 : N a m e > _ I n g e n i e r i e & a m p ; 3 2 ; M a i n t & a m p ; 4 6 ; & a m p ; 3 2 ; T e c h & a m p ; 4 6 ; _ M a i n t e n a n c e & a m p ; 3 2 ; c l o s & a m p ; 3 2 ; e t & a m p ; 3 2 ; c o u v e r t s & a m p ; 3 2 ; e t & a m p ; 3 2 ; a m & a m p ; 2 3 3 ; n a g e m e n t s & a m p ; 3 2 ; i n t & a m p ; 2 3 3 ; r i e u r s _ M e n u i s i e r & a m p ; 4 5 ; A g e n c e u r < / d 1 p 1 : N a m e > < d 1 p 1 : O b j e c t T y p e > E l e m e n t < / d 1 p 1 : O b j e c t T y p e > < d 1 p 1 : P a r e n t   z : R e f = " i 8 5 8 " / > < d 1 p 1 : U U I D > y 7 p f 9 t E H Z D o 1 < / d 1 p 1 : U U I D > < d 1 p 1 : _ p r o p e r t i e s   z : I d = " i 8 8 1 "   i : t y p e = " d 1 p 1 : M D M P r o p e r t i e s " > < d 1 p 1 : P a r e n t   z : R e f = " i 8 8 0 " / > < d 1 p 1 : U U I D > i y g P m v Q K I 0 Z C < / d 1 p 1 : U U I D > < d 1 p 1 : _ c o n t e x t C o l l e c t i o n s > < d 2 : K e y V a l u e O f a n y T y p e C o m p o n e n t C o l l e c t i o n O f a n y T y p e g W H h t R N j > < d 2 : K e y   z : R e f = " i 5 " / > < d 2 : V a l u e   z : I d = " i 8 8 2 " > < d 1 p 1 : U U I D > E d 5 y J g 2 E x I f T < / d 1 p 1 : U U I D > < d 1 p 1 : _ e l e m e n t s > < d 2 : a n y T y p e   z : I d = " i 8 8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8 8 0 " / > < d 1 p 1 : U U I D > b Z Z g j y N c a D 5 Y < / d 1 p 1 : U U I D > < d 1 p 1 : C o n t a i n e r   z : R e f = " i 8 8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 a W o w 9 H B c z a K f ? A u v e r g n e R h o n e A l p e s ! R 2 2 8 C 1 / k Q Y W Y 5 0 A Z 5 n 8 ? A u v e r g n e R h o n e A l p e s ! R 4 8 8 C 1 / 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6 3 " / > < d 1 p 1 : _ l a b e l s > < d 2 : K e y V a l u e O f s t r i n g a n y T y p e > < d 2 : K e y > L a b e l < / d 2 : K e y > < d 2 : V a l u e   z : I d = " i 8 8 4 "   i : t y p e = " d 1 p 1 : L a b e l " > < d 1 p 1 : P a r e n t   z : R e f = " i 8 8 0 " / > < d 1 p 1 : U U I D > m L l I W v P C l o h k 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 M e n u i s i e r - A g e n c e u r 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8 5 "   i : t y p e = " d 1 p 1 : E l e m e n t " > < d 1 p 1 : N a m e > _ I n g e n i e r i e & a m p ; 3 2 ; M a i n t & a m p ; 4 6 ; & a m p ; 3 2 ; T e c h & a m p ; 4 6 ; _ M a i n t e n a n c e & a m p ; 3 2 ; c l o s & a m p ; 3 2 ; e t & a m p ; 3 2 ; c o u v e r t s & a m p ; 3 2 ; e t & a m p ; 3 2 ; a m & a m p ; 2 3 3 ; n a g e m e n t s & a m p ; 3 2 ; i n t & a m p ; 2 3 3 ; r i e u r s _ M & a m p ; 2 3 3 ; t a l l i e r & a m p ; 4 5 ; s e r r u r i e r < / d 1 p 1 : N a m e > < d 1 p 1 : O b j e c t T y p e > E l e m e n t < / d 1 p 1 : O b j e c t T y p e > < d 1 p 1 : P a r e n t   z : R e f = " i 8 5 8 " / > < d 1 p 1 : U U I D > E o h O s 4 f 3 w i C 3 < / d 1 p 1 : U U I D > < d 1 p 1 : _ p r o p e r t i e s   z : I d = " i 8 8 6 "   i : t y p e = " d 1 p 1 : M D M P r o p e r t i e s " > < d 1 p 1 : P a r e n t   z : R e f = " i 8 8 5 " / > < d 1 p 1 : U U I D > v H p 7 P Z F 1 4 U 1 7 < / d 1 p 1 : U U I D > < d 1 p 1 : _ c o n t e x t C o l l e c t i o n s > < d 2 : K e y V a l u e O f a n y T y p e C o m p o n e n t C o l l e c t i o n O f a n y T y p e g W H h t R N j > < d 2 : K e y   z : R e f = " i 5 " / > < d 2 : V a l u e   z : I d = " i 8 8 7 " > < d 1 p 1 : U U I D > Q K Q 0 6 9 W R s W H K < / d 1 p 1 : U U I D > < d 1 p 1 : _ e l e m e n t s > < d 2 : a n y T y p e   z : I d = " i 8 8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8 8 5 " / > < d 1 p 1 : U U I D > E 5 3 r q w z 0 C d a f < / d 1 p 1 : U U I D > < d 1 p 1 : C o n t a i n e r   z : R e f = " i 8 8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 a W o w 9 H B c z a K f ? A u v e r g n e R h o n e A l p e s ! R 2 2 9 C 1 / k Q Y W Y 5 0 A Z 5 n 8 ? A u v e r g n e R h o n e A l p e s ! R 4 8 9 C 1 / 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6 3 " / > < d 1 p 1 : _ l a b e l s > < d 2 : K e y V a l u e O f s t r i n g a n y T y p e > < d 2 : K e y > L a b e l < / d 2 : K e y > < d 2 : V a l u e   z : I d = " i 8 8 9 "   i : t y p e = " d 1 p 1 : L a b e l " > < d 1 p 1 : P a r e n t   z : R e f = " i 8 8 5 " / > < d 1 p 1 : U U I D > z n X 2 o m h 8 X g s I 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 M � t a l l i e r - s e r r u r i e r 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9 0 "   i : t y p e = " d 1 p 1 : E l e m e n t " > < d 1 p 1 : N a m e > _ I n g e n i e r i e & a m p ; 3 2 ; M a i n t & a m p ; 4 6 ; & a m p ; 3 2 ; T e c h & a m p ; 4 6 ; _ M a i n t e n a n c e & a m p ; 3 2 ; c l o s & a m p ; 3 2 ; e t & a m p ; 3 2 ; c o u v e r t s & a m p ; 3 2 ; e t & a m p ; 3 2 ; a m & a m p ; 2 3 3 ; n a g e m e n t s & a m p ; 3 2 ; i n t & a m p ; 2 3 3 ; r i e u r s _ P e i n t r e & a m p ; 3 2 ; e n & a m p ; 3 2 ; b & a m p ; 2 2 6 ; t i m e n t < / d 1 p 1 : N a m e > < d 1 p 1 : O b j e c t T y p e > E l e m e n t < / d 1 p 1 : O b j e c t T y p e > < d 1 p 1 : P a r e n t   z : R e f = " i 8 5 8 " / > < d 1 p 1 : U U I D > O o y I c 1 m o u a j d < / d 1 p 1 : U U I D > < d 1 p 1 : _ p r o p e r t i e s   z : I d = " i 8 9 1 "   i : t y p e = " d 1 p 1 : M D M P r o p e r t i e s " > < d 1 p 1 : P a r e n t   z : R e f = " i 8 9 0 " / > < d 1 p 1 : U U I D > m b q l C 2 f y v d o E < / d 1 p 1 : U U I D > < d 1 p 1 : _ c o n t e x t C o l l e c t i o n s > < d 2 : K e y V a l u e O f a n y T y p e C o m p o n e n t C o l l e c t i o n O f a n y T y p e g W H h t R N j > < d 2 : K e y   z : R e f = " i 5 " / > < d 2 : V a l u e   z : I d = " i 8 9 2 " > < d 1 p 1 : U U I D > h d I r f t t k K t L 6 < / d 1 p 1 : U U I D > < d 1 p 1 : _ e l e m e n t s > < d 2 : a n y T y p e   z : I d = " i 8 9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8 9 0 " / > < d 1 p 1 : U U I D > g j y i E N 7 E C N Z E < / d 1 p 1 : U U I D > < d 1 p 1 : C o n t a i n e r   z : R e f = " i 8 9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 a W o w 9 H B c z a K f ? A u v e r g n e R h o n e A l p e s ! R 2 3 0 C 1 / k Q Y W Y 5 0 A Z 5 n 8 ? A u v e r g n e R h o n e A l p e s ! R 4 9 0 C 1 / 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6 3 " / > < d 1 p 1 : _ l a b e l s > < d 2 : K e y V a l u e O f s t r i n g a n y T y p e > < d 2 : K e y > L a b e l < / d 2 : K e y > < d 2 : V a l u e   z : I d = " i 8 9 4 "   i : t y p e = " d 1 p 1 : L a b e l " > < d 1 p 1 : P a r e n t   z : R e f = " i 8 9 0 " / > < d 1 p 1 : U U I D > K N z 2 v d a p W a W 8 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 P e i n t r e   e n   b � t i m e n t 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8 9 5 "   i : t y p e = " d 1 p 1 : E l e m e n t " > < d 1 p 1 : N a m e > _ I n g e n i e r i e & a m p ; 3 2 ; M a i n t & a m p ; 4 6 ; & a m p ; 3 2 ; T e c h & a m p ; 4 6 ; _ M a i n t e n a n c e & a m p ; 3 2 ; d e s & a m p ; 3 2 ; m a t & a m p ; 2 3 3 ; r i e l s & a m p ; 3 2 ; e t & a m p ; 3 2 ; d e s & a m p ; 3 2 ; & a m p ; 2 3 3 ; q u i p e m e n t s & a m p ; 3 2 ; m & a m p ; 2 3 3 ; c a n i q u e s < / d 1 p 1 : N a m e > < d 1 p 1 : O b j e c t T y p e > E l e m e n t < / d 1 p 1 : O b j e c t T y p e > < d 1 p 1 : P a r e n t   z : R e f = " i 7 5 1 " / > < d 1 p 1 : U U I D > T U y 1 Q u h t k v O R < / d 1 p 1 : U U I D > < d 1 p 1 : _ p r o p e r t i e s   z : I d = " i 8 9 6 "   i : t y p e = " d 1 p 1 : M D M P r o p e r t i e s " > < d 1 p 1 : P a r e n t   z : R e f = " i 8 9 5 " / > < d 1 p 1 : U U I D > C U X R Z Z z n W T z S < / d 1 p 1 : U U I D > < d 1 p 1 : _ c o n t e x t C o l l e c t i o n s > < d 2 : K e y V a l u e O f a n y T y p e C o m p o n e n t C o l l e c t i o n O f a n y T y p e g W H h t R N j > < d 2 : K e y   z : R e f = " i 5 " / > < d 2 : V a l u e   z : I d = " i 8 9 7 " > < d 1 p 1 : U U I D > A 9 N B t y N Q Z A t 1 < / d 1 p 1 : U U I D > < d 1 p 1 : _ e l e m e n t s > < d 2 : a n y T y p e   z : I d = " i 8 9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8 9 5 " / > < d 1 p 1 : U U I D > W Z z x Y G J h u Z f L < / d 1 p 1 : U U I D > < d 1 p 1 : C o n t a i n e r   z : R e f = " i 8 9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 a W o w 9 H B c z a K f ? A u v e r g n e R h o n e A l p e s ! R 2 3 1 C 1 / k Q Y W Y 5 0 A Z 5 n 8 ? A u v e r g n e R h o n e A l p e s ! R 4 9 1 C 1 / 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5 6 " / > < d 1 p 1 : _ l a b e l s > < d 2 : K e y V a l u e O f s t r i n g a n y T y p e > < d 2 : K e y > L a b e l < / d 2 : K e y > < d 2 : V a l u e   z : I d = " i 8 9 9 "   i : t y p e = " d 1 p 1 : L a b e l " > < d 1 p 1 : P a r e n t   z : R e f = " i 8 9 5 " / > < d 1 p 1 : U U I D > w 1 U a M d W 1 U h N U 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 M a i n t e n a n c e   d e s   m a t � r i e l s   e t   d e s   � q u i p e m e n t s   m � c a n i q u e s 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9 0 0 "   i : t y p e = " d 1 p 1 : E l e m e n t s " > < d 1 p 1 : P a r e n t   z : R e f = " i 8 9 5 " / > < d 1 p 1 : U U I D > D 7 t i g j B a E E U K < / d 1 p 1 : U U I D > < d 1 p 1 : _ c o n t e x t C o l l e c t i o n s > < d 2 : K e y V a l u e O f a n y T y p e C o m p o n e n t C o l l e c t i o n O f a n y T y p e g W H h t R N j > < d 2 : K e y   z : R e f = " i 5 " / > < d 2 : V a l u e   z : I d = " i 9 0 1 " > < d 1 p 1 : U U I D > J v B q P r z m B B Z M < / d 1 p 1 : U U I D > < d 1 p 1 : _ e l e m e n t s > < d 2 : a n y T y p e   z : I d = " i 9 0 2 "   i : t y p e = " d 1 p 1 : E l e m e n t " > < d 1 p 1 : N a m e > _ I n g e n i e r i e & a m p ; 3 2 ; M a i n t & a m p ; 4 6 ; & a m p ; 3 2 ; T e c h & a m p ; 4 6 ; _ M a i n t e n a n c e & a m p ; 3 2 ; d e s & a m p ; 3 2 ; m a t & a m p ; 2 3 3 ; r i e l s & a m p ; 3 2 ; e t & a m p ; 3 2 ; d e s & a m p ; 3 2 ; & a m p ; 2 3 3 ; q u i p e m e n t s & a m p ; 3 2 ; m & a m p ; 2 3 3 ; c a n i q u e s _ E n c a d r a n t & a m p ; 3 2 ; d e & a m p ; 3 2 ; m a i n t e n a n c e & a m p ; 3 2 ; d e s & a m p ; 3 2 ; & a m p ; 2 3 3 ; q u i p e m e n t s & a m p ; 3 2 ; e t & a m p ; 3 2 ; m a t & a m p ; 2 3 3 ; r i e l s & a m p ; 3 2 ; m & a m p ; 2 3 3 ; c a n i q u e s < / d 1 p 1 : N a m e > < d 1 p 1 : O b j e c t T y p e > E l e m e n t < / d 1 p 1 : O b j e c t T y p e > < d 1 p 1 : P a r e n t   z : R e f = " i 8 9 5 " / > < d 1 p 1 : U U I D > M U J h U 7 4 C l h 0 A < / d 1 p 1 : U U I D > < d 1 p 1 : _ p r o p e r t i e s   z : I d = " i 9 0 3 "   i : t y p e = " d 1 p 1 : M D M P r o p e r t i e s " > < d 1 p 1 : P a r e n t   z : R e f = " i 9 0 2 " / > < d 1 p 1 : U U I D > W j d t d x s O f L u w < / d 1 p 1 : U U I D > < d 1 p 1 : _ c o n t e x t C o l l e c t i o n s > < d 2 : K e y V a l u e O f a n y T y p e C o m p o n e n t C o l l e c t i o n O f a n y T y p e g W H h t R N j > < d 2 : K e y   z : R e f = " i 5 " / > < d 2 : V a l u e   z : I d = " i 9 0 4 " > < d 1 p 1 : U U I D > x M 1 f r a A 8 f M T g < / d 1 p 1 : U U I D > < d 1 p 1 : _ e l e m e n t s > < d 2 : a n y T y p e   z : I d = " i 9 0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9 0 2 " / > < d 1 p 1 : U U I D > E x I C b L D w d z R o < / d 1 p 1 : U U I D > < d 1 p 1 : C o n t a i n e r   z : R e f = " i 9 0 3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 a W o w 9 H B c z a K f ? A u v e r g n e R h o n e A l p e s ! R 2 3 2 C 1 / k Q Y W Y 5 0 A Z 5 n 8 ? A u v e r g n e R h o n e A l p e s ! R 4 9 2 C 1 / 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0 " / > < d 1 p 1 : _ l a b e l s > < d 2 : K e y V a l u e O f s t r i n g a n y T y p e > < d 2 : K e y > L a b e l < / d 2 : K e y > < d 2 : V a l u e   z : I d = " i 9 0 6 "   i : t y p e = " d 1 p 1 : L a b e l " > < d 1 p 1 : P a r e n t   z : R e f = " i 9 0 2 " / > < d 1 p 1 : U U I D > x n N w e c l p 4 A F M 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 d e   m a i n t e n a n c e   d e s   � q u i p e m e n t s   e t   m a t � r i e l s   m � c a n i q u e s 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9 0 7 "   i : t y p e = " d 1 p 1 : E l e m e n t " > < d 1 p 1 : N a m e > _ I n g e n i e r i e & a m p ; 3 2 ; M a i n t & a m p ; 4 6 ; & a m p ; 3 2 ; T e c h & a m p ; 4 6 ; _ M a i n t e n a n c e & a m p ; 3 2 ; d e s & a m p ; 3 2 ; m a t & a m p ; 2 3 3 ; r i e l s & a m p ; 3 2 ; e t & a m p ; 3 2 ; d e s & a m p ; 3 2 ; & a m p ; 2 3 3 ; q u i p e m e n t s & a m p ; 3 2 ; m & a m p ; 2 3 3 ; c a n i q u e s _ M & a m p ; 2 3 3 ; c a n i c i e n & a m p ; 3 2 ; d e & a m p ; 3 2 ; m a i n t e n a n c e < / d 1 p 1 : N a m e > < d 1 p 1 : O b j e c t T y p e > E l e m e n t < / d 1 p 1 : O b j e c t T y p e > < d 1 p 1 : P a r e n t   z : R e f = " i 8 9 5 " / > < d 1 p 1 : U U I D > g G 6 N 3 T i w 1 b 0 R < / d 1 p 1 : U U I D > < d 1 p 1 : _ p r o p e r t i e s   z : I d = " i 9 0 8 "   i : t y p e = " d 1 p 1 : M D M P r o p e r t i e s " > < d 1 p 1 : P a r e n t   z : R e f = " i 9 0 7 " / > < d 1 p 1 : U U I D > L j x W G D Y r c Q k O < / d 1 p 1 : U U I D > < d 1 p 1 : _ c o n t e x t C o l l e c t i o n s > < d 2 : K e y V a l u e O f a n y T y p e C o m p o n e n t C o l l e c t i o n O f a n y T y p e g W H h t R N j > < d 2 : K e y   z : R e f = " i 5 " / > < d 2 : V a l u e   z : I d = " i 9 0 9 " > < d 1 p 1 : U U I D > b P p 5 H r X Z N X A M < / d 1 p 1 : U U I D > < d 1 p 1 : _ e l e m e n t s > < d 2 : a n y T y p e   z : I d = " i 9 1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9 0 7 " / > < d 1 p 1 : U U I D > C g k s T A u x P b F i < / d 1 p 1 : U U I D > < d 1 p 1 : C o n t a i n e r   z : R e f = " i 9 0 8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 a W o w 9 H B c z a K f ? A u v e r g n e R h o n e A l p e s ! R 2 3 3 C 1 / k Q Y W Y 5 0 A Z 5 n 8 ? A u v e r g n e R h o n e A l p e s ! R 4 9 3 C 1 / 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0 " / > < d 1 p 1 : _ l a b e l s > < d 2 : K e y V a l u e O f s t r i n g a n y T y p e > < d 2 : K e y > L a b e l < / d 2 : K e y > < d 2 : V a l u e   z : I d = " i 9 1 1 "   i : t y p e = " d 1 p 1 : L a b e l " > < d 1 p 1 : P a r e n t   z : R e f = " i 9 0 7 " / > < d 1 p 1 : U U I D > Z y E L o h n o 7 1 a W 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 M � c a n i c i e n   d e   m a i n t e n a n c e 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9 1 2 "   i : t y p e = " d 1 p 1 : E l e m e n t " > < d 1 p 1 : N a m e > _ I n g e n i e r i e & a m p ; 3 2 ; M a i n t & a m p ; 4 6 ; & a m p ; 3 2 ; T e c h & a m p ; 4 6 ; _ M a n a g e m e n t & a m p ; 4 4 ; & a m p ; 3 2 ; i n g & a m p ; 2 3 3 ; n i e r i e & a m p ; 3 2 ; e t & a m p ; 3 2 ; m a i n t e n a n c e & a m p ; 3 2 ; t e c h n i q u e < / d 1 p 1 : N a m e > < d 1 p 1 : O b j e c t T y p e > E l e m e n t < / d 1 p 1 : O b j e c t T y p e > < d 1 p 1 : P a r e n t   z : R e f = " i 7 5 1 " / > < d 1 p 1 : U U I D > J 7 B 2 z L I O N 0 p Z < / d 1 p 1 : U U I D > < d 1 p 1 : _ p r o p e r t i e s   z : I d = " i 9 1 3 "   i : t y p e = " d 1 p 1 : M D M P r o p e r t i e s " > < d 1 p 1 : P a r e n t   z : R e f = " i 9 1 2 " / > < d 1 p 1 : U U I D > Z d T O S P 9 m o b Y J < / d 1 p 1 : U U I D > < d 1 p 1 : _ c o n t e x t C o l l e c t i o n s > < d 2 : K e y V a l u e O f a n y T y p e C o m p o n e n t C o l l e c t i o n O f a n y T y p e g W H h t R N j > < d 2 : K e y   z : R e f = " i 5 " / > < d 2 : V a l u e   z : I d = " i 9 1 4 " > < d 1 p 1 : U U I D > p q s b 1 j Q x 8 V l 7 < / d 1 p 1 : U U I D > < d 1 p 1 : _ e l e m e n t s > < d 2 : a n y T y p e   z : I d = " i 9 1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9 1 2 " / > < d 1 p 1 : U U I D > W G m w l H u S 1 w 8 D < / d 1 p 1 : U U I D > < d 1 p 1 : C o n t a i n e r   z : R e f = " i 9 1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 a W o w 9 H B c z a K f ? A u v e r g n e R h o n e A l p e s ! R 2 3 4 C 1 / k Q Y W Y 5 0 A Z 5 n 8 ? A u v e r g n e R h o n e A l p e s ! R 4 9 4 C 1 / 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5 6 " / > < d 1 p 1 : _ l a b e l s > < d 2 : K e y V a l u e O f s t r i n g a n y T y p e > < d 2 : K e y > L a b e l < / d 2 : K e y > < d 2 : V a l u e   z : I d = " i 9 1 6 "   i : t y p e = " d 1 p 1 : L a b e l " > < d 1 p 1 : P a r e n t   z : R e f = " i 9 1 2 " / > < d 1 p 1 : U U I D > i g k C P x 8 M 1 L 0 l 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 M a n a g e m e n t ,   i n g � n i e r i e   e t   m a i n t e n a n c e   t e c h n i q u e 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9 1 7 "   i : t y p e = " d 1 p 1 : E l e m e n t s " > < d 1 p 1 : P a r e n t   z : R e f = " i 9 1 2 " / > < d 1 p 1 : U U I D > Y q X c h x 9 G J G u K < / d 1 p 1 : U U I D > < d 1 p 1 : _ c o n t e x t C o l l e c t i o n s > < d 2 : K e y V a l u e O f a n y T y p e C o m p o n e n t C o l l e c t i o n O f a n y T y p e g W H h t R N j > < d 2 : K e y   z : R e f = " i 5 " / > < d 2 : V a l u e   z : I d = " i 9 1 8 " > < d 1 p 1 : U U I D > Y v y 3 G I h O H b O j < / d 1 p 1 : U U I D > < d 1 p 1 : _ e l e m e n t s > < d 2 : a n y T y p e   z : I d = " i 9 1 9 "   i : t y p e = " d 1 p 1 : E l e m e n t " > < d 1 p 1 : N a m e > _ I n g e n i e r i e & a m p ; 3 2 ; M a i n t & a m p ; 4 6 ; & a m p ; 3 2 ; T e c h & a m p ; 4 6 ; _ M a n a g e m e n t & a m p ; 4 4 ; & a m p ; 3 2 ; i n g & a m p ; 2 3 3 ; n i e r i e & a m p ; 3 2 ; e t & a m p ; 3 2 ; m a i n t e n a n c e & a m p ; 3 2 ; t e c h n i q u e _ R e s p o n s a b l e & a m p ; 3 2 ; d e s & a m p ; 3 2 ; t r a v a u x < / d 1 p 1 : N a m e > < d 1 p 1 : O b j e c t T y p e > E l e m e n t < / d 1 p 1 : O b j e c t T y p e > < d 1 p 1 : P a r e n t   z : R e f = " i 9 1 2 " / > < d 1 p 1 : U U I D > E h W S 4 D n I 1 W x M < / d 1 p 1 : U U I D > < d 1 p 1 : _ p r o p e r t i e s   z : I d = " i 9 2 0 "   i : t y p e = " d 1 p 1 : M D M P r o p e r t i e s " > < d 1 p 1 : P a r e n t   z : R e f = " i 9 1 9 " / > < d 1 p 1 : U U I D > F 9 h B I M 2 b j Q i j < / d 1 p 1 : U U I D > < d 1 p 1 : _ c o n t e x t C o l l e c t i o n s > < d 2 : K e y V a l u e O f a n y T y p e C o m p o n e n t C o l l e c t i o n O f a n y T y p e g W H h t R N j > < d 2 : K e y   z : R e f = " i 5 " / > < d 2 : V a l u e   z : I d = " i 9 2 1 " > < d 1 p 1 : U U I D > T x U h g w U l h 7 w Q < / d 1 p 1 : U U I D > < d 1 p 1 : _ e l e m e n t s > < d 2 : a n y T y p e   z : I d = " i 9 2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9 1 9 " / > < d 1 p 1 : U U I D > l f 1 2 e 2 H I F w u z < / d 1 p 1 : U U I D > < d 1 p 1 : C o n t a i n e r   z : R e f = " i 9 2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 a W o w 9 H B c z a K f ? A u v e r g n e R h o n e A l p e s ! R 2 3 5 C 1 / k Q Y W Y 5 0 A Z 5 n 8 ? A u v e r g n e R h o n e A l p e s ! R 4 9 5 C 1 / 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1 7 " / > < d 1 p 1 : _ l a b e l s > < d 2 : K e y V a l u e O f s t r i n g a n y T y p e > < d 2 : K e y > L a b e l < / d 2 : K e y > < d 2 : V a l u e   z : I d = " i 9 2 3 "   i : t y p e = " d 1 p 1 : L a b e l " > < d 1 p 1 : P a r e n t   z : R e f = " i 9 1 9 " / > < d 1 p 1 : U U I D > n b X y J 0 K G 8 m Q 3 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 d e s   t r a v a u x 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9 2 4 "   i : t y p e = " d 1 p 1 : E l e m e n t " > < d 1 p 1 : N a m e > _ I n g e n i e r i e & a m p ; 3 2 ; M a i n t & a m p ; 4 6 ; & a m p ; 3 2 ; T e c h & a m p ; 4 6 ; _ M a n a g e m e n t & a m p ; 4 4 ; & a m p ; 3 2 ; i n g & a m p ; 2 3 3 ; n i e r i e & a m p ; 3 2 ; e t & a m p ; 3 2 ; m a i n t e n a n c e & a m p ; 3 2 ; t e c h n i q u e _ R e s p o n s a b l e & a m p ; 3 2 ; d e s & a m p ; 3 2 ; s e r v i c e s & a m p ; 3 2 ; b i o m & a m p ; 2 3 3 ; d i c a u x < / d 1 p 1 : N a m e > < d 1 p 1 : O b j e c t T y p e > E l e m e n t < / d 1 p 1 : O b j e c t T y p e > < d 1 p 1 : P a r e n t   z : R e f = " i 9 1 2 " / > < d 1 p 1 : U U I D > q y 1 q L Q f f 3 z a X < / d 1 p 1 : U U I D > < d 1 p 1 : _ p r o p e r t i e s   z : I d = " i 9 2 5 "   i : t y p e = " d 1 p 1 : M D M P r o p e r t i e s " > < d 1 p 1 : P a r e n t   z : R e f = " i 9 2 4 " / > < d 1 p 1 : U U I D > O 5 0 a Z k l i f P W L < / d 1 p 1 : U U I D > < d 1 p 1 : _ c o n t e x t C o l l e c t i o n s > < d 2 : K e y V a l u e O f a n y T y p e C o m p o n e n t C o l l e c t i o n O f a n y T y p e g W H h t R N j > < d 2 : K e y   z : R e f = " i 5 " / > < d 2 : V a l u e   z : I d = " i 9 2 6 " > < d 1 p 1 : U U I D > Q y W e V z U B 5 1 S o < / d 1 p 1 : U U I D > < d 1 p 1 : _ e l e m e n t s > < d 2 : a n y T y p e   z : I d = " i 9 2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9 2 4 " / > < d 1 p 1 : U U I D > N G r 7 3 Z j z o F a N < / d 1 p 1 : U U I D > < d 1 p 1 : C o n t a i n e r   z : R e f = " i 9 2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 a W o w 9 H B c z a K f ? A u v e r g n e R h o n e A l p e s ! R 2 3 6 C 1 / k Q Y W Y 5 0 A Z 5 n 8 ? A u v e r g n e R h o n e A l p e s ! R 4 9 6 C 1 / 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1 7 " / > < d 1 p 1 : _ l a b e l s > < d 2 : K e y V a l u e O f s t r i n g a n y T y p e > < d 2 : K e y > L a b e l < / d 2 : K e y > < d 2 : V a l u e   z : I d = " i 9 2 8 "   i : t y p e = " d 1 p 1 : L a b e l " > < d 1 p 1 : P a r e n t   z : R e f = " i 9 2 4 " / > < d 1 p 1 : U U I D > u o a Q d Q X 4 E g W 1 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 d e s   s e r v i c e s   b i o m � d i c a u x 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9 2 9 "   i : t y p e = " d 1 p 1 : E l e m e n t " > < d 1 p 1 : N a m e > _ I n g e n i e r i e & a m p ; 3 2 ; M a i n t & a m p ; 4 6 ; & a m p ; 3 2 ; T e c h & a m p ; 4 6 ; _ M a n a g e m e n t & a m p ; 4 4 ; & a m p ; 3 2 ; i n g & a m p ; 2 3 3 ; n i e r i e & a m p ; 3 2 ; e t & a m p ; 3 2 ; m a i n t e n a n c e & a m p ; 3 2 ; t e c h n i q u e _ R e s p o n s a b l e & a m p ; 3 2 ; d e & a m p ; 3 2 ; l a & a m p ; 3 2 ; m a i n t e n a n c e & a m p ; 3 2 ; t o u s & a m p ; 3 2 ; c o r p s & a m p ; 3 2 ; d & a m p ; 3 9 ; & a m p ; 2 3 3 ; t a t < / d 1 p 1 : N a m e > < d 1 p 1 : O b j e c t T y p e > E l e m e n t < / d 1 p 1 : O b j e c t T y p e > < d 1 p 1 : P a r e n t   z : R e f = " i 9 1 2 " / > < d 1 p 1 : U U I D > d D L d 4 J N p S O 6 p < / d 1 p 1 : U U I D > < d 1 p 1 : _ p r o p e r t i e s   z : I d = " i 9 3 0 "   i : t y p e = " d 1 p 1 : M D M P r o p e r t i e s " > < d 1 p 1 : P a r e n t   z : R e f = " i 9 2 9 " / > < d 1 p 1 : U U I D > r T n S L B k Y 3 1 l R < / d 1 p 1 : U U I D > < d 1 p 1 : _ c o n t e x t C o l l e c t i o n s > < d 2 : K e y V a l u e O f a n y T y p e C o m p o n e n t C o l l e c t i o n O f a n y T y p e g W H h t R N j > < d 2 : K e y   z : R e f = " i 5 " / > < d 2 : V a l u e   z : I d = " i 9 3 1 " > < d 1 p 1 : U U I D > Z I 9 w q t R v 9 S n V < / d 1 p 1 : U U I D > < d 1 p 1 : _ e l e m e n t s > < d 2 : a n y T y p e   z : I d = " i 9 3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9 2 9 " / > < d 1 p 1 : U U I D > L H u 9 0 H K 2 k o Q X < / d 1 p 1 : U U I D > < d 1 p 1 : C o n t a i n e r   z : R e f = " i 9 3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 a W o w 9 H B c z a K f ? A u v e r g n e R h o n e A l p e s ! R 2 3 7 C 1 / k Q Y W Y 5 0 A Z 5 n 8 ? A u v e r g n e R h o n e A l p e s ! R 4 9 7 C 1 / 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1 7 " / > < d 1 p 1 : _ l a b e l s > < d 2 : K e y V a l u e O f s t r i n g a n y T y p e > < d 2 : K e y > L a b e l < / d 2 : K e y > < d 2 : V a l u e   z : I d = " i 9 3 3 "   i : t y p e = " d 1 p 1 : L a b e l " > < d 1 p 1 : P a r e n t   z : R e f = " i 9 2 9 " / > < d 1 p 1 : U U I D > g 1 G x p n W C J B D A 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 d e   l a   m a i n t e n a n c e   t o u s   c o r p s   d ' � t a t 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9 3 4 "   i : t y p e = " d 1 p 1 : E l e m e n t " > < d 1 p 1 : N a m e > M a n a g e m e n t < / d 1 p 1 : N a m e > < d 1 p 1 : O b j e c t T y p e > E l e m e n t < / d 1 p 1 : O b j e c t T y p e > < d 1 p 1 : P a r e n t   z : R e f = " i 5 0 9 " / > < d 1 p 1 : U U I D > v P D W j g X v Q 0 S g < / d 1 p 1 : U U I D > < d 1 p 1 : _ p r o p e r t i e s   z : I d = " i 9 3 5 "   i : t y p e = " d 1 p 1 : M D M P r o p e r t i e s " > < d 1 p 1 : P a r e n t   z : R e f = " i 9 3 4 " / > < d 1 p 1 : U U I D > n u G R o t r n L 9 F 9 < / d 1 p 1 : U U I D > < d 1 p 1 : _ c o n t e x t C o l l e c t i o n s > < d 2 : K e y V a l u e O f a n y T y p e C o m p o n e n t C o l l e c t i o n O f a n y T y p e g W H h t R N j > < d 2 : K e y   z : R e f = " i 5 " / > < d 2 : V a l u e   z : I d = " i 9 3 6 " > < d 1 p 1 : U U I D > y l D h J c p C u 5 v 0 < / d 1 p 1 : U U I D > < d 1 p 1 : _ e l e m e n t s > < d 2 : a n y T y p e   z : I d = " i 9 3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9 3 4 " / > < d 1 p 1 : U U I D > G h n z N q O D O S A 8 < / d 1 p 1 : U U I D > < d 1 p 1 : C o n t a i n e r   z : R e f = " i 9 3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 a W o w 9 H B c z a K f ? A u v e r g n e R h o n e A l p e s ! R 2 3 8 C 1 / k Q Y W Y 5 0 A Z 5 n 8 ? A u v e r g n e R h o n e A l p e s ! R 4 9 8 C 1 / 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1 1 " / > < d 1 p 1 : _ l a b e l s > < d 2 : K e y V a l u e O f s t r i n g a n y T y p e > < d 2 : K e y > L a b e l < / d 2 : K e y > < d 2 : V a l u e   z : I d = " i 9 3 8 "   i : t y p e = " d 1 p 1 : L a b e l " > < d 1 p 1 : P a r e n t   z : R e f = " i 9 3 4 " / > < d 1 p 1 : U U I D > i 4 L e 4 2 E Y 0 O V P 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 M a n a g e m e n t 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9 3 9 "   i : t y p e = " d 1 p 1 : E l e m e n t s " > < d 1 p 1 : P a r e n t   z : R e f = " i 9 3 4 " / > < d 1 p 1 : U U I D > O k i x s u r 1 2 m 1 a < / d 1 p 1 : U U I D > < d 1 p 1 : _ c o n t e x t C o l l e c t i o n s > < d 2 : K e y V a l u e O f a n y T y p e C o m p o n e n t C o l l e c t i o n O f a n y T y p e g W H h t R N j > < d 2 : K e y   z : R e f = " i 5 " / > < d 2 : V a l u e   z : I d = " i 9 4 0 " > < d 1 p 1 : U U I D > g a M J 5 O P q 0 M g U < / d 1 p 1 : U U I D > < d 1 p 1 : _ e l e m e n t s > < d 2 : a n y T y p e   z : I d = " i 9 4 1 "   i : t y p e = " d 1 p 1 : E l e m e n t " > < d 1 p 1 : N a m e > _ M a n a g e m e n t _ C o m m u n i c a t i o n < / d 1 p 1 : N a m e > < d 1 p 1 : O b j e c t T y p e > E l e m e n t < / d 1 p 1 : O b j e c t T y p e > < d 1 p 1 : P a r e n t   z : R e f = " i 9 3 4 " / > < d 1 p 1 : U U I D > q i P X k T g 0 8 R J G < / d 1 p 1 : U U I D > < d 1 p 1 : _ p r o p e r t i e s   z : I d = " i 9 4 2 "   i : t y p e = " d 1 p 1 : M D M P r o p e r t i e s " > < d 1 p 1 : P a r e n t   z : R e f = " i 9 4 1 " / > < d 1 p 1 : U U I D > q v 3 x c 0 u u n h H E < / d 1 p 1 : U U I D > < d 1 p 1 : _ c o n t e x t C o l l e c t i o n s > < d 2 : K e y V a l u e O f a n y T y p e C o m p o n e n t C o l l e c t i o n O f a n y T y p e g W H h t R N j > < d 2 : K e y   z : R e f = " i 5 " / > < d 2 : V a l u e   z : I d = " i 9 4 3 " > < d 1 p 1 : U U I D > K A J 1 R N F y 1 u D 4 < / d 1 p 1 : U U I D > < d 1 p 1 : _ e l e m e n t s > < d 2 : a n y T y p e   z : I d = " i 9 4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9 4 1 " / > < d 1 p 1 : U U I D > d z 3 Z E k c J b D r 5 < / d 1 p 1 : U U I D > < d 1 p 1 : C o n t a i n e r   z : R e f = " i 9 4 2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 a W o w 9 H B c z a K f ? A u v e r g n e R h o n e A l p e s ! R 2 3 9 C 1 / k Q Y W Y 5 0 A Z 5 n 8 ? A u v e r g n e R h o n e A l p e s ! R 4 9 9 C 1 / 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9 " / > < d 1 p 1 : _ l a b e l s > < d 2 : K e y V a l u e O f s t r i n g a n y T y p e > < d 2 : K e y > L a b e l < / d 2 : K e y > < d 2 : V a l u e   z : I d = " i 9 4 5 "   i : t y p e = " d 1 p 1 : L a b e l " > < d 1 p 1 : P a r e n t   z : R e f = " i 9 4 1 " / > < d 1 p 1 : U U I D > W 2 e 5 x L A V R G D D 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 C o m m u n i c a t i o n 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9 4 6 "   i : t y p e = " d 1 p 1 : E l e m e n t s " > < d 1 p 1 : P a r e n t   z : R e f = " i 9 4 1 " / > < d 1 p 1 : U U I D > N f G f q F A 5 B S A q < / d 1 p 1 : U U I D > < d 1 p 1 : _ c o n t e x t C o l l e c t i o n s > < d 2 : K e y V a l u e O f a n y T y p e C o m p o n e n t C o l l e c t i o n O f a n y T y p e g W H h t R N j > < d 2 : K e y   z : R e f = " i 5 " / > < d 2 : V a l u e   z : I d = " i 9 4 7 " > < d 1 p 1 : U U I D > J N e L j Q C 4 u Z t w < / d 1 p 1 : U U I D > < d 1 p 1 : _ e l e m e n t s > < d 2 : a n y T y p e   z : I d = " i 9 4 8 "   i : t y p e = " d 1 p 1 : E l e m e n t " > < d 1 p 1 : N a m e > _ M a n a g e m e n t _ C o m m u n i c a t i o n _ C h a r g & a m p ; 2 3 3 ; & a m p ; 3 2 ; d e & a m p ; 3 2 ; c o m m u n i c a t i o n < / d 1 p 1 : N a m e > < d 1 p 1 : O b j e c t T y p e > E l e m e n t < / d 1 p 1 : O b j e c t T y p e > < d 1 p 1 : P a r e n t   z : R e f = " i 9 4 1 " / > < d 1 p 1 : U U I D > B H D D A Q N F r 9 O n < / d 1 p 1 : U U I D > < d 1 p 1 : _ p r o p e r t i e s   z : I d = " i 9 4 9 "   i : t y p e = " d 1 p 1 : M D M P r o p e r t i e s " > < d 1 p 1 : P a r e n t   z : R e f = " i 9 4 8 " / > < d 1 p 1 : U U I D > e 8 0 x x j c x Z A U H < / d 1 p 1 : U U I D > < d 1 p 1 : _ c o n t e x t C o l l e c t i o n s > < d 2 : K e y V a l u e O f a n y T y p e C o m p o n e n t C o l l e c t i o n O f a n y T y p e g W H h t R N j > < d 2 : K e y   z : R e f = " i 5 " / > < d 2 : V a l u e   z : I d = " i 9 5 0 " > < d 1 p 1 : U U I D > B n Y i z E h 0 6 t i r < / d 1 p 1 : U U I D > < d 1 p 1 : _ e l e m e n t s > < d 2 : a n y T y p e   z : I d = " i 9 5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9 4 8 " / > < d 1 p 1 : U U I D > q b T t A f E 1 p A 9 t < / d 1 p 1 : U U I D > < d 1 p 1 : C o n t a i n e r   z : R e f = " i 9 4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 a W o w 9 H B c z a K f ? A u v e r g n e R h o n e A l p e s ! R 2 4 0 C 1 / k Q Y W Y 5 0 A Z 5 n 8 ? A u v e r g n e R h o n e A l p e s ! R 5 0 0 C 1 / 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4 6 " / > < d 1 p 1 : _ l a b e l s > < d 2 : K e y V a l u e O f s t r i n g a n y T y p e > < d 2 : K e y > L a b e l < / d 2 : K e y > < d 2 : V a l u e   z : I d = " i 9 5 2 "   i : t y p e = " d 1 p 1 : L a b e l " > < d 1 p 1 : P a r e n t   z : R e f = " i 9 4 8 " / > < d 1 p 1 : U U I D > a Y J L 0 l O M 9 1 P O 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 C h a r g �   d e   c o m m u n i c a t i o n 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9 5 3 "   i : t y p e = " d 1 p 1 : E l e m e n t " > < d 1 p 1 : N a m e > _ M a n a g e m e n t _ C o m m u n i c a t i o n _ W e b m e s t r e & a m p ; 3 2 ; & a m p ; 2 3 3 ; d i t o r i a l < / d 1 p 1 : N a m e > < d 1 p 1 : O b j e c t T y p e > E l e m e n t < / d 1 p 1 : O b j e c t T y p e > < d 1 p 1 : P a r e n t   z : R e f = " i 9 4 1 " / > < d 1 p 1 : U U I D > Q Y X h q l i g E B J N < / d 1 p 1 : U U I D > < d 1 p 1 : _ p r o p e r t i e s   z : I d = " i 9 5 4 "   i : t y p e = " d 1 p 1 : M D M P r o p e r t i e s " > < d 1 p 1 : P a r e n t   z : R e f = " i 9 5 3 " / > < d 1 p 1 : U U I D > G I i P t H S K a C R 7 < / d 1 p 1 : U U I D > < d 1 p 1 : _ c o n t e x t C o l l e c t i o n s > < d 2 : K e y V a l u e O f a n y T y p e C o m p o n e n t C o l l e c t i o n O f a n y T y p e g W H h t R N j > < d 2 : K e y   z : R e f = " i 5 " / > < d 2 : V a l u e   z : I d = " i 9 5 5 " > < d 1 p 1 : U U I D > p o j n j I k j b 6 P U < / d 1 p 1 : U U I D > < d 1 p 1 : _ e l e m e n t s > < d 2 : a n y T y p e   z : I d = " i 9 5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9 5 3 " / > < d 1 p 1 : U U I D > N 4 r Y h L D J N d w y < / d 1 p 1 : U U I D > < d 1 p 1 : C o n t a i n e r   z : R e f = " i 9 5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 a W o w 9 H B c z a K f ? A u v e r g n e R h o n e A l p e s ! R 2 4 1 C 1 / k Q Y W Y 5 0 A Z 5 n 8 ? A u v e r g n e R h o n e A l p e s ! R 5 0 1 C 1 / 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4 6 " / > < d 1 p 1 : _ l a b e l s > < d 2 : K e y V a l u e O f s t r i n g a n y T y p e > < d 2 : K e y > L a b e l < / d 2 : K e y > < d 2 : V a l u e   z : I d = " i 9 5 7 "   i : t y p e = " d 1 p 1 : L a b e l " > < d 1 p 1 : P a r e n t   z : R e f = " i 9 5 3 " / > < d 1 p 1 : U U I D > j A J W L C m x R G f U 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 W e b m e s t r e   � d i t o r i a l 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9 5 8 "   i : t y p e = " d 1 p 1 : E l e m e n t " > < d 1 p 1 : N a m e > _ M a n a g e m e n t _ C o m m u n i c a t i o n _ T e c h n i c i e n & a m p ; 3 2 ; c o m m u n i c a t i o n & a m p ; 3 2 ; m u l t i m & a m p ; 2 3 3 ; d i a < / d 1 p 1 : N a m e > < d 1 p 1 : O b j e c t T y p e > E l e m e n t < / d 1 p 1 : O b j e c t T y p e > < d 1 p 1 : P a r e n t   z : R e f = " i 9 4 1 " / > < d 1 p 1 : U U I D > t N T g W E A o u M j i < / d 1 p 1 : U U I D > < d 1 p 1 : _ p r o p e r t i e s   z : I d = " i 9 5 9 "   i : t y p e = " d 1 p 1 : M D M P r o p e r t i e s " > < d 1 p 1 : P a r e n t   z : R e f = " i 9 5 8 " / > < d 1 p 1 : U U I D > y 3 n Q k l 3 p P f E c < / d 1 p 1 : U U I D > < d 1 p 1 : _ c o n t e x t C o l l e c t i o n s > < d 2 : K e y V a l u e O f a n y T y p e C o m p o n e n t C o l l e c t i o n O f a n y T y p e g W H h t R N j > < d 2 : K e y   z : R e f = " i 5 " / > < d 2 : V a l u e   z : I d = " i 9 6 0 " > < d 1 p 1 : U U I D > X x p m c N r s P 1 U c < / d 1 p 1 : U U I D > < d 1 p 1 : _ e l e m e n t s > < d 2 : a n y T y p e   z : I d = " i 9 6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9 5 8 " / > < d 1 p 1 : U U I D > m h O T o 5 b S 9 F Q F < / d 1 p 1 : U U I D > < d 1 p 1 : C o n t a i n e r   z : R e f = " i 9 5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 a W o w 9 H B c z a K f ? A u v e r g n e R h o n e A l p e s ! R 2 4 2 C 1 / k Q Y W Y 5 0 A Z 5 n 8 ? A u v e r g n e R h o n e A l p e s ! R 5 0 2 C 1 / 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4 6 " / > < d 1 p 1 : _ l a b e l s > < d 2 : K e y V a l u e O f s t r i n g a n y T y p e > < d 2 : K e y > L a b e l < / d 2 : K e y > < d 2 : V a l u e   z : I d = " i 9 6 2 "   i : t y p e = " d 1 p 1 : L a b e l " > < d 1 p 1 : P a r e n t   z : R e f = " i 9 5 8 " / > < d 1 p 1 : U U I D > r E M W 6 l l D W J 4 i 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 T e c h n i c i e n   c o m m u n i c a t i o n   m u l t i m � d i a 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9 6 3 "   i : t y p e = " d 1 p 1 : E l e m e n t " > < d 1 p 1 : N a m e > _ M a n a g e m e n t _ C o n t r & a m p ; 2 4 4 ; l e & a m p ; 3 2 ; e t & a m p ; 3 2 ; o r g a n i s a t i o n < / d 1 p 1 : N a m e > < d 1 p 1 : O b j e c t T y p e > E l e m e n t < / d 1 p 1 : O b j e c t T y p e > < d 1 p 1 : P a r e n t   z : R e f = " i 9 3 4 " / > < d 1 p 1 : U U I D > Z d w Q 2 F G U 9 v 4 J < / d 1 p 1 : U U I D > < d 1 p 1 : _ p r o p e r t i e s   z : I d = " i 9 6 4 "   i : t y p e = " d 1 p 1 : M D M P r o p e r t i e s " > < d 1 p 1 : P a r e n t   z : R e f = " i 9 6 3 " / > < d 1 p 1 : U U I D > Q S 0 w w L g T 6 t 3 Q < / d 1 p 1 : U U I D > < d 1 p 1 : _ c o n t e x t C o l l e c t i o n s > < d 2 : K e y V a l u e O f a n y T y p e C o m p o n e n t C o l l e c t i o n O f a n y T y p e g W H h t R N j > < d 2 : K e y   z : R e f = " i 5 " / > < d 2 : V a l u e   z : I d = " i 9 6 5 " > < d 1 p 1 : U U I D > E x R M R i o X 1 m r C < / d 1 p 1 : U U I D > < d 1 p 1 : _ e l e m e n t s > < d 2 : a n y T y p e   z : I d = " i 9 6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9 6 3 " / > < d 1 p 1 : U U I D > U K T l t h b R O W 9 v < / d 1 p 1 : U U I D > < d 1 p 1 : C o n t a i n e r   z : R e f = " i 9 6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 a W o w 9 H B c z a K f ? A u v e r g n e R h o n e A l p e s ! R 2 4 3 C 1 / k Q Y W Y 5 0 A Z 5 n 8 ? A u v e r g n e R h o n e A l p e s ! R 5 0 3 C 1 / 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9 " / > < d 1 p 1 : _ l a b e l s > < d 2 : K e y V a l u e O f s t r i n g a n y T y p e > < d 2 : K e y > L a b e l < / d 2 : K e y > < d 2 : V a l u e   z : I d = " i 9 6 7 "   i : t y p e = " d 1 p 1 : L a b e l " > < d 1 p 1 : P a r e n t   z : R e f = " i 9 6 3 " / > < d 1 p 1 : U U I D > X a 0 J w 9 c 9 m F X p 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 C o n t r � l e   e t   o r g a n i s a t i o n 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9 6 8 "   i : t y p e = " d 1 p 1 : E l e m e n t s " > < d 1 p 1 : P a r e n t   z : R e f = " i 9 6 3 " / > < d 1 p 1 : U U I D > S l A T D x d W g j H 9 < / d 1 p 1 : U U I D > < d 1 p 1 : _ c o n t e x t C o l l e c t i o n s > < d 2 : K e y V a l u e O f a n y T y p e C o m p o n e n t C o l l e c t i o n O f a n y T y p e g W H h t R N j > < d 2 : K e y   z : R e f = " i 5 " / > < d 2 : V a l u e   z : I d = " i 9 6 9 " > < d 1 p 1 : U U I D > x s k V C z C u h j E 8 < / d 1 p 1 : U U I D > < d 1 p 1 : _ e l e m e n t s > < d 2 : a n y T y p e   z : I d = " i 9 7 0 "   i : t y p e = " d 1 p 1 : E l e m e n t " > < d 1 p 1 : N a m e > _ M a n a g e m e n t _ C o n t r & a m p ; 2 4 4 ; l e & a m p ; 3 2 ; e t & a m p ; 3 2 ; o r g a n i s a t i o n _ C o n t r & a m p ; 2 4 4 ; l e u r & a m p ; 3 2 ; d e & a m p ; 3 2 ; g e s t i o n < / d 1 p 1 : N a m e > < d 1 p 1 : O b j e c t T y p e > E l e m e n t < / d 1 p 1 : O b j e c t T y p e > < d 1 p 1 : P a r e n t   z : R e f = " i 9 6 3 " / > < d 1 p 1 : U U I D > l P s D b 9 y s m y X m < / d 1 p 1 : U U I D > < d 1 p 1 : _ p r o p e r t i e s   z : I d = " i 9 7 1 "   i : t y p e = " d 1 p 1 : M D M P r o p e r t i e s " > < d 1 p 1 : P a r e n t   z : R e f = " i 9 7 0 " / > < d 1 p 1 : U U I D > M m c 4 h V L M A I F I < / d 1 p 1 : U U I D > < d 1 p 1 : _ c o n t e x t C o l l e c t i o n s > < d 2 : K e y V a l u e O f a n y T y p e C o m p o n e n t C o l l e c t i o n O f a n y T y p e g W H h t R N j > < d 2 : K e y   z : R e f = " i 5 " / > < d 2 : V a l u e   z : I d = " i 9 7 2 " > < d 1 p 1 : U U I D > h w H o S j g h D H m 3 < / d 1 p 1 : U U I D > < d 1 p 1 : _ e l e m e n t s > < d 2 : a n y T y p e   z : I d = " i 9 7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9 7 0 " / > < d 1 p 1 : U U I D > o x K g W F P 9 0 N y 8 < / d 1 p 1 : U U I D > < d 1 p 1 : C o n t a i n e r   z : R e f = " i 9 7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 a W o w 9 H B c z a K f ? A u v e r g n e R h o n e A l p e s ! R 2 4 4 C 1 / k Q Y W Y 5 0 A Z 5 n 8 ? A u v e r g n e R h o n e A l p e s ! R 5 0 4 C 1 / 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8 " / > < d 1 p 1 : _ l a b e l s > < d 2 : K e y V a l u e O f s t r i n g a n y T y p e > < d 2 : K e y > L a b e l < / d 2 : K e y > < d 2 : V a l u e   z : I d = " i 9 7 4 "   i : t y p e = " d 1 p 1 : L a b e l " > < d 1 p 1 : P a r e n t   z : R e f = " i 9 7 0 " / > < d 1 p 1 : U U I D > q Y 0 P i R J J U 8 d H 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 C o n t r � l e u r   d e   g e s t i o n 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9 7 5 "   i : t y p e = " d 1 p 1 : E l e m e n t " > < d 1 p 1 : N a m e > _ M a n a g e m e n t _ C o n t r & a m p ; 2 4 4 ; l e & a m p ; 3 2 ; e t & a m p ; 3 2 ; o r g a n i s a t i o n _ C o n s e i l l e r & a m p ; 3 2 ; e n & a m p ; 3 2 ; o r g a n i s a t i o n < / d 1 p 1 : N a m e > < d 1 p 1 : O b j e c t T y p e > E l e m e n t < / d 1 p 1 : O b j e c t T y p e > < d 1 p 1 : P a r e n t   z : R e f = " i 9 6 3 " / > < d 1 p 1 : U U I D > a l R v J q d q S r l x < / d 1 p 1 : U U I D > < d 1 p 1 : _ p r o p e r t i e s   z : I d = " i 9 7 6 "   i : t y p e = " d 1 p 1 : M D M P r o p e r t i e s " > < d 1 p 1 : P a r e n t   z : R e f = " i 9 7 5 " / > < d 1 p 1 : U U I D > M e h 1 J r 8 7 c h k f < / d 1 p 1 : U U I D > < d 1 p 1 : _ c o n t e x t C o l l e c t i o n s > < d 2 : K e y V a l u e O f a n y T y p e C o m p o n e n t C o l l e c t i o n O f a n y T y p e g W H h t R N j > < d 2 : K e y   z : R e f = " i 5 " / > < d 2 : V a l u e   z : I d = " i 9 7 7 " > < d 1 p 1 : U U I D > r j y N Y K z A W J f s < / d 1 p 1 : U U I D > < d 1 p 1 : _ e l e m e n t s > < d 2 : a n y T y p e   z : I d = " i 9 7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9 7 5 " / > < d 1 p 1 : U U I D > e r c E 6 D j x T 8 q Z < / d 1 p 1 : U U I D > < d 1 p 1 : C o n t a i n e r   z : R e f = " i 9 7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 a W o w 9 H B c z a K f ? A u v e r g n e R h o n e A l p e s ! R 2 4 5 C 1 / k Q Y W Y 5 0 A Z 5 n 8 ? A u v e r g n e R h o n e A l p e s ! R 5 0 5 C 1 / 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8 " / > < d 1 p 1 : _ l a b e l s > < d 2 : K e y V a l u e O f s t r i n g a n y T y p e > < d 2 : K e y > L a b e l < / d 2 : K e y > < d 2 : V a l u e   z : I d = " i 9 7 9 "   i : t y p e = " d 1 p 1 : L a b e l " > < d 1 p 1 : P a r e n t   z : R e f = " i 9 7 5 " / > < d 1 p 1 : U U I D > O v X X p 5 m E L Y W 2 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 C o n s e i l l e r   e n   o r g a n i s a t i o n 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9 8 0 "   i : t y p e = " d 1 p 1 : E l e m e n t " > < d 1 p 1 : N a m e > _ M a n a g e m e n t _ C o n t r & a m p ; 2 4 4 ; l e & a m p ; 3 2 ; e t & a m p ; 3 2 ; o r g a n i s a t i o n _ G e s t i o n n a i r e & a m p ; 3 2 ; d e & a m p ; 3 2 ; d o n n & a m p ; 2 3 3 ; e s < / d 1 p 1 : N a m e > < d 1 p 1 : O b j e c t T y p e > E l e m e n t < / d 1 p 1 : O b j e c t T y p e > < d 1 p 1 : P a r e n t   z : R e f = " i 9 6 3 " / > < d 1 p 1 : U U I D > c b R R L L Q u L 1 h G < / d 1 p 1 : U U I D > < d 1 p 1 : _ p r o p e r t i e s   z : I d = " i 9 8 1 "   i : t y p e = " d 1 p 1 : M D M P r o p e r t i e s " > < d 1 p 1 : P a r e n t   z : R e f = " i 9 8 0 " / > < d 1 p 1 : U U I D > T i O 6 e l Z s J y C S < / d 1 p 1 : U U I D > < d 1 p 1 : _ c o n t e x t C o l l e c t i o n s > < d 2 : K e y V a l u e O f a n y T y p e C o m p o n e n t C o l l e c t i o n O f a n y T y p e g W H h t R N j > < d 2 : K e y   z : R e f = " i 5 " / > < d 2 : V a l u e   z : I d = " i 9 8 2 " > < d 1 p 1 : U U I D > I 2 v Y q q N u u v H B < / d 1 p 1 : U U I D > < d 1 p 1 : _ e l e m e n t s > < d 2 : a n y T y p e   z : I d = " i 9 8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9 8 0 " / > < d 1 p 1 : U U I D > c T K P T k S 1 6 d B b < / d 1 p 1 : U U I D > < d 1 p 1 : C o n t a i n e r   z : R e f = " i 9 8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 a W o w 9 H B c z a K f ? A u v e r g n e R h o n e A l p e s ! R 2 4 6 C 1 / k Q Y W Y 5 0 A Z 5 n 8 ? A u v e r g n e R h o n e A l p e s ! R 5 0 6 C 1 / 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8 " / > < d 1 p 1 : _ l a b e l s > < d 2 : K e y V a l u e O f s t r i n g a n y T y p e > < d 2 : K e y > L a b e l < / d 2 : K e y > < d 2 : V a l u e   z : I d = " i 9 8 4 "   i : t y p e = " d 1 p 1 : L a b e l " > < d 1 p 1 : P a r e n t   z : R e f = " i 9 8 0 " / > < d 1 p 1 : U U I D > u i z L 3 v h s K W 6 i 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 G e s t i o n n a i r e   d e   d o n n � e s 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9 8 5 "   i : t y p e = " d 1 p 1 : E l e m e n t " > < d 1 p 1 : N a m e > _ M a n a g e m e n t _ D r o i t & a m p ; 3 2 ; e t & a m p ; 3 2 ; j u r i d i q u e < / d 1 p 1 : N a m e > < d 1 p 1 : O b j e c t T y p e > E l e m e n t < / d 1 p 1 : O b j e c t T y p e > < d 1 p 1 : P a r e n t   z : R e f = " i 9 3 4 " / > < d 1 p 1 : U U I D > d P Y R 9 6 x F g g B C < / d 1 p 1 : U U I D > < d 1 p 1 : _ p r o p e r t i e s   z : I d = " i 9 8 6 "   i : t y p e = " d 1 p 1 : M D M P r o p e r t i e s " > < d 1 p 1 : P a r e n t   z : R e f = " i 9 8 5 " / > < d 1 p 1 : U U I D > c y v t p Z 9 W 1 N 1 0 < / d 1 p 1 : U U I D > < d 1 p 1 : _ c o n t e x t C o l l e c t i o n s > < d 2 : K e y V a l u e O f a n y T y p e C o m p o n e n t C o l l e c t i o n O f a n y T y p e g W H h t R N j > < d 2 : K e y   z : R e f = " i 5 " / > < d 2 : V a l u e   z : I d = " i 9 8 7 " > < d 1 p 1 : U U I D > c N k W K W L p T l N M < / d 1 p 1 : U U I D > < d 1 p 1 : _ e l e m e n t s > < d 2 : a n y T y p e   z : I d = " i 9 8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9 8 5 " / > < d 1 p 1 : U U I D > Y B o a s X 3 S 4 O B s < / d 1 p 1 : U U I D > < d 1 p 1 : C o n t a i n e r   z : R e f = " i 9 8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 a W o w 9 H B c z a K f ? A u v e r g n e R h o n e A l p e s ! R 2 4 7 C 1 / k Q Y W Y 5 0 A Z 5 n 8 ? A u v e r g n e R h o n e A l p e s ! R 5 0 7 C 1 / 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9 " / > < d 1 p 1 : _ l a b e l s > < d 2 : K e y V a l u e O f s t r i n g a n y T y p e > < d 2 : K e y > L a b e l < / d 2 : K e y > < d 2 : V a l u e   z : I d = " i 9 8 9 "   i : t y p e = " d 1 p 1 : L a b e l " > < d 1 p 1 : P a r e n t   z : R e f = " i 9 8 5 " / > < d 1 p 1 : U U I D > O 6 u x 7 B f B R I P K 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 D r o i t   e t   j u r i d i q u e 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9 9 0 "   i : t y p e = " d 1 p 1 : E l e m e n t s " > < d 1 p 1 : P a r e n t   z : R e f = " i 9 8 5 " / > < d 1 p 1 : U U I D > W K Z k f J W q 1 U z b < / d 1 p 1 : U U I D > < d 1 p 1 : _ c o n t e x t C o l l e c t i o n s > < d 2 : K e y V a l u e O f a n y T y p e C o m p o n e n t C o l l e c t i o n O f a n y T y p e g W H h t R N j > < d 2 : K e y   z : R e f = " i 5 " / > < d 2 : V a l u e   z : I d = " i 9 9 1 " > < d 1 p 1 : U U I D > U n A b U d k E F 4 O v < / d 1 p 1 : U U I D > < d 1 p 1 : _ e l e m e n t s > < d 2 : a n y T y p e   z : I d = " i 9 9 2 "   i : t y p e = " d 1 p 1 : E l e m e n t " > < d 1 p 1 : N a m e > _ M a n a g e m e n t _ D r o i t & a m p ; 3 2 ; e t & a m p ; 3 2 ; j u r i d i q u e _ C o n s e i l l e r & a m p ; 3 2 ; j u r i d i q u e < / d 1 p 1 : N a m e > < d 1 p 1 : O b j e c t T y p e > E l e m e n t < / d 1 p 1 : O b j e c t T y p e > < d 1 p 1 : P a r e n t   z : R e f = " i 9 8 5 " / > < d 1 p 1 : U U I D > W J 1 5 6 k 2 7 l j P o < / d 1 p 1 : U U I D > < d 1 p 1 : _ p r o p e r t i e s   z : I d = " i 9 9 3 "   i : t y p e = " d 1 p 1 : M D M P r o p e r t i e s " > < d 1 p 1 : P a r e n t   z : R e f = " i 9 9 2 " / > < d 1 p 1 : U U I D > q H u h 9 4 j i L T l M < / d 1 p 1 : U U I D > < d 1 p 1 : _ c o n t e x t C o l l e c t i o n s > < d 2 : K e y V a l u e O f a n y T y p e C o m p o n e n t C o l l e c t i o n O f a n y T y p e g W H h t R N j > < d 2 : K e y   z : R e f = " i 5 " / > < d 2 : V a l u e   z : I d = " i 9 9 4 " > < d 1 p 1 : U U I D > M A 6 c c q 1 1 m F 6 W < / d 1 p 1 : U U I D > < d 1 p 1 : _ e l e m e n t s > < d 2 : a n y T y p e   z : I d = " i 9 9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9 9 2 " / > < d 1 p 1 : U U I D > K j 7 H x H K 7 F k B 3 < / d 1 p 1 : U U I D > < d 1 p 1 : C o n t a i n e r   z : R e f = " i 9 9 3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 a W o w 9 H B c z a K f ? A u v e r g n e R h o n e A l p e s ! R 2 4 8 C 1 / k Q Y W Y 5 0 A Z 5 n 8 ? A u v e r g n e R h o n e A l p e s ! R 5 0 8 C 1 / 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9 0 " / > < d 1 p 1 : _ l a b e l s > < d 2 : K e y V a l u e O f s t r i n g a n y T y p e > < d 2 : K e y > L a b e l < / d 2 : K e y > < d 2 : V a l u e   z : I d = " i 9 9 6 "   i : t y p e = " d 1 p 1 : L a b e l " > < d 1 p 1 : P a r e n t   z : R e f = " i 9 9 2 " / > < d 1 p 1 : U U I D > b 7 V V X E G 1 X X q u 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 C o n s e i l l e r   j u r i d i q u e 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9 9 7 "   i : t y p e = " d 1 p 1 : E l e m e n t " > < d 1 p 1 : N a m e > _ M a n a g e m e n t _ D r o i t & a m p ; 3 2 ; e t & a m p ; 3 2 ; j u r i d i q u e _ C h a r g & a m p ; 2 3 3 ; & a m p ; 3 2 ; d e & a m p ; 3 2 ; v a l o r i s a t i o n & a m p ; 3 2 ; d e & a m p ; 3 2 ; l a & a m p ; 3 2 ; r e c h e r c h e < / d 1 p 1 : N a m e > < d 1 p 1 : O b j e c t T y p e > E l e m e n t < / d 1 p 1 : O b j e c t T y p e > < d 1 p 1 : P a r e n t   z : R e f = " i 9 8 5 " / > < d 1 p 1 : U U I D > U k k 1 T b X O X J F W < / d 1 p 1 : U U I D > < d 1 p 1 : _ p r o p e r t i e s   z : I d = " i 9 9 8 "   i : t y p e = " d 1 p 1 : M D M P r o p e r t i e s " > < d 1 p 1 : P a r e n t   z : R e f = " i 9 9 7 " / > < d 1 p 1 : U U I D > l d c S c S t B Q J 6 2 < / d 1 p 1 : U U I D > < d 1 p 1 : _ c o n t e x t C o l l e c t i o n s > < d 2 : K e y V a l u e O f a n y T y p e C o m p o n e n t C o l l e c t i o n O f a n y T y p e g W H h t R N j > < d 2 : K e y   z : R e f = " i 5 " / > < d 2 : V a l u e   z : I d = " i 9 9 9 " > < d 1 p 1 : U U I D > i S F v D b W F k g l i < / d 1 p 1 : U U I D > < d 1 p 1 : _ e l e m e n t s > < d 2 : a n y T y p e   z : I d = " i 1 0 0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9 9 7 " / > < d 1 p 1 : U U I D > L 8 A c Y Q 6 V d n V p < / d 1 p 1 : U U I D > < d 1 p 1 : C o n t a i n e r   z : R e f = " i 9 9 8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 a W o w 9 H B c z a K f ? A u v e r g n e R h o n e A l p e s ! R 2 4 9 C 1 / k Q Y W Y 5 0 A Z 5 n 8 ? A u v e r g n e R h o n e A l p e s ! R 5 0 9 C 1 / 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9 0 " / > < d 1 p 1 : _ l a b e l s > < d 2 : K e y V a l u e O f s t r i n g a n y T y p e > < d 2 : K e y > L a b e l < / d 2 : K e y > < d 2 : V a l u e   z : I d = " i 1 0 0 1 "   i : t y p e = " d 1 p 1 : L a b e l " > < d 1 p 1 : P a r e n t   z : R e f = " i 9 9 7 " / > < d 1 p 1 : U U I D > F 8 j K t t 9 D e m 8 I 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 C h a r g �   d e   v a l o r i s a t i o n   d e   l a   r e c h e r c h e 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0 0 2 "   i : t y p e = " d 1 p 1 : E l e m e n t " > < d 1 p 1 : N a m e > _ M a n a g e m e n t _ F i n a n c e s & a m p ; 4 4 ; & a m p ; 3 2 ; c o m p t a b i l i t & a m p ; 2 3 3 ; < / d 1 p 1 : N a m e > < d 1 p 1 : O b j e c t T y p e > E l e m e n t < / d 1 p 1 : O b j e c t T y p e > < d 1 p 1 : P a r e n t   z : R e f = " i 9 3 4 " / > < d 1 p 1 : U U I D > I y N s T C m 6 B s f a < / d 1 p 1 : U U I D > < d 1 p 1 : _ p r o p e r t i e s   z : I d = " i 1 0 0 3 "   i : t y p e = " d 1 p 1 : M D M P r o p e r t i e s " > < d 1 p 1 : P a r e n t   z : R e f = " i 1 0 0 2 " / > < d 1 p 1 : U U I D > O 3 F k E I x R u u a C < / d 1 p 1 : U U I D > < d 1 p 1 : _ c o n t e x t C o l l e c t i o n s > < d 2 : K e y V a l u e O f a n y T y p e C o m p o n e n t C o l l e c t i o n O f a n y T y p e g W H h t R N j > < d 2 : K e y   z : R e f = " i 5 " / > < d 2 : V a l u e   z : I d = " i 1 0 0 4 " > < d 1 p 1 : U U I D > V n u a U c d L p v 0 k < / d 1 p 1 : U U I D > < d 1 p 1 : _ e l e m e n t s > < d 2 : a n y T y p e   z : I d = " i 1 0 0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0 0 2 " / > < d 1 p 1 : U U I D > G A T N X i 9 r c e t T < / d 1 p 1 : U U I D > < d 1 p 1 : C o n t a i n e r   z : R e f = " i 1 0 0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 a W o w 9 H B c z a K f ? A u v e r g n e R h o n e A l p e s ! R 2 5 0 C 1 / k Q Y W Y 5 0 A Z 5 n 8 ? A u v e r g n e R h o n e A l p e s ! R 5 1 0 C 1 / 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9 " / > < d 1 p 1 : _ l a b e l s > < d 2 : K e y V a l u e O f s t r i n g a n y T y p e > < d 2 : K e y > L a b e l < / d 2 : K e y > < d 2 : V a l u e   z : I d = " i 1 0 0 6 "   i : t y p e = " d 1 p 1 : L a b e l " > < d 1 p 1 : P a r e n t   z : R e f = " i 1 0 0 2 " / > < d 1 p 1 : U U I D > L p w i 3 p g h e k z J 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 F i n a n c e s ,   c o m p t a b i l i t � 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0 0 7 "   i : t y p e = " d 1 p 1 : E l e m e n t s " > < d 1 p 1 : P a r e n t   z : R e f = " i 1 0 0 2 " / > < d 1 p 1 : U U I D > O R n 9 N m Y C 7 b k P < / d 1 p 1 : U U I D > < d 1 p 1 : _ c o n t e x t C o l l e c t i o n s > < d 2 : K e y V a l u e O f a n y T y p e C o m p o n e n t C o l l e c t i o n O f a n y T y p e g W H h t R N j > < d 2 : K e y   z : R e f = " i 5 " / > < d 2 : V a l u e   z : I d = " i 1 0 0 8 " > < d 1 p 1 : U U I D > a y 8 z p T f d O u I R < / d 1 p 1 : U U I D > < d 1 p 1 : _ e l e m e n t s > < d 2 : a n y T y p e   z : I d = " i 1 0 0 9 "   i : t y p e = " d 1 p 1 : E l e m e n t " > < d 1 p 1 : N a m e > _ M a n a g e m e n t _ F i n a n c e s & a m p ; 4 4 ; & a m p ; 3 2 ; c o m p t a b i l i t & a m p ; 2 3 3 ; _ C h a r g & a m p ; 2 3 3 ; & a m p ; 3 2 ; d e & a m p ; 3 2 ; l a & a m p ; 3 2 ; t r & a m p ; 2 3 3 ; s o r e r i e & a m p ; 3 2 ; e t & a m p ; 3 2 ; d e & a m p ; 3 2 ; l a & a m p ; 3 2 ; d e t t e < / d 1 p 1 : N a m e > < d 1 p 1 : O b j e c t T y p e > E l e m e n t < / d 1 p 1 : O b j e c t T y p e > < d 1 p 1 : P a r e n t   z : R e f = " i 1 0 0 2 " / > < d 1 p 1 : U U I D > v G N B H o f g D f d E < / d 1 p 1 : U U I D > < d 1 p 1 : _ p r o p e r t i e s   z : I d = " i 1 0 1 0 "   i : t y p e = " d 1 p 1 : M D M P r o p e r t i e s " > < d 1 p 1 : P a r e n t   z : R e f = " i 1 0 0 9 " / > < d 1 p 1 : U U I D > V T t f K N X f M r i c < / d 1 p 1 : U U I D > < d 1 p 1 : _ c o n t e x t C o l l e c t i o n s > < d 2 : K e y V a l u e O f a n y T y p e C o m p o n e n t C o l l e c t i o n O f a n y T y p e g W H h t R N j > < d 2 : K e y   z : R e f = " i 5 " / > < d 2 : V a l u e   z : I d = " i 1 0 1 1 " > < d 1 p 1 : U U I D > F J Q r K F M y R n 1 x < / d 1 p 1 : U U I D > < d 1 p 1 : _ e l e m e n t s > < d 2 : a n y T y p e   z : I d = " i 1 0 1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0 0 9 " / > < d 1 p 1 : U U I D > I v 6 s K 3 L k q b 6 5 < / d 1 p 1 : U U I D > < d 1 p 1 : C o n t a i n e r   z : R e f = " i 1 0 1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 a W o w 9 H B c z a K f ? A u v e r g n e R h o n e A l p e s ! R 2 5 1 C 1 / k Q Y W Y 5 0 A Z 5 n 8 ? A u v e r g n e R h o n e A l p e s ! R 5 1 1 C 1 / 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7 " / > < d 1 p 1 : _ l a b e l s > < d 2 : K e y V a l u e O f s t r i n g a n y T y p e > < d 2 : K e y > L a b e l < / d 2 : K e y > < d 2 : V a l u e   z : I d = " i 1 0 1 3 "   i : t y p e = " d 1 p 1 : L a b e l " > < d 1 p 1 : P a r e n t   z : R e f = " i 1 0 0 9 " / > < d 1 p 1 : U U I D > R 7 k z 8 M Q A V 4 9 F 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 C h a r g �   d e   l a   t r � s o r e r i e   e t   d e   l a   d e t t e 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1 4 "   i : t y p e = " d 1 p 1 : E l e m e n t " > < d 1 p 1 : N a m e > _ M a n a g e m e n t _ F i n a n c e s & a m p ; 4 4 ; & a m p ; 3 2 ; c o m p t a b i l i t & a m p ; 2 3 3 ; _ R e s p o n s a b l e & a m p ; 3 2 ; b u d g & a m p ; 2 3 3 ; t a i r e & a m p ; 3 2 ; e t & a m p ; 3 2 ; f i n a n c i e r < / d 1 p 1 : N a m e > < d 1 p 1 : O b j e c t T y p e > E l e m e n t < / d 1 p 1 : O b j e c t T y p e > < d 1 p 1 : P a r e n t   z : R e f = " i 1 0 0 2 " / > < d 1 p 1 : U U I D > h 1 N p p y E o a H t 0 < / d 1 p 1 : U U I D > < d 1 p 1 : _ p r o p e r t i e s   z : I d = " i 1 0 1 5 "   i : t y p e = " d 1 p 1 : M D M P r o p e r t i e s " > < d 1 p 1 : P a r e n t   z : R e f = " i 1 0 1 4 " / > < d 1 p 1 : U U I D > C 5 2 e m K d t g y Y 9 < / d 1 p 1 : U U I D > < d 1 p 1 : _ c o n t e x t C o l l e c t i o n s > < d 2 : K e y V a l u e O f a n y T y p e C o m p o n e n t C o l l e c t i o n O f a n y T y p e g W H h t R N j > < d 2 : K e y   z : R e f = " i 5 " / > < d 2 : V a l u e   z : I d = " i 1 0 1 6 " > < d 1 p 1 : U U I D > X w I b V C m l h i X J < / d 1 p 1 : U U I D > < d 1 p 1 : _ e l e m e n t s > < d 2 : a n y T y p e   z : I d = " i 1 0 1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0 1 4 " / > < d 1 p 1 : U U I D > B V N Q j T X I 1 u Q k < / d 1 p 1 : U U I D > < d 1 p 1 : C o n t a i n e r   z : R e f = " i 1 0 1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 a W o w 9 H B c z a K f ? A u v e r g n e R h o n e A l p e s ! R 2 5 2 C 1 / k Q Y W Y 5 0 A Z 5 n 8 ? A u v e r g n e R h o n e A l p e s ! R 5 1 2 C 1 / 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7 " / > < d 1 p 1 : _ l a b e l s > < d 2 : K e y V a l u e O f s t r i n g a n y T y p e > < d 2 : K e y > L a b e l < / d 2 : K e y > < d 2 : V a l u e   z : I d = " i 1 0 1 8 "   i : t y p e = " d 1 p 1 : L a b e l " > < d 1 p 1 : P a r e n t   z : R e f = " i 1 0 1 4 " / > < d 1 p 1 : U U I D > t i J d j M X B C H w l 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 b u d g � t a i r e   e t   f i n a n c i e r 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1 9 "   i : t y p e = " d 1 p 1 : E l e m e n t " > < d 1 p 1 : N a m e > _ M a n a g e m e n t _ F i n a n c e s & a m p ; 4 4 ; & a m p ; 3 2 ; c o m p t a b i l i t & a m p ; 2 3 3 ; _ G e s t i o n n a i r e & a m p ; 3 2 ; a d m i s s i o n s & a m p ; 3 2 ; f r a i s & a m p ; 3 2 ; d e & a m p ; 3 2 ; s & a m p ; 2 3 3 ; j o u r & a m p ; 3 2 ; t r a i t e m e n t & a m p ; 3 2 ; e x t e r n e < / d 1 p 1 : N a m e > < d 1 p 1 : O b j e c t T y p e > E l e m e n t < / d 1 p 1 : O b j e c t T y p e > < d 1 p 1 : P a r e n t   z : R e f = " i 1 0 0 2 " / > < d 1 p 1 : U U I D > F S D D 2 U y F K J B x < / d 1 p 1 : U U I D > < d 1 p 1 : _ p r o p e r t i e s   z : I d = " i 1 0 2 0 "   i : t y p e = " d 1 p 1 : M D M P r o p e r t i e s " > < d 1 p 1 : P a r e n t   z : R e f = " i 1 0 1 9 " / > < d 1 p 1 : U U I D > g Y n s q v A Y 1 x G p < / d 1 p 1 : U U I D > < d 1 p 1 : _ c o n t e x t C o l l e c t i o n s > < d 2 : K e y V a l u e O f a n y T y p e C o m p o n e n t C o l l e c t i o n O f a n y T y p e g W H h t R N j > < d 2 : K e y   z : R e f = " i 5 " / > < d 2 : V a l u e   z : I d = " i 1 0 2 1 " > < d 1 p 1 : U U I D > I l q 4 C S R f l o A 6 < / d 1 p 1 : U U I D > < d 1 p 1 : _ e l e m e n t s > < d 2 : a n y T y p e   z : I d = " i 1 0 2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0 1 9 " / > < d 1 p 1 : U U I D > X 1 w R u j 6 h A h k B < / d 1 p 1 : U U I D > < d 1 p 1 : C o n t a i n e r   z : R e f = " i 1 0 2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 a W o w 9 H B c z a K f ? A u v e r g n e R h o n e A l p e s ! R 2 5 3 C 1 / k Q Y W Y 5 0 A Z 5 n 8 ? A u v e r g n e R h o n e A l p e s ! R 5 1 3 C 1 / 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7 " / > < d 1 p 1 : _ l a b e l s > < d 2 : K e y V a l u e O f s t r i n g a n y T y p e > < d 2 : K e y > L a b e l < / d 2 : K e y > < d 2 : V a l u e   z : I d = " i 1 0 2 3 "   i : t y p e = " d 1 p 1 : L a b e l " > < d 1 p 1 : P a r e n t   z : R e f = " i 1 0 1 9 " / > < d 1 p 1 : U U I D > z j t N u R 9 3 U a M n 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 G e s t i o n n a i r e   a d m i s s i o n s   f r a i s   d e   s � j o u r   t r a i t e m e n t   e x t e r n e 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2 4 "   i : t y p e = " d 1 p 1 : E l e m e n t " > < d 1 p 1 : N a m e > _ M a n a g e m e n t _ F i n a n c e s & a m p ; 4 4 ; & a m p ; 3 2 ; c o m p t a b i l i t & a m p ; 2 3 3 ; _ G e s t i o n n a i r e & a m p ; 3 2 ; c o m p t a b l e & a m p ; 3 2 ; e t & a m p ; 3 2 ; a c h a t & a m p ; 3 2 ; < / d 1 p 1 : N a m e > < d 1 p 1 : O b j e c t T y p e > E l e m e n t < / d 1 p 1 : O b j e c t T y p e > < d 1 p 1 : P a r e n t   z : R e f = " i 1 0 0 2 " / > < d 1 p 1 : U U I D > g Z C v j 6 M M d E D J < / d 1 p 1 : U U I D > < d 1 p 1 : _ p r o p e r t i e s   z : I d = " i 1 0 2 5 "   i : t y p e = " d 1 p 1 : M D M P r o p e r t i e s " > < d 1 p 1 : P a r e n t   z : R e f = " i 1 0 2 4 " / > < d 1 p 1 : U U I D > k 4 Y T f m o 5 J O w 1 < / d 1 p 1 : U U I D > < d 1 p 1 : _ c o n t e x t C o l l e c t i o n s > < d 2 : K e y V a l u e O f a n y T y p e C o m p o n e n t C o l l e c t i o n O f a n y T y p e g W H h t R N j > < d 2 : K e y   z : R e f = " i 5 " / > < d 2 : V a l u e   z : I d = " i 1 0 2 6 " > < d 1 p 1 : U U I D > P 4 V 3 b a I 8 w O w m < / d 1 p 1 : U U I D > < d 1 p 1 : _ e l e m e n t s > < d 2 : a n y T y p e   z : I d = " i 1 0 2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0 2 4 " / > < d 1 p 1 : U U I D > o X g k M 2 A X D 9 k 6 < / d 1 p 1 : U U I D > < d 1 p 1 : C o n t a i n e r   z : R e f = " i 1 0 2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 a W o w 9 H B c z a K f ? A u v e r g n e R h o n e A l p e s ! R 2 5 4 C 1 / k Q Y W Y 5 0 A Z 5 n 8 ? A u v e r g n e R h o n e A l p e s ! R 5 1 4 C 1 / 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7 " / > < d 1 p 1 : _ l a b e l s > < d 2 : K e y V a l u e O f s t r i n g a n y T y p e > < d 2 : K e y > L a b e l < / d 2 : K e y > < d 2 : V a l u e   z : I d = " i 1 0 2 8 "   i : t y p e = " d 1 p 1 : L a b e l " > < d 1 p 1 : P a r e n t   z : R e f = " i 1 0 2 4 " / > < d 1 p 1 : U U I D > N h 5 p c y e Y y m p p 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 G e s t i o n n a i r e   c o m p t a b l e   e t   a c h a t 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2 9 "   i : t y p e = " d 1 p 1 : E l e m e n t " > < d 1 p 1 : N a m e > _ M a n a g e m e n t _ F i n a n c e s & a m p ; 4 4 ; & a m p ; 3 2 ; c o m p t a b i l i t & a m p ; 2 3 3 ; _ G e s t i o n n a i r e & a m p ; 3 2 ; f i n a n c e s & a m p ; 3 2 ; < / d 1 p 1 : N a m e > < d 1 p 1 : O b j e c t T y p e > E l e m e n t < / d 1 p 1 : O b j e c t T y p e > < d 1 p 1 : P a r e n t   z : R e f = " i 1 0 0 2 " / > < d 1 p 1 : U U I D > J U I Z A X d C v F X i < / d 1 p 1 : U U I D > < d 1 p 1 : _ p r o p e r t i e s   z : I d = " i 1 0 3 0 "   i : t y p e = " d 1 p 1 : M D M P r o p e r t i e s " > < d 1 p 1 : P a r e n t   z : R e f = " i 1 0 2 9 " / > < d 1 p 1 : U U I D > v n 3 W F G y a x 9 S 6 < / d 1 p 1 : U U I D > < d 1 p 1 : _ c o n t e x t C o l l e c t i o n s > < d 2 : K e y V a l u e O f a n y T y p e C o m p o n e n t C o l l e c t i o n O f a n y T y p e g W H h t R N j > < d 2 : K e y   z : R e f = " i 5 " / > < d 2 : V a l u e   z : I d = " i 1 0 3 1 " > < d 1 p 1 : U U I D > h L z X S D O E 3 1 G v < / d 1 p 1 : U U I D > < d 1 p 1 : _ e l e m e n t s > < d 2 : a n y T y p e   z : I d = " i 1 0 3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0 2 9 " / > < d 1 p 1 : U U I D > l f u Z 4 1 I I 6 H Y l < / d 1 p 1 : U U I D > < d 1 p 1 : C o n t a i n e r   z : R e f = " i 1 0 3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 a W o w 9 H B c z a K f ? A u v e r g n e R h o n e A l p e s ! R 2 5 5 C 1 / k Q Y W Y 5 0 A Z 5 n 8 ? A u v e r g n e R h o n e A l p e s ! R 5 1 5 C 1 / 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7 " / > < d 1 p 1 : _ l a b e l s > < d 2 : K e y V a l u e O f s t r i n g a n y T y p e > < d 2 : K e y > L a b e l < / d 2 : K e y > < d 2 : V a l u e   z : I d = " i 1 0 3 3 "   i : t y p e = " d 1 p 1 : L a b e l " > < d 1 p 1 : P a r e n t   z : R e f = " i 1 0 2 9 " / > < d 1 p 1 : U U I D > P u 7 Z v u 1 r 9 7 G m 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 G e s t i o n n a i r e   f i n a n c e s 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0 3 4 "   i : t y p e = " d 1 p 1 : E l e m e n t " > < d 1 p 1 : N a m e > _ M a n a g e m e n t _ G e s t i o n & a m p ; 3 2 ; e t & a m p ; 3 2 ; a d m i n i s t r a t i o n < / d 1 p 1 : N a m e > < d 1 p 1 : O b j e c t T y p e > E l e m e n t < / d 1 p 1 : O b j e c t T y p e > < d 1 p 1 : P a r e n t   z : R e f = " i 9 3 4 " / > < d 1 p 1 : U U I D > a b N O l R T S b B v k < / d 1 p 1 : U U I D > < d 1 p 1 : _ p r o p e r t i e s   z : I d = " i 1 0 3 5 "   i : t y p e = " d 1 p 1 : M D M P r o p e r t i e s " > < d 1 p 1 : P a r e n t   z : R e f = " i 1 0 3 4 " / > < d 1 p 1 : U U I D > W M Z 4 Y U E X x m 2 M < / d 1 p 1 : U U I D > < d 1 p 1 : _ c o n t e x t C o l l e c t i o n s > < d 2 : K e y V a l u e O f a n y T y p e C o m p o n e n t C o l l e c t i o n O f a n y T y p e g W H h t R N j > < d 2 : K e y   z : R e f = " i 5 " / > < d 2 : V a l u e   z : I d = " i 1 0 3 6 " > < d 1 p 1 : U U I D > n X b R B O x q n i F u < / d 1 p 1 : U U I D > < d 1 p 1 : _ e l e m e n t s > < d 2 : a n y T y p e   z : I d = " i 1 0 3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0 3 4 " / > < d 1 p 1 : U U I D > d G g t z 6 2 N 1 F g p < / d 1 p 1 : U U I D > < d 1 p 1 : C o n t a i n e r   z : R e f = " i 1 0 3 5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 a W o w 9 H B c z a K f ? A u v e r g n e R h o n e A l p e s ! R 2 5 6 C 1 / k Q Y W Y 5 0 A Z 5 n 8 ? A u v e r g n e R h o n e A l p e s ! R 5 1 6 C 1 / 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9 " / > < d 1 p 1 : _ l a b e l s > < d 2 : K e y V a l u e O f s t r i n g a n y T y p e > < d 2 : K e y > L a b e l < / d 2 : K e y > < d 2 : V a l u e   z : I d = " i 1 0 3 8 "   i : t y p e = " d 1 p 1 : L a b e l " > < d 1 p 1 : P a r e n t   z : R e f = " i 1 0 3 4 " / > < d 1 p 1 : U U I D > s 9 d m i y T s u J f a 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 G e s t i o n   e t   a d m i n i s t r a t i o n 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0 3 9 "   i : t y p e = " d 1 p 1 : E l e m e n t s " > < d 1 p 1 : P a r e n t   z : R e f = " i 1 0 3 4 " / > < d 1 p 1 : U U I D > S Y g 6 1 J A h x O 2 2 < / d 1 p 1 : U U I D > < d 1 p 1 : _ c o n t e x t C o l l e c t i o n s > < d 2 : K e y V a l u e O f a n y T y p e C o m p o n e n t C o l l e c t i o n O f a n y T y p e g W H h t R N j > < d 2 : K e y   z : R e f = " i 5 " / > < d 2 : V a l u e   z : I d = " i 1 0 4 0 " > < d 1 p 1 : U U I D > n F I c K f E P I R 1 K < / d 1 p 1 : U U I D > < d 1 p 1 : _ e l e m e n t s > < d 2 : a n y T y p e   z : I d = " i 1 0 4 1 "   i : t y p e = " d 1 p 1 : E l e m e n t " > < d 1 p 1 : N a m e > _ M a n a g e m e n t _ G e s t i o n & a m p ; 3 2 ; e t & a m p ; 3 2 ; a d m i n i s t r a t i o n _ A g e n t & a m p ; 3 2 ; d e & a m p ; 3 2 ; g e s t i o n & a m p ; 3 2 ; a d m i n i s t r a t i v e < / d 1 p 1 : N a m e > < d 1 p 1 : O b j e c t T y p e > E l e m e n t < / d 1 p 1 : O b j e c t T y p e > < d 1 p 1 : P a r e n t   z : R e f = " i 1 0 3 4 " / > < d 1 p 1 : U U I D > S B r f X 0 x 1 H p V R < / d 1 p 1 : U U I D > < d 1 p 1 : _ p r o p e r t i e s   z : I d = " i 1 0 4 2 "   i : t y p e = " d 1 p 1 : M D M P r o p e r t i e s " > < d 1 p 1 : P a r e n t   z : R e f = " i 1 0 4 1 " / > < d 1 p 1 : U U I D > x N e d 6 K U k f v a C < / d 1 p 1 : U U I D > < d 1 p 1 : _ c o n t e x t C o l l e c t i o n s > < d 2 : K e y V a l u e O f a n y T y p e C o m p o n e n t C o l l e c t i o n O f a n y T y p e g W H h t R N j > < d 2 : K e y   z : R e f = " i 5 " / > < d 2 : V a l u e   z : I d = " i 1 0 4 3 " > < d 1 p 1 : U U I D > Q p Z Q C D A e 9 u l Y < / d 1 p 1 : U U I D > < d 1 p 1 : _ e l e m e n t s > < d 2 : a n y T y p e   z : I d = " i 1 0 4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0 4 1 " / > < d 1 p 1 : U U I D > q Q Y O P b L N r s L Q < / d 1 p 1 : U U I D > < d 1 p 1 : C o n t a i n e r   z : R e f = " i 1 0 4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 a W o w 9 H B c z a K f ? A u v e r g n e R h o n e A l p e s ! R 2 5 7 C 1 / k Q Y W Y 5 0 A Z 5 n 8 ? A u v e r g n e R h o n e A l p e s ! R 5 1 7 C 1 / 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3 9 " / > < d 1 p 1 : _ l a b e l s > < d 2 : K e y V a l u e O f s t r i n g a n y T y p e > < d 2 : K e y > L a b e l < / d 2 : K e y > < d 2 : V a l u e   z : I d = " i 1 0 4 5 "   i : t y p e = " d 1 p 1 : L a b e l " > < d 1 p 1 : P a r e n t   z : R e f = " i 1 0 4 1 " / > < d 1 p 1 : U U I D > N W 0 D S n h G v 2 o z 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 d e   g e s t i o n   a d m i n i s t r a t i v e 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4 6 "   i : t y p e = " d 1 p 1 : E l e m e n t " > < d 1 p 1 : N a m e > _ M a n a g e m e n t _ G e s t i o n & a m p ; 3 2 ; e t & a m p ; 3 2 ; a d m i n i s t r a t i o n _ S e c r & a m p ; 2 3 3 ; t a i r e < / d 1 p 1 : N a m e > < d 1 p 1 : O b j e c t T y p e > E l e m e n t < / d 1 p 1 : O b j e c t T y p e > < d 1 p 1 : P a r e n t   z : R e f = " i 1 0 3 4 " / > < d 1 p 1 : U U I D > S I V G B x S f 6 x t o < / d 1 p 1 : U U I D > < d 1 p 1 : _ p r o p e r t i e s   z : I d = " i 1 0 4 7 "   i : t y p e = " d 1 p 1 : M D M P r o p e r t i e s " > < d 1 p 1 : P a r e n t   z : R e f = " i 1 0 4 6 " / > < d 1 p 1 : U U I D > T e X h 1 7 o P e p U 5 < / d 1 p 1 : U U I D > < d 1 p 1 : _ c o n t e x t C o l l e c t i o n s > < d 2 : K e y V a l u e O f a n y T y p e C o m p o n e n t C o l l e c t i o n O f a n y T y p e g W H h t R N j > < d 2 : K e y   z : R e f = " i 5 " / > < d 2 : V a l u e   z : I d = " i 1 0 4 8 " > < d 1 p 1 : U U I D > X O 4 u b G J F W J 9 6 < / d 1 p 1 : U U I D > < d 1 p 1 : _ e l e m e n t s > < d 2 : a n y T y p e   z : I d = " i 1 0 4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0 4 6 " / > < d 1 p 1 : U U I D > k m w g p m J C G V q G < / d 1 p 1 : U U I D > < d 1 p 1 : C o n t a i n e r   z : R e f = " i 1 0 4 7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 a W o w 9 H B c z a K f ? A u v e r g n e R h o n e A l p e s ! R 2 5 8 C 1 / k Q Y W Y 5 0 A Z 5 n 8 ? A u v e r g n e R h o n e A l p e s ! R 5 1 8 C 1 / 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3 9 " / > < d 1 p 1 : _ l a b e l s > < d 2 : K e y V a l u e O f s t r i n g a n y T y p e > < d 2 : K e y > L a b e l < / d 2 : K e y > < d 2 : V a l u e   z : I d = " i 1 0 5 0 "   i : t y p e = " d 1 p 1 : L a b e l " > < d 1 p 1 : P a r e n t   z : R e f = " i 1 0 4 6 " / > < d 1 p 1 : U U I D > k 4 d N c G c C h u 9 8 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 S e c r � t a i r e 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5 1 "   i : t y p e = " d 1 p 1 : E l e m e n t " > < d 1 p 1 : N a m e > _ M a n a g e m e n t _ G e s t i o n & a m p ; 3 2 ; e t & a m p ; 3 2 ; a d m i n i s t r a t i o n _ C a d r e & a m p ; 3 2 ; a d m i n i s t r a t i f & a m p ; 3 2 ; d e & a m p ; 3 2 ; p & a m p ; 2 4 4 ; l e < / d 1 p 1 : N a m e > < d 1 p 1 : O b j e c t T y p e > E l e m e n t < / d 1 p 1 : O b j e c t T y p e > < d 1 p 1 : P a r e n t   z : R e f = " i 1 0 3 4 " / > < d 1 p 1 : U U I D > r z u g f p Z D l h v N < / d 1 p 1 : U U I D > < d 1 p 1 : _ p r o p e r t i e s   z : I d = " i 1 0 5 2 "   i : t y p e = " d 1 p 1 : M D M P r o p e r t i e s " > < d 1 p 1 : P a r e n t   z : R e f = " i 1 0 5 1 " / > < d 1 p 1 : U U I D > A s c M t c l Y 9 d T X < / d 1 p 1 : U U I D > < d 1 p 1 : _ c o n t e x t C o l l e c t i o n s > < d 2 : K e y V a l u e O f a n y T y p e C o m p o n e n t C o l l e c t i o n O f a n y T y p e g W H h t R N j > < d 2 : K e y   z : R e f = " i 5 " / > < d 2 : V a l u e   z : I d = " i 1 0 5 3 " > < d 1 p 1 : U U I D > D h h T s n p X y 9 E 6 < / d 1 p 1 : U U I D > < d 1 p 1 : _ e l e m e n t s > < d 2 : a n y T y p e   z : I d = " i 1 0 5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0 5 1 " / > < d 1 p 1 : U U I D > Q 5 e j F r a p y p 2 y < / d 1 p 1 : U U I D > < d 1 p 1 : C o n t a i n e r   z : R e f = " i 1 0 5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 a W o w 9 H B c z a K f ? A u v e r g n e R h o n e A l p e s ! R 2 5 9 C 1 / k Q Y W Y 5 0 A Z 5 n 8 ? A u v e r g n e R h o n e A l p e s ! R 5 1 9 C 1 / 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3 9 " / > < d 1 p 1 : _ l a b e l s > < d 2 : K e y V a l u e O f s t r i n g a n y T y p e > < d 2 : K e y > L a b e l < / d 2 : K e y > < d 2 : V a l u e   z : I d = " i 1 0 5 5 "   i : t y p e = " d 1 p 1 : L a b e l " > < d 1 p 1 : P a r e n t   z : R e f = " i 1 0 5 1 " / > < d 1 p 1 : U U I D > S o l r u 6 V J 2 i U 6 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 C a d r e   a d m i n i s t r a t i f   d e   p � l e 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0 5 6 "   i : t y p e = " d 1 p 1 : E l e m e n t " > < d 1 p 1 : N a m e > _ M a n a g e m e n t _ M a n a g e m e n t & a m p ; 3 2 ; s t r a t & a m p ; 2 3 3 ; g i q u e < / d 1 p 1 : N a m e > < d 1 p 1 : O b j e c t T y p e > E l e m e n t < / d 1 p 1 : O b j e c t T y p e > < d 1 p 1 : P a r e n t   z : R e f = " i 9 3 4 " / > < d 1 p 1 : U U I D > r n Y G N g n 3 U N o N < / d 1 p 1 : U U I D > < d 1 p 1 : _ p r o p e r t i e s   z : I d = " i 1 0 5 7 "   i : t y p e = " d 1 p 1 : M D M P r o p e r t i e s " > < d 1 p 1 : P a r e n t   z : R e f = " i 1 0 5 6 " / > < d 1 p 1 : U U I D > M M w 2 g 1 L U v k I L < / d 1 p 1 : U U I D > < d 1 p 1 : _ c o n t e x t C o l l e c t i o n s > < d 2 : K e y V a l u e O f a n y T y p e C o m p o n e n t C o l l e c t i o n O f a n y T y p e g W H h t R N j > < d 2 : K e y   z : R e f = " i 5 " / > < d 2 : V a l u e   z : I d = " i 1 0 5 8 " > < d 1 p 1 : U U I D > K U 1 q p O h r i W 8 U < / d 1 p 1 : U U I D > < d 1 p 1 : _ e l e m e n t s > < d 2 : a n y T y p e   z : I d = " i 1 0 5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0 5 6 " / > < d 1 p 1 : U U I D > p 1 o c 3 x g q 3 P D 1 < / d 1 p 1 : U U I D > < d 1 p 1 : C o n t a i n e r   z : R e f = " i 1 0 5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 a W o w 9 H B c z a K f ? A u v e r g n e R h o n e A l p e s ! R 2 6 0 C 1 / k Q Y W Y 5 0 A Z 5 n 8 ? A u v e r g n e R h o n e A l p e s ! R 5 2 0 C 1 / 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9 " / > < d 1 p 1 : _ l a b e l s > < d 2 : K e y V a l u e O f s t r i n g a n y T y p e > < d 2 : K e y > L a b e l < / d 2 : K e y > < d 2 : V a l u e   z : I d = " i 1 0 6 0 "   i : t y p e = " d 1 p 1 : L a b e l " > < d 1 p 1 : P a r e n t   z : R e f = " i 1 0 5 6 " / > < d 1 p 1 : U U I D > M j J S X L m F S R J E 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 M a n a g e m e n t   s t r a t � g i q u e 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0 6 1 "   i : t y p e = " d 1 p 1 : E l e m e n t s " > < d 1 p 1 : P a r e n t   z : R e f = " i 1 0 5 6 " / > < d 1 p 1 : U U I D > x C T S C p j Z q t e F < / d 1 p 1 : U U I D > < d 1 p 1 : _ c o n t e x t C o l l e c t i o n s > < d 2 : K e y V a l u e O f a n y T y p e C o m p o n e n t C o l l e c t i o n O f a n y T y p e g W H h t R N j > < d 2 : K e y   z : R e f = " i 5 " / > < d 2 : V a l u e   z : I d = " i 1 0 6 2 " > < d 1 p 1 : U U I D > t s 1 0 i K U p a 8 F D < / d 1 p 1 : U U I D > < d 1 p 1 : _ e l e m e n t s > < d 2 : a n y T y p e   z : I d = " i 1 0 6 3 "   i : t y p e = " d 1 p 1 : E l e m e n t " > < d 1 p 1 : N a m e > _ M a n a g e m e n t _ M a n a g e m e n t & a m p ; 3 2 ; s t r a t & a m p ; 2 3 3 ; g i q u e _ D i r e c t e u r & a m p ; 3 2 ; d e & a m p ; 3 2 ; l a & a m p ; 3 2 ; l o g i s t i q u e & a m p ; 3 2 ; e t & a m p ; 3 2 ; d e s & a m p ; 3 2 ; a c h a t s < / d 1 p 1 : N a m e > < d 1 p 1 : O b j e c t T y p e > E l e m e n t < / d 1 p 1 : O b j e c t T y p e > < d 1 p 1 : P a r e n t   z : R e f = " i 1 0 5 6 " / > < d 1 p 1 : U U I D > Q 5 b D v d h 1 N c E q < / d 1 p 1 : U U I D > < d 1 p 1 : _ p r o p e r t i e s   z : I d = " i 1 0 6 4 "   i : t y p e = " d 1 p 1 : M D M P r o p e r t i e s " > < d 1 p 1 : P a r e n t   z : R e f = " i 1 0 6 3 " / > < d 1 p 1 : U U I D > m X l 7 r H x U I f s C < / d 1 p 1 : U U I D > < d 1 p 1 : _ c o n t e x t C o l l e c t i o n s > < d 2 : K e y V a l u e O f a n y T y p e C o m p o n e n t C o l l e c t i o n O f a n y T y p e g W H h t R N j > < d 2 : K e y   z : R e f = " i 5 " / > < d 2 : V a l u e   z : I d = " i 1 0 6 5 " > < d 1 p 1 : U U I D > Q J 1 3 j Q 4 l l c m m < / d 1 p 1 : U U I D > < d 1 p 1 : _ e l e m e n t s > < d 2 : a n y T y p e   z : I d = " i 1 0 6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0 6 3 " / > < d 1 p 1 : U U I D > b 2 Q E X X S J E U n q < / d 1 p 1 : U U I D > < d 1 p 1 : C o n t a i n e r   z : R e f = " i 1 0 6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 a W o w 9 H B c z a K f ? A u v e r g n e R h o n e A l p e s ! R 2 6 1 C 1 / k Q Y W Y 5 0 A Z 5 n 8 ? A u v e r g n e R h o n e A l p e s ! R 5 2 1 C 1 / 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1 " / > < d 1 p 1 : _ l a b e l s > < d 2 : K e y V a l u e O f s t r i n g a n y T y p e > < d 2 : K e y > L a b e l < / d 2 : K e y > < d 2 : V a l u e   z : I d = " i 1 0 6 7 "   i : t y p e = " d 1 p 1 : L a b e l " > < d 1 p 1 : P a r e n t   z : R e f = " i 1 0 6 3 " / > < d 1 p 1 : U U I D > S c 5 a s L o a o M n z 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 D i r e c t e u r   d e   l a   l o g i s t i q u e   e t   d e s   a c h a t s 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6 8 "   i : t y p e = " d 1 p 1 : E l e m e n t " > < d 1 p 1 : N a m e > _ M a n a g e m e n t _ M a n a g e m e n t & a m p ; 3 2 ; s t r a t & a m p ; 2 3 3 ; g i q u e _ D i r e c t e u r & a m p ; 3 2 ; d e s & a m p ; 3 2 ; a f f a i r e s & a m p ; 3 2 ; g & a m p ; 2 3 3 ; n & a m p ; 2 3 3 ; r a l e s < / d 1 p 1 : N a m e > < d 1 p 1 : O b j e c t T y p e > E l e m e n t < / d 1 p 1 : O b j e c t T y p e > < d 1 p 1 : P a r e n t   z : R e f = " i 1 0 5 6 " / > < d 1 p 1 : U U I D > l 5 H o y y 0 1 v 1 G j < / d 1 p 1 : U U I D > < d 1 p 1 : _ p r o p e r t i e s   z : I d = " i 1 0 6 9 "   i : t y p e = " d 1 p 1 : M D M P r o p e r t i e s " > < d 1 p 1 : P a r e n t   z : R e f = " i 1 0 6 8 " / > < d 1 p 1 : U U I D > a 4 2 C G U 4 u f S x G < / d 1 p 1 : U U I D > < d 1 p 1 : _ c o n t e x t C o l l e c t i o n s > < d 2 : K e y V a l u e O f a n y T y p e C o m p o n e n t C o l l e c t i o n O f a n y T y p e g W H h t R N j > < d 2 : K e y   z : R e f = " i 5 " / > < d 2 : V a l u e   z : I d = " i 1 0 7 0 " > < d 1 p 1 : U U I D > s D p N 4 G C K j O Q B < / d 1 p 1 : U U I D > < d 1 p 1 : _ e l e m e n t s > < d 2 : a n y T y p e   z : I d = " i 1 0 7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0 6 8 " / > < d 1 p 1 : U U I D > M b q 9 I x E K 8 U Q S < / d 1 p 1 : U U I D > < d 1 p 1 : C o n t a i n e r   z : R e f = " i 1 0 6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 a W o w 9 H B c z a K f ? A u v e r g n e R h o n e A l p e s ! R 2 6 2 C 1 / k Q Y W Y 5 0 A Z 5 n 8 ? A u v e r g n e R h o n e A l p e s ! R 5 2 2 C 1 / 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1 " / > < d 1 p 1 : _ l a b e l s > < d 2 : K e y V a l u e O f s t r i n g a n y T y p e > < d 2 : K e y > L a b e l < / d 2 : K e y > < d 2 : V a l u e   z : I d = " i 1 0 7 2 "   i : t y p e = " d 1 p 1 : L a b e l " > < d 1 p 1 : P a r e n t   z : R e f = " i 1 0 6 8 " / > < d 1 p 1 : U U I D > G Q x x n w 1 o v r u n 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 D i r e c t e u r   d e s   a f f a i r e s   g � n � r a l e s 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7 3 "   i : t y p e = " d 1 p 1 : E l e m e n t " > < d 1 p 1 : N a m e > _ M a n a g e m e n t _ M a n a g e m e n t & a m p ; 3 2 ; s t r a t & a m p ; 2 3 3 ; g i q u e _ D i r e c t e u r & a m p ; 3 2 ; d e s & a m p ; 3 2 ; s o i n s & a m p ; 3 2 ; e n & a m p ; 3 2 ; & a m p ; 2 3 3 ; t a b l i s s e m e n t < / d 1 p 1 : N a m e > < d 1 p 1 : O b j e c t T y p e > E l e m e n t < / d 1 p 1 : O b j e c t T y p e > < d 1 p 1 : P a r e n t   z : R e f = " i 1 0 5 6 " / > < d 1 p 1 : U U I D > j 5 3 M Q b H 0 e r 6 j < / d 1 p 1 : U U I D > < d 1 p 1 : _ p r o p e r t i e s   z : I d = " i 1 0 7 4 "   i : t y p e = " d 1 p 1 : M D M P r o p e r t i e s " > < d 1 p 1 : P a r e n t   z : R e f = " i 1 0 7 3 " / > < d 1 p 1 : U U I D > C a f Y Q 9 n 1 I P h U < / d 1 p 1 : U U I D > < d 1 p 1 : _ c o n t e x t C o l l e c t i o n s > < d 2 : K e y V a l u e O f a n y T y p e C o m p o n e n t C o l l e c t i o n O f a n y T y p e g W H h t R N j > < d 2 : K e y   z : R e f = " i 5 " / > < d 2 : V a l u e   z : I d = " i 1 0 7 5 " > < d 1 p 1 : U U I D > q Z m 1 j Z v v H v c 0 < / d 1 p 1 : U U I D > < d 1 p 1 : _ e l e m e n t s > < d 2 : a n y T y p e   z : I d = " i 1 0 7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0 7 3 " / > < d 1 p 1 : U U I D > j 5 J O T P K i D H p z < / d 1 p 1 : U U I D > < d 1 p 1 : C o n t a i n e r   z : R e f = " i 1 0 7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 a W o w 9 H B c z a K f ? A u v e r g n e R h o n e A l p e s ! R 2 6 3 C 1 / k Q Y W Y 5 0 A Z 5 n 8 ? A u v e r g n e R h o n e A l p e s ! R 5 2 3 C 1 / 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1 " / > < d 1 p 1 : _ l a b e l s > < d 2 : K e y V a l u e O f s t r i n g a n y T y p e > < d 2 : K e y > L a b e l < / d 2 : K e y > < d 2 : V a l u e   z : I d = " i 1 0 7 7 "   i : t y p e = " d 1 p 1 : L a b e l " > < d 1 p 1 : P a r e n t   z : R e f = " i 1 0 7 3 " / > < d 1 p 1 : U U I D > K 0 4 I G a i i f G 2 e 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 D i r e c t e u r   d e s   s o i n s   e n   � t a b l i s s e m e n t 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7 8 "   i : t y p e = " d 1 p 1 : E l e m e n t " > < d 1 p 1 : N a m e > _ M a n a g e m e n t _ M a n a g e m e n t & a m p ; 3 2 ; s t r a t & a m p ; 2 3 3 ; g i q u e _ D i r e c t e u r & a m p ; 3 2 ; d e s & a m p ; 3 2 ; f i n a n c e s < / d 1 p 1 : N a m e > < d 1 p 1 : O b j e c t T y p e > E l e m e n t < / d 1 p 1 : O b j e c t T y p e > < d 1 p 1 : P a r e n t   z : R e f = " i 1 0 5 6 " / > < d 1 p 1 : U U I D > G u Q y t q 0 7 S k T s < / d 1 p 1 : U U I D > < d 1 p 1 : _ p r o p e r t i e s   z : I d = " i 1 0 7 9 "   i : t y p e = " d 1 p 1 : M D M P r o p e r t i e s " > < d 1 p 1 : P a r e n t   z : R e f = " i 1 0 7 8 " / > < d 1 p 1 : U U I D > O F M 6 w W 1 d B 5 8 U < / d 1 p 1 : U U I D > < d 1 p 1 : _ c o n t e x t C o l l e c t i o n s > < d 2 : K e y V a l u e O f a n y T y p e C o m p o n e n t C o l l e c t i o n O f a n y T y p e g W H h t R N j > < d 2 : K e y   z : R e f = " i 5 " / > < d 2 : V a l u e   z : I d = " i 1 0 8 0 " > < d 1 p 1 : U U I D > H 6 1 U U m 6 B 9 I 5 Z < / d 1 p 1 : U U I D > < d 1 p 1 : _ e l e m e n t s > < d 2 : a n y T y p e   z : I d = " i 1 0 8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0 7 8 " / > < d 1 p 1 : U U I D > F 4 Y d I n s X 9 5 m 9 < / d 1 p 1 : U U I D > < d 1 p 1 : C o n t a i n e r   z : R e f = " i 1 0 7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 a W o w 9 H B c z a K f ? A u v e r g n e R h o n e A l p e s ! R 2 6 4 C 1 / k Q Y W Y 5 0 A Z 5 n 8 ? A u v e r g n e R h o n e A l p e s ! R 5 2 4 C 1 / 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1 " / > < d 1 p 1 : _ l a b e l s > < d 2 : K e y V a l u e O f s t r i n g a n y T y p e > < d 2 : K e y > L a b e l < / d 2 : K e y > < d 2 : V a l u e   z : I d = " i 1 0 8 2 "   i : t y p e = " d 1 p 1 : L a b e l " > < d 1 p 1 : P a r e n t   z : R e f = " i 1 0 7 8 " / > < d 1 p 1 : U U I D > H 6 B c 4 e h F m c Z m 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 D i r e c t e u r   d e s   f i n a n c e s 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8 3 "   i : t y p e = " d 1 p 1 : E l e m e n t " > < d 1 p 1 : N a m e > _ M a n a g e m e n t _ M a n a g e m e n t & a m p ; 3 2 ; s t r a t & a m p ; 2 3 3 ; g i q u e _ D i r e c t e u r & a m p ; 3 2 ; d e s & a m p ; 3 2 ; s o i n s & a m p ; 3 2 ; e n & a m p ; 3 2 ; i n s t i t u t & a m p ; 3 2 ; d e & a m p ; 3 2 ; f o r m a t i o n & a m p ; 3 2 ; & a m p ; 4 0 ; a u x & a m p ; 3 2 ; m & a m p ; 2 3 3 ; t i e r s & a m p ; 3 2 ; d e & a m p ; 3 2 ; l a & a m p ; 3 2 ; s a n t & a m p ; 2 3 3 ; & a m p ; 4 1 ; < / d 1 p 1 : N a m e > < d 1 p 1 : O b j e c t T y p e > E l e m e n t < / d 1 p 1 : O b j e c t T y p e > < d 1 p 1 : P a r e n t   z : R e f = " i 1 0 5 6 " / > < d 1 p 1 : U U I D > o U 5 Y 6 P z N 8 r T 7 < / d 1 p 1 : U U I D > < d 1 p 1 : _ p r o p e r t i e s   z : I d = " i 1 0 8 4 "   i : t y p e = " d 1 p 1 : M D M P r o p e r t i e s " > < d 1 p 1 : P a r e n t   z : R e f = " i 1 0 8 3 " / > < d 1 p 1 : U U I D > s s 2 m T d 1 8 e F b j < / d 1 p 1 : U U I D > < d 1 p 1 : _ c o n t e x t C o l l e c t i o n s > < d 2 : K e y V a l u e O f a n y T y p e C o m p o n e n t C o l l e c t i o n O f a n y T y p e g W H h t R N j > < d 2 : K e y   z : R e f = " i 5 " / > < d 2 : V a l u e   z : I d = " i 1 0 8 5 " > < d 1 p 1 : U U I D > v b 9 X X G n t p w U 7 < / d 1 p 1 : U U I D > < d 1 p 1 : _ e l e m e n t s > < d 2 : a n y T y p e   z : I d = " i 1 0 8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0 8 3 " / > < d 1 p 1 : U U I D > P 1 0 a X b O h g Y i g < / d 1 p 1 : U U I D > < d 1 p 1 : C o n t a i n e r   z : R e f = " i 1 0 8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 a W o w 9 H B c z a K f ? A u v e r g n e R h o n e A l p e s ! R 2 6 5 C 1 / k Q Y W Y 5 0 A Z 5 n 8 ? A u v e r g n e R h o n e A l p e s ! R 5 2 5 C 1 / 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1 " / > < d 1 p 1 : _ l a b e l s > < d 2 : K e y V a l u e O f s t r i n g a n y T y p e > < d 2 : K e y > L a b e l < / d 2 : K e y > < d 2 : V a l u e   z : I d = " i 1 0 8 7 "   i : t y p e = " d 1 p 1 : L a b e l " > < d 1 p 1 : P a r e n t   z : R e f = " i 1 0 8 3 " / > < d 1 p 1 : U U I D > j i F u T t a Z m a 2 5 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 D i r e c t e u r   d e s   s o i n s   e n   i n s t i t u t   d e   f o r m a t i o n   ( a u x   m � t i e r s   d e   l a   s a n t � ) 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8 8 "   i : t y p e = " d 1 p 1 : E l e m e n t " > < d 1 p 1 : N a m e > _ M a n a g e m e n t _ M a n a g e m e n t & a m p ; 3 2 ; s t r a t & a m p ; 2 3 3 ; g i q u e _ D i r e c t e u r & a m p ; 3 2 ; d e s & a m p ; 3 2 ; r e s s o u r c e s & a m p ; 3 2 ; h u m a i n e s < / d 1 p 1 : N a m e > < d 1 p 1 : O b j e c t T y p e > E l e m e n t < / d 1 p 1 : O b j e c t T y p e > < d 1 p 1 : P a r e n t   z : R e f = " i 1 0 5 6 " / > < d 1 p 1 : U U I D > l s 1 2 C k g l H g z 1 < / d 1 p 1 : U U I D > < d 1 p 1 : _ p r o p e r t i e s   z : I d = " i 1 0 8 9 "   i : t y p e = " d 1 p 1 : M D M P r o p e r t i e s " > < d 1 p 1 : P a r e n t   z : R e f = " i 1 0 8 8 " / > < d 1 p 1 : U U I D > U u u W H d H z Y c O m < / d 1 p 1 : U U I D > < d 1 p 1 : _ c o n t e x t C o l l e c t i o n s > < d 2 : K e y V a l u e O f a n y T y p e C o m p o n e n t C o l l e c t i o n O f a n y T y p e g W H h t R N j > < d 2 : K e y   z : R e f = " i 5 " / > < d 2 : V a l u e   z : I d = " i 1 0 9 0 " > < d 1 p 1 : U U I D > z d u O d R 9 P Z X R C < / d 1 p 1 : U U I D > < d 1 p 1 : _ e l e m e n t s > < d 2 : a n y T y p e   z : I d = " i 1 0 9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0 8 8 " / > < d 1 p 1 : U U I D > Y M z p F j X r u Q o H < / d 1 p 1 : U U I D > < d 1 p 1 : C o n t a i n e r   z : R e f = " i 1 0 8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 a W o w 9 H B c z a K f ? A u v e r g n e R h o n e A l p e s ! R 2 6 6 C 1 / k Q Y W Y 5 0 A Z 5 n 8 ? A u v e r g n e R h o n e A l p e s ! R 5 2 6 C 1 / 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1 " / > < d 1 p 1 : _ l a b e l s > < d 2 : K e y V a l u e O f s t r i n g a n y T y p e > < d 2 : K e y > L a b e l < / d 2 : K e y > < d 2 : V a l u e   z : I d = " i 1 0 9 2 "   i : t y p e = " d 1 p 1 : L a b e l " > < d 1 p 1 : P a r e n t   z : R e f = " i 1 0 8 8 " / > < d 1 p 1 : U U I D > L v q F Q t 0 w D 6 r U 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 D i r e c t e u r   d e s   r e s s o u r c e s   h u m a i n e s 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9 3 "   i : t y p e = " d 1 p 1 : E l e m e n t " > < d 1 p 1 : N a m e > _ M a n a g e m e n t _ M a n a g e m e n t & a m p ; 3 2 ; s t r a t & a m p ; 2 3 3 ; g i q u e _ D i r e c t e u r & a m p ; 3 2 ; d e & a m p ; 3 2 ; l a & a m p ; 3 2 ; q u a l i t & a m p ; 2 3 3 ; & a m p ; 3 2 ; & a m p ; 4 0 ; e t & a m p ; 3 2 ; d e & a m p ; 3 2 ; l a & a m p ; 3 2 ; g e s t i o n & a m p ; 3 2 ; d e s & a m p ; 3 2 ; r i s q u e s & a m p ; 4 1 ; < / d 1 p 1 : N a m e > < d 1 p 1 : O b j e c t T y p e > E l e m e n t < / d 1 p 1 : O b j e c t T y p e > < d 1 p 1 : P a r e n t   z : R e f = " i 1 0 5 6 " / > < d 1 p 1 : U U I D > I r a a W 0 R w g D G x < / d 1 p 1 : U U I D > < d 1 p 1 : _ p r o p e r t i e s   z : I d = " i 1 0 9 4 "   i : t y p e = " d 1 p 1 : M D M P r o p e r t i e s " > < d 1 p 1 : P a r e n t   z : R e f = " i 1 0 9 3 " / > < d 1 p 1 : U U I D > N l u S V m p d y f w 3 < / d 1 p 1 : U U I D > < d 1 p 1 : _ c o n t e x t C o l l e c t i o n s > < d 2 : K e y V a l u e O f a n y T y p e C o m p o n e n t C o l l e c t i o n O f a n y T y p e g W H h t R N j > < d 2 : K e y   z : R e f = " i 5 " / > < d 2 : V a l u e   z : I d = " i 1 0 9 5 " > < d 1 p 1 : U U I D > F c s 8 L Y 7 W h g 4 X < / d 1 p 1 : U U I D > < d 1 p 1 : _ e l e m e n t s > < d 2 : a n y T y p e   z : I d = " i 1 0 9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0 9 3 " / > < d 1 p 1 : U U I D > c W 5 6 K e 0 n w P j d < / d 1 p 1 : U U I D > < d 1 p 1 : C o n t a i n e r   z : R e f = " i 1 0 9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 a W o w 9 H B c z a K f ? A u v e r g n e R h o n e A l p e s ! R 2 6 7 C 1 / k Q Y W Y 5 0 A Z 5 n 8 ? A u v e r g n e R h o n e A l p e s ! R 5 2 7 C 1 / 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1 " / > < d 1 p 1 : _ l a b e l s > < d 2 : K e y V a l u e O f s t r i n g a n y T y p e > < d 2 : K e y > L a b e l < / d 2 : K e y > < d 2 : V a l u e   z : I d = " i 1 0 9 7 "   i : t y p e = " d 1 p 1 : L a b e l " > < d 1 p 1 : P a r e n t   z : R e f = " i 1 0 9 3 " / > < d 1 p 1 : U U I D > s j 3 j G g h Z F B r e 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 D i r e c t e u r   d e   l a   q u a l i t �   ( e t   d e   l a   g e s t i o n   d e s   r i s q u e s ) 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9 8 "   i : t y p e = " d 1 p 1 : E l e m e n t " > < d 1 p 1 : N a m e > _ M a n a g e m e n t _ M a n a g e m e n t & a m p ; 3 2 ; s t r a t & a m p ; 2 3 3 ; g i q u e _ D i r e c t e u r & a m p ; 3 2 ; d e s & a m p ; 3 2 ; i n v e s t i s s e m e n t s & a m p ; 3 2 ; e t & a m p ; 3 2 ; d e & a m p ; 3 2 ; l a & a m p ; 3 2 ; m a i n t e n a n c e < / d 1 p 1 : N a m e > < d 1 p 1 : O b j e c t T y p e > E l e m e n t < / d 1 p 1 : O b j e c t T y p e > < d 1 p 1 : P a r e n t   z : R e f = " i 1 0 5 6 " / > < d 1 p 1 : U U I D > p k Y N 7 m 8 W y 9 d p < / d 1 p 1 : U U I D > < d 1 p 1 : _ p r o p e r t i e s   z : I d = " i 1 0 9 9 "   i : t y p e = " d 1 p 1 : M D M P r o p e r t i e s " > < d 1 p 1 : P a r e n t   z : R e f = " i 1 0 9 8 " / > < d 1 p 1 : U U I D > N I j b S 0 x b 0 Z h P < / d 1 p 1 : U U I D > < d 1 p 1 : _ c o n t e x t C o l l e c t i o n s > < d 2 : K e y V a l u e O f a n y T y p e C o m p o n e n t C o l l e c t i o n O f a n y T y p e g W H h t R N j > < d 2 : K e y   z : R e f = " i 5 " / > < d 2 : V a l u e   z : I d = " i 1 1 0 0 " > < d 1 p 1 : U U I D > P p s q 2 m w k Y n s U < / d 1 p 1 : U U I D > < d 1 p 1 : _ e l e m e n t s > < d 2 : a n y T y p e   z : I d = " i 1 1 0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0 9 8 " / > < d 1 p 1 : U U I D > x B M I x M G a l r D h < / d 1 p 1 : U U I D > < d 1 p 1 : C o n t a i n e r   z : R e f = " i 1 0 9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 a W o w 9 H B c z a K f ? A u v e r g n e R h o n e A l p e s ! R 2 6 8 C 1 / k Q Y W Y 5 0 A Z 5 n 8 ? A u v e r g n e R h o n e A l p e s ! R 5 2 8 C 1 / 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1 " / > < d 1 p 1 : _ l a b e l s > < d 2 : K e y V a l u e O f s t r i n g a n y T y p e > < d 2 : K e y > L a b e l < / d 2 : K e y > < d 2 : V a l u e   z : I d = " i 1 1 0 2 "   i : t y p e = " d 1 p 1 : L a b e l " > < d 1 p 1 : P a r e n t   z : R e f = " i 1 0 9 8 " / > < d 1 p 1 : U U I D > A u Y 5 i i k i 1 R I m 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 D i r e c t e u r   d e s   i n v e s t i s s e m e n t s   e t   d e   l a   m a i n t e n a n c e 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0 3 "   i : t y p e = " d 1 p 1 : E l e m e n t " > < d 1 p 1 : N a m e > _ M a n a g e m e n t _ M a n a g e m e n t & a m p ; 3 2 ; s t r a t & a m p ; 2 3 3 ; g i q u e _ D i r e c t e u r & a m p ; 3 2 ; d e s & a m p ; 3 2 ; a f f a i r e s & a m p ; 3 2 ; m & a m p ; 2 3 3 ; d i c a l e s & a m p ; 3 2 ; & a m p ; 4 0 ; e t & a m p ; 3 2 ; d e & a m p ; 3 2 ; l a & a m p ; 3 2 ; r e c h e r c h e & a m p ; 4 1 ; < / d 1 p 1 : N a m e > < d 1 p 1 : O b j e c t T y p e > E l e m e n t < / d 1 p 1 : O b j e c t T y p e > < d 1 p 1 : P a r e n t   z : R e f = " i 1 0 5 6 " / > < d 1 p 1 : U U I D > d r i D c t v l M J m 1 < / d 1 p 1 : U U I D > < d 1 p 1 : _ p r o p e r t i e s   z : I d = " i 1 1 0 4 "   i : t y p e = " d 1 p 1 : M D M P r o p e r t i e s " > < d 1 p 1 : P a r e n t   z : R e f = " i 1 1 0 3 " / > < d 1 p 1 : U U I D > b 0 4 B d b H V M S a y < / d 1 p 1 : U U I D > < d 1 p 1 : _ c o n t e x t C o l l e c t i o n s > < d 2 : K e y V a l u e O f a n y T y p e C o m p o n e n t C o l l e c t i o n O f a n y T y p e g W H h t R N j > < d 2 : K e y   z : R e f = " i 5 " / > < d 2 : V a l u e   z : I d = " i 1 1 0 5 " > < d 1 p 1 : U U I D > D I S F f A R r z f N y < / d 1 p 1 : U U I D > < d 1 p 1 : _ e l e m e n t s > < d 2 : a n y T y p e   z : I d = " i 1 1 0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1 0 3 " / > < d 1 p 1 : U U I D > W j v U G r 1 U W w G e < / d 1 p 1 : U U I D > < d 1 p 1 : C o n t a i n e r   z : R e f = " i 1 1 0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 a W o w 9 H B c z a K f ? A u v e r g n e R h o n e A l p e s ! R 2 6 9 C 1 / k Q Y W Y 5 0 A Z 5 n 8 ? A u v e r g n e R h o n e A l p e s ! R 5 2 9 C 1 / 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1 " / > < d 1 p 1 : _ l a b e l s > < d 2 : K e y V a l u e O f s t r i n g a n y T y p e > < d 2 : K e y > L a b e l < / d 2 : K e y > < d 2 : V a l u e   z : I d = " i 1 1 0 7 "   i : t y p e = " d 1 p 1 : L a b e l " > < d 1 p 1 : P a r e n t   z : R e f = " i 1 1 0 3 " / > < d 1 p 1 : U U I D > D s H p 2 G I y a T S 1 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 D i r e c t e u r   d e s   a f f a i r e s   m � d i c a l e s   ( e t   d e   l a   r e c h e r c h e ) 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0 8 "   i : t y p e = " d 1 p 1 : E l e m e n t " > < d 1 p 1 : N a m e > _ M a n a g e m e n t _ M a n a g e m e n t & a m p ; 3 2 ; s t r a t & a m p ; 2 3 3 ; g i q u e _ D i r e c t e u r & a m p ; 3 2 ; d e s & a m p ; 3 2 ; s y s t & a m p ; 2 3 2 ; m e s & a m p ; 3 2 ; d & a m p ; 3 9 ; i n f o r m a t i o n < / d 1 p 1 : N a m e > < d 1 p 1 : O b j e c t T y p e > E l e m e n t < / d 1 p 1 : O b j e c t T y p e > < d 1 p 1 : P a r e n t   z : R e f = " i 1 0 5 6 " / > < d 1 p 1 : U U I D > K n J J C v 8 w R T k u < / d 1 p 1 : U U I D > < d 1 p 1 : _ p r o p e r t i e s   z : I d = " i 1 1 0 9 "   i : t y p e = " d 1 p 1 : M D M P r o p e r t i e s " > < d 1 p 1 : P a r e n t   z : R e f = " i 1 1 0 8 " / > < d 1 p 1 : U U I D > U b T v s D 1 G C P d P < / d 1 p 1 : U U I D > < d 1 p 1 : _ c o n t e x t C o l l e c t i o n s > < d 2 : K e y V a l u e O f a n y T y p e C o m p o n e n t C o l l e c t i o n O f a n y T y p e g W H h t R N j > < d 2 : K e y   z : R e f = " i 5 " / > < d 2 : V a l u e   z : I d = " i 1 1 1 0 " > < d 1 p 1 : U U I D > b e V M 2 S s 9 K a i 3 < / d 1 p 1 : U U I D > < d 1 p 1 : _ e l e m e n t s > < d 2 : a n y T y p e   z : I d = " i 1 1 1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1 0 8 " / > < d 1 p 1 : U U I D > x B h L l c 4 r R L G 9 < / d 1 p 1 : U U I D > < d 1 p 1 : C o n t a i n e r   z : R e f = " i 1 1 0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 a W o w 9 H B c z a K f ? A u v e r g n e R h o n e A l p e s ! R 2 7 0 C 1 / k Q Y W Y 5 0 A Z 5 n 8 ? A u v e r g n e R h o n e A l p e s ! R 5 3 0 C 1 / 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1 " / > < d 1 p 1 : _ l a b e l s > < d 2 : K e y V a l u e O f s t r i n g a n y T y p e > < d 2 : K e y > L a b e l < / d 2 : K e y > < d 2 : V a l u e   z : I d = " i 1 1 1 2 "   i : t y p e = " d 1 p 1 : L a b e l " > < d 1 p 1 : P a r e n t   z : R e f = " i 1 1 0 8 " / > < d 1 p 1 : U U I D > s H o D g b g I 8 A g D 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 D i r e c t e u r   d e s   s y s t � m e s   d ' i n f o r m a t i o n 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1 3 "   i : t y p e = " d 1 p 1 : E l e m e n t " > < d 1 p 1 : N a m e > _ M a n a g e m e n t _ M a n a g e m e n t & a m p ; 3 2 ; s t r a t & a m p ; 2 3 3 ; g i q u e _ D i r e c t e u r & a m p ; 3 2 ; d e & a m p ; 3 2 ; l a & a m p ; 3 2 ; c o m m u n i c a t i o n & a m p ; 3 2 ; e t & a m p ; 3 2 ; d e s & a m p ; 3 2 ; r e l a t i o n s & a m p ; 3 2 ; a v e c & a m p ; 3 2 ; l e s & a m p ; 3 2 ; u s a g e r s < / d 1 p 1 : N a m e > < d 1 p 1 : O b j e c t T y p e > E l e m e n t < / d 1 p 1 : O b j e c t T y p e > < d 1 p 1 : P a r e n t   z : R e f = " i 1 0 5 6 " / > < d 1 p 1 : U U I D > p r k 8 7 x 0 m p Y h C < / d 1 p 1 : U U I D > < d 1 p 1 : _ p r o p e r t i e s   z : I d = " i 1 1 1 4 "   i : t y p e = " d 1 p 1 : M D M P r o p e r t i e s " > < d 1 p 1 : P a r e n t   z : R e f = " i 1 1 1 3 " / > < d 1 p 1 : U U I D > J O Y v R I G Y 3 3 b S < / d 1 p 1 : U U I D > < d 1 p 1 : _ c o n t e x t C o l l e c t i o n s > < d 2 : K e y V a l u e O f a n y T y p e C o m p o n e n t C o l l e c t i o n O f a n y T y p e g W H h t R N j > < d 2 : K e y   z : R e f = " i 5 " / > < d 2 : V a l u e   z : I d = " i 1 1 1 5 " > < d 1 p 1 : U U I D > O Q R 1 a L p u 5 G 9 j < / d 1 p 1 : U U I D > < d 1 p 1 : _ e l e m e n t s > < d 2 : a n y T y p e   z : I d = " i 1 1 1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1 1 3 " / > < d 1 p 1 : U U I D > a g Y 6 K O N B k P Y G < / d 1 p 1 : U U I D > < d 1 p 1 : C o n t a i n e r   z : R e f = " i 1 1 1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 a W o w 9 H B c z a K f ? A u v e r g n e R h o n e A l p e s ! R 2 7 1 C 1 / k Q Y W Y 5 0 A Z 5 n 8 ? A u v e r g n e R h o n e A l p e s ! R 5 3 1 C 1 / 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1 " / > < d 1 p 1 : _ l a b e l s > < d 2 : K e y V a l u e O f s t r i n g a n y T y p e > < d 2 : K e y > L a b e l < / d 2 : K e y > < d 2 : V a l u e   z : I d = " i 1 1 1 7 "   i : t y p e = " d 1 p 1 : L a b e l " > < d 1 p 1 : P a r e n t   z : R e f = " i 1 1 1 3 " / > < d 1 p 1 : U U I D > k u B X k 6 O j e f F Q 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 D i r e c t e u r   d e   l a   c o m m u n i c a t i o n   e t   d e s   r e l a t i o n s   a v e c   l e s   u s a g e r s 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1 8 "   i : t y p e = " d 1 p 1 : E l e m e n t " > < d 1 p 1 : N a m e > _ M a n a g e m e n t _ M a n a g e m e n t & a m p ; 3 2 ; s t r a t & a m p ; 2 3 3 ; g i q u e _ D i r e c t e u r & a m p ; 3 2 ; d & a m p ; 3 9 ; & a m p ; 2 3 3 ; t a b l i s s e m e n t & a m p ; 3 2 ; d e & a m p ; 3 2 ; s a n t & a m p ; 2 3 3 ; & a m p ; 3 2 ; & a m p ; 4 5 ; & a m p ; 3 2 ; c h e f & a m p ; 3 2 ; d & a m p ; 3 9 ; & a m p ; 2 3 3 ; t a b l i s s e m e n t < / d 1 p 1 : N a m e > < d 1 p 1 : O b j e c t T y p e > E l e m e n t < / d 1 p 1 : O b j e c t T y p e > < d 1 p 1 : P a r e n t   z : R e f = " i 1 0 5 6 " / > < d 1 p 1 : U U I D > U N E P P B Q z S t G U < / d 1 p 1 : U U I D > < d 1 p 1 : _ p r o p e r t i e s   z : I d = " i 1 1 1 9 "   i : t y p e = " d 1 p 1 : M D M P r o p e r t i e s " > < d 1 p 1 : P a r e n t   z : R e f = " i 1 1 1 8 " / > < d 1 p 1 : U U I D > D 4 M O 3 T 2 j 8 T f G < / d 1 p 1 : U U I D > < d 1 p 1 : _ c o n t e x t C o l l e c t i o n s > < d 2 : K e y V a l u e O f a n y T y p e C o m p o n e n t C o l l e c t i o n O f a n y T y p e g W H h t R N j > < d 2 : K e y   z : R e f = " i 5 " / > < d 2 : V a l u e   z : I d = " i 1 1 2 0 " > < d 1 p 1 : U U I D > p l H 1 A E c e 1 7 L a < / d 1 p 1 : U U I D > < d 1 p 1 : _ e l e m e n t s > < d 2 : a n y T y p e   z : I d = " i 1 1 2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1 1 8 " / > < d 1 p 1 : U U I D > s b P D j c V p 1 Z l w < / d 1 p 1 : U U I D > < d 1 p 1 : C o n t a i n e r   z : R e f = " i 1 1 1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 a W o w 9 H B c z a K f ? A u v e r g n e R h o n e A l p e s ! R 2 7 2 C 1 / k Q Y W Y 5 0 A Z 5 n 8 ? A u v e r g n e R h o n e A l p e s ! R 5 3 2 C 1 / 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1 " / > < d 1 p 1 : _ l a b e l s > < d 2 : K e y V a l u e O f s t r i n g a n y T y p e > < d 2 : K e y > L a b e l < / d 2 : K e y > < d 2 : V a l u e   z : I d = " i 1 1 2 2 "   i : t y p e = " d 1 p 1 : L a b e l " > < d 1 p 1 : P a r e n t   z : R e f = " i 1 1 1 8 " / > < d 1 p 1 : U U I D > G a f 3 0 L Q x a E S z 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 D i r e c t e u r   d ' � t a b l i s s e m e n t   d e   s a n t �   -   c h e f   d ' � t a b l i s s e m e n t 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2 3 "   i : t y p e = " d 1 p 1 : E l e m e n t " > < d 1 p 1 : N a m e > _ M a n a g e m e n t _ M a n a g e m e n t & a m p ; 3 2 ; s t r a t & a m p ; 2 3 3 ; g i q u e _ D i r e c t e u r & a m p ; 3 2 ; d e & a m p ; 3 2 ; s i t e & a m p ; 3 2 ; & a m p ; 4 7 ; & a m p ; 3 2 ; p & a m p ; 2 4 4 ; l e & a m p ; 3 2 ; & a m p ; 4 7 ; & a m p ; 3 2 ; p r o j e t s < / d 1 p 1 : N a m e > < d 1 p 1 : O b j e c t T y p e > E l e m e n t < / d 1 p 1 : O b j e c t T y p e > < d 1 p 1 : P a r e n t   z : R e f = " i 1 0 5 6 " / > < d 1 p 1 : U U I D > L f I j T 5 N y 4 Y G P < / d 1 p 1 : U U I D > < d 1 p 1 : _ p r o p e r t i e s   z : I d = " i 1 1 2 4 "   i : t y p e = " d 1 p 1 : M D M P r o p e r t i e s " > < d 1 p 1 : P a r e n t   z : R e f = " i 1 1 2 3 " / > < d 1 p 1 : U U I D > j 9 C C d e C c H r f f < / d 1 p 1 : U U I D > < d 1 p 1 : _ c o n t e x t C o l l e c t i o n s > < d 2 : K e y V a l u e O f a n y T y p e C o m p o n e n t C o l l e c t i o n O f a n y T y p e g W H h t R N j > < d 2 : K e y   z : R e f = " i 5 " / > < d 2 : V a l u e   z : I d = " i 1 1 2 5 " > < d 1 p 1 : U U I D > w r 0 E J s P s t R Z t < / d 1 p 1 : U U I D > < d 1 p 1 : _ e l e m e n t s > < d 2 : a n y T y p e   z : I d = " i 1 1 2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1 2 3 " / > < d 1 p 1 : U U I D > h 8 X X Q 4 H D y y 1 9 < / d 1 p 1 : U U I D > < d 1 p 1 : C o n t a i n e r   z : R e f = " i 1 1 2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 a W o w 9 H B c z a K f ? A u v e r g n e R h o n e A l p e s ! R 2 7 3 C 1 / k Q Y W Y 5 0 A Z 5 n 8 ? A u v e r g n e R h o n e A l p e s ! R 5 3 3 C 1 / 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1 " / > < d 1 p 1 : _ l a b e l s > < d 2 : K e y V a l u e O f s t r i n g a n y T y p e > < d 2 : K e y > L a b e l < / d 2 : K e y > < d 2 : V a l u e   z : I d = " i 1 1 2 7 "   i : t y p e = " d 1 p 1 : L a b e l " > < d 1 p 1 : P a r e n t   z : R e f = " i 1 1 2 3 " / > < d 1 p 1 : U U I D > w 3 K 6 u X g c V A A L 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 D i r e c t e u r   d e   s i t e   /   p � l e   /   p r o j e t s 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2 8 "   i : t y p e = " d 1 p 1 : E l e m e n t " > < d 1 p 1 : N a m e > _ M a n a g e m e n t _ M a n a g e m e n t & a m p ; 3 2 ; s t r a t & a m p ; 2 3 3 ; g i q u e _ D i r e c t e u r & a m p ; 3 2 ; d & a m p ; 3 9 ; & a m p ; 2 3 3 ; t a b l i s s e m e n t & a m p ; 3 2 ; s o c i a l & a m p ; 3 2 ; e t & a m p ; 3 2 ; m & a m p ; 2 3 3 ; d i c o & a m p ; 4 5 ; s o c i a l & a m p ; 3 2 ; & a m p ; 4 5 ; & a m p ; 3 2 ; c h e f & a m p ; 3 2 ; d & a m p ; 3 9 ; & a m p ; 2 3 3 ; t a b l i s s e m e n t < / d 1 p 1 : N a m e > < d 1 p 1 : O b j e c t T y p e > E l e m e n t < / d 1 p 1 : O b j e c t T y p e > < d 1 p 1 : P a r e n t   z : R e f = " i 1 0 5 6 " / > < d 1 p 1 : U U I D > p N 5 g T N X P Y q B D < / d 1 p 1 : U U I D > < d 1 p 1 : _ p r o p e r t i e s   z : I d = " i 1 1 2 9 "   i : t y p e = " d 1 p 1 : M D M P r o p e r t i e s " > < d 1 p 1 : P a r e n t   z : R e f = " i 1 1 2 8 " / > < d 1 p 1 : U U I D > f d S f U c Z e z c Z o < / d 1 p 1 : U U I D > < d 1 p 1 : _ c o n t e x t C o l l e c t i o n s > < d 2 : K e y V a l u e O f a n y T y p e C o m p o n e n t C o l l e c t i o n O f a n y T y p e g W H h t R N j > < d 2 : K e y   z : R e f = " i 5 " / > < d 2 : V a l u e   z : I d = " i 1 1 3 0 " > < d 1 p 1 : U U I D > B K r 7 9 1 N r K X 1 C < / d 1 p 1 : U U I D > < d 1 p 1 : _ e l e m e n t s > < d 2 : a n y T y p e   z : I d = " i 1 1 3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1 2 8 " / > < d 1 p 1 : U U I D > v 7 f a 9 b g y 1 W m F < / d 1 p 1 : U U I D > < d 1 p 1 : C o n t a i n e r   z : R e f = " i 1 1 2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 a W o w 9 H B c z a K f ? A u v e r g n e R h o n e A l p e s ! R 2 7 4 C 1 / k Q Y W Y 5 0 A Z 5 n 8 ? A u v e r g n e R h o n e A l p e s ! R 5 3 4 C 1 / 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1 " / > < d 1 p 1 : _ l a b e l s > < d 2 : K e y V a l u e O f s t r i n g a n y T y p e > < d 2 : K e y > L a b e l < / d 2 : K e y > < d 2 : V a l u e   z : I d = " i 1 1 3 2 "   i : t y p e = " d 1 p 1 : L a b e l " > < d 1 p 1 : P a r e n t   z : R e f = " i 1 1 2 8 " / > < d 1 p 1 : U U I D > n t Y f 3 K U 7 7 U 0 0 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 D i r e c t e u r   d ' � t a b l i s s e m e n t   s o c i a l   e t   m � d i c o - s o c i a l   -   c h e f   d ' � t a b l i s s e m e n t 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1 3 3 "   i : t y p e = " d 1 p 1 : E l e m e n t " > < d 1 p 1 : N a m e > _ M a n a g e m e n t _ R e s s o u r c e s & a m p ; 3 2 ; h u m a i n e s < / d 1 p 1 : N a m e > < d 1 p 1 : O b j e c t T y p e > E l e m e n t < / d 1 p 1 : O b j e c t T y p e > < d 1 p 1 : P a r e n t   z : R e f = " i 9 3 4 " / > < d 1 p 1 : U U I D > H M y Y a y I U U v d u < / d 1 p 1 : U U I D > < d 1 p 1 : _ p r o p e r t i e s   z : I d = " i 1 1 3 4 "   i : t y p e = " d 1 p 1 : M D M P r o p e r t i e s " > < d 1 p 1 : P a r e n t   z : R e f = " i 1 1 3 3 " / > < d 1 p 1 : U U I D > Y b q s r X f 1 m b b b < / d 1 p 1 : U U I D > < d 1 p 1 : _ c o n t e x t C o l l e c t i o n s > < d 2 : K e y V a l u e O f a n y T y p e C o m p o n e n t C o l l e c t i o n O f a n y T y p e g W H h t R N j > < d 2 : K e y   z : R e f = " i 5 " / > < d 2 : V a l u e   z : I d = " i 1 1 3 5 " > < d 1 p 1 : U U I D > Q v Y t 7 y L 1 j L 9 S < / d 1 p 1 : U U I D > < d 1 p 1 : _ e l e m e n t s > < d 2 : a n y T y p e   z : I d = " i 1 1 3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1 3 3 " / > < d 1 p 1 : U U I D > s S 9 D j a 1 M D 2 4 e < / d 1 p 1 : U U I D > < d 1 p 1 : C o n t a i n e r   z : R e f = " i 1 1 3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 a W o w 9 H B c z a K f ? A u v e r g n e R h o n e A l p e s ! R 2 7 5 C 1 / k Q Y W Y 5 0 A Z 5 n 8 ? A u v e r g n e R h o n e A l p e s ! R 5 3 5 C 1 / 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9 " / > < d 1 p 1 : _ l a b e l s > < d 2 : K e y V a l u e O f s t r i n g a n y T y p e > < d 2 : K e y > L a b e l < / d 2 : K e y > < d 2 : V a l u e   z : I d = " i 1 1 3 7 "   i : t y p e = " d 1 p 1 : L a b e l " > < d 1 p 1 : P a r e n t   z : R e f = " i 1 1 3 3 " / > < d 1 p 1 : U U I D > E z R X P i s J e w 6 n 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 R e s s o u r c e s   h u m a i n e s 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1 3 8 "   i : t y p e = " d 1 p 1 : E l e m e n t s " > < d 1 p 1 : P a r e n t   z : R e f = " i 1 1 3 3 " / > < d 1 p 1 : U U I D > x 9 e X 5 m x q j l y x < / d 1 p 1 : U U I D > < d 1 p 1 : _ c o n t e x t C o l l e c t i o n s > < d 2 : K e y V a l u e O f a n y T y p e C o m p o n e n t C o l l e c t i o n O f a n y T y p e g W H h t R N j > < d 2 : K e y   z : R e f = " i 5 " / > < d 2 : V a l u e   z : I d = " i 1 1 3 9 " > < d 1 p 1 : U U I D > w F 8 L G 5 K p X 0 D e < / d 1 p 1 : U U I D > < d 1 p 1 : _ e l e m e n t s > < d 2 : a n y T y p e   z : I d = " i 1 1 4 0 "   i : t y p e = " d 1 p 1 : E l e m e n t " > < d 1 p 1 : N a m e > _ M a n a g e m e n t _ R e s s o u r c e s & a m p ; 3 2 ; h u m a i n e s _ R e s p o n s a b l e & a m p ; 3 2 ; d e s & a m p ; 3 2 ; r e s s o u r c e s & a m p ; 3 2 ; h u m a i n e s < / d 1 p 1 : N a m e > < d 1 p 1 : O b j e c t T y p e > E l e m e n t < / d 1 p 1 : O b j e c t T y p e > < d 1 p 1 : P a r e n t   z : R e f = " i 1 1 3 3 " / > < d 1 p 1 : U U I D > I 8 M r k D D S c Y 1 Z < / d 1 p 1 : U U I D > < d 1 p 1 : _ p r o p e r t i e s   z : I d = " i 1 1 4 1 "   i : t y p e = " d 1 p 1 : M D M P r o p e r t i e s " > < d 1 p 1 : P a r e n t   z : R e f = " i 1 1 4 0 " / > < d 1 p 1 : U U I D > f 8 H I c m o P L T 2 k < / d 1 p 1 : U U I D > < d 1 p 1 : _ c o n t e x t C o l l e c t i o n s > < d 2 : K e y V a l u e O f a n y T y p e C o m p o n e n t C o l l e c t i o n O f a n y T y p e g W H h t R N j > < d 2 : K e y   z : R e f = " i 5 " / > < d 2 : V a l u e   z : I d = " i 1 1 4 2 " > < d 1 p 1 : U U I D > N a R H d z L 1 i u 8 V < / d 1 p 1 : U U I D > < d 1 p 1 : _ e l e m e n t s > < d 2 : a n y T y p e   z : I d = " i 1 1 4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1 4 0 " / > < d 1 p 1 : U U I D > h X o O 1 Q o P N I C B < / d 1 p 1 : U U I D > < d 1 p 1 : C o n t a i n e r   z : R e f = " i 1 1 4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 a W o w 9 H B c z a K f ? A u v e r g n e R h o n e A l p e s ! R 2 7 6 C 1 / k Q Y W Y 5 0 A Z 5 n 8 ? A u v e r g n e R h o n e A l p e s ! R 5 3 6 C 1 / 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8 " / > < d 1 p 1 : _ l a b e l s > < d 2 : K e y V a l u e O f s t r i n g a n y T y p e > < d 2 : K e y > L a b e l < / d 2 : K e y > < d 2 : V a l u e   z : I d = " i 1 1 4 4 "   i : t y p e = " d 1 p 1 : L a b e l " > < d 1 p 1 : P a r e n t   z : R e f = " i 1 1 4 0 " / > < d 1 p 1 : U U I D > L M m A y n C i O k x p 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 d e s   r e s s o u r c e s   h u m a i n e s 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4 5 "   i : t y p e = " d 1 p 1 : E l e m e n t " > < d 1 p 1 : N a m e > _ M a n a g e m e n t _ R e s s o u r c e s & a m p ; 3 2 ; h u m a i n e s _ C h a r g & a m p ; 2 3 3 ; & a m p ; 3 2 ; d e & a m p ; 3 2 ; l a & a m p ; 3 2 ; f o r m a t i o n & a m p ; 3 2 ; c o n t i n u e < / d 1 p 1 : N a m e > < d 1 p 1 : O b j e c t T y p e > E l e m e n t < / d 1 p 1 : O b j e c t T y p e > < d 1 p 1 : P a r e n t   z : R e f = " i 1 1 3 3 " / > < d 1 p 1 : U U I D > L x j n 2 o Z 4 U B u Y < / d 1 p 1 : U U I D > < d 1 p 1 : _ p r o p e r t i e s   z : I d = " i 1 1 4 6 "   i : t y p e = " d 1 p 1 : M D M P r o p e r t i e s " > < d 1 p 1 : P a r e n t   z : R e f = " i 1 1 4 5 " / > < d 1 p 1 : U U I D > J P 1 T C L B c R f q c < / d 1 p 1 : U U I D > < d 1 p 1 : _ c o n t e x t C o l l e c t i o n s > < d 2 : K e y V a l u e O f a n y T y p e C o m p o n e n t C o l l e c t i o n O f a n y T y p e g W H h t R N j > < d 2 : K e y   z : R e f = " i 5 " / > < d 2 : V a l u e   z : I d = " i 1 1 4 7 " > < d 1 p 1 : U U I D > O f Q s o m A F C Y J 1 < / d 1 p 1 : U U I D > < d 1 p 1 : _ e l e m e n t s > < d 2 : a n y T y p e   z : I d = " i 1 1 4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1 4 5 " / > < d 1 p 1 : U U I D > t M h 7 v 1 b r h a t a < / d 1 p 1 : U U I D > < d 1 p 1 : C o n t a i n e r   z : R e f = " i 1 1 4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 a W o w 9 H B c z a K f ? A u v e r g n e R h o n e A l p e s ! R 2 7 7 C 1 / k Q Y W Y 5 0 A Z 5 n 8 ? A u v e r g n e R h o n e A l p e s ! R 5 3 7 C 1 / 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8 " / > < d 1 p 1 : _ l a b e l s > < d 2 : K e y V a l u e O f s t r i n g a n y T y p e > < d 2 : K e y > L a b e l < / d 2 : K e y > < d 2 : V a l u e   z : I d = " i 1 1 4 9 "   i : t y p e = " d 1 p 1 : L a b e l " > < d 1 p 1 : P a r e n t   z : R e f = " i 1 1 4 5 " / > < d 1 p 1 : U U I D > N i B 4 V D B m o Q 1 6 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 C h a r g �   d e   l a   f o r m a t i o n   c o n t i n u e 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5 0 "   i : t y p e = " d 1 p 1 : E l e m e n t " > < d 1 p 1 : N a m e > _ M a n a g e m e n t _ R e s s o u r c e s & a m p ; 3 2 ; h u m a i n e s _ C h a r g & a m p ; 2 3 3 ; & a m p ; 3 2 ; d u & a m p ; 3 2 ; d & a m p ; 2 3 3 ; v e l o p p e m e n t & a m p ; 3 2 ; d e s & a m p ; 3 2 ; r e s s o u r c e s & a m p ; 3 2 ; h u m a i n e s < / d 1 p 1 : N a m e > < d 1 p 1 : O b j e c t T y p e > E l e m e n t < / d 1 p 1 : O b j e c t T y p e > < d 1 p 1 : P a r e n t   z : R e f = " i 1 1 3 3 " / > < d 1 p 1 : U U I D > o E F M O b Z v 1 k n 0 < / d 1 p 1 : U U I D > < d 1 p 1 : _ p r o p e r t i e s   z : I d = " i 1 1 5 1 "   i : t y p e = " d 1 p 1 : M D M P r o p e r t i e s " > < d 1 p 1 : P a r e n t   z : R e f = " i 1 1 5 0 " / > < d 1 p 1 : U U I D > v a a t f 5 V w n O i J < / d 1 p 1 : U U I D > < d 1 p 1 : _ c o n t e x t C o l l e c t i o n s > < d 2 : K e y V a l u e O f a n y T y p e C o m p o n e n t C o l l e c t i o n O f a n y T y p e g W H h t R N j > < d 2 : K e y   z : R e f = " i 5 " / > < d 2 : V a l u e   z : I d = " i 1 1 5 2 " > < d 1 p 1 : U U I D > m A r 4 p w E 7 X Z e c < / d 1 p 1 : U U I D > < d 1 p 1 : _ e l e m e n t s > < d 2 : a n y T y p e   z : I d = " i 1 1 5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1 5 0 " / > < d 1 p 1 : U U I D > w T z q C I S 8 4 Q e o < / d 1 p 1 : U U I D > < d 1 p 1 : C o n t a i n e r   z : R e f = " i 1 1 5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 a W o w 9 H B c z a K f ? A u v e r g n e R h o n e A l p e s ! R 2 7 8 C 1 / k Q Y W Y 5 0 A Z 5 n 8 ? A u v e r g n e R h o n e A l p e s ! R 5 3 8 C 1 / 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8 " / > < d 1 p 1 : _ l a b e l s > < d 2 : K e y V a l u e O f s t r i n g a n y T y p e > < d 2 : K e y > L a b e l < / d 2 : K e y > < d 2 : V a l u e   z : I d = " i 1 1 5 4 "   i : t y p e = " d 1 p 1 : L a b e l " > < d 1 p 1 : P a r e n t   z : R e f = " i 1 1 5 0 " / > < d 1 p 1 : U U I D > c y 2 l 8 Z 7 S j r K b 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 C h a r g �   d u   d � v e l o p p e m e n t   d e s   r e s s o u r c e s   h u m a i n e s 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5 5 "   i : t y p e = " d 1 p 1 : E l e m e n t " > < d 1 p 1 : N a m e > _ M a n a g e m e n t _ R e s s o u r c e s & a m p ; 3 2 ; h u m a i n e s _ C h a r g & a m p ; 2 3 3 ; & a m p ; 3 2 ; d e s & a m p ; 3 2 ; r e l a t i o n s & a m p ; 3 2 ; s o c i a l e s < / d 1 p 1 : N a m e > < d 1 p 1 : O b j e c t T y p e > E l e m e n t < / d 1 p 1 : O b j e c t T y p e > < d 1 p 1 : P a r e n t   z : R e f = " i 1 1 3 3 " / > < d 1 p 1 : U U I D > c M W 0 f K 6 T Q s 2 8 < / d 1 p 1 : U U I D > < d 1 p 1 : _ p r o p e r t i e s   z : I d = " i 1 1 5 6 "   i : t y p e = " d 1 p 1 : M D M P r o p e r t i e s " > < d 1 p 1 : P a r e n t   z : R e f = " i 1 1 5 5 " / > < d 1 p 1 : U U I D > Z f W s M 8 t k Z K t 1 < / d 1 p 1 : U U I D > < d 1 p 1 : _ c o n t e x t C o l l e c t i o n s > < d 2 : K e y V a l u e O f a n y T y p e C o m p o n e n t C o l l e c t i o n O f a n y T y p e g W H h t R N j > < d 2 : K e y   z : R e f = " i 5 " / > < d 2 : V a l u e   z : I d = " i 1 1 5 7 " > < d 1 p 1 : U U I D > W c X s d Y d p s L X X < / d 1 p 1 : U U I D > < d 1 p 1 : _ e l e m e n t s > < d 2 : a n y T y p e   z : I d = " i 1 1 5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1 5 5 " / > < d 1 p 1 : U U I D > m 1 D v x j u R r u 9 c < / d 1 p 1 : U U I D > < d 1 p 1 : C o n t a i n e r   z : R e f = " i 1 1 5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 a W o w 9 H B c z a K f ? A u v e r g n e R h o n e A l p e s ! R 2 7 9 C 1 / k Q Y W Y 5 0 A Z 5 n 8 ? A u v e r g n e R h o n e A l p e s ! R 5 3 9 C 1 / 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8 " / > < d 1 p 1 : _ l a b e l s > < d 2 : K e y V a l u e O f s t r i n g a n y T y p e > < d 2 : K e y > L a b e l < / d 2 : K e y > < d 2 : V a l u e   z : I d = " i 1 1 5 9 "   i : t y p e = " d 1 p 1 : L a b e l " > < d 1 p 1 : P a r e n t   z : R e f = " i 1 1 5 5 " / > < d 1 p 1 : U U I D > V P c N c K M O c 0 8 9 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 C h a r g �   d e s   r e l a t i o n s   s o c i a l e s 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6 0 "   i : t y p e = " d 1 p 1 : E l e m e n t " > < d 1 p 1 : N a m e > _ M a n a g e m e n t _ R e s s o u r c e s & a m p ; 3 2 ; h u m a i n e s _ G e s t i o n n a i r e & a m p ; 3 2 ; d e s & a m p ; 3 2 ; r e s s o u r c e s & a m p ; 3 2 ; h u m a i n e s < / d 1 p 1 : N a m e > < d 1 p 1 : O b j e c t T y p e > E l e m e n t < / d 1 p 1 : O b j e c t T y p e > < d 1 p 1 : P a r e n t   z : R e f = " i 1 1 3 3 " / > < d 1 p 1 : U U I D > K h R h U w D P g m x A < / d 1 p 1 : U U I D > < d 1 p 1 : _ p r o p e r t i e s   z : I d = " i 1 1 6 1 "   i : t y p e = " d 1 p 1 : M D M P r o p e r t i e s " > < d 1 p 1 : P a r e n t   z : R e f = " i 1 1 6 0 " / > < d 1 p 1 : U U I D > q q 4 Y c q U N k 4 l X < / d 1 p 1 : U U I D > < d 1 p 1 : _ c o n t e x t C o l l e c t i o n s > < d 2 : K e y V a l u e O f a n y T y p e C o m p o n e n t C o l l e c t i o n O f a n y T y p e g W H h t R N j > < d 2 : K e y   z : R e f = " i 5 " / > < d 2 : V a l u e   z : I d = " i 1 1 6 2 " > < d 1 p 1 : U U I D > x N y F c F i 1 9 z 5 c < / d 1 p 1 : U U I D > < d 1 p 1 : _ e l e m e n t s > < d 2 : a n y T y p e   z : I d = " i 1 1 6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1 6 0 " / > < d 1 p 1 : U U I D > y W L 8 I z S 1 A g B v < / d 1 p 1 : U U I D > < d 1 p 1 : C o n t a i n e r   z : R e f = " i 1 1 6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 a W o w 9 H B c z a K f ? A u v e r g n e R h o n e A l p e s ! R 2 8 0 C 1 / k Q Y W Y 5 0 A Z 5 n 8 ? A u v e r g n e R h o n e A l p e s ! R 5 4 0 C 1 / 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8 " / > < d 1 p 1 : _ l a b e l s > < d 2 : K e y V a l u e O f s t r i n g a n y T y p e > < d 2 : K e y > L a b e l < / d 2 : K e y > < d 2 : V a l u e   z : I d = " i 1 1 6 4 "   i : t y p e = " d 1 p 1 : L a b e l " > < d 1 p 1 : P a r e n t   z : R e f = " i 1 1 6 0 " / > < d 1 p 1 : U U I D > G 5 V 6 I I 1 I D D 7 S 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 G e s t i o n n a i r e   d e s   r e s s o u r c e s   h u m a i n e s 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6 5 "   i : t y p e = " d 1 p 1 : E l e m e n t " > < d 1 p 1 : N a m e > _ M a n a g e m e n t _ R e s s o u r c e s & a m p ; 3 2 ; h u m a i n e s _ E n c a d r a n t & a m p ; 3 2 ; g e s t i o n & a m p ; 3 2 ; d e s & a m p ; 3 2 ; r e s s o u r c e s & a m p ; 3 2 ; h u m a i n e s < / d 1 p 1 : N a m e > < d 1 p 1 : O b j e c t T y p e > E l e m e n t < / d 1 p 1 : O b j e c t T y p e > < d 1 p 1 : P a r e n t   z : R e f = " i 1 1 3 3 " / > < d 1 p 1 : U U I D > b w Q w k R W M U 8 8 5 < / d 1 p 1 : U U I D > < d 1 p 1 : _ p r o p e r t i e s   z : I d = " i 1 1 6 6 "   i : t y p e = " d 1 p 1 : M D M P r o p e r t i e s " > < d 1 p 1 : P a r e n t   z : R e f = " i 1 1 6 5 " / > < d 1 p 1 : U U I D > H U X 6 O B A E W K R O < / d 1 p 1 : U U I D > < d 1 p 1 : _ c o n t e x t C o l l e c t i o n s > < d 2 : K e y V a l u e O f a n y T y p e C o m p o n e n t C o l l e c t i o n O f a n y T y p e g W H h t R N j > < d 2 : K e y   z : R e f = " i 5 " / > < d 2 : V a l u e   z : I d = " i 1 1 6 7 " > < d 1 p 1 : U U I D > K l l l m h u S N 9 J u < / d 1 p 1 : U U I D > < d 1 p 1 : _ e l e m e n t s > < d 2 : a n y T y p e   z : I d = " i 1 1 6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1 6 5 " / > < d 1 p 1 : U U I D > n k h B V b t P t s n S < / d 1 p 1 : U U I D > < d 1 p 1 : C o n t a i n e r   z : R e f = " i 1 1 6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 a W o w 9 H B c z a K f ? A u v e r g n e R h o n e A l p e s ! R 2 8 1 C 1 / k Q Y W Y 5 0 A Z 5 n 8 ? A u v e r g n e R h o n e A l p e s ! R 5 4 1 C 1 / 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8 " / > < d 1 p 1 : _ l a b e l s > < d 2 : K e y V a l u e O f s t r i n g a n y T y p e > < d 2 : K e y > L a b e l < / d 2 : K e y > < d 2 : V a l u e   z : I d = " i 1 1 6 9 "   i : t y p e = " d 1 p 1 : L a b e l " > < d 1 p 1 : P a r e n t   z : R e f = " i 1 1 6 5 " / > < d 1 p 1 : U U I D > r w S s d t H 9 X Q n X 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 g e s t i o n   d e s   r e s s o u r c e s   h u m a i n e s 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1 7 0 "   i : t y p e = " d 1 p 1 : E l e m e n t " > < d 1 p 1 : N a m e > Q H S E < / d 1 p 1 : N a m e > < d 1 p 1 : O b j e c t T y p e > E l e m e n t < / d 1 p 1 : O b j e c t T y p e > < d 1 p 1 : P a r e n t   z : R e f = " i 5 0 9 " / > < d 1 p 1 : U U I D > S a N J C e V p e E f 2 < / d 1 p 1 : U U I D > < d 1 p 1 : _ p r o p e r t i e s   z : I d = " i 1 1 7 1 "   i : t y p e = " d 1 p 1 : M D M P r o p e r t i e s " > < d 1 p 1 : P a r e n t   z : R e f = " i 1 1 7 0 " / > < d 1 p 1 : U U I D > C 3 t Y h d G t P j p D < / d 1 p 1 : U U I D > < d 1 p 1 : _ c o n t e x t C o l l e c t i o n s > < d 2 : K e y V a l u e O f a n y T y p e C o m p o n e n t C o l l e c t i o n O f a n y T y p e g W H h t R N j > < d 2 : K e y   z : R e f = " i 5 " / > < d 2 : V a l u e   z : I d = " i 1 1 7 2 " > < d 1 p 1 : U U I D > n a O c j A 3 0 R M f 5 < / d 1 p 1 : U U I D > < d 1 p 1 : _ e l e m e n t s > < d 2 : a n y T y p e   z : I d = " i 1 1 7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1 7 0 " / > < d 1 p 1 : U U I D > D b e s Y e k 1 G 4 2 i < / d 1 p 1 : U U I D > < d 1 p 1 : C o n t a i n e r   z : R e f = " i 1 1 7 1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 a W o w 9 H B c z a K f ? A u v e r g n e R h o n e A l p e s ! R 2 8 2 C 1 / k Q Y W Y 5 0 A Z 5 n 8 ? A u v e r g n e R h o n e A l p e s ! R 5 4 2 C 1 / 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1 1 " / > < d 1 p 1 : _ l a b e l s > < d 2 : K e y V a l u e O f s t r i n g a n y T y p e > < d 2 : K e y > L a b e l < / d 2 : K e y > < d 2 : V a l u e   z : I d = " i 1 1 7 4 "   i : t y p e = " d 1 p 1 : L a b e l " > < d 1 p 1 : P a r e n t   z : R e f = " i 1 1 7 0 " / > < d 1 p 1 : U U I D > Q k Q t p e P r E p 1 z 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 Q H S E 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1 7 5 "   i : t y p e = " d 1 p 1 : E l e m e n t s " > < d 1 p 1 : P a r e n t   z : R e f = " i 1 1 7 0 " / > < d 1 p 1 : U U I D > a 8 u 4 b C f f 8 T P L < / d 1 p 1 : U U I D > < d 1 p 1 : _ c o n t e x t C o l l e c t i o n s > < d 2 : K e y V a l u e O f a n y T y p e C o m p o n e n t C o l l e c t i o n O f a n y T y p e g W H h t R N j > < d 2 : K e y   z : R e f = " i 5 " / > < d 2 : V a l u e   z : I d = " i 1 1 7 6 " > < d 1 p 1 : U U I D > Q H 7 f M h 6 v 5 M 7 P < / d 1 p 1 : U U I D > < d 1 p 1 : _ e l e m e n t s > < d 2 : a n y T y p e   z : I d = " i 1 1 7 7 "   i : t y p e = " d 1 p 1 : E l e m e n t " > < d 1 p 1 : N a m e > _ Q H S E _ H y g i & a m p ; 2 3 2 ; n e < / d 1 p 1 : N a m e > < d 1 p 1 : O b j e c t T y p e > E l e m e n t < / d 1 p 1 : O b j e c t T y p e > < d 1 p 1 : P a r e n t   z : R e f = " i 1 1 7 0 " / > < d 1 p 1 : U U I D > N x I E v D i 2 Y y T G < / d 1 p 1 : U U I D > < d 1 p 1 : _ p r o p e r t i e s   z : I d = " i 1 1 7 8 "   i : t y p e = " d 1 p 1 : M D M P r o p e r t i e s " > < d 1 p 1 : P a r e n t   z : R e f = " i 1 1 7 7 " / > < d 1 p 1 : U U I D > K K w I P H r k p q B W < / d 1 p 1 : U U I D > < d 1 p 1 : _ c o n t e x t C o l l e c t i o n s > < d 2 : K e y V a l u e O f a n y T y p e C o m p o n e n t C o l l e c t i o n O f a n y T y p e g W H h t R N j > < d 2 : K e y   z : R e f = " i 5 " / > < d 2 : V a l u e   z : I d = " i 1 1 7 9 " > < d 1 p 1 : U U I D > V y m o y b m u 6 u a e < / d 1 p 1 : U U I D > < d 1 p 1 : _ e l e m e n t s > < d 2 : a n y T y p e   z : I d = " i 1 1 8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1 7 7 " / > < d 1 p 1 : U U I D > l 4 e h f n o L 3 0 i E < / d 1 p 1 : U U I D > < d 1 p 1 : C o n t a i n e r   z : R e f = " i 1 1 7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 a W o w 9 H B c z a K f ? A u v e r g n e R h o n e A l p e s ! R 2 8 3 C 1 / k Q Y W Y 5 0 A Z 5 n 8 ? A u v e r g n e R h o n e A l p e s ! R 5 4 3 C 1 / 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5 " / > < d 1 p 1 : _ l a b e l s > < d 2 : K e y V a l u e O f s t r i n g a n y T y p e > < d 2 : K e y > L a b e l < / d 2 : K e y > < d 2 : V a l u e   z : I d = " i 1 1 8 1 "   i : t y p e = " d 1 p 1 : L a b e l " > < d 1 p 1 : P a r e n t   z : R e f = " i 1 1 7 7 " / > < d 1 p 1 : U U I D > S g F C W A K g y 2 g y 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 H y g i � n e 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1 8 2 "   i : t y p e = " d 1 p 1 : E l e m e n t s " > < d 1 p 1 : P a r e n t   z : R e f = " i 1 1 7 7 " / > < d 1 p 1 : U U I D > C Z o u P u 9 2 e P c l < / d 1 p 1 : U U I D > < d 1 p 1 : _ c o n t e x t C o l l e c t i o n s > < d 2 : K e y V a l u e O f a n y T y p e C o m p o n e n t C o l l e c t i o n O f a n y T y p e g W H h t R N j > < d 2 : K e y   z : R e f = " i 5 " / > < d 2 : V a l u e   z : I d = " i 1 1 8 3 " > < d 1 p 1 : U U I D > y 2 n W j 2 6 q e u n j < / d 1 p 1 : U U I D > < d 1 p 1 : _ e l e m e n t s > < d 2 : a n y T y p e   z : I d = " i 1 1 8 4 "   i : t y p e = " d 1 p 1 : E l e m e n t " > < d 1 p 1 : N a m e > _ Q H S E _ H y g i & a m p ; 2 3 2 ; n e _ H y g i & a m p ; 2 3 3 ; n i s t e < / d 1 p 1 : N a m e > < d 1 p 1 : O b j e c t T y p e > E l e m e n t < / d 1 p 1 : O b j e c t T y p e > < d 1 p 1 : P a r e n t   z : R e f = " i 1 1 7 7 " / > < d 1 p 1 : U U I D > U h t X P w 1 d v S Z U < / d 1 p 1 : U U I D > < d 1 p 1 : _ p r o p e r t i e s   z : I d = " i 1 1 8 5 "   i : t y p e = " d 1 p 1 : M D M P r o p e r t i e s " > < d 1 p 1 : P a r e n t   z : R e f = " i 1 1 8 4 " / > < d 1 p 1 : U U I D > p 4 o o Q D S 2 2 x i A < / d 1 p 1 : U U I D > < d 1 p 1 : _ c o n t e x t C o l l e c t i o n s > < d 2 : K e y V a l u e O f a n y T y p e C o m p o n e n t C o l l e c t i o n O f a n y T y p e g W H h t R N j > < d 2 : K e y   z : R e f = " i 5 " / > < d 2 : V a l u e   z : I d = " i 1 1 8 6 " > < d 1 p 1 : U U I D > e x p B T a D s A G H v < / d 1 p 1 : U U I D > < d 1 p 1 : _ e l e m e n t s > < d 2 : a n y T y p e   z : I d = " i 1 1 8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1 8 4 " / > < d 1 p 1 : U U I D > v V l L N 8 d g g w R 1 < / d 1 p 1 : U U I D > < d 1 p 1 : C o n t a i n e r   z : R e f = " i 1 1 8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 a W o w 9 H B c z a K f ? A u v e r g n e R h o n e A l p e s ! R 2 8 4 C 1 / k Q Y W Y 5 0 A Z 5 n 8 ? A u v e r g n e R h o n e A l p e s ! R 5 4 4 C 1 / 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2 " / > < d 1 p 1 : _ l a b e l s > < d 2 : K e y V a l u e O f s t r i n g a n y T y p e > < d 2 : K e y > L a b e l < / d 2 : K e y > < d 2 : V a l u e   z : I d = " i 1 1 8 8 "   i : t y p e = " d 1 p 1 : L a b e l " > < d 1 p 1 : P a r e n t   z : R e f = " i 1 1 8 4 " / > < d 1 p 1 : U U I D > v R 5 H 8 F U q d S u Z 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 H y g i � n i s t e 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8 9 "   i : t y p e = " d 1 p 1 : E l e m e n t " > < d 1 p 1 : N a m e > _ Q H S E _ H y g i & a m p ; 2 3 2 ; n e _ E n c a d r a n t & a m p ; 3 2 ; b i o n e t t o y a g e < / d 1 p 1 : N a m e > < d 1 p 1 : O b j e c t T y p e > E l e m e n t < / d 1 p 1 : O b j e c t T y p e > < d 1 p 1 : P a r e n t   z : R e f = " i 1 1 7 7 " / > < d 1 p 1 : U U I D > F V t O n R G I t 5 h M < / d 1 p 1 : U U I D > < d 1 p 1 : _ p r o p e r t i e s   z : I d = " i 1 1 9 0 "   i : t y p e = " d 1 p 1 : M D M P r o p e r t i e s " > < d 1 p 1 : P a r e n t   z : R e f = " i 1 1 8 9 " / > < d 1 p 1 : U U I D > f b R f Y k F O m y w g < / d 1 p 1 : U U I D > < d 1 p 1 : _ c o n t e x t C o l l e c t i o n s > < d 2 : K e y V a l u e O f a n y T y p e C o m p o n e n t C o l l e c t i o n O f a n y T y p e g W H h t R N j > < d 2 : K e y   z : R e f = " i 5 " / > < d 2 : V a l u e   z : I d = " i 1 1 9 1 " > < d 1 p 1 : U U I D > g O z r c s s n Y a V a < / d 1 p 1 : U U I D > < d 1 p 1 : _ e l e m e n t s > < d 2 : a n y T y p e   z : I d = " i 1 1 9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1 8 9 " / > < d 1 p 1 : U U I D > x o s y 0 u G D W u R 1 < / d 1 p 1 : U U I D > < d 1 p 1 : C o n t a i n e r   z : R e f = " i 1 1 9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 a W o w 9 H B c z a K f ? A u v e r g n e R h o n e A l p e s ! R 2 8 5 C 1 / k Q Y W Y 5 0 A Z 5 n 8 ? A u v e r g n e R h o n e A l p e s ! R 5 4 5 C 1 / 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2 " / > < d 1 p 1 : _ l a b e l s > < d 2 : K e y V a l u e O f s t r i n g a n y T y p e > < d 2 : K e y > L a b e l < / d 2 : K e y > < d 2 : V a l u e   z : I d = " i 1 1 9 3 "   i : t y p e = " d 1 p 1 : L a b e l " > < d 1 p 1 : P a r e n t   z : R e f = " i 1 1 8 9 " / > < d 1 p 1 : U U I D > k z E u 9 9 C 9 z Z v 4 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 b i o n e t t o y a g e 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9 4 "   i : t y p e = " d 1 p 1 : E l e m e n t " > < d 1 p 1 : N a m e > _ Q H S E _ H y g i & a m p ; 2 3 2 ; n e _ A g e n t & a m p ; 3 2 ; d e & a m p ; 3 2 ; b i o n e t t o y a g e < / d 1 p 1 : N a m e > < d 1 p 1 : O b j e c t T y p e > E l e m e n t < / d 1 p 1 : O b j e c t T y p e > < d 1 p 1 : P a r e n t   z : R e f = " i 1 1 7 7 " / > < d 1 p 1 : U U I D > n 9 b 4 s q W 3 D j H w < / d 1 p 1 : U U I D > < d 1 p 1 : _ p r o p e r t i e s   z : I d = " i 1 1 9 5 "   i : t y p e = " d 1 p 1 : M D M P r o p e r t i e s " > < d 1 p 1 : P a r e n t   z : R e f = " i 1 1 9 4 " / > < d 1 p 1 : U U I D > K 9 W O O F y 3 b r D b < / d 1 p 1 : U U I D > < d 1 p 1 : _ c o n t e x t C o l l e c t i o n s > < d 2 : K e y V a l u e O f a n y T y p e C o m p o n e n t C o l l e c t i o n O f a n y T y p e g W H h t R N j > < d 2 : K e y   z : R e f = " i 5 " / > < d 2 : V a l u e   z : I d = " i 1 1 9 6 " > < d 1 p 1 : U U I D > O e L U Z Q 0 O Z F 0 4 < / d 1 p 1 : U U I D > < d 1 p 1 : _ e l e m e n t s > < d 2 : a n y T y p e   z : I d = " i 1 1 9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1 9 4 " / > < d 1 p 1 : U U I D > K y I n e J N 5 n 3 q s < / d 1 p 1 : U U I D > < d 1 p 1 : C o n t a i n e r   z : R e f = " i 1 1 9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 a W o w 9 H B c z a K f ? A u v e r g n e R h o n e A l p e s ! R 2 8 6 C 1 / k Q Y W Y 5 0 A Z 5 n 8 ? A u v e r g n e R h o n e A l p e s ! R 5 4 6 C 1 / 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2 " / > < d 1 p 1 : _ l a b e l s > < d 2 : K e y V a l u e O f s t r i n g a n y T y p e > < d 2 : K e y > L a b e l < / d 2 : K e y > < d 2 : V a l u e   z : I d = " i 1 1 9 8 "   i : t y p e = " d 1 p 1 : L a b e l " > < d 1 p 1 : P a r e n t   z : R e f = " i 1 1 9 4 " / > < d 1 p 1 : U U I D > O x 5 s D c X Y g 6 o e 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 d e   b i o n e t t o y a g e 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9 9 "   i : t y p e = " d 1 p 1 : E l e m e n t " > < d 1 p 1 : N a m e > _ Q H S E _ H y g i & a m p ; 2 3 2 ; n e _ E n c a d r a n t & a m p ; 3 2 ; d e & a m p ; 3 2 ; s t & a m p ; 2 3 3 ; r i l i s a t i o n < / d 1 p 1 : N a m e > < d 1 p 1 : O b j e c t T y p e > E l e m e n t < / d 1 p 1 : O b j e c t T y p e > < d 1 p 1 : P a r e n t   z : R e f = " i 1 1 7 7 " / > < d 1 p 1 : U U I D > S 5 o 1 I C B l u e b k < / d 1 p 1 : U U I D > < d 1 p 1 : _ p r o p e r t i e s   z : I d = " i 1 2 0 0 "   i : t y p e = " d 1 p 1 : M D M P r o p e r t i e s " > < d 1 p 1 : P a r e n t   z : R e f = " i 1 1 9 9 " / > < d 1 p 1 : U U I D > H 7 z O z i i 4 3 O 3 8 < / d 1 p 1 : U U I D > < d 1 p 1 : _ c o n t e x t C o l l e c t i o n s > < d 2 : K e y V a l u e O f a n y T y p e C o m p o n e n t C o l l e c t i o n O f a n y T y p e g W H h t R N j > < d 2 : K e y   z : R e f = " i 5 " / > < d 2 : V a l u e   z : I d = " i 1 2 0 1 " > < d 1 p 1 : U U I D > g t H m r D v y E g p I < / d 1 p 1 : U U I D > < d 1 p 1 : _ e l e m e n t s > < d 2 : a n y T y p e   z : I d = " i 1 2 0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1 9 9 " / > < d 1 p 1 : U U I D > Q s D 5 Q T C Z z 8 J g < / d 1 p 1 : U U I D > < d 1 p 1 : C o n t a i n e r   z : R e f = " i 1 2 0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 a W o w 9 H B c z a K f ? A u v e r g n e R h o n e A l p e s ! R 2 8 7 C 1 / k Q Y W Y 5 0 A Z 5 n 8 ? A u v e r g n e R h o n e A l p e s ! R 5 4 7 C 1 / 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2 " / > < d 1 p 1 : _ l a b e l s > < d 2 : K e y V a l u e O f s t r i n g a n y T y p e > < d 2 : K e y > L a b e l < / d 2 : K e y > < d 2 : V a l u e   z : I d = " i 1 2 0 3 "   i : t y p e = " d 1 p 1 : L a b e l " > < d 1 p 1 : P a r e n t   z : R e f = " i 1 1 9 9 " / > < d 1 p 1 : U U I D > f 8 F X E O L s X i W b 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 d e   s t � r i l i s a t i o n 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2 0 4 "   i : t y p e = " d 1 p 1 : E l e m e n t " > < d 1 p 1 : N a m e > _ Q H S E _ H y g i & a m p ; 2 3 2 ; n e _ A g e n t & a m p ; 3 2 ; d e & a m p ; 3 2 ; s t & a m p ; 2 3 3 ; r i l i s a t i o n < / d 1 p 1 : N a m e > < d 1 p 1 : O b j e c t T y p e > E l e m e n t < / d 1 p 1 : O b j e c t T y p e > < d 1 p 1 : P a r e n t   z : R e f = " i 1 1 7 7 " / > < d 1 p 1 : U U I D > P k j Q 5 D k Y F H v V < / d 1 p 1 : U U I D > < d 1 p 1 : _ p r o p e r t i e s   z : I d = " i 1 2 0 5 "   i : t y p e = " d 1 p 1 : M D M P r o p e r t i e s " > < d 1 p 1 : P a r e n t   z : R e f = " i 1 2 0 4 " / > < d 1 p 1 : U U I D > P t m Q m g N n p c w S < / d 1 p 1 : U U I D > < d 1 p 1 : _ c o n t e x t C o l l e c t i o n s > < d 2 : K e y V a l u e O f a n y T y p e C o m p o n e n t C o l l e c t i o n O f a n y T y p e g W H h t R N j > < d 2 : K e y   z : R e f = " i 5 " / > < d 2 : V a l u e   z : I d = " i 1 2 0 6 " > < d 1 p 1 : U U I D > U 9 N l 8 G w g P 4 z U < / d 1 p 1 : U U I D > < d 1 p 1 : _ e l e m e n t s > < d 2 : a n y T y p e   z : I d = " i 1 2 0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2 0 4 " / > < d 1 p 1 : U U I D > j U q B m t J y z 6 S c < / d 1 p 1 : U U I D > < d 1 p 1 : C o n t a i n e r   z : R e f = " i 1 2 0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 a W o w 9 H B c z a K f ? A u v e r g n e R h o n e A l p e s ! R 2 8 8 C 1 / k Q Y W Y 5 0 A Z 5 n 8 ? A u v e r g n e R h o n e A l p e s ! R 5 4 8 C 1 / 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2 " / > < d 1 p 1 : _ l a b e l s > < d 2 : K e y V a l u e O f s t r i n g a n y T y p e > < d 2 : K e y > L a b e l < / d 2 : K e y > < d 2 : V a l u e   z : I d = " i 1 2 0 8 "   i : t y p e = " d 1 p 1 : L a b e l " > < d 1 p 1 : P a r e n t   z : R e f = " i 1 2 0 4 " / > < d 1 p 1 : U U I D > Z e 1 B 6 R D M 7 s y s 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 d e   s t � r i l i s a t i o n 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2 0 9 "   i : t y p e = " d 1 p 1 : E l e m e n t " > < d 1 p 1 : N a m e > _ Q H S E _ H y g i & a m p ; 2 3 2 ; n e _ B i o h y g i & a m p ; 2 3 3 ; n i s t e < / d 1 p 1 : N a m e > < d 1 p 1 : O b j e c t T y p e > E l e m e n t < / d 1 p 1 : O b j e c t T y p e > < d 1 p 1 : P a r e n t   z : R e f = " i 1 1 7 7 " / > < d 1 p 1 : U U I D > t 3 B E X q c D t k n 7 < / d 1 p 1 : U U I D > < d 1 p 1 : _ p r o p e r t i e s   z : I d = " i 1 2 1 0 "   i : t y p e = " d 1 p 1 : M D M P r o p e r t i e s " > < d 1 p 1 : P a r e n t   z : R e f = " i 1 2 0 9 " / > < d 1 p 1 : U U I D > a S 1 g f 4 i l T u O L < / d 1 p 1 : U U I D > < d 1 p 1 : _ c o n t e x t C o l l e c t i o n s > < d 2 : K e y V a l u e O f a n y T y p e C o m p o n e n t C o l l e c t i o n O f a n y T y p e g W H h t R N j > < d 2 : K e y   z : R e f = " i 5 " / > < d 2 : V a l u e   z : I d = " i 1 2 1 1 " > < d 1 p 1 : U U I D > i g v v F L Q T u J w P < / d 1 p 1 : U U I D > < d 1 p 1 : _ e l e m e n t s > < d 2 : a n y T y p e   z : I d = " i 1 2 1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2 0 9 " / > < d 1 p 1 : U U I D > I 1 5 I q d k H O 2 b A < / d 1 p 1 : U U I D > < d 1 p 1 : C o n t a i n e r   z : R e f = " i 1 2 1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 a W o w 9 H B c z a K f ? A u v e r g n e R h o n e A l p e s ! R 2 8 9 C 1 / k Q Y W Y 5 0 A Z 5 n 8 ? A u v e r g n e R h o n e A l p e s ! R 5 4 9 C 1 / 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2 " / > < d 1 p 1 : _ l a b e l s > < d 2 : K e y V a l u e O f s t r i n g a n y T y p e > < d 2 : K e y > L a b e l < / d 2 : K e y > < d 2 : V a l u e   z : I d = " i 1 2 1 3 "   i : t y p e = " d 1 p 1 : L a b e l " > < d 1 p 1 : P a r e n t   z : R e f = " i 1 2 0 9 " / > < d 1 p 1 : U U I D > E r I k c w m G s t 7 J 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 B i o h y g i � n i s t e 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2 1 4 "   i : t y p e = " d 1 p 1 : E l e m e n t " > < d 1 p 1 : N a m e > _ Q H S E _ Q u a l i t & a m p ; 2 3 3 ; & a m p ; 3 2 ; & a m p ; 4 7 ; & a m p ; 3 2 ; p r & a m p ; 2 3 3 ; v e n t i o n & a m p ; 3 2 ; e t & a m p ; 3 2 ; g e s t i o n & a m p ; 3 2 ; d e s & a m p ; 3 2 ; r i s q u e s < / d 1 p 1 : N a m e > < d 1 p 1 : O b j e c t T y p e > E l e m e n t < / d 1 p 1 : O b j e c t T y p e > < d 1 p 1 : P a r e n t   z : R e f = " i 1 1 7 0 " / > < d 1 p 1 : U U I D > F 7 6 x N H v V d 6 4 5 < / d 1 p 1 : U U I D > < d 1 p 1 : _ p r o p e r t i e s   z : I d = " i 1 2 1 5 "   i : t y p e = " d 1 p 1 : M D M P r o p e r t i e s " > < d 1 p 1 : P a r e n t   z : R e f = " i 1 2 1 4 " / > < d 1 p 1 : U U I D > X E q k b E e f l T y y < / d 1 p 1 : U U I D > < d 1 p 1 : _ c o n t e x t C o l l e c t i o n s > < d 2 : K e y V a l u e O f a n y T y p e C o m p o n e n t C o l l e c t i o n O f a n y T y p e g W H h t R N j > < d 2 : K e y   z : R e f = " i 5 " / > < d 2 : V a l u e   z : I d = " i 1 2 1 6 " > < d 1 p 1 : U U I D > K 4 L W A G 0 R N 3 Q 7 < / d 1 p 1 : U U I D > < d 1 p 1 : _ e l e m e n t s > < d 2 : a n y T y p e   z : I d = " i 1 2 1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2 1 4 " / > < d 1 p 1 : U U I D > d y 8 F 0 J p 8 S G Z F < / d 1 p 1 : U U I D > < d 1 p 1 : C o n t a i n e r   z : R e f = " i 1 2 1 5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 a W o w 9 H B c z a K f ? A u v e r g n e R h o n e A l p e s ! R 2 9 0 C 1 / k Q Y W Y 5 0 A Z 5 n 8 ? A u v e r g n e R h o n e A l p e s ! R 5 5 0 C 1 / 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5 " / > < d 1 p 1 : _ l a b e l s > < d 2 : K e y V a l u e O f s t r i n g a n y T y p e > < d 2 : K e y > L a b e l < / d 2 : K e y > < d 2 : V a l u e   z : I d = " i 1 2 1 8 "   i : t y p e = " d 1 p 1 : L a b e l " > < d 1 p 1 : P a r e n t   z : R e f = " i 1 2 1 4 " / > < d 1 p 1 : U U I D > M e F m Y b x N 8 A H z 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 Q u a l i t �   /   p r � v e n t i o n   e t   g e s t i o n   d e s   r i s q u e s 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1 9 "   i : t y p e = " d 1 p 1 : E l e m e n t s " > < d 1 p 1 : P a r e n t   z : R e f = " i 1 2 1 4 " / > < d 1 p 1 : U U I D > z Z 5 1 J G 6 y F u o H < / d 1 p 1 : U U I D > < d 1 p 1 : _ c o n t e x t C o l l e c t i o n s > < d 2 : K e y V a l u e O f a n y T y p e C o m p o n e n t C o l l e c t i o n O f a n y T y p e g W H h t R N j > < d 2 : K e y   z : R e f = " i 5 " / > < d 2 : V a l u e   z : I d = " i 1 2 2 0 " > < d 1 p 1 : U U I D > W X X A Q I h 5 r R Z e < / d 1 p 1 : U U I D > < d 1 p 1 : _ e l e m e n t s > < d 2 : a n y T y p e   z : I d = " i 1 2 2 1 "   i : t y p e = " d 1 p 1 : E l e m e n t " > < d 1 p 1 : N a m e > _ Q H S E _ Q u a l i t & a m p ; 2 3 3 ; & a m p ; 3 2 ; & a m p ; 4 7 ; & a m p ; 3 2 ; p r & a m p ; 2 3 3 ; v e n t i o n & a m p ; 3 2 ; e t & a m p ; 3 2 ; g e s t i o n & a m p ; 3 2 ; d e s & a m p ; 3 2 ; r i s q u e s _ C o o r d i n a t e u r & a m p ; 3 2 ; q u a l i t & a m p ; 2 3 3 ; & a m p ; 3 2 ; & a m p ; 4 7 ; & a m p ; 3 2 ; g e s t i o n & a m p ; 3 2 ; d e s & a m p ; 3 2 ; r i s q u e s < / d 1 p 1 : N a m e > < d 1 p 1 : O b j e c t T y p e > E l e m e n t < / d 1 p 1 : O b j e c t T y p e > < d 1 p 1 : P a r e n t   z : R e f = " i 1 2 1 4 " / > < d 1 p 1 : U U I D > M a M 2 K 0 l i y s A n < / d 1 p 1 : U U I D > < d 1 p 1 : _ p r o p e r t i e s   z : I d = " i 1 2 2 2 "   i : t y p e = " d 1 p 1 : M D M P r o p e r t i e s " > < d 1 p 1 : P a r e n t   z : R e f = " i 1 2 2 1 " / > < d 1 p 1 : U U I D > X F R 1 w T 8 I f k I U < / d 1 p 1 : U U I D > < d 1 p 1 : _ c o n t e x t C o l l e c t i o n s > < d 2 : K e y V a l u e O f a n y T y p e C o m p o n e n t C o l l e c t i o n O f a n y T y p e g W H h t R N j > < d 2 : K e y   z : R e f = " i 5 " / > < d 2 : V a l u e   z : I d = " i 1 2 2 3 " > < d 1 p 1 : U U I D > q g L d c u P m i R f 1 < / d 1 p 1 : U U I D > < d 1 p 1 : _ e l e m e n t s > < d 2 : a n y T y p e   z : I d = " i 1 2 2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2 2 1 " / > < d 1 p 1 : U U I D > z C l o 0 M R 9 5 J o S < / d 1 p 1 : U U I D > < d 1 p 1 : C o n t a i n e r   z : R e f = " i 1 2 2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 a W o w 9 H B c z a K f ? A u v e r g n e R h o n e A l p e s ! R 2 9 1 C 1 / k Q Y W Y 5 0 A Z 5 n 8 ? A u v e r g n e R h o n e A l p e s ! R 5 5 1 C 1 / 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9 " / > < d 1 p 1 : _ l a b e l s > < d 2 : K e y V a l u e O f s t r i n g a n y T y p e > < d 2 : K e y > L a b e l < / d 2 : K e y > < d 2 : V a l u e   z : I d = " i 1 2 2 5 "   i : t y p e = " d 1 p 1 : L a b e l " > < d 1 p 1 : P a r e n t   z : R e f = " i 1 2 2 1 " / > < d 1 p 1 : U U I D > x x z d f 1 R t W u 4 2 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 C o o r d i n a t e u r   q u a l i t �   /   g e s t i o n   d e s   r i s q u e s 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2 2 6 "   i : t y p e = " d 1 p 1 : E l e m e n t " > < d 1 p 1 : N a m e > _ Q H S E _ Q u a l i t & a m p ; 2 3 3 ; & a m p ; 3 2 ; & a m p ; 4 7 ; & a m p ; 3 2 ; p r & a m p ; 2 3 3 ; v e n t i o n & a m p ; 3 2 ; e t & a m p ; 3 2 ; g e s t i o n & a m p ; 3 2 ; d e s & a m p ; 3 2 ; r i s q u e s _ A n i m a t e u r & a m p ; 3 2 ; q u a l i t & a m p ; 2 3 3 ; & a m p ; 3 2 ; & a m p ; 4 7 ; & a m p ; 3 2 ; g e s t i o n & a m p ; 3 2 ; d e s & a m p ; 3 2 ; r i s q u e s < / d 1 p 1 : N a m e > < d 1 p 1 : O b j e c t T y p e > E l e m e n t < / d 1 p 1 : O b j e c t T y p e > < d 1 p 1 : P a r e n t   z : R e f = " i 1 2 1 4 " / > < d 1 p 1 : U U I D > D X g F g s 3 X o f o 9 < / d 1 p 1 : U U I D > < d 1 p 1 : _ p r o p e r t i e s   z : I d = " i 1 2 2 7 "   i : t y p e = " d 1 p 1 : M D M P r o p e r t i e s " > < d 1 p 1 : P a r e n t   z : R e f = " i 1 2 2 6 " / > < d 1 p 1 : U U I D > v p f n z d s q e x W L < / d 1 p 1 : U U I D > < d 1 p 1 : _ c o n t e x t C o l l e c t i o n s > < d 2 : K e y V a l u e O f a n y T y p e C o m p o n e n t C o l l e c t i o n O f a n y T y p e g W H h t R N j > < d 2 : K e y   z : R e f = " i 5 " / > < d 2 : V a l u e   z : I d = " i 1 2 2 8 " > < d 1 p 1 : U U I D > V k F f F 9 H x Z M Z U < / d 1 p 1 : U U I D > < d 1 p 1 : _ e l e m e n t s > < d 2 : a n y T y p e   z : I d = " i 1 2 2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2 2 6 " / > < d 1 p 1 : U U I D > K f y d K Z U G W R Y o < / d 1 p 1 : U U I D > < d 1 p 1 : C o n t a i n e r   z : R e f = " i 1 2 2 7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 a W o w 9 H B c z a K f ? A u v e r g n e R h o n e A l p e s ! R 2 9 2 C 1 / k Q Y W Y 5 0 A Z 5 n 8 ? A u v e r g n e R h o n e A l p e s ! R 5 5 2 C 1 / 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9 " / > < d 1 p 1 : _ l a b e l s > < d 2 : K e y V a l u e O f s t r i n g a n y T y p e > < d 2 : K e y > L a b e l < / d 2 : K e y > < d 2 : V a l u e   z : I d = " i 1 2 3 0 "   i : t y p e = " d 1 p 1 : L a b e l " > < d 1 p 1 : P a r e n t   z : R e f = " i 1 2 2 6 " / > < d 1 p 1 : U U I D > L K F 0 Y H O e Y m 8 B 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 A n i m a t e u r   q u a l i t �   /   g e s t i o n   d e s   r i s q u e s 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2 3 1 "   i : t y p e = " d 1 p 1 : E l e m e n t " > < d 1 p 1 : N a m e > _ Q H S E _ Q u a l i t & a m p ; 2 3 3 ; & a m p ; 3 2 ; & a m p ; 4 7 ; & a m p ; 3 2 ; p r & a m p ; 2 3 3 ; v e n t i o n & a m p ; 3 2 ; e t & a m p ; 3 2 ; g e s t i o n & a m p ; 3 2 ; d e s & a m p ; 3 2 ; r i s q u e s _ C h a r g & a m p ; 2 3 3 ; & a m p ; 3 2 ; d e s & a m p ; 3 2 ; r e l a t i o n s & a m p ; 3 2 ; a v e c & a m p ; 3 2 ; l e s & a m p ; 3 2 ; u s a g e r s < / d 1 p 1 : N a m e > < d 1 p 1 : O b j e c t T y p e > E l e m e n t < / d 1 p 1 : O b j e c t T y p e > < d 1 p 1 : P a r e n t   z : R e f = " i 1 2 1 4 " / > < d 1 p 1 : U U I D > h x 1 Z L t l b y 4 a y < / d 1 p 1 : U U I D > < d 1 p 1 : _ p r o p e r t i e s   z : I d = " i 1 2 3 2 "   i : t y p e = " d 1 p 1 : M D M P r o p e r t i e s " > < d 1 p 1 : P a r e n t   z : R e f = " i 1 2 3 1 " / > < d 1 p 1 : U U I D > A 4 n K p q Y d W h u 6 < / d 1 p 1 : U U I D > < d 1 p 1 : _ c o n t e x t C o l l e c t i o n s > < d 2 : K e y V a l u e O f a n y T y p e C o m p o n e n t C o l l e c t i o n O f a n y T y p e g W H h t R N j > < d 2 : K e y   z : R e f = " i 5 " / > < d 2 : V a l u e   z : I d = " i 1 2 3 3 " > < d 1 p 1 : U U I D > L g 9 i E S m k 2 G R w < / d 1 p 1 : U U I D > < d 1 p 1 : _ e l e m e n t s > < d 2 : a n y T y p e   z : I d = " i 1 2 3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2 3 1 " / > < d 1 p 1 : U U I D > f 5 H S o H P q y E E h < / d 1 p 1 : U U I D > < d 1 p 1 : C o n t a i n e r   z : R e f = " i 1 2 3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 a W o w 9 H B c z a K f ? A u v e r g n e R h o n e A l p e s ! R 2 9 3 C 1 / k Q Y W Y 5 0 A Z 5 n 8 ? A u v e r g n e R h o n e A l p e s ! R 5 5 3 C 1 / 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9 " / > < d 1 p 1 : _ l a b e l s > < d 2 : K e y V a l u e O f s t r i n g a n y T y p e > < d 2 : K e y > L a b e l < / d 2 : K e y > < d 2 : V a l u e   z : I d = " i 1 2 3 5 "   i : t y p e = " d 1 p 1 : L a b e l " > < d 1 p 1 : P a r e n t   z : R e f = " i 1 2 3 1 " / > < d 1 p 1 : U U I D > H s l r l 7 h S F 9 b b 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 C h a r g �   d e s   r e l a t i o n s   a v e c   l e s   u s a g e r s 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2 3 6 "   i : t y p e = " d 1 p 1 : E l e m e n t " > < d 1 p 1 : N a m e > _ Q H S E _ S a n t & a m p ; 2 3 3 ; & a m p ; 3 2 ; e t & a m p ; 3 2 ; s & a m p ; 2 3 3 ; c u r i t & a m p ; 2 3 3 ; & a m p ; 3 2 ; a u & a m p ; 3 2 ; t r a v a i l & a m p ; 3 2 ; e t & a m p ; 3 2 ; e n v i r o n n e m e n t < / d 1 p 1 : N a m e > < d 1 p 1 : O b j e c t T y p e > E l e m e n t < / d 1 p 1 : O b j e c t T y p e > < d 1 p 1 : P a r e n t   z : R e f = " i 1 1 7 0 " / > < d 1 p 1 : U U I D > g p c g D Y 6 m 7 o d F < / d 1 p 1 : U U I D > < d 1 p 1 : _ p r o p e r t i e s   z : I d = " i 1 2 3 7 "   i : t y p e = " d 1 p 1 : M D M P r o p e r t i e s " > < d 1 p 1 : P a r e n t   z : R e f = " i 1 2 3 6 " / > < d 1 p 1 : U U I D > u c R 7 g K 1 x F t 8 7 < / d 1 p 1 : U U I D > < d 1 p 1 : _ c o n t e x t C o l l e c t i o n s > < d 2 : K e y V a l u e O f a n y T y p e C o m p o n e n t C o l l e c t i o n O f a n y T y p e g W H h t R N j > < d 2 : K e y   z : R e f = " i 5 " / > < d 2 : V a l u e   z : I d = " i 1 2 3 8 " > < d 1 p 1 : U U I D > d s U 3 f T n h F y 6 T < / d 1 p 1 : U U I D > < d 1 p 1 : _ e l e m e n t s > < d 2 : a n y T y p e   z : I d = " i 1 2 3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2 3 6 " / > < d 1 p 1 : U U I D > Q F v 9 C m Q g x M V 0 < / d 1 p 1 : U U I D > < d 1 p 1 : C o n t a i n e r   z : R e f = " i 1 2 3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 a W o w 9 H B c z a K f ? A u v e r g n e R h o n e A l p e s ! R 2 9 4 C 1 / k Q Y W Y 5 0 A Z 5 n 8 ? A u v e r g n e R h o n e A l p e s ! R 5 5 4 C 1 / 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5 " / > < d 1 p 1 : _ l a b e l s > < d 2 : K e y V a l u e O f s t r i n g a n y T y p e > < d 2 : K e y > L a b e l < / d 2 : K e y > < d 2 : V a l u e   z : I d = " i 1 2 4 0 "   i : t y p e = " d 1 p 1 : L a b e l " > < d 1 p 1 : P a r e n t   z : R e f = " i 1 2 3 6 " / > < d 1 p 1 : U U I D > r F h e J p z 7 d C T o 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 S a n t �   e t   s � c u r i t �   a u   t r a v a i l   e t   e n v i r o n n e m e n t 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4 1 "   i : t y p e = " d 1 p 1 : E l e m e n t s " > < d 1 p 1 : P a r e n t   z : R e f = " i 1 2 3 6 " / > < d 1 p 1 : U U I D > c G 0 O S E J J c c 4 a < / d 1 p 1 : U U I D > < d 1 p 1 : _ c o n t e x t C o l l e c t i o n s > < d 2 : K e y V a l u e O f a n y T y p e C o m p o n e n t C o l l e c t i o n O f a n y T y p e g W H h t R N j > < d 2 : K e y   z : R e f = " i 5 " / > < d 2 : V a l u e   z : I d = " i 1 2 4 2 " > < d 1 p 1 : U U I D > o L o S j I V H G j 5 b < / d 1 p 1 : U U I D > < d 1 p 1 : _ e l e m e n t s > < d 2 : a n y T y p e   z : I d = " i 1 2 4 3 "   i : t y p e = " d 1 p 1 : E l e m e n t " > < d 1 p 1 : N a m e > _ Q H S E _ S a n t & a m p ; 2 3 3 ; & a m p ; 3 2 ; e t & a m p ; 3 2 ; s & a m p ; 2 3 3 ; c u r i t & a m p ; 2 3 3 ; & a m p ; 3 2 ; a u & a m p ; 3 2 ; t r a v a i l & a m p ; 3 2 ; e t & a m p ; 3 2 ; e n v i r o n n e m e n t _ C o n s e i l l e r & a m p ; 3 2 ; e n & a m p ; 3 2 ; p r & a m p ; 2 3 3 ; v e n t i o n & a m p ; 3 2 ; d e s & a m p ; 3 2 ; r i s q u e s & a m p ; 3 2 ; p r o f e s s i o n n e l s < / d 1 p 1 : N a m e > < d 1 p 1 : O b j e c t T y p e > E l e m e n t < / d 1 p 1 : O b j e c t T y p e > < d 1 p 1 : P a r e n t   z : R e f = " i 1 2 3 6 " / > < d 1 p 1 : U U I D > R 4 d J a x j G g 8 o b < / d 1 p 1 : U U I D > < d 1 p 1 : _ p r o p e r t i e s   z : I d = " i 1 2 4 4 "   i : t y p e = " d 1 p 1 : M D M P r o p e r t i e s " > < d 1 p 1 : P a r e n t   z : R e f = " i 1 2 4 3 " / > < d 1 p 1 : U U I D > U 2 p o Y i D 1 y J e F < / d 1 p 1 : U U I D > < d 1 p 1 : _ c o n t e x t C o l l e c t i o n s > < d 2 : K e y V a l u e O f a n y T y p e C o m p o n e n t C o l l e c t i o n O f a n y T y p e g W H h t R N j > < d 2 : K e y   z : R e f = " i 5 " / > < d 2 : V a l u e   z : I d = " i 1 2 4 5 " > < d 1 p 1 : U U I D > q m o r x 1 R E P n V V < / d 1 p 1 : U U I D > < d 1 p 1 : _ e l e m e n t s > < d 2 : a n y T y p e   z : I d = " i 1 2 4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2 4 3 " / > < d 1 p 1 : U U I D > T K u J K S x d c R j l < / d 1 p 1 : U U I D > < d 1 p 1 : C o n t a i n e r   z : R e f = " i 1 2 4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 a W o w 9 H B c z a K f ? A u v e r g n e R h o n e A l p e s ! R 2 9 5 C 1 / k Q Y W Y 5 0 A Z 5 n 8 ? A u v e r g n e R h o n e A l p e s ! R 5 5 5 C 1 / 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4 1 " / > < d 1 p 1 : _ l a b e l s > < d 2 : K e y V a l u e O f s t r i n g a n y T y p e > < d 2 : K e y > L a b e l < / d 2 : K e y > < d 2 : V a l u e   z : I d = " i 1 2 4 7 "   i : t y p e = " d 1 p 1 : L a b e l " > < d 1 p 1 : P a r e n t   z : R e f = " i 1 2 4 3 " / > < d 1 p 1 : U U I D > H G G A n O U z h N 3 q 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 C o n s e i l l e r   e n   p r � v e n t i o n   d e s   r i s q u e s   p r o f e s s i o n n e l s 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2 4 8 "   i : t y p e = " d 1 p 1 : E l e m e n t " > < d 1 p 1 : N a m e > _ Q H S E _ S a n t & a m p ; 2 3 3 ; & a m p ; 3 2 ; e t & a m p ; 3 2 ; s & a m p ; 2 3 3 ; c u r i t & a m p ; 2 3 3 ; & a m p ; 3 2 ; a u & a m p ; 3 2 ; t r a v a i l & a m p ; 3 2 ; e t & a m p ; 3 2 ; e n v i r o n n e m e n t _ C o n s e i l l e r & a m p ; 3 2 ; e n v i r o n n e m e n t & a m p ; 3 2 ; e t & a m p ; 3 2 ; d & a m p ; 2 3 3 ; v e l o p p e m e n t & a m p ; 3 2 ; d u r a b l e < / d 1 p 1 : N a m e > < d 1 p 1 : O b j e c t T y p e > E l e m e n t < / d 1 p 1 : O b j e c t T y p e > < d 1 p 1 : P a r e n t   z : R e f = " i 1 2 3 6 " / > < d 1 p 1 : U U I D > I i X m R y T 9 n A M B < / d 1 p 1 : U U I D > < d 1 p 1 : _ p r o p e r t i e s   z : I d = " i 1 2 4 9 "   i : t y p e = " d 1 p 1 : M D M P r o p e r t i e s " > < d 1 p 1 : P a r e n t   z : R e f = " i 1 2 4 8 " / > < d 1 p 1 : U U I D > O I h n 0 y E 2 Q K x X < / d 1 p 1 : U U I D > < d 1 p 1 : _ c o n t e x t C o l l e c t i o n s > < d 2 : K e y V a l u e O f a n y T y p e C o m p o n e n t C o l l e c t i o n O f a n y T y p e g W H h t R N j > < d 2 : K e y   z : R e f = " i 5 " / > < d 2 : V a l u e   z : I d = " i 1 2 5 0 " > < d 1 p 1 : U U I D > G y n n X o 9 h H x J R < / d 1 p 1 : U U I D > < d 1 p 1 : _ e l e m e n t s > < d 2 : a n y T y p e   z : I d = " i 1 2 5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2 4 8 " / > < d 1 p 1 : U U I D > A A d L l 5 P H U I P O < / d 1 p 1 : U U I D > < d 1 p 1 : C o n t a i n e r   z : R e f = " i 1 2 4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 a W o w 9 H B c z a K f ? A u v e r g n e R h o n e A l p e s ! R 2 9 6 C 1 / k Q Y W Y 5 0 A Z 5 n 8 ? A u v e r g n e R h o n e A l p e s ! R 5 5 6 C 1 / 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4 1 " / > < d 1 p 1 : _ l a b e l s > < d 2 : K e y V a l u e O f s t r i n g a n y T y p e > < d 2 : K e y > L a b e l < / d 2 : K e y > < d 2 : V a l u e   z : I d = " i 1 2 5 2 "   i : t y p e = " d 1 p 1 : L a b e l " > < d 1 p 1 : P a r e n t   z : R e f = " i 1 2 4 8 " / > < d 1 p 1 : U U I D > a p y b T V s W 8 s j h 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 C o n s e i l l e r   e n v i r o n n e m e n t   e t   d � v e l o p p e m e n t   d u r a b l e 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2 5 3 "   i : t y p e = " d 1 p 1 : E l e m e n t " > < d 1 p 1 : N a m e > _ Q H S E _ S & a m p ; 2 3 3 ; c u r i t & a m p ; 2 3 3 ; & a m p ; 3 2 ; d e s & a m p ; 3 2 ; p e r s o n n e s & a m p ; 3 2 ; e t & a m p ; 3 2 ; d e s & a m p ; 3 2 ; b i e n s < / d 1 p 1 : N a m e > < d 1 p 1 : O b j e c t T y p e > E l e m e n t < / d 1 p 1 : O b j e c t T y p e > < d 1 p 1 : P a r e n t   z : R e f = " i 1 1 7 0 " / > < d 1 p 1 : U U I D > Y A s P 8 p 7 V 1 a S f < / d 1 p 1 : U U I D > < d 1 p 1 : _ p r o p e r t i e s   z : I d = " i 1 2 5 4 "   i : t y p e = " d 1 p 1 : M D M P r o p e r t i e s " > < d 1 p 1 : P a r e n t   z : R e f = " i 1 2 5 3 " / > < d 1 p 1 : U U I D > x 5 Z S t w Q N X 2 4 E < / d 1 p 1 : U U I D > < d 1 p 1 : _ c o n t e x t C o l l e c t i o n s > < d 2 : K e y V a l u e O f a n y T y p e C o m p o n e n t C o l l e c t i o n O f a n y T y p e g W H h t R N j > < d 2 : K e y   z : R e f = " i 5 " / > < d 2 : V a l u e   z : I d = " i 1 2 5 5 " > < d 1 p 1 : U U I D > U n b N Y T 5 V 6 l X 7 < / d 1 p 1 : U U I D > < d 1 p 1 : _ e l e m e n t s > < d 2 : a n y T y p e   z : I d = " i 1 2 5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2 5 3 " / > < d 1 p 1 : U U I D > Y 7 o L 2 C H X c v Y 9 < / d 1 p 1 : U U I D > < d 1 p 1 : C o n t a i n e r   z : R e f = " i 1 2 5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 a W o w 9 H B c z a K f ? A u v e r g n e R h o n e A l p e s ! R 2 9 7 C 1 / k Q Y W Y 5 0 A Z 5 n 8 ? A u v e r g n e R h o n e A l p e s ! R 5 5 7 C 1 / 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5 " / > < d 1 p 1 : _ l a b e l s > < d 2 : K e y V a l u e O f s t r i n g a n y T y p e > < d 2 : K e y > L a b e l < / d 2 : K e y > < d 2 : V a l u e   z : I d = " i 1 2 5 7 "   i : t y p e = " d 1 p 1 : L a b e l " > < d 1 p 1 : P a r e n t   z : R e f = " i 1 2 5 3 " / > < d 1 p 1 : U U I D > x v j d 0 y Y k s 8 c f 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 S � c u r i t �   d e s   p e r s o n n e s   e t   d e s   b i e n s 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5 8 "   i : t y p e = " d 1 p 1 : E l e m e n t s " > < d 1 p 1 : P a r e n t   z : R e f = " i 1 2 5 3 " / > < d 1 p 1 : U U I D > R 3 Q V 4 p C 9 j Y J X < / d 1 p 1 : U U I D > < d 1 p 1 : _ c o n t e x t C o l l e c t i o n s > < d 2 : K e y V a l u e O f a n y T y p e C o m p o n e n t C o l l e c t i o n O f a n y T y p e g W H h t R N j > < d 2 : K e y   z : R e f = " i 5 " / > < d 2 : V a l u e   z : I d = " i 1 2 5 9 " > < d 1 p 1 : U U I D > N v R y I 5 9 F 0 e E M < / d 1 p 1 : U U I D > < d 1 p 1 : _ e l e m e n t s > < d 2 : a n y T y p e   z : I d = " i 1 2 6 0 "   i : t y p e = " d 1 p 1 : E l e m e n t " > < d 1 p 1 : N a m e > _ Q H S E _ S & a m p ; 2 3 3 ; c u r i t & a m p ; 2 3 3 ; & a m p ; 3 2 ; d e s & a m p ; 3 2 ; p e r s o n n e s & a m p ; 3 2 ; e t & a m p ; 3 2 ; d e s & a m p ; 3 2 ; b i e n s _ E n c a d r a n t & a m p ; 3 2 ; d e & a m p ; 3 2 ; l a & a m p ; 3 2 ; s & a m p ; 2 3 3 ; c u r i t & a m p ; 2 3 3 ; & a m p ; 3 2 ; d e s & a m p ; 3 2 ; p e r s o n n e s & a m p ; 3 2 ; e t & a m p ; 3 2 ; d e s & a m p ; 3 2 ; b i e n s < / d 1 p 1 : N a m e > < d 1 p 1 : O b j e c t T y p e > E l e m e n t < / d 1 p 1 : O b j e c t T y p e > < d 1 p 1 : P a r e n t   z : R e f = " i 1 2 5 3 " / > < d 1 p 1 : U U I D > T K M Y C G j W i b z v < / d 1 p 1 : U U I D > < d 1 p 1 : _ p r o p e r t i e s   z : I d = " i 1 2 6 1 "   i : t y p e = " d 1 p 1 : M D M P r o p e r t i e s " > < d 1 p 1 : P a r e n t   z : R e f = " i 1 2 6 0 " / > < d 1 p 1 : U U I D > d p V S 2 c 8 5 N j W 5 < / d 1 p 1 : U U I D > < d 1 p 1 : _ c o n t e x t C o l l e c t i o n s > < d 2 : K e y V a l u e O f a n y T y p e C o m p o n e n t C o l l e c t i o n O f a n y T y p e g W H h t R N j > < d 2 : K e y   z : R e f = " i 5 " / > < d 2 : V a l u e   z : I d = " i 1 2 6 2 " > < d 1 p 1 : U U I D > u i v Q U 0 1 p Q p f A < / d 1 p 1 : U U I D > < d 1 p 1 : _ e l e m e n t s > < d 2 : a n y T y p e   z : I d = " i 1 2 6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2 6 0 " / > < d 1 p 1 : U U I D > L R b M A J s h a J b 6 < / d 1 p 1 : U U I D > < d 1 p 1 : C o n t a i n e r   z : R e f = " i 1 2 6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 a W o w 9 H B c z a K f ? A u v e r g n e R h o n e A l p e s ! R 2 9 8 C 1 / k Q Y W Y 5 0 A Z 5 n 8 ? A u v e r g n e R h o n e A l p e s ! R 5 5 8 C 1 / 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8 " / > < d 1 p 1 : _ l a b e l s > < d 2 : K e y V a l u e O f s t r i n g a n y T y p e > < d 2 : K e y > L a b e l < / d 2 : K e y > < d 2 : V a l u e   z : I d = " i 1 2 6 4 "   i : t y p e = " d 1 p 1 : L a b e l " > < d 1 p 1 : P a r e n t   z : R e f = " i 1 2 6 0 " / > < d 1 p 1 : U U I D > r u U V M C b z 5 g r D 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 d e   l a   s � c u r i t �   d e s   p e r s o n n e s   e t   d e s   b i e n s 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2 6 5 "   i : t y p e = " d 1 p 1 : E l e m e n t " > < d 1 p 1 : N a m e > _ Q H S E _ S & a m p ; 2 3 3 ; c u r i t & a m p ; 2 3 3 ; & a m p ; 3 2 ; d e s & a m p ; 3 2 ; p e r s o n n e s & a m p ; 3 2 ; e t & a m p ; 3 2 ; d e s & a m p ; 3 2 ; b i e n s _ A g e n t & a m p ; 3 2 ; d e & a m p ; 3 2 ; s & a m p ; 2 3 3 ; c u r i t & a m p ; 2 3 3 ; & a m p ; 3 2 ; i n c e n d i e < / d 1 p 1 : N a m e > < d 1 p 1 : O b j e c t T y p e > E l e m e n t < / d 1 p 1 : O b j e c t T y p e > < d 1 p 1 : P a r e n t   z : R e f = " i 1 2 5 3 " / > < d 1 p 1 : U U I D > x 0 H b d 1 e R X Z b o < / d 1 p 1 : U U I D > < d 1 p 1 : _ p r o p e r t i e s   z : I d = " i 1 2 6 6 "   i : t y p e = " d 1 p 1 : M D M P r o p e r t i e s " > < d 1 p 1 : P a r e n t   z : R e f = " i 1 2 6 5 " / > < d 1 p 1 : U U I D > h l 3 Y X h x m v h a r < / d 1 p 1 : U U I D > < d 1 p 1 : _ c o n t e x t C o l l e c t i o n s > < d 2 : K e y V a l u e O f a n y T y p e C o m p o n e n t C o l l e c t i o n O f a n y T y p e g W H h t R N j > < d 2 : K e y   z : R e f = " i 5 " / > < d 2 : V a l u e   z : I d = " i 1 2 6 7 " > < d 1 p 1 : U U I D > y a Z i 3 s h c 1 A Y M < / d 1 p 1 : U U I D > < d 1 p 1 : _ e l e m e n t s > < d 2 : a n y T y p e   z : I d = " i 1 2 6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2 6 5 " / > < d 1 p 1 : U U I D > r Z u 5 r Q u O 2 E Z Q < / d 1 p 1 : U U I D > < d 1 p 1 : C o n t a i n e r   z : R e f = " i 1 2 6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 a W o w 9 H B c z a K f ? A u v e r g n e R h o n e A l p e s ! R 2 9 9 C 1 / k Q Y W Y 5 0 A Z 5 n 8 ? A u v e r g n e R h o n e A l p e s ! R 5 5 9 C 1 / 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8 " / > < d 1 p 1 : _ l a b e l s > < d 2 : K e y V a l u e O f s t r i n g a n y T y p e > < d 2 : K e y > L a b e l < / d 2 : K e y > < d 2 : V a l u e   z : I d = " i 1 2 6 9 "   i : t y p e = " d 1 p 1 : L a b e l " > < d 1 p 1 : P a r e n t   z : R e f = " i 1 2 6 5 " / > < d 1 p 1 : U U I D > l b M Y L O n z 0 x 4 1 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 d e   s � c u r i t �   i n c e n d i e 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2 7 0 "   i : t y p e = " d 1 p 1 : E l e m e n t " > < d 1 p 1 : N a m e > _ Q H S E _ S & a m p ; 2 3 3 ; c u r i t & a m p ; 2 3 3 ; & a m p ; 3 2 ; d e s & a m p ; 3 2 ; p e r s o n n e s & a m p ; 3 2 ; e t & a m p ; 3 2 ; d e s & a m p ; 3 2 ; b i e n s _ E n c a d r a n t & a m p ; 3 2 ; s & a m p ; 2 3 3 ; c u r i t & a m p ; 2 3 3 ; & a m p ; 3 2 ; i n c e n d i e < / d 1 p 1 : N a m e > < d 1 p 1 : O b j e c t T y p e > E l e m e n t < / d 1 p 1 : O b j e c t T y p e > < d 1 p 1 : P a r e n t   z : R e f = " i 1 2 5 3 " / > < d 1 p 1 : U U I D > w G X k C r u L B f a v < / d 1 p 1 : U U I D > < d 1 p 1 : _ p r o p e r t i e s   z : I d = " i 1 2 7 1 "   i : t y p e = " d 1 p 1 : M D M P r o p e r t i e s " > < d 1 p 1 : P a r e n t   z : R e f = " i 1 2 7 0 " / > < d 1 p 1 : U U I D > R m 7 Y F v D O i Z x L < / d 1 p 1 : U U I D > < d 1 p 1 : _ c o n t e x t C o l l e c t i o n s > < d 2 : K e y V a l u e O f a n y T y p e C o m p o n e n t C o l l e c t i o n O f a n y T y p e g W H h t R N j > < d 2 : K e y   z : R e f = " i 5 " / > < d 2 : V a l u e   z : I d = " i 1 2 7 2 " > < d 1 p 1 : U U I D > o O Y z p h t r c H y T < / d 1 p 1 : U U I D > < d 1 p 1 : _ e l e m e n t s > < d 2 : a n y T y p e   z : I d = " i 1 2 7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2 7 0 " / > < d 1 p 1 : U U I D > B 0 X B g N 9 y v T K L < / d 1 p 1 : U U I D > < d 1 p 1 : C o n t a i n e r   z : R e f = " i 1 2 7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 a W o w 9 H B c z a K f ? A u v e r g n e R h o n e A l p e s ! R 3 0 0 C 1 / k Q Y W Y 5 0 A Z 5 n 8 ? A u v e r g n e R h o n e A l p e s ! R 5 6 0 C 1 / 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8 " / > < d 1 p 1 : _ l a b e l s > < d 2 : K e y V a l u e O f s t r i n g a n y T y p e > < d 2 : K e y > L a b e l < / d 2 : K e y > < d 2 : V a l u e   z : I d = " i 1 2 7 4 "   i : t y p e = " d 1 p 1 : L a b e l " > < d 1 p 1 : P a r e n t   z : R e f = " i 1 2 7 0 " / > < d 1 p 1 : U U I D > R 7 a J R M L V 8 9 G m 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 s � c u r i t �   i n c e n d i e 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2 7 5 "   i : t y p e = " d 1 p 1 : E l e m e n t " > < d 1 p 1 : N a m e > _ Q H S E _ S & a m p ; 2 3 3 ; c u r i t & a m p ; 2 3 3 ; & a m p ; 3 2 ; d e s & a m p ; 3 2 ; p e r s o n n e s & a m p ; 3 2 ; e t & a m p ; 3 2 ; d e s & a m p ; 3 2 ; b i e n s _ A g e n t & a m p ; 3 2 ; d e & a m p ; 3 2 ; p r & a m p ; 2 3 3 ; v e n t i o n & a m p ; 3 2 ; e t & a m p ; 3 2 ; d e & a m p ; 3 2 ; s & a m p ; 2 3 3 ; c u r i t & a m p ; 2 3 3 ; & a m p ; 3 2 ; d e s & a m p ; 3 2 ; p e r s o n n e s & a m p ; 3 2 ; e t & a m p ; 3 2 ; d e s & a m p ; 3 2 ; b i e n s < / d 1 p 1 : N a m e > < d 1 p 1 : O b j e c t T y p e > E l e m e n t < / d 1 p 1 : O b j e c t T y p e > < d 1 p 1 : P a r e n t   z : R e f = " i 1 2 5 3 " / > < d 1 p 1 : U U I D > L b y Q F Y Q 6 K P X C < / d 1 p 1 : U U I D > < d 1 p 1 : _ p r o p e r t i e s   z : I d = " i 1 2 7 6 "   i : t y p e = " d 1 p 1 : M D M P r o p e r t i e s " > < d 1 p 1 : P a r e n t   z : R e f = " i 1 2 7 5 " / > < d 1 p 1 : U U I D > c h i V J 6 Y j F i 1 D < / d 1 p 1 : U U I D > < d 1 p 1 : _ c o n t e x t C o l l e c t i o n s > < d 2 : K e y V a l u e O f a n y T y p e C o m p o n e n t C o l l e c t i o n O f a n y T y p e g W H h t R N j > < d 2 : K e y   z : R e f = " i 5 " / > < d 2 : V a l u e   z : I d = " i 1 2 7 7 " > < d 1 p 1 : U U I D > j 6 h M z 4 7 l w c u x < / d 1 p 1 : U U I D > < d 1 p 1 : _ e l e m e n t s > < d 2 : a n y T y p e   z : I d = " i 1 2 7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2 7 5 " / > < d 1 p 1 : U U I D > p G X 5 h j y C z i w 2 < / d 1 p 1 : U U I D > < d 1 p 1 : C o n t a i n e r   z : R e f = " i 1 2 7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 a W o w 9 H B c z a K f ? A u v e r g n e R h o n e A l p e s ! R 3 0 1 C 1 / k Q Y W Y 5 0 A Z 5 n 8 ? A u v e r g n e R h o n e A l p e s ! R 5 6 1 C 1 / 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8 " / > < d 1 p 1 : _ l a b e l s > < d 2 : K e y V a l u e O f s t r i n g a n y T y p e > < d 2 : K e y > L a b e l < / d 2 : K e y > < d 2 : V a l u e   z : I d = " i 1 2 7 9 "   i : t y p e = " d 1 p 1 : L a b e l " > < d 1 p 1 : P a r e n t   z : R e f = " i 1 2 7 5 " / > < d 1 p 1 : U U I D > l d m D 1 2 I x c V N K 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 d e   p r � v e n t i o n   e t   d e   s � c u r i t �   d e s   p e r s o n n e s   e t   d e s   b i e n s 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2 8 0 "   i : t y p e = " d 1 p 1 : E l e m e n t " > < d 1 p 1 : N a m e > _ Q H S E _ S & a m p ; 2 3 3 ; c u r i t & a m p ; 2 3 3 ; & a m p ; 3 2 ; d e s & a m p ; 3 2 ; p e r s o n n e s & a m p ; 3 2 ; e t & a m p ; 3 2 ; d e s & a m p ; 3 2 ; b i e n s _ R e s p o n s a b l e & a m p ; 3 2 ; d e & a m p ; 3 2 ; l a & a m p ; 3 2 ; s & a m p ; 2 3 3 ; c u r i t & a m p ; 2 3 3 ; < / d 1 p 1 : N a m e > < d 1 p 1 : O b j e c t T y p e > E l e m e n t < / d 1 p 1 : O b j e c t T y p e > < d 1 p 1 : P a r e n t   z : R e f = " i 1 2 5 3 " / > < d 1 p 1 : U U I D > W E U I z B I K l j X 4 < / d 1 p 1 : U U I D > < d 1 p 1 : _ p r o p e r t i e s   z : I d = " i 1 2 8 1 "   i : t y p e = " d 1 p 1 : M D M P r o p e r t i e s " > < d 1 p 1 : P a r e n t   z : R e f = " i 1 2 8 0 " / > < d 1 p 1 : U U I D > f Q p M J r E p h Q j X < / d 1 p 1 : U U I D > < d 1 p 1 : _ c o n t e x t C o l l e c t i o n s > < d 2 : K e y V a l u e O f a n y T y p e C o m p o n e n t C o l l e c t i o n O f a n y T y p e g W H h t R N j > < d 2 : K e y   z : R e f = " i 5 " / > < d 2 : V a l u e   z : I d = " i 1 2 8 2 " > < d 1 p 1 : U U I D > z n a v V O v q K N 6 j < / d 1 p 1 : U U I D > < d 1 p 1 : _ e l e m e n t s > < d 2 : a n y T y p e   z : I d = " i 1 2 8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2 8 0 " / > < d 1 p 1 : U U I D > r o w P j U U H 1 c 3 e < / d 1 p 1 : U U I D > < d 1 p 1 : C o n t a i n e r   z : R e f = " i 1 2 8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 a W o w 9 H B c z a K f ? A u v e r g n e R h o n e A l p e s ! R 3 0 2 C 1 / k Q Y W Y 5 0 A Z 5 n 8 ? A u v e r g n e R h o n e A l p e s ! R 5 6 2 C 1 / 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8 " / > < d 1 p 1 : _ l a b e l s > < d 2 : K e y V a l u e O f s t r i n g a n y T y p e > < d 2 : K e y > L a b e l < / d 2 : K e y > < d 2 : V a l u e   z : I d = " i 1 2 8 4 "   i : t y p e = " d 1 p 1 : L a b e l " > < d 1 p 1 : P a r e n t   z : R e f = " i 1 2 8 0 " / > < d 1 p 1 : U U I D > e z x v U j M O t c l l 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 d e   l a   s � c u r i t � 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2 8 5 "   i : t y p e = " d 1 p 1 : E l e m e n t " > < d 1 p 1 : N a m e > R e c h e r c h e & a m p ; 3 2 ; C l i n & a m p ; 4 6 ; < / d 1 p 1 : N a m e > < d 1 p 1 : O b j e c t T y p e > E l e m e n t < / d 1 p 1 : O b j e c t T y p e > < d 1 p 1 : P a r e n t   z : R e f = " i 5 0 9 " / > < d 1 p 1 : U U I D > J B 8 d l G N U P Z w r < / d 1 p 1 : U U I D > < d 1 p 1 : _ p r o p e r t i e s   z : I d = " i 1 2 8 6 "   i : t y p e = " d 1 p 1 : M D M P r o p e r t i e s " > < d 1 p 1 : P a r e n t   z : R e f = " i 1 2 8 5 " / > < d 1 p 1 : U U I D > V 0 a 6 B g K F p d h x < / d 1 p 1 : U U I D > < d 1 p 1 : _ c o n t e x t C o l l e c t i o n s > < d 2 : K e y V a l u e O f a n y T y p e C o m p o n e n t C o l l e c t i o n O f a n y T y p e g W H h t R N j > < d 2 : K e y   z : R e f = " i 5 " / > < d 2 : V a l u e   z : I d = " i 1 2 8 7 " > < d 1 p 1 : U U I D > A A X y 3 O 8 M 2 k P a < / d 1 p 1 : U U I D > < d 1 p 1 : _ e l e m e n t s > < d 2 : a n y T y p e   z : I d = " i 1 2 8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2 8 5 " / > < d 1 p 1 : U U I D > r X Y q x 6 o 2 s 9 x G < / d 1 p 1 : U U I D > < d 1 p 1 : C o n t a i n e r   z : R e f = " i 1 2 8 6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 a W o w 9 H B c z a K f ? A u v e r g n e R h o n e A l p e s ! R 3 0 3 C 1 / k Q Y W Y 5 0 A Z 5 n 8 ? A u v e r g n e R h o n e A l p e s ! R 5 6 3 C 1 / 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1 1 " / > < d 1 p 1 : _ l a b e l s > < d 2 : K e y V a l u e O f s t r i n g a n y T y p e > < d 2 : K e y > L a b e l < / d 2 : K e y > < d 2 : V a l u e   z : I d = " i 1 2 8 9 "   i : t y p e = " d 1 p 1 : L a b e l " > < d 1 p 1 : P a r e n t   z : R e f = " i 1 2 8 5 " / > < d 1 p 1 : U U I D > M R F D 9 n T a 1 E H H 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 R e c h e r c h e   C l i n . 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9 0 "   i : t y p e = " d 1 p 1 : E l e m e n t s " > < d 1 p 1 : P a r e n t   z : R e f = " i 1 2 8 5 " / > < d 1 p 1 : U U I D > w z G N 6 c g h t 6 k T < / d 1 p 1 : U U I D > < d 1 p 1 : _ c o n t e x t C o l l e c t i o n s > < d 2 : K e y V a l u e O f a n y T y p e C o m p o n e n t C o l l e c t i o n O f a n y T y p e g W H h t R N j > < d 2 : K e y   z : R e f = " i 5 " / > < d 2 : V a l u e   z : I d = " i 1 2 9 1 " > < d 1 p 1 : U U I D > B j f N w f p x u T D 9 < / d 1 p 1 : U U I D > < d 1 p 1 : _ e l e m e n t s > < d 2 : a n y T y p e   z : I d = " i 1 2 9 2 "   i : t y p e = " d 1 p 1 : E l e m e n t " > < d 1 p 1 : N a m e > _ R e c h e r c h e & a m p ; 3 2 ; C l i n & a m p ; 4 6 ; _ C o n c e p t i o n & a m p ; 4 4 ; & a m p ; 3 2 ; g e s t i o n & a m p ; 3 2 ; e t & a m p ; 3 2 ; a n a l y s e & a m p ; 3 2 ; d e s & a m p ; 3 2 ; d o n n & a m p ; 2 3 3 ; e s < / d 1 p 1 : N a m e > < d 1 p 1 : O b j e c t T y p e > E l e m e n t < / d 1 p 1 : O b j e c t T y p e > < d 1 p 1 : P a r e n t   z : R e f = " i 1 2 8 5 " / > < d 1 p 1 : U U I D > N f h o G 4 P 0 l A G p < / d 1 p 1 : U U I D > < d 1 p 1 : _ p r o p e r t i e s   z : I d = " i 1 2 9 3 "   i : t y p e = " d 1 p 1 : M D M P r o p e r t i e s " > < d 1 p 1 : P a r e n t   z : R e f = " i 1 2 9 2 " / > < d 1 p 1 : U U I D > K 6 6 E O D v 8 t N 5 V < / d 1 p 1 : U U I D > < d 1 p 1 : _ c o n t e x t C o l l e c t i o n s > < d 2 : K e y V a l u e O f a n y T y p e C o m p o n e n t C o l l e c t i o n O f a n y T y p e g W H h t R N j > < d 2 : K e y   z : R e f = " i 5 " / > < d 2 : V a l u e   z : I d = " i 1 2 9 4 " > < d 1 p 1 : U U I D > Y 1 4 I U k V s D A S 1 < / d 1 p 1 : U U I D > < d 1 p 1 : _ e l e m e n t s > < d 2 : a n y T y p e   z : I d = " i 1 2 9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2 9 2 " / > < d 1 p 1 : U U I D > v R Q R w w 2 1 q K K 8 < / d 1 p 1 : U U I D > < d 1 p 1 : C o n t a i n e r   z : R e f = " i 1 2 9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 a W o w 9 H B c z a K f ? A u v e r g n e R h o n e A l p e s ! R 3 0 4 C 1 / k Q Y W Y 5 0 A Z 5 n 8 ? A u v e r g n e R h o n e A l p e s ! R 5 6 4 C 1 / 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9 0 " / > < d 1 p 1 : _ l a b e l s > < d 2 : K e y V a l u e O f s t r i n g a n y T y p e > < d 2 : K e y > L a b e l < / d 2 : K e y > < d 2 : V a l u e   z : I d = " i 1 2 9 6 "   i : t y p e = " d 1 p 1 : L a b e l " > < d 1 p 1 : P a r e n t   z : R e f = " i 1 2 9 2 " / > < d 1 p 1 : U U I D > V 9 v x v 6 g B d 1 F R 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 C o n c e p t i o n ,   g e s t i o n   e t   a n a l y s e   d e s   d o n n � e s 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9 7 "   i : t y p e = " d 1 p 1 : E l e m e n t s " > < d 1 p 1 : P a r e n t   z : R e f = " i 1 2 9 2 " / > < d 1 p 1 : U U I D > l v b X 5 c q h T Z b R < / d 1 p 1 : U U I D > < d 1 p 1 : _ c o n t e x t C o l l e c t i o n s > < d 2 : K e y V a l u e O f a n y T y p e C o m p o n e n t C o l l e c t i o n O f a n y T y p e g W H h t R N j > < d 2 : K e y   z : R e f = " i 5 " / > < d 2 : V a l u e   z : I d = " i 1 2 9 8 " > < d 1 p 1 : U U I D > a m S Q o c j M E a T 2 < / d 1 p 1 : U U I D > < d 1 p 1 : _ e l e m e n t s > < d 2 : a n y T y p e   z : I d = " i 1 2 9 9 "   i : t y p e = " d 1 p 1 : E l e m e n t " > < d 1 p 1 : N a m e > _ R e c h e r c h e & a m p ; 3 2 ; C l i n & a m p ; 4 6 ; _ C o n c e p t i o n & a m p ; 4 4 ; & a m p ; 3 2 ; g e s t i o n & a m p ; 3 2 ; e t & a m p ; 3 2 ; a n a l y s e & a m p ; 3 2 ; d e s & a m p ; 3 2 ; d o n n & a m p ; 2 3 3 ; e s _ B i o s t a t i s t i c i e n < / d 1 p 1 : N a m e > < d 1 p 1 : O b j e c t T y p e > E l e m e n t < / d 1 p 1 : O b j e c t T y p e > < d 1 p 1 : P a r e n t   z : R e f = " i 1 2 9 2 " / > < d 1 p 1 : U U I D > B X r 1 f X N M o G J 6 < / d 1 p 1 : U U I D > < d 1 p 1 : _ p r o p e r t i e s   z : I d = " i 1 3 0 0 "   i : t y p e = " d 1 p 1 : M D M P r o p e r t i e s " > < d 1 p 1 : P a r e n t   z : R e f = " i 1 2 9 9 " / > < d 1 p 1 : U U I D > M m 2 B v 9 K F u 8 k Z < / d 1 p 1 : U U I D > < d 1 p 1 : _ c o n t e x t C o l l e c t i o n s > < d 2 : K e y V a l u e O f a n y T y p e C o m p o n e n t C o l l e c t i o n O f a n y T y p e g W H h t R N j > < d 2 : K e y   z : R e f = " i 5 " / > < d 2 : V a l u e   z : I d = " i 1 3 0 1 " > < d 1 p 1 : U U I D > Q m v i U o 8 Z P z 1 W < / d 1 p 1 : U U I D > < d 1 p 1 : _ e l e m e n t s > < d 2 : a n y T y p e   z : I d = " i 1 3 0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2 9 9 " / > < d 1 p 1 : U U I D > i X X u n O P 6 n 3 W 0 < / d 1 p 1 : U U I D > < d 1 p 1 : C o n t a i n e r   z : R e f = " i 1 3 0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 a W o w 9 H B c z a K f ? A u v e r g n e R h o n e A l p e s ! R 3 0 5 C 1 / k Q Y W Y 5 0 A Z 5 n 8 ? A u v e r g n e R h o n e A l p e s ! R 5 6 5 C 1 / 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9 7 " / > < d 1 p 1 : _ l a b e l s > < d 2 : K e y V a l u e O f s t r i n g a n y T y p e > < d 2 : K e y > L a b e l < / d 2 : K e y > < d 2 : V a l u e   z : I d = " i 1 3 0 3 "   i : t y p e = " d 1 p 1 : L a b e l " > < d 1 p 1 : P a r e n t   z : R e f = " i 1 2 9 9 " / > < d 1 p 1 : U U I D > D 9 X S 6 8 U Z d V d K 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 B i o s t a t i s t i c i e n 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3 0 4 "   i : t y p e = " d 1 p 1 : E l e m e n t " > < d 1 p 1 : N a m e > _ R e c h e r c h e & a m p ; 3 2 ; C l i n & a m p ; 4 6 ; _ C o n c e p t i o n & a m p ; 4 4 ; & a m p ; 3 2 ; g e s t i o n & a m p ; 3 2 ; e t & a m p ; 3 2 ; a n a l y s e & a m p ; 3 2 ; d e s & a m p ; 3 2 ; d o n n & a m p ; 2 3 3 ; e s _ G e s t i o n n a i r e & a m p ; 3 2 ; d e & a m p ; 3 2 ; d o n n & a m p ; 2 3 3 ; e s & a m p ; 3 2 ; b i o m & a m p ; 2 3 3 ; d i c a l e s < / d 1 p 1 : N a m e > < d 1 p 1 : O b j e c t T y p e > E l e m e n t < / d 1 p 1 : O b j e c t T y p e > < d 1 p 1 : P a r e n t   z : R e f = " i 1 2 9 2 " / > < d 1 p 1 : U U I D > M v u 8 O J p F Z 8 8 V < / d 1 p 1 : U U I D > < d 1 p 1 : _ p r o p e r t i e s   z : I d = " i 1 3 0 5 "   i : t y p e = " d 1 p 1 : M D M P r o p e r t i e s " > < d 1 p 1 : P a r e n t   z : R e f = " i 1 3 0 4 " / > < d 1 p 1 : U U I D > H b k j 8 6 F u Y W W y < / d 1 p 1 : U U I D > < d 1 p 1 : _ c o n t e x t C o l l e c t i o n s > < d 2 : K e y V a l u e O f a n y T y p e C o m p o n e n t C o l l e c t i o n O f a n y T y p e g W H h t R N j > < d 2 : K e y   z : R e f = " i 5 " / > < d 2 : V a l u e   z : I d = " i 1 3 0 6 " > < d 1 p 1 : U U I D > j I X w L j F T d e 4 X < / d 1 p 1 : U U I D > < d 1 p 1 : _ e l e m e n t s > < d 2 : a n y T y p e   z : I d = " i 1 3 0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3 0 4 " / > < d 1 p 1 : U U I D > t 1 Q 6 i q 9 k 4 n X S < / d 1 p 1 : U U I D > < d 1 p 1 : C o n t a i n e r   z : R e f = " i 1 3 0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 a W o w 9 H B c z a K f ? A u v e r g n e R h o n e A l p e s ! R 3 0 6 C 1 / k Q Y W Y 5 0 A Z 5 n 8 ? A u v e r g n e R h o n e A l p e s ! R 5 6 6 C 1 / 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9 7 " / > < d 1 p 1 : _ l a b e l s > < d 2 : K e y V a l u e O f s t r i n g a n y T y p e > < d 2 : K e y > L a b e l < / d 2 : K e y > < d 2 : V a l u e   z : I d = " i 1 3 0 8 "   i : t y p e = " d 1 p 1 : L a b e l " > < d 1 p 1 : P a r e n t   z : R e f = " i 1 3 0 4 " / > < d 1 p 1 : U U I D > v A L F K x 7 r Y C g 1 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 G e s t i o n n a i r e   d e   d o n n � e s   b i o m � d i c a l e s 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3 0 9 "   i : t y p e = " d 1 p 1 : E l e m e n t " > < d 1 p 1 : N a m e > _ R e c h e r c h e & a m p ; 3 2 ; C l i n & a m p ; 4 6 ; _ C o o r d i n a t i o n & a m p ; 4 4 ; & a m p ; 3 2 ; o r g a n i s a t i o n & a m p ; 3 2 ; e t & a m p ; 3 2 ; s u r v e i l l a n c e < / d 1 p 1 : N a m e > < d 1 p 1 : O b j e c t T y p e > E l e m e n t < / d 1 p 1 : O b j e c t T y p e > < d 1 p 1 : P a r e n t   z : R e f = " i 1 2 8 5 " / > < d 1 p 1 : U U I D > D O b T z k M i o Y Y C < / d 1 p 1 : U U I D > < d 1 p 1 : _ p r o p e r t i e s   z : I d = " i 1 3 1 0 "   i : t y p e = " d 1 p 1 : M D M P r o p e r t i e s " > < d 1 p 1 : P a r e n t   z : R e f = " i 1 3 0 9 " / > < d 1 p 1 : U U I D > I J o s O s v 1 i T n q < / d 1 p 1 : U U I D > < d 1 p 1 : _ c o n t e x t C o l l e c t i o n s > < d 2 : K e y V a l u e O f a n y T y p e C o m p o n e n t C o l l e c t i o n O f a n y T y p e g W H h t R N j > < d 2 : K e y   z : R e f = " i 5 " / > < d 2 : V a l u e   z : I d = " i 1 3 1 1 " > < d 1 p 1 : U U I D > T f K 2 e U R V e j s J < / d 1 p 1 : U U I D > < d 1 p 1 : _ e l e m e n t s > < d 2 : a n y T y p e   z : I d = " i 1 3 1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3 0 9 " / > < d 1 p 1 : U U I D > l f Y K e M q b n 0 i O < / d 1 p 1 : U U I D > < d 1 p 1 : C o n t a i n e r   z : R e f = " i 1 3 1 0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 a W o w 9 H B c z a K f ? A u v e r g n e R h o n e A l p e s ! R 3 0 7 C 1 / k Q Y W Y 5 0 A Z 5 n 8 ? A u v e r g n e R h o n e A l p e s ! R 5 6 7 C 1 / 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9 0 " / > < d 1 p 1 : _ l a b e l s > < d 2 : K e y V a l u e O f s t r i n g a n y T y p e > < d 2 : K e y > L a b e l < / d 2 : K e y > < d 2 : V a l u e   z : I d = " i 1 3 1 3 "   i : t y p e = " d 1 p 1 : L a b e l " > < d 1 p 1 : P a r e n t   z : R e f = " i 1 3 0 9 " / > < d 1 p 1 : U U I D > G x e 1 R W t e c O g W 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 C o o r d i n a t i o n ,   o r g a n i s a t i o n   e t   s u r v e i l l a n c e 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1 4 "   i : t y p e = " d 1 p 1 : E l e m e n t s " > < d 1 p 1 : P a r e n t   z : R e f = " i 1 3 0 9 " / > < d 1 p 1 : U U I D > i J L s X x 3 E w E s 6 < / d 1 p 1 : U U I D > < d 1 p 1 : _ c o n t e x t C o l l e c t i o n s > < d 2 : K e y V a l u e O f a n y T y p e C o m p o n e n t C o l l e c t i o n O f a n y T y p e g W H h t R N j > < d 2 : K e y   z : R e f = " i 5 " / > < d 2 : V a l u e   z : I d = " i 1 3 1 5 " > < d 1 p 1 : U U I D > H M 0 D U 1 Z y J z f x < / d 1 p 1 : U U I D > < d 1 p 1 : _ e l e m e n t s > < d 2 : a n y T y p e   z : I d = " i 1 3 1 6 "   i : t y p e = " d 1 p 1 : E l e m e n t " > < d 1 p 1 : N a m e > _ R e c h e r c h e & a m p ; 3 2 ; C l i n & a m p ; 4 6 ; _ C o o r d i n a t i o n & a m p ; 4 4 ; & a m p ; 3 2 ; o r g a n i s a t i o n & a m p ; 3 2 ; e t & a m p ; 3 2 ; s u r v e i l l a n c e _ A s s i t a n t & a m p ; 3 2 ; d e & a m p ; 3 2 ; r e c h e r c h e & a m p ; 3 2 ; c l i n i q u e < / d 1 p 1 : N a m e > < d 1 p 1 : O b j e c t T y p e > E l e m e n t < / d 1 p 1 : O b j e c t T y p e > < d 1 p 1 : P a r e n t   z : R e f = " i 1 3 0 9 " / > < d 1 p 1 : U U I D > K 2 A H 7 L 2 l c e 8 u < / d 1 p 1 : U U I D > < d 1 p 1 : _ p r o p e r t i e s   z : I d = " i 1 3 1 7 "   i : t y p e = " d 1 p 1 : M D M P r o p e r t i e s " > < d 1 p 1 : P a r e n t   z : R e f = " i 1 3 1 6 " / > < d 1 p 1 : U U I D > Z E L 7 w 7 0 Q J s o v < / d 1 p 1 : U U I D > < d 1 p 1 : _ c o n t e x t C o l l e c t i o n s > < d 2 : K e y V a l u e O f a n y T y p e C o m p o n e n t C o l l e c t i o n O f a n y T y p e g W H h t R N j > < d 2 : K e y   z : R e f = " i 5 " / > < d 2 : V a l u e   z : I d = " i 1 3 1 8 " > < d 1 p 1 : U U I D > H O b i e E u s n u I F < / d 1 p 1 : U U I D > < d 1 p 1 : _ e l e m e n t s > < d 2 : a n y T y p e   z : I d = " i 1 3 1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3 1 6 " / > < d 1 p 1 : U U I D > k l k 9 K D F Y d S J F < / d 1 p 1 : U U I D > < d 1 p 1 : C o n t a i n e r   z : R e f = " i 1 3 1 7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 a W o w 9 H B c z a K f ? A u v e r g n e R h o n e A l p e s ! R 3 0 8 C 1 / k Q Y W Y 5 0 A Z 5 n 8 ? A u v e r g n e R h o n e A l p e s ! R 5 6 8 C 1 / 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1 4 " / > < d 1 p 1 : _ l a b e l s > < d 2 : K e y V a l u e O f s t r i n g a n y T y p e > < d 2 : K e y > L a b e l < / d 2 : K e y > < d 2 : V a l u e   z : I d = " i 1 3 2 0 "   i : t y p e = " d 1 p 1 : L a b e l " > < d 1 p 1 : P a r e n t   z : R e f = " i 1 3 1 6 " / > < d 1 p 1 : U U I D > K i e c 7 7 w p N G v t 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 A s s i t a n t   d e   r e c h e r c h e   c l i n i q u e 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3 2 1 "   i : t y p e = " d 1 p 1 : E l e m e n t " > < d 1 p 1 : N a m e > _ R e c h e r c h e & a m p ; 3 2 ; C l i n & a m p ; 4 6 ; _ C o o r d i n a t i o n & a m p ; 4 4 ; & a m p ; 3 2 ; o r g a n i s a t i o n & a m p ; 3 2 ; e t & a m p ; 3 2 ; s u r v e i l l a n c e _ C h e f & a m p ; 3 2 ; d e & a m p ; 3 2 ; p r o j e t s & a m p ; 3 2 ; d e & a m p ; 3 2 ; r e c h e r c h e & a m p ; 3 2 ; c l i n i q u e < / d 1 p 1 : N a m e > < d 1 p 1 : O b j e c t T y p e > E l e m e n t < / d 1 p 1 : O b j e c t T y p e > < d 1 p 1 : P a r e n t   z : R e f = " i 1 3 0 9 " / > < d 1 p 1 : U U I D > l C I C w s d e 4 t S u < / d 1 p 1 : U U I D > < d 1 p 1 : _ p r o p e r t i e s   z : I d = " i 1 3 2 2 "   i : t y p e = " d 1 p 1 : M D M P r o p e r t i e s " > < d 1 p 1 : P a r e n t   z : R e f = " i 1 3 2 1 " / > < d 1 p 1 : U U I D > t 6 B a M Z K n x 7 q 4 < / d 1 p 1 : U U I D > < d 1 p 1 : _ c o n t e x t C o l l e c t i o n s > < d 2 : K e y V a l u e O f a n y T y p e C o m p o n e n t C o l l e c t i o n O f a n y T y p e g W H h t R N j > < d 2 : K e y   z : R e f = " i 5 " / > < d 2 : V a l u e   z : I d = " i 1 3 2 3 " > < d 1 p 1 : U U I D > f X 2 p b b q L Z u L q < / d 1 p 1 : U U I D > < d 1 p 1 : _ e l e m e n t s > < d 2 : a n y T y p e   z : I d = " i 1 3 2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3 2 1 " / > < d 1 p 1 : U U I D > E L e R 5 Q 1 g Y J N q < / d 1 p 1 : U U I D > < d 1 p 1 : C o n t a i n e r   z : R e f = " i 1 3 2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 a W o w 9 H B c z a K f ? A u v e r g n e R h o n e A l p e s ! R 3 0 9 C 1 / k Q Y W Y 5 0 A Z 5 n 8 ? A u v e r g n e R h o n e A l p e s ! R 5 6 9 C 1 / 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1 4 " / > < d 1 p 1 : _ l a b e l s > < d 2 : K e y V a l u e O f s t r i n g a n y T y p e > < d 2 : K e y > L a b e l < / d 2 : K e y > < d 2 : V a l u e   z : I d = " i 1 3 2 5 "   i : t y p e = " d 1 p 1 : L a b e l " > < d 1 p 1 : P a r e n t   z : R e f = " i 1 3 2 1 " / > < d 1 p 1 : U U I D > x r 6 5 Q o K 8 S 1 d 6 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 C h e f   d e   p r o j e t s   d e   r e c h e r c h e   c l i n i q u e 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3 2 6 "   i : t y p e = " d 1 p 1 : E l e m e n t " > < d 1 p 1 : N a m e > _ R e c h e r c h e & a m p ; 3 2 ; C l i n & a m p ; 4 6 ; _ I n v e s t i g a t i o n < / d 1 p 1 : N a m e > < d 1 p 1 : O b j e c t T y p e > E l e m e n t < / d 1 p 1 : O b j e c t T y p e > < d 1 p 1 : P a r e n t   z : R e f = " i 1 2 8 5 " / > < d 1 p 1 : U U I D > M 2 p p K M p 9 B B U 1 < / d 1 p 1 : U U I D > < d 1 p 1 : _ p r o p e r t i e s   z : I d = " i 1 3 2 7 "   i : t y p e = " d 1 p 1 : M D M P r o p e r t i e s " > < d 1 p 1 : P a r e n t   z : R e f = " i 1 3 2 6 " / > < d 1 p 1 : U U I D > l C V H n E 4 1 g o t S < / d 1 p 1 : U U I D > < d 1 p 1 : _ c o n t e x t C o l l e c t i o n s > < d 2 : K e y V a l u e O f a n y T y p e C o m p o n e n t C o l l e c t i o n O f a n y T y p e g W H h t R N j > < d 2 : K e y   z : R e f = " i 5 " / > < d 2 : V a l u e   z : I d = " i 1 3 2 8 " > < d 1 p 1 : U U I D > Z J 4 2 f 2 t m F 7 E J < / d 1 p 1 : U U I D > < d 1 p 1 : _ e l e m e n t s > < d 2 : a n y T y p e   z : I d = " i 1 3 2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3 2 6 " / > < d 1 p 1 : U U I D > N U E j r R J U Z R x B < / d 1 p 1 : U U I D > < d 1 p 1 : C o n t a i n e r   z : R e f = " i 1 3 2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 a W o w 9 H B c z a K f ? A u v e r g n e R h o n e A l p e s ! R 3 1 0 C 1 / k Q Y W Y 5 0 A Z 5 n 8 ? A u v e r g n e R h o n e A l p e s ! R 5 7 0 C 1 / 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9 0 " / > < d 1 p 1 : _ l a b e l s > < d 2 : K e y V a l u e O f s t r i n g a n y T y p e > < d 2 : K e y > L a b e l < / d 2 : K e y > < d 2 : V a l u e   z : I d = " i 1 3 3 0 "   i : t y p e = " d 1 p 1 : L a b e l " > < d 1 p 1 : P a r e n t   z : R e f = " i 1 3 2 6 " / > < d 1 p 1 : U U I D > o B A N E M p D 2 l e a 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 I n v e s t i g a t i o n 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3 1 "   i : t y p e = " d 1 p 1 : E l e m e n t s " > < d 1 p 1 : P a r e n t   z : R e f = " i 1 3 2 6 " / > < d 1 p 1 : U U I D > w 1 s g E J h c K L a k < / d 1 p 1 : U U I D > < d 1 p 1 : _ c o n t e x t C o l l e c t i o n s > < d 2 : K e y V a l u e O f a n y T y p e C o m p o n e n t C o l l e c t i o n O f a n y T y p e g W H h t R N j > < d 2 : K e y   z : R e f = " i 5 " / > < d 2 : V a l u e   z : I d = " i 1 3 3 2 " > < d 1 p 1 : U U I D > q a 0 F R h D I S t t 5 < / d 1 p 1 : U U I D > < d 1 p 1 : _ e l e m e n t s > < d 2 : a n y T y p e   z : I d = " i 1 3 3 3 "   i : t y p e = " d 1 p 1 : E l e m e n t " > < d 1 p 1 : N a m e > _ R e c h e r c h e & a m p ; 3 2 ; C l i n & a m p ; 4 6 ; _ I n v e s t i g a t i o n _ T e c h n i c i e n & a m p ; 3 2 ; d & a m p ; 3 9 ; & a m p ; 2 3 3 ; t u d e s & a m p ; 3 2 ; c l i n i q u e s < / d 1 p 1 : N a m e > < d 1 p 1 : O b j e c t T y p e > E l e m e n t < / d 1 p 1 : O b j e c t T y p e > < d 1 p 1 : P a r e n t   z : R e f = " i 1 3 2 6 " / > < d 1 p 1 : U U I D > O x j 9 1 1 V w 7 M 1 S < / d 1 p 1 : U U I D > < d 1 p 1 : _ p r o p e r t i e s   z : I d = " i 1 3 3 4 "   i : t y p e = " d 1 p 1 : M D M P r o p e r t i e s " > < d 1 p 1 : P a r e n t   z : R e f = " i 1 3 3 3 " / > < d 1 p 1 : U U I D > S z n 3 1 f k Y u e 7 O < / d 1 p 1 : U U I D > < d 1 p 1 : _ c o n t e x t C o l l e c t i o n s > < d 2 : K e y V a l u e O f a n y T y p e C o m p o n e n t C o l l e c t i o n O f a n y T y p e g W H h t R N j > < d 2 : K e y   z : R e f = " i 5 " / > < d 2 : V a l u e   z : I d = " i 1 3 3 5 " > < d 1 p 1 : U U I D > c x 2 B U T q 1 D S h U < / d 1 p 1 : U U I D > < d 1 p 1 : _ e l e m e n t s > < d 2 : a n y T y p e   z : I d = " i 1 3 3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3 3 3 " / > < d 1 p 1 : U U I D > w X Q U 0 b f f k Z M F < / d 1 p 1 : U U I D > < d 1 p 1 : C o n t a i n e r   z : R e f = " i 1 3 3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 a W o w 9 H B c z a K f ? A u v e r g n e R h o n e A l p e s ! R 3 1 1 C 1 / k Q Y W Y 5 0 A Z 5 n 8 ? A u v e r g n e R h o n e A l p e s ! R 5 7 1 C 1 / 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1 " / > < d 1 p 1 : _ l a b e l s > < d 2 : K e y V a l u e O f s t r i n g a n y T y p e > < d 2 : K e y > L a b e l < / d 2 : K e y > < d 2 : V a l u e   z : I d = " i 1 3 3 7 "   i : t y p e = " d 1 p 1 : L a b e l " > < d 1 p 1 : P a r e n t   z : R e f = " i 1 3 3 3 " / > < d 1 p 1 : U U I D > k K c g 6 B D m j i E 5 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 T e c h n i c i e n   d ' � t u d e s   c l i n i q u e s 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3 3 8 "   i : t y p e = " d 1 p 1 : E l e m e n t " > < d 1 p 1 : N a m e > _ R e c h e r c h e & a m p ; 3 2 ; C l i n & a m p ; 4 6 ; _ I n v e s t i g a t i o n _ C o o r d i n a t e u r & a m p ; 3 2 ; d & a m p ; 3 9 ; & a m p ; 2 3 3 ; t u d e s & a m p ; 3 2 ; c l i n i q u e s < / d 1 p 1 : N a m e > < d 1 p 1 : O b j e c t T y p e > E l e m e n t < / d 1 p 1 : O b j e c t T y p e > < d 1 p 1 : P a r e n t   z : R e f = " i 1 3 2 6 " / > < d 1 p 1 : U U I D > Q 8 r H i 3 J N N O 7 J < / d 1 p 1 : U U I D > < d 1 p 1 : _ p r o p e r t i e s   z : I d = " i 1 3 3 9 "   i : t y p e = " d 1 p 1 : M D M P r o p e r t i e s " > < d 1 p 1 : P a r e n t   z : R e f = " i 1 3 3 8 " / > < d 1 p 1 : U U I D > H P n Y i I y A B N 1 T < / d 1 p 1 : U U I D > < d 1 p 1 : _ c o n t e x t C o l l e c t i o n s > < d 2 : K e y V a l u e O f a n y T y p e C o m p o n e n t C o l l e c t i o n O f a n y T y p e g W H h t R N j > < d 2 : K e y   z : R e f = " i 5 " / > < d 2 : V a l u e   z : I d = " i 1 3 4 0 " > < d 1 p 1 : U U I D > R 1 O v j z j X U 6 n T < / d 1 p 1 : U U I D > < d 1 p 1 : _ e l e m e n t s > < d 2 : a n y T y p e   z : I d = " i 1 3 4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3 3 8 " / > < d 1 p 1 : U U I D > s s 5 7 L O E H E w L u < / d 1 p 1 : U U I D > < d 1 p 1 : C o n t a i n e r   z : R e f = " i 1 3 3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 a W o w 9 H B c z a K f ? A u v e r g n e R h o n e A l p e s ! R 3 1 2 C 1 / k Q Y W Y 5 0 A Z 5 n 8 ? A u v e r g n e R h o n e A l p e s ! R 5 7 2 C 1 / 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1 " / > < d 1 p 1 : _ l a b e l s > < d 2 : K e y V a l u e O f s t r i n g a n y T y p e > < d 2 : K e y > L a b e l < / d 2 : K e y > < d 2 : V a l u e   z : I d = " i 1 3 4 2 "   i : t y p e = " d 1 p 1 : L a b e l " > < d 1 p 1 : P a r e n t   z : R e f = " i 1 3 3 8 " / > < d 1 p 1 : U U I D > g j U K I T H t Z H L x 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 C o o r d i n a t e u r   d ' � t u d e s   c l i n i q u e s 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3 4 3 "   i : t y p e = " d 1 p 1 : E l e m e n t " > < d 1 p 1 : N a m e > _ R e c h e r c h e & a m p ; 3 2 ; C l i n & a m p ; 4 6 ; _ I n v e s t i g a t i o n _ I n g & a m p ; 2 3 3 ; n i e u r & a m p ; 3 2 ; d e & a m p ; 3 2 ; r e c h e r c h e & a m p ; 3 2 ; h o s p i t a l i e r < / d 1 p 1 : N a m e > < d 1 p 1 : O b j e c t T y p e > E l e m e n t < / d 1 p 1 : O b j e c t T y p e > < d 1 p 1 : P a r e n t   z : R e f = " i 1 3 2 6 " / > < d 1 p 1 : U U I D > r R m c 8 t U Z r B z S < / d 1 p 1 : U U I D > < d 1 p 1 : _ p r o p e r t i e s   z : I d = " i 1 3 4 4 "   i : t y p e = " d 1 p 1 : M D M P r o p e r t i e s " > < d 1 p 1 : P a r e n t   z : R e f = " i 1 3 4 3 " / > < d 1 p 1 : U U I D > E e j R S 8 G f u w O I < / d 1 p 1 : U U I D > < d 1 p 1 : _ c o n t e x t C o l l e c t i o n s > < d 2 : K e y V a l u e O f a n y T y p e C o m p o n e n t C o l l e c t i o n O f a n y T y p e g W H h t R N j > < d 2 : K e y   z : R e f = " i 5 " / > < d 2 : V a l u e   z : I d = " i 1 3 4 5 " > < d 1 p 1 : U U I D > u i Q 6 x Q n k b 2 X c < / d 1 p 1 : U U I D > < d 1 p 1 : _ e l e m e n t s > < d 2 : a n y T y p e   z : I d = " i 1 3 4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3 4 3 " / > < d 1 p 1 : U U I D > U 2 l Z s s 7 l 6 9 s q < / d 1 p 1 : U U I D > < d 1 p 1 : C o n t a i n e r   z : R e f = " i 1 3 4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 a W o w 9 H B c z a K f ? A u v e r g n e R h o n e A l p e s ! R 3 1 3 C 1 / k Q Y W Y 5 0 A Z 5 n 8 ? A u v e r g n e R h o n e A l p e s ! R 5 7 3 C 1 / 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1 " / > < d 1 p 1 : _ l a b e l s > < d 2 : K e y V a l u e O f s t r i n g a n y T y p e > < d 2 : K e y > L a b e l < / d 2 : K e y > < d 2 : V a l u e   z : I d = " i 1 3 4 7 "   i : t y p e = " d 1 p 1 : L a b e l " > < d 1 p 1 : P a r e n t   z : R e f = " i 1 3 4 3 " / > < d 1 p 1 : U U I D > L G Z m m N n 0 1 n 1 0 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 I n g � n i e u r   d e   r e c h e r c h e   h o s p i t a l i e r 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3 4 8 "   i : t y p e = " d 1 p 1 : E l e m e n t " > < d 1 p 1 : N a m e > _ R e c h e r c h e & a m p ; 3 2 ; C l i n & a m p ; 4 6 ; _ I n v e s t i g a t i o n _ I n g & a m p ; 2 3 3 ; n i e u r & a m p ; 3 2 ; d & a m p ; 3 9 ; & a m p ; 2 3 3 ; t u d e s & a m p ; 3 2 ; h o s p i t a l i e r < / d 1 p 1 : N a m e > < d 1 p 1 : O b j e c t T y p e > E l e m e n t < / d 1 p 1 : O b j e c t T y p e > < d 1 p 1 : P a r e n t   z : R e f = " i 1 3 2 6 " / > < d 1 p 1 : U U I D > J 7 R r Y a i c 1 R s D < / d 1 p 1 : U U I D > < d 1 p 1 : _ p r o p e r t i e s   z : I d = " i 1 3 4 9 "   i : t y p e = " d 1 p 1 : M D M P r o p e r t i e s " > < d 1 p 1 : P a r e n t   z : R e f = " i 1 3 4 8 " / > < d 1 p 1 : U U I D > h V k o l e j D E 0 S r < / d 1 p 1 : U U I D > < d 1 p 1 : _ c o n t e x t C o l l e c t i o n s > < d 2 : K e y V a l u e O f a n y T y p e C o m p o n e n t C o l l e c t i o n O f a n y T y p e g W H h t R N j > < d 2 : K e y   z : R e f = " i 5 " / > < d 2 : V a l u e   z : I d = " i 1 3 5 0 " > < d 1 p 1 : U U I D > f f o O F x N X 4 O o D < / d 1 p 1 : U U I D > < d 1 p 1 : _ e l e m e n t s > < d 2 : a n y T y p e   z : I d = " i 1 3 5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3 4 8 " / > < d 1 p 1 : U U I D > G X 4 L i w Q 2 Q x Y d < / d 1 p 1 : U U I D > < d 1 p 1 : C o n t a i n e r   z : R e f = " i 1 3 4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 a W o w 9 H B c z a K f ? A u v e r g n e R h o n e A l p e s ! R 3 1 4 C 1 / k Q Y W Y 5 0 A Z 5 n 8 ? A u v e r g n e R h o n e A l p e s ! R 5 7 4 C 1 / 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1 " / > < d 1 p 1 : _ l a b e l s > < d 2 : K e y V a l u e O f s t r i n g a n y T y p e > < d 2 : K e y > L a b e l < / d 2 : K e y > < d 2 : V a l u e   z : I d = " i 1 3 5 2 "   i : t y p e = " d 1 p 1 : L a b e l " > < d 1 p 1 : P a r e n t   z : R e f = " i 1 3 4 8 " / > < d 1 p 1 : U U I D > z 6 L A T 5 k H K h c B 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 I n g � n i e u r   d ' � t u d e s   h o s p i t a l i e r 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3 5 3 "   i : t y p e = " d 1 p 1 : E l e m e n t " > < d 1 p 1 : N a m e > S o c i a l & a m p ; 3 2 ; E d u c a t i f < / d 1 p 1 : N a m e > < d 1 p 1 : O b j e c t T y p e > E l e m e n t < / d 1 p 1 : O b j e c t T y p e > < d 1 p 1 : P a r e n t   z : R e f = " i 5 0 9 " / > < d 1 p 1 : U U I D > D h U X B s v J p e Z y < / d 1 p 1 : U U I D > < d 1 p 1 : _ p r o p e r t i e s   z : I d = " i 1 3 5 4 "   i : t y p e = " d 1 p 1 : M D M P r o p e r t i e s " > < d 1 p 1 : P a r e n t   z : R e f = " i 1 3 5 3 " / > < d 1 p 1 : U U I D > m 1 i L q 8 w h A G y n < / d 1 p 1 : U U I D > < d 1 p 1 : _ c o n t e x t C o l l e c t i o n s > < d 2 : K e y V a l u e O f a n y T y p e C o m p o n e n t C o l l e c t i o n O f a n y T y p e g W H h t R N j > < d 2 : K e y   z : R e f = " i 5 " / > < d 2 : V a l u e   z : I d = " i 1 3 5 5 " > < d 1 p 1 : U U I D > K c j O C k r H K d 4 d < / d 1 p 1 : U U I D > < d 1 p 1 : _ e l e m e n t s > < d 2 : a n y T y p e   z : I d = " i 1 3 5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3 5 3 " / > < d 1 p 1 : U U I D > k 3 6 N H 3 O e f S i r < / d 1 p 1 : U U I D > < d 1 p 1 : C o n t a i n e r   z : R e f = " i 1 3 5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 a W o w 9 H B c z a K f ? A u v e r g n e R h o n e A l p e s ! R 3 1 5 C 1 / k Q Y W Y 5 0 A Z 5 n 8 ? A u v e r g n e R h o n e A l p e s ! R 5 7 5 C 1 / 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1 1 " / > < d 1 p 1 : _ l a b e l s > < d 2 : K e y V a l u e O f s t r i n g a n y T y p e > < d 2 : K e y > L a b e l < / d 2 : K e y > < d 2 : V a l u e   z : I d = " i 1 3 5 7 "   i : t y p e = " d 1 p 1 : L a b e l " > < d 1 p 1 : P a r e n t   z : R e f = " i 1 3 5 3 " / > < d 1 p 1 : U U I D > Y 1 W M e e Z n 8 G 3 N 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 S o c i a l   E d u c a t i f 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5 8 "   i : t y p e = " d 1 p 1 : E l e m e n t s " > < d 1 p 1 : P a r e n t   z : R e f = " i 1 3 5 3 " / > < d 1 p 1 : U U I D > d Y f S k a b 0 H K K i < / d 1 p 1 : U U I D > < d 1 p 1 : _ c o n t e x t C o l l e c t i o n s > < d 2 : K e y V a l u e O f a n y T y p e C o m p o n e n t C o l l e c t i o n O f a n y T y p e g W H h t R N j > < d 2 : K e y   z : R e f = " i 5 " / > < d 2 : V a l u e   z : I d = " i 1 3 5 9 " > < d 1 p 1 : U U I D > t P J J Z o h W D u 9 B < / d 1 p 1 : U U I D > < d 1 p 1 : _ e l e m e n t s > < d 2 : a n y T y p e   z : I d = " i 1 3 6 0 "   i : t y p e = " d 1 p 1 : E l e m e n t " > < d 1 p 1 : N a m e > _ S o c i a l & a m p ; 3 2 ; E d u c a t i f _ A s s i s t a n c e & a m p ; 3 2 ; & a m p ; 2 2 4 ; & a m p ; 3 2 ; l a & a m p ; 3 2 ; m i s e & a m p ; 3 2 ; e n & a m p ; 3 2 ; & a m p ; 3 3 9 ; u v r e & a m p ; 3 2 ; d e s & a m p ; 3 2 ; p r o j e t s & a m p ; 3 2 ; s o c i o & a m p ; 4 5 ; & a m p ; 2 3 3 ; d u c a t i f s < / d 1 p 1 : N a m e > < d 1 p 1 : O b j e c t T y p e > E l e m e n t < / d 1 p 1 : O b j e c t T y p e > < d 1 p 1 : P a r e n t   z : R e f = " i 1 3 5 3 " / > < d 1 p 1 : U U I D > w L k Z Z x C R 8 F e x < / d 1 p 1 : U U I D > < d 1 p 1 : _ p r o p e r t i e s   z : I d = " i 1 3 6 1 "   i : t y p e = " d 1 p 1 : M D M P r o p e r t i e s " > < d 1 p 1 : P a r e n t   z : R e f = " i 1 3 6 0 " / > < d 1 p 1 : U U I D > L Z e u m E I C z x 9 1 < / d 1 p 1 : U U I D > < d 1 p 1 : _ c o n t e x t C o l l e c t i o n s > < d 2 : K e y V a l u e O f a n y T y p e C o m p o n e n t C o l l e c t i o n O f a n y T y p e g W H h t R N j > < d 2 : K e y   z : R e f = " i 5 " / > < d 2 : V a l u e   z : I d = " i 1 3 6 2 " > < d 1 p 1 : U U I D > D f U b p g 2 G R d z D < / d 1 p 1 : U U I D > < d 1 p 1 : _ e l e m e n t s > < d 2 : a n y T y p e   z : I d = " i 1 3 6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3 6 0 " / > < d 1 p 1 : U U I D > M a q m K j B D b 2 T h < / d 1 p 1 : U U I D > < d 1 p 1 : C o n t a i n e r   z : R e f = " i 1 3 6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 a W o w 9 H B c z a K f ? A u v e r g n e R h o n e A l p e s ! R 3 1 6 C 1 / k Q Y W Y 5 0 A Z 5 n 8 ? A u v e r g n e R h o n e A l p e s ! R 5 7 6 C 1 / 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5 8 " / > < d 1 p 1 : _ l a b e l s > < d 2 : K e y V a l u e O f s t r i n g a n y T y p e > < d 2 : K e y > L a b e l < / d 2 : K e y > < d 2 : V a l u e   z : I d = " i 1 3 6 4 "   i : t y p e = " d 1 p 1 : L a b e l " > < d 1 p 1 : P a r e n t   z : R e f = " i 1 3 6 0 " / > < d 1 p 1 : U U I D > P z E t P R s x w X H 1 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 A s s i s t a n c e   �   l a   m i s e   e n   Su v r e   d e s   p r o j e t s   s o c i o - � d u c a t i f s 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6 5 "   i : t y p e = " d 1 p 1 : E l e m e n t s " > < d 1 p 1 : P a r e n t   z : R e f = " i 1 3 6 0 " / > < d 1 p 1 : U U I D > W i s h 6 i a 8 4 4 S 6 < / d 1 p 1 : U U I D > < d 1 p 1 : _ c o n t e x t C o l l e c t i o n s > < d 2 : K e y V a l u e O f a n y T y p e C o m p o n e n t C o l l e c t i o n O f a n y T y p e g W H h t R N j > < d 2 : K e y   z : R e f = " i 5 " / > < d 2 : V a l u e   z : I d = " i 1 3 6 6 " > < d 1 p 1 : U U I D > D r W 0 x P I g 0 O o u < / d 1 p 1 : U U I D > < d 1 p 1 : _ e l e m e n t s > < d 2 : a n y T y p e   z : I d = " i 1 3 6 7 "   i : t y p e = " d 1 p 1 : E l e m e n t " > < d 1 p 1 : N a m e > _ S o c i a l & a m p ; 3 2 ; E d u c a t i f _ A s s i s t a n c e & a m p ; 3 2 ; & a m p ; 2 2 4 ; & a m p ; 3 2 ; l a & a m p ; 3 2 ; m i s e & a m p ; 3 2 ; e n & a m p ; 3 2 ; & a m p ; 3 3 9 ; u v r e & a m p ; 3 2 ; d e s & a m p ; 3 2 ; p r o j e t s & a m p ; 3 2 ; s o c i o & a m p ; 4 5 ; & a m p ; 2 3 3 ; d u c a t i f s _ A i d e & a m p ; 3 2 ; m & a m p ; 2 3 3 ; d i c o & a m p ; 3 2 ; p s y c h o l o g i q u e < / d 1 p 1 : N a m e > < d 1 p 1 : O b j e c t T y p e > E l e m e n t < / d 1 p 1 : O b j e c t T y p e > < d 1 p 1 : P a r e n t   z : R e f = " i 1 3 6 0 " / > < d 1 p 1 : U U I D > x R H P f A k w l b e M < / d 1 p 1 : U U I D > < d 1 p 1 : _ p r o p e r t i e s   z : I d = " i 1 3 6 8 "   i : t y p e = " d 1 p 1 : M D M P r o p e r t i e s " > < d 1 p 1 : P a r e n t   z : R e f = " i 1 3 6 7 " / > < d 1 p 1 : U U I D > S 1 u 4 z c i I 4 J G d < / d 1 p 1 : U U I D > < d 1 p 1 : _ c o n t e x t C o l l e c t i o n s > < d 2 : K e y V a l u e O f a n y T y p e C o m p o n e n t C o l l e c t i o n O f a n y T y p e g W H h t R N j > < d 2 : K e y   z : R e f = " i 5 " / > < d 2 : V a l u e   z : I d = " i 1 3 6 9 " > < d 1 p 1 : U U I D > j i b R N e a d 1 A z 9 < / d 1 p 1 : U U I D > < d 1 p 1 : _ e l e m e n t s > < d 2 : a n y T y p e   z : I d = " i 1 3 7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3 6 7 " / > < d 1 p 1 : U U I D > T 9 4 p 2 u x 8 l D q c < / d 1 p 1 : U U I D > < d 1 p 1 : C o n t a i n e r   z : R e f = " i 1 3 6 8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 a W o w 9 H B c z a K f ? A u v e r g n e R h o n e A l p e s ! R 3 1 7 C 1 / k Q Y W Y 5 0 A Z 5 n 8 ? A u v e r g n e R h o n e A l p e s ! R 5 7 7 C 1 / 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6 5 " / > < d 1 p 1 : _ l a b e l s > < d 2 : K e y V a l u e O f s t r i n g a n y T y p e > < d 2 : K e y > L a b e l < / d 2 : K e y > < d 2 : V a l u e   z : I d = " i 1 3 7 1 "   i : t y p e = " d 1 p 1 : L a b e l " > < d 1 p 1 : P a r e n t   z : R e f = " i 1 3 6 7 " / > < d 1 p 1 : U U I D > X w j a S i 5 n M K b Q 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 A i d e   m � d i c o   p s y c h o l o g i q u e 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3 7 2 "   i : t y p e = " d 1 p 1 : E l e m e n t " > < d 1 p 1 : N a m e > _ S o c i a l & a m p ; 3 2 ; E d u c a t i f _ A s s i s t a n c e & a m p ; 3 2 ; & a m p ; 2 2 4 ; & a m p ; 3 2 ; l a & a m p ; 3 2 ; m i s e & a m p ; 3 2 ; e n & a m p ; 3 2 ; & a m p ; 3 3 9 ; u v r e & a m p ; 3 2 ; d e s & a m p ; 3 2 ; p r o j e t s & a m p ; 3 2 ; s o c i o & a m p ; 4 5 ; & a m p ; 2 3 3 ; d u c a t i f s _ A s s i s t a n t & a m p ; 3 2 ; f a m i l i a l < / d 1 p 1 : N a m e > < d 1 p 1 : O b j e c t T y p e > E l e m e n t < / d 1 p 1 : O b j e c t T y p e > < d 1 p 1 : P a r e n t   z : R e f = " i 1 3 6 0 " / > < d 1 p 1 : U U I D > d T M T Y h 7 S q G t v < / d 1 p 1 : U U I D > < d 1 p 1 : _ p r o p e r t i e s   z : I d = " i 1 3 7 3 "   i : t y p e = " d 1 p 1 : M D M P r o p e r t i e s " > < d 1 p 1 : P a r e n t   z : R e f = " i 1 3 7 2 " / > < d 1 p 1 : U U I D > Q E O o n U Y z v X w f < / d 1 p 1 : U U I D > < d 1 p 1 : _ c o n t e x t C o l l e c t i o n s > < d 2 : K e y V a l u e O f a n y T y p e C o m p o n e n t C o l l e c t i o n O f a n y T y p e g W H h t R N j > < d 2 : K e y   z : R e f = " i 5 " / > < d 2 : V a l u e   z : I d = " i 1 3 7 4 " > < d 1 p 1 : U U I D > N x 6 i P F 3 I 5 f b n < / d 1 p 1 : U U I D > < d 1 p 1 : _ e l e m e n t s > < d 2 : a n y T y p e   z : I d = " i 1 3 7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3 7 2 " / > < d 1 p 1 : U U I D > t G U j a R i Y U D 2 S < / d 1 p 1 : U U I D > < d 1 p 1 : C o n t a i n e r   z : R e f = " i 1 3 7 3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 a W o w 9 H B c z a K f ? A u v e r g n e R h o n e A l p e s ! R 3 1 8 C 1 / k Q Y W Y 5 0 A Z 5 n 8 ? A u v e r g n e R h o n e A l p e s ! R 5 7 8 C 1 / 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6 5 " / > < d 1 p 1 : _ l a b e l s > < d 2 : K e y V a l u e O f s t r i n g a n y T y p e > < d 2 : K e y > L a b e l < / d 2 : K e y > < d 2 : V a l u e   z : I d = " i 1 3 7 6 "   i : t y p e = " d 1 p 1 : L a b e l " > < d 1 p 1 : P a r e n t   z : R e f = " i 1 3 7 2 " / > < d 1 p 1 : U U I D > O H F U C g U Q Q J i N 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 A s s i s t a n t   f a m i l i a l 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3 7 7 "   i : t y p e = " d 1 p 1 : E l e m e n t " > < d 1 p 1 : N a m e > _ S o c i a l & a m p ; 3 2 ; E d u c a t i f _ A s s i s t a n c e & a m p ; 3 2 ; & a m p ; 2 2 4 ; & a m p ; 3 2 ; l a & a m p ; 3 2 ; m i s e & a m p ; 3 2 ; e n & a m p ; 3 2 ; & a m p ; 3 3 9 ; u v r e & a m p ; 3 2 ; d e s & a m p ; 3 2 ; p r o j e t s & a m p ; 3 2 ; s o c i o & a m p ; 4 5 ; & a m p ; 2 3 3 ; d u c a t i f s _ A c c u e i l l a n t & a m p ; 3 2 ; f a m i l i a l < / d 1 p 1 : N a m e > < d 1 p 1 : O b j e c t T y p e > E l e m e n t < / d 1 p 1 : O b j e c t T y p e > < d 1 p 1 : P a r e n t   z : R e f = " i 1 3 6 0 " / > < d 1 p 1 : U U I D > u N A i l 3 J 4 V l E P < / d 1 p 1 : U U I D > < d 1 p 1 : _ p r o p e r t i e s   z : I d = " i 1 3 7 8 "   i : t y p e = " d 1 p 1 : M D M P r o p e r t i e s " > < d 1 p 1 : P a r e n t   z : R e f = " i 1 3 7 7 " / > < d 1 p 1 : U U I D > M X H 4 v C p S b d i v < / d 1 p 1 : U U I D > < d 1 p 1 : _ c o n t e x t C o l l e c t i o n s > < d 2 : K e y V a l u e O f a n y T y p e C o m p o n e n t C o l l e c t i o n O f a n y T y p e g W H h t R N j > < d 2 : K e y   z : R e f = " i 5 " / > < d 2 : V a l u e   z : I d = " i 1 3 7 9 " > < d 1 p 1 : U U I D > Z q F 7 a 2 U 5 H A F 4 < / d 1 p 1 : U U I D > < d 1 p 1 : _ e l e m e n t s > < d 2 : a n y T y p e   z : I d = " i 1 3 8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3 7 7 " / > < d 1 p 1 : U U I D > t P d G T f f 5 1 v O c < / d 1 p 1 : U U I D > < d 1 p 1 : C o n t a i n e r   z : R e f = " i 1 3 7 8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 a W o w 9 H B c z a K f ? A u v e r g n e R h o n e A l p e s ! R 3 1 9 C 1 / k Q Y W Y 5 0 A Z 5 n 8 ? A u v e r g n e R h o n e A l p e s ! R 5 7 9 C 1 / 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6 5 " / > < d 1 p 1 : _ l a b e l s > < d 2 : K e y V a l u e O f s t r i n g a n y T y p e > < d 2 : K e y > L a b e l < / d 2 : K e y > < d 2 : V a l u e   z : I d = " i 1 3 8 1 "   i : t y p e = " d 1 p 1 : L a b e l " > < d 1 p 1 : P a r e n t   z : R e f = " i 1 3 7 7 " / > < d 1 p 1 : U U I D > E V i C V h S R B E 8 o 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 A c c u e i l l a n t   f a m i l i a l 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3 8 2 "   i : t y p e = " d 1 p 1 : E l e m e n t " > < d 1 p 1 : N a m e > _ S o c i a l & a m p ; 3 2 ; E d u c a t i f _ A s s i s t a n c e & a m p ; 3 2 ; & a m p ; 2 2 4 ; & a m p ; 3 2 ; l a & a m p ; 3 2 ; m i s e & a m p ; 3 2 ; e n & a m p ; 3 2 ; & a m p ; 3 3 9 ; u v r e & a m p ; 3 2 ; d e s & a m p ; 3 2 ; p r o j e t s & a m p ; 3 2 ; s o c i o & a m p ; 4 5 ; & a m p ; 2 3 3 ; d u c a t i f s _ S u r v e i l l a n t & a m p ; 3 2 ; d e & a m p ; 3 2 ; n u i t < / d 1 p 1 : N a m e > < d 1 p 1 : O b j e c t T y p e > E l e m e n t < / d 1 p 1 : O b j e c t T y p e > < d 1 p 1 : P a r e n t   z : R e f = " i 1 3 6 0 " / > < d 1 p 1 : U U I D > N Q b 1 9 X k m y x h q < / d 1 p 1 : U U I D > < d 1 p 1 : _ p r o p e r t i e s   z : I d = " i 1 3 8 3 "   i : t y p e = " d 1 p 1 : M D M P r o p e r t i e s " > < d 1 p 1 : P a r e n t   z : R e f = " i 1 3 8 2 " / > < d 1 p 1 : U U I D > h V M x O 9 K D O 5 T c < / d 1 p 1 : U U I D > < d 1 p 1 : _ c o n t e x t C o l l e c t i o n s > < d 2 : K e y V a l u e O f a n y T y p e C o m p o n e n t C o l l e c t i o n O f a n y T y p e g W H h t R N j > < d 2 : K e y   z : R e f = " i 5 " / > < d 2 : V a l u e   z : I d = " i 1 3 8 4 " > < d 1 p 1 : U U I D > T n o M 1 x P z n s v S < / d 1 p 1 : U U I D > < d 1 p 1 : _ e l e m e n t s > < d 2 : a n y T y p e   z : I d = " i 1 3 8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3 8 2 " / > < d 1 p 1 : U U I D > G w z y F 5 y w 1 A T n < / d 1 p 1 : U U I D > < d 1 p 1 : C o n t a i n e r   z : R e f = " i 1 3 8 3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 a W o w 9 H B c z a K f ? A u v e r g n e R h o n e A l p e s ! R 3 2 0 C 1 / k Q Y W Y 5 0 A Z 5 n 8 ? A u v e r g n e R h o n e A l p e s ! R 5 8 0 C 1 / 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6 5 " / > < d 1 p 1 : _ l a b e l s > < d 2 : K e y V a l u e O f s t r i n g a n y T y p e > < d 2 : K e y > L a b e l < / d 2 : K e y > < d 2 : V a l u e   z : I d = " i 1 3 8 6 "   i : t y p e = " d 1 p 1 : L a b e l " > < d 1 p 1 : P a r e n t   z : R e f = " i 1 3 8 2 " / > < d 1 p 1 : U U I D > V c 5 v b e H F s y p 8 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 S u r v e i l l a n t   d e   n u i t 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3 8 7 "   i : t y p e = " d 1 p 1 : E l e m e n t " > < d 1 p 1 : N a m e > _ S o c i a l & a m p ; 3 2 ; E d u c a t i f _ A s s i s t a n c e & a m p ; 3 2 ; & a m p ; 2 2 4 ; & a m p ; 3 2 ; l a & a m p ; 3 2 ; m i s e & a m p ; 3 2 ; e n & a m p ; 3 2 ; & a m p ; 3 3 9 ; u v r e & a m p ; 3 2 ; d e s & a m p ; 3 2 ; p r o j e t s & a m p ; 3 2 ; s o c i o & a m p ; 4 5 ; & a m p ; 2 3 3 ; d u c a t i f s _ A u x i l i a i r e & a m p ; 3 2 ; d e & a m p ; 3 2 ; v i e & a m p ; 3 2 ; s o c i a l e < / d 1 p 1 : N a m e > < d 1 p 1 : O b j e c t T y p e > E l e m e n t < / d 1 p 1 : O b j e c t T y p e > < d 1 p 1 : P a r e n t   z : R e f = " i 1 3 6 0 " / > < d 1 p 1 : U U I D > V H g b c p 4 e I e X y < / d 1 p 1 : U U I D > < d 1 p 1 : _ p r o p e r t i e s   z : I d = " i 1 3 8 8 "   i : t y p e = " d 1 p 1 : M D M P r o p e r t i e s " > < d 1 p 1 : P a r e n t   z : R e f = " i 1 3 8 7 " / > < d 1 p 1 : U U I D > l 1 N C p Y C f b E Q F < / d 1 p 1 : U U I D > < d 1 p 1 : _ c o n t e x t C o l l e c t i o n s > < d 2 : K e y V a l u e O f a n y T y p e C o m p o n e n t C o l l e c t i o n O f a n y T y p e g W H h t R N j > < d 2 : K e y   z : R e f = " i 5 " / > < d 2 : V a l u e   z : I d = " i 1 3 8 9 " > < d 1 p 1 : U U I D > k m V l 5 A e z J b p v < / d 1 p 1 : U U I D > < d 1 p 1 : _ e l e m e n t s > < d 2 : a n y T y p e   z : I d = " i 1 3 9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3 8 7 " / > < d 1 p 1 : U U I D > Z X I U v C C K Z y k Q < / d 1 p 1 : U U I D > < d 1 p 1 : C o n t a i n e r   z : R e f = " i 1 3 8 8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 a W o w 9 H B c z a K f ? A u v e r g n e R h o n e A l p e s ! R 3 2 1 C 1 / k Q Y W Y 5 0 A Z 5 n 8 ? A u v e r g n e R h o n e A l p e s ! R 5 8 1 C 1 / 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6 5 " / > < d 1 p 1 : _ l a b e l s > < d 2 : K e y V a l u e O f s t r i n g a n y T y p e > < d 2 : K e y > L a b e l < / d 2 : K e y > < d 2 : V a l u e   z : I d = " i 1 3 9 1 "   i : t y p e = " d 1 p 1 : L a b e l " > < d 1 p 1 : P a r e n t   z : R e f = " i 1 3 8 7 " / > < d 1 p 1 : U U I D > O y W 8 y Q J n Z A 7 K 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 A u x i l i a i r e   d e   v i e   s o c i a l e 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3 9 2 "   i : t y p e = " d 1 p 1 : E l e m e n t " > < d 1 p 1 : N a m e > _ S o c i a l & a m p ; 3 2 ; E d u c a t i f _ A s s i s t a n c e & a m p ; 3 2 ; & a m p ; 2 2 4 ; & a m p ; 3 2 ; l a & a m p ; 3 2 ; m i s e & a m p ; 3 2 ; e n & a m p ; 3 2 ; & a m p ; 3 3 9 ; u v r e & a m p ; 3 2 ; d e s & a m p ; 3 2 ; p r o j e t s & a m p ; 3 2 ; s o c i o & a m p ; 4 5 ; & a m p ; 2 3 3 ; d u c a t i f s _ A s s i s t a n t & a m p ; 3 2 ; m a t e r n e l < / d 1 p 1 : N a m e > < d 1 p 1 : O b j e c t T y p e > E l e m e n t < / d 1 p 1 : O b j e c t T y p e > < d 1 p 1 : P a r e n t   z : R e f = " i 1 3 6 0 " / > < d 1 p 1 : U U I D > Q h s 5 8 R U M i R R L < / d 1 p 1 : U U I D > < d 1 p 1 : _ p r o p e r t i e s   z : I d = " i 1 3 9 3 "   i : t y p e = " d 1 p 1 : M D M P r o p e r t i e s " > < d 1 p 1 : P a r e n t   z : R e f = " i 1 3 9 2 " / > < d 1 p 1 : U U I D > R o o Q x S C 1 9 Z q Q < / d 1 p 1 : U U I D > < d 1 p 1 : _ c o n t e x t C o l l e c t i o n s > < d 2 : K e y V a l u e O f a n y T y p e C o m p o n e n t C o l l e c t i o n O f a n y T y p e g W H h t R N j > < d 2 : K e y   z : R e f = " i 5 " / > < d 2 : V a l u e   z : I d = " i 1 3 9 4 " > < d 1 p 1 : U U I D > b 4 J c l Y I 0 S T G 7 < / d 1 p 1 : U U I D > < d 1 p 1 : _ e l e m e n t s > < d 2 : a n y T y p e   z : I d = " i 1 3 9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3 9 2 " / > < d 1 p 1 : U U I D > Q J K w Q U N T T i E Z < / d 1 p 1 : U U I D > < d 1 p 1 : C o n t a i n e r   z : R e f = " i 1 3 9 3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 a W o w 9 H B c z a K f ? A u v e r g n e R h o n e A l p e s ! R 3 2 2 C 1 / k Q Y W Y 5 0 A Z 5 n 8 ? A u v e r g n e R h o n e A l p e s ! R 5 8 2 C 1 / 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6 5 " / > < d 1 p 1 : _ l a b e l s > < d 2 : K e y V a l u e O f s t r i n g a n y T y p e > < d 2 : K e y > L a b e l < / d 2 : K e y > < d 2 : V a l u e   z : I d = " i 1 3 9 6 "   i : t y p e = " d 1 p 1 : L a b e l " > < d 1 p 1 : P a r e n t   z : R e f = " i 1 3 9 2 " / > < d 1 p 1 : U U I D > P j 0 2 H c N N F 6 Z M 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 A s s i s t a n t   m a t e r n e l 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3 9 7 "   i : t y p e = " d 1 p 1 : E l e m e n t " > < d 1 p 1 : N a m e > _ S o c i a l & a m p ; 3 2 ; E d u c a t i f _ C o n c e p t i o n & a m p ; 3 2 ; e t & a m p ; 3 2 ; d & a m p ; 2 3 3 ; v e l o p p e m e n t & a m p ; 3 2 ; d e s & a m p ; 3 2 ; p r o j e t s & a m p ; 3 2 ; s o c i o & a m p ; 4 5 ; & a m p ; 2 3 3 ; d u c a t i f s < / d 1 p 1 : N a m e > < d 1 p 1 : O b j e c t T y p e > E l e m e n t < / d 1 p 1 : O b j e c t T y p e > < d 1 p 1 : P a r e n t   z : R e f = " i 1 3 5 3 " / > < d 1 p 1 : U U I D > X a G u C a Z 3 3 j U M < / d 1 p 1 : U U I D > < d 1 p 1 : _ p r o p e r t i e s   z : I d = " i 1 3 9 8 "   i : t y p e = " d 1 p 1 : M D M P r o p e r t i e s " > < d 1 p 1 : P a r e n t   z : R e f = " i 1 3 9 7 " / > < d 1 p 1 : U U I D > l g f u o D 2 w d d m w < / d 1 p 1 : U U I D > < d 1 p 1 : _ c o n t e x t C o l l e c t i o n s > < d 2 : K e y V a l u e O f a n y T y p e C o m p o n e n t C o l l e c t i o n O f a n y T y p e g W H h t R N j > < d 2 : K e y   z : R e f = " i 5 " / > < d 2 : V a l u e   z : I d = " i 1 3 9 9 " > < d 1 p 1 : U U I D > r v r g m V W i v b a Z < / d 1 p 1 : U U I D > < d 1 p 1 : _ e l e m e n t s > < d 2 : a n y T y p e   z : I d = " i 1 4 0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3 9 7 " / > < d 1 p 1 : U U I D > o C G U m M z K z E 5 r < / d 1 p 1 : U U I D > < d 1 p 1 : C o n t a i n e r   z : R e f = " i 1 3 9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 a W o w 9 H B c z a K f ? A u v e r g n e R h o n e A l p e s ! R 3 2 3 C 1 / k Q Y W Y 5 0 A Z 5 n 8 ? A u v e r g n e R h o n e A l p e s ! R 5 8 3 C 1 / 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5 8 " / > < d 1 p 1 : _ l a b e l s > < d 2 : K e y V a l u e O f s t r i n g a n y T y p e > < d 2 : K e y > L a b e l < / d 2 : K e y > < d 2 : V a l u e   z : I d = " i 1 4 0 1 "   i : t y p e = " d 1 p 1 : L a b e l " > < d 1 p 1 : P a r e n t   z : R e f = " i 1 3 9 7 " / > < d 1 p 1 : U U I D > O Z x 2 4 N E u z 7 c g 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 C o n c e p t i o n   e t   d � v e l o p p e m e n t   d e s   p r o j e t s   s o c i o - � d u c a t i f s 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4 0 2 "   i : t y p e = " d 1 p 1 : E l e m e n t s " > < d 1 p 1 : P a r e n t   z : R e f = " i 1 3 9 7 " / > < d 1 p 1 : U U I D > G R k p M X 7 9 1 v A L < / d 1 p 1 : U U I D > < d 1 p 1 : _ c o n t e x t C o l l e c t i o n s > < d 2 : K e y V a l u e O f a n y T y p e C o m p o n e n t C o l l e c t i o n O f a n y T y p e g W H h t R N j > < d 2 : K e y   z : R e f = " i 5 " / > < d 2 : V a l u e   z : I d = " i 1 4 0 3 " > < d 1 p 1 : U U I D > t O V x 1 O s y x B B K < / d 1 p 1 : U U I D > < d 1 p 1 : _ e l e m e n t s > < d 2 : a n y T y p e   z : I d = " i 1 4 0 4 "   i : t y p e = " d 1 p 1 : E l e m e n t " > < d 1 p 1 : N a m e > _ S o c i a l & a m p ; 3 2 ; E d u c a t i f _ C o n c e p t i o n & a m p ; 3 2 ; e t & a m p ; 3 2 ; d & a m p ; 2 3 3 ; v e l o p p e m e n t & a m p ; 3 2 ; d e s & a m p ; 3 2 ; p r o j e t s & a m p ; 3 2 ; s o c i o & a m p ; 4 5 ; & a m p ; 2 3 3 ; d u c a t i f s _ E d u c a t e u r & a m p ; 3 2 ; s p & a m p ; 2 3 3 ; c i a l i s & a m p ; 2 3 3 ; < / d 1 p 1 : N a m e > < d 1 p 1 : O b j e c t T y p e > E l e m e n t < / d 1 p 1 : O b j e c t T y p e > < d 1 p 1 : P a r e n t   z : R e f = " i 1 3 9 7 " / > < d 1 p 1 : U U I D > a i I e m 4 v R F F 6 l < / d 1 p 1 : U U I D > < d 1 p 1 : _ p r o p e r t i e s   z : I d = " i 1 4 0 5 "   i : t y p e = " d 1 p 1 : M D M P r o p e r t i e s " > < d 1 p 1 : P a r e n t   z : R e f = " i 1 4 0 4 " / > < d 1 p 1 : U U I D > D c J V E P V g 3 u e D < / d 1 p 1 : U U I D > < d 1 p 1 : _ c o n t e x t C o l l e c t i o n s > < d 2 : K e y V a l u e O f a n y T y p e C o m p o n e n t C o l l e c t i o n O f a n y T y p e g W H h t R N j > < d 2 : K e y   z : R e f = " i 5 " / > < d 2 : V a l u e   z : I d = " i 1 4 0 6 " > < d 1 p 1 : U U I D > M P j e c K k A u H L U < / d 1 p 1 : U U I D > < d 1 p 1 : _ e l e m e n t s > < d 2 : a n y T y p e   z : I d = " i 1 4 0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4 0 4 " / > < d 1 p 1 : U U I D > u C c K Z 2 G P u T b R < / d 1 p 1 : U U I D > < d 1 p 1 : C o n t a i n e r   z : R e f = " i 1 4 0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 a W o w 9 H B c z a K f ? A u v e r g n e R h o n e A l p e s ! R 3 2 4 C 1 / k Q Y W Y 5 0 A Z 5 n 8 ? A u v e r g n e R h o n e A l p e s ! R 5 8 4 C 1 / 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2 " / > < d 1 p 1 : _ l a b e l s > < d 2 : K e y V a l u e O f s t r i n g a n y T y p e > < d 2 : K e y > L a b e l < / d 2 : K e y > < d 2 : V a l u e   z : I d = " i 1 4 0 8 "   i : t y p e = " d 1 p 1 : L a b e l " > < d 1 p 1 : P a r e n t   z : R e f = " i 1 4 0 4 " / > < d 1 p 1 : U U I D > D V i 4 T p l x R v 0 V 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 E d u c a t e u r   s p � c i a l i s � 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0 9 "   i : t y p e = " d 1 p 1 : E l e m e n t " > < d 1 p 1 : N a m e > _ S o c i a l & a m p ; 3 2 ; E d u c a t i f _ C o n c e p t i o n & a m p ; 3 2 ; e t & a m p ; 3 2 ; d & a m p ; 2 3 3 ; v e l o p p e m e n t & a m p ; 3 2 ; d e s & a m p ; 3 2 ; p r o j e t s & a m p ; 3 2 ; s o c i o & a m p ; 4 5 ; & a m p ; 2 3 3 ; d u c a t i f s _ E d u c a t e u r & a m p ; 3 2 ; j e u n e s & a m p ; 3 2 ; e n f a n t s < / d 1 p 1 : N a m e > < d 1 p 1 : O b j e c t T y p e > E l e m e n t < / d 1 p 1 : O b j e c t T y p e > < d 1 p 1 : P a r e n t   z : R e f = " i 1 3 9 7 " / > < d 1 p 1 : U U I D > X S s x l S J U 1 f p E < / d 1 p 1 : U U I D > < d 1 p 1 : _ p r o p e r t i e s   z : I d = " i 1 4 1 0 "   i : t y p e = " d 1 p 1 : M D M P r o p e r t i e s " > < d 1 p 1 : P a r e n t   z : R e f = " i 1 4 0 9 " / > < d 1 p 1 : U U I D > b 9 E 4 t e A n 1 q 9 a < / d 1 p 1 : U U I D > < d 1 p 1 : _ c o n t e x t C o l l e c t i o n s > < d 2 : K e y V a l u e O f a n y T y p e C o m p o n e n t C o l l e c t i o n O f a n y T y p e g W H h t R N j > < d 2 : K e y   z : R e f = " i 5 " / > < d 2 : V a l u e   z : I d = " i 1 4 1 1 " > < d 1 p 1 : U U I D > J H r l L t R y E K o Y < / d 1 p 1 : U U I D > < d 1 p 1 : _ e l e m e n t s > < d 2 : a n y T y p e   z : I d = " i 1 4 1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4 0 9 " / > < d 1 p 1 : U U I D > V J 9 Z W C n Z G y f p < / d 1 p 1 : U U I D > < d 1 p 1 : C o n t a i n e r   z : R e f = " i 1 4 1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 a W o w 9 H B c z a K f ? A u v e r g n e R h o n e A l p e s ! R 3 2 5 C 1 / k Q Y W Y 5 0 A Z 5 n 8 ? A u v e r g n e R h o n e A l p e s ! R 5 8 5 C 1 / 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2 " / > < d 1 p 1 : _ l a b e l s > < d 2 : K e y V a l u e O f s t r i n g a n y T y p e > < d 2 : K e y > L a b e l < / d 2 : K e y > < d 2 : V a l u e   z : I d = " i 1 4 1 3 "   i : t y p e = " d 1 p 1 : L a b e l " > < d 1 p 1 : P a r e n t   z : R e f = " i 1 4 0 9 " / > < d 1 p 1 : U U I D > Y x Z c 7 1 d Y Y Y E T 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 E d u c a t e u r   j e u n e s   e n f a n t s 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1 4 "   i : t y p e = " d 1 p 1 : E l e m e n t " > < d 1 p 1 : N a m e > _ S o c i a l & a m p ; 3 2 ; E d u c a t i f _ C o n c e p t i o n & a m p ; 3 2 ; e t & a m p ; 3 2 ; d & a m p ; 2 3 3 ; v e l o p p e m e n t & a m p ; 3 2 ; d e s & a m p ; 3 2 ; p r o j e t s & a m p ; 3 2 ; s o c i o & a m p ; 4 5 ; & a m p ; 2 3 3 ; d u c a t i f s _ E d u c a t e u r & a m p ; 3 2 ; t e c h n i q u e & a m p ; 3 2 ; s p & a m p ; 2 3 3 ; c i a l i s & a m p ; 2 3 3 ; < / d 1 p 1 : N a m e > < d 1 p 1 : O b j e c t T y p e > E l e m e n t < / d 1 p 1 : O b j e c t T y p e > < d 1 p 1 : P a r e n t   z : R e f = " i 1 3 9 7 " / > < d 1 p 1 : U U I D > J Z N U R Z U y x 9 Q 1 < / d 1 p 1 : U U I D > < d 1 p 1 : _ p r o p e r t i e s   z : I d = " i 1 4 1 5 "   i : t y p e = " d 1 p 1 : M D M P r o p e r t i e s " > < d 1 p 1 : P a r e n t   z : R e f = " i 1 4 1 4 " / > < d 1 p 1 : U U I D > q 7 S 0 k H T f 4 p 1 q < / d 1 p 1 : U U I D > < d 1 p 1 : _ c o n t e x t C o l l e c t i o n s > < d 2 : K e y V a l u e O f a n y T y p e C o m p o n e n t C o l l e c t i o n O f a n y T y p e g W H h t R N j > < d 2 : K e y   z : R e f = " i 5 " / > < d 2 : V a l u e   z : I d = " i 1 4 1 6 " > < d 1 p 1 : U U I D > H g v M q 1 O I c c K J < / d 1 p 1 : U U I D > < d 1 p 1 : _ e l e m e n t s > < d 2 : a n y T y p e   z : I d = " i 1 4 1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4 1 4 " / > < d 1 p 1 : U U I D > n j h f F E q U X x 8 E < / d 1 p 1 : U U I D > < d 1 p 1 : C o n t a i n e r   z : R e f = " i 1 4 1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 a W o w 9 H B c z a K f ? A u v e r g n e R h o n e A l p e s ! R 3 2 6 C 1 / k Q Y W Y 5 0 A Z 5 n 8 ? A u v e r g n e R h o n e A l p e s ! R 5 8 6 C 1 / 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2 " / > < d 1 p 1 : _ l a b e l s > < d 2 : K e y V a l u e O f s t r i n g a n y T y p e > < d 2 : K e y > L a b e l < / d 2 : K e y > < d 2 : V a l u e   z : I d = " i 1 4 1 8 "   i : t y p e = " d 1 p 1 : L a b e l " > < d 1 p 1 : P a r e n t   z : R e f = " i 1 4 1 4 " / > < d 1 p 1 : U U I D > a 6 g p 1 1 l a 1 J O e 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 E d u c a t e u r   t e c h n i q u e   s p � c i a l i s � 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1 9 "   i : t y p e = " d 1 p 1 : E l e m e n t " > < d 1 p 1 : N a m e > _ S o c i a l & a m p ; 3 2 ; E d u c a t i f _ C o n c e p t i o n & a m p ; 3 2 ; e t & a m p ; 3 2 ; d & a m p ; 2 3 3 ; v e l o p p e m e n t & a m p ; 3 2 ; d e s & a m p ; 3 2 ; p r o j e t s & a m p ; 3 2 ; s o c i o & a m p ; 4 5 ; & a m p ; 2 3 3 ; d u c a t i f s _ A s s i s t a n t & a m p ; 3 2 ; s o c i a l < / d 1 p 1 : N a m e > < d 1 p 1 : O b j e c t T y p e > E l e m e n t < / d 1 p 1 : O b j e c t T y p e > < d 1 p 1 : P a r e n t   z : R e f = " i 1 3 9 7 " / > < d 1 p 1 : U U I D > P e z f t 5 1 1 G 1 g U < / d 1 p 1 : U U I D > < d 1 p 1 : _ p r o p e r t i e s   z : I d = " i 1 4 2 0 "   i : t y p e = " d 1 p 1 : M D M P r o p e r t i e s " > < d 1 p 1 : P a r e n t   z : R e f = " i 1 4 1 9 " / > < d 1 p 1 : U U I D > Q q Y R v m R J a y 3 5 < / d 1 p 1 : U U I D > < d 1 p 1 : _ c o n t e x t C o l l e c t i o n s > < d 2 : K e y V a l u e O f a n y T y p e C o m p o n e n t C o l l e c t i o n O f a n y T y p e g W H h t R N j > < d 2 : K e y   z : R e f = " i 5 " / > < d 2 : V a l u e   z : I d = " i 1 4 2 1 " > < d 1 p 1 : U U I D > b A 1 l h J y a f k 5 M < / d 1 p 1 : U U I D > < d 1 p 1 : _ e l e m e n t s > < d 2 : a n y T y p e   z : I d = " i 1 4 2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4 1 9 " / > < d 1 p 1 : U U I D > i f w f F J 8 Y Y t h S < / d 1 p 1 : U U I D > < d 1 p 1 : C o n t a i n e r   z : R e f = " i 1 4 2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 a W o w 9 H B c z a K f ? A u v e r g n e R h o n e A l p e s ! R 3 2 7 C 1 / k Q Y W Y 5 0 A Z 5 n 8 ? A u v e r g n e R h o n e A l p e s ! R 5 8 7 C 1 / 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2 " / > < d 1 p 1 : _ l a b e l s > < d 2 : K e y V a l u e O f s t r i n g a n y T y p e > < d 2 : K e y > L a b e l < / d 2 : K e y > < d 2 : V a l u e   z : I d = " i 1 4 2 3 "   i : t y p e = " d 1 p 1 : L a b e l " > < d 1 p 1 : P a r e n t   z : R e f = " i 1 4 1 9 " / > < d 1 p 1 : U U I D > D u a h l T D 4 C M Z r 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 A s s i s t a n t   s o c i a l 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2 4 "   i : t y p e = " d 1 p 1 : E l e m e n t " > < d 1 p 1 : N a m e > _ S o c i a l & a m p ; 3 2 ; E d u c a t i f _ C o n c e p t i o n & a m p ; 3 2 ; e t & a m p ; 3 2 ; d & a m p ; 2 3 3 ; v e l o p p e m e n t & a m p ; 3 2 ; d e s & a m p ; 3 2 ; p r o j e t s & a m p ; 3 2 ; s o c i o & a m p ; 4 5 ; & a m p ; 2 3 3 ; d u c a t i f s _ C o n s e i l l e r & a m p ; 3 2 ; e n & a m p ; 3 2 ; & a m p ; 2 3 3 ; c o n o m i e & a m p ; 3 2 ; s o c i a l e & a m p ; 3 2 ; e t & a m p ; 3 2 ; f a m i l i a l e < / d 1 p 1 : N a m e > < d 1 p 1 : O b j e c t T y p e > E l e m e n t < / d 1 p 1 : O b j e c t T y p e > < d 1 p 1 : P a r e n t   z : R e f = " i 1 3 9 7 " / > < d 1 p 1 : U U I D > G B m 5 Z u v R 0 f A l < / d 1 p 1 : U U I D > < d 1 p 1 : _ p r o p e r t i e s   z : I d = " i 1 4 2 5 "   i : t y p e = " d 1 p 1 : M D M P r o p e r t i e s " > < d 1 p 1 : P a r e n t   z : R e f = " i 1 4 2 4 " / > < d 1 p 1 : U U I D > o E 9 Z h z h 5 a W F n < / d 1 p 1 : U U I D > < d 1 p 1 : _ c o n t e x t C o l l e c t i o n s > < d 2 : K e y V a l u e O f a n y T y p e C o m p o n e n t C o l l e c t i o n O f a n y T y p e g W H h t R N j > < d 2 : K e y   z : R e f = " i 5 " / > < d 2 : V a l u e   z : I d = " i 1 4 2 6 " > < d 1 p 1 : U U I D > j e c U 7 M I 0 9 2 W g < / d 1 p 1 : U U I D > < d 1 p 1 : _ e l e m e n t s > < d 2 : a n y T y p e   z : I d = " i 1 4 2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4 2 4 " / > < d 1 p 1 : U U I D > y b 3 F 0 a w p s b e u < / d 1 p 1 : U U I D > < d 1 p 1 : C o n t a i n e r   z : R e f = " i 1 4 2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 a W o w 9 H B c z a K f ? A u v e r g n e R h o n e A l p e s ! R 3 2 8 C 1 / k Q Y W Y 5 0 A Z 5 n 8 ? A u v e r g n e R h o n e A l p e s ! R 5 8 8 C 1 / 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2 " / > < d 1 p 1 : _ l a b e l s > < d 2 : K e y V a l u e O f s t r i n g a n y T y p e > < d 2 : K e y > L a b e l < / d 2 : K e y > < d 2 : V a l u e   z : I d = " i 1 4 2 8 "   i : t y p e = " d 1 p 1 : L a b e l " > < d 1 p 1 : P a r e n t   z : R e f = " i 1 4 2 4 " / > < d 1 p 1 : U U I D > b 1 B v 0 p X L f K E n 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 C o n s e i l l e r   e n   � c o n o m i e   s o c i a l e   e t   f a m i l i a l e 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2 9 "   i : t y p e = " d 1 p 1 : E l e m e n t " > < d 1 p 1 : N a m e > _ S o c i a l & a m p ; 3 2 ; E d u c a t i f _ C o n c e p t i o n & a m p ; 3 2 ; e t & a m p ; 3 2 ; d & a m p ; 2 3 3 ; v e l o p p e m e n t & a m p ; 3 2 ; d e s & a m p ; 3 2 ; p r o j e t s & a m p ; 3 2 ; s o c i o & a m p ; 4 5 ; & a m p ; 2 3 3 ; d u c a t i f s _ M a n d a t a i r e & a m p ; 3 2 ; j u d i c i a i r e & a m p ; 3 2 ; & a m p ; 2 2 4 ; & a m p ; 3 2 ; l a & a m p ; 3 2 ; p r o t e c t i o n & a m p ; 3 2 ; d e s & a m p ; 3 2 ; m a j e u r s < / d 1 p 1 : N a m e > < d 1 p 1 : O b j e c t T y p e > E l e m e n t < / d 1 p 1 : O b j e c t T y p e > < d 1 p 1 : P a r e n t   z : R e f = " i 1 3 9 7 " / > < d 1 p 1 : U U I D > a J R p D h F L x Y E V < / d 1 p 1 : U U I D > < d 1 p 1 : _ p r o p e r t i e s   z : I d = " i 1 4 3 0 "   i : t y p e = " d 1 p 1 : M D M P r o p e r t i e s " > < d 1 p 1 : P a r e n t   z : R e f = " i 1 4 2 9 " / > < d 1 p 1 : U U I D > K d n d x k B B s M u m < / d 1 p 1 : U U I D > < d 1 p 1 : _ c o n t e x t C o l l e c t i o n s > < d 2 : K e y V a l u e O f a n y T y p e C o m p o n e n t C o l l e c t i o n O f a n y T y p e g W H h t R N j > < d 2 : K e y   z : R e f = " i 5 " / > < d 2 : V a l u e   z : I d = " i 1 4 3 1 " > < d 1 p 1 : U U I D > W G l W d z V f N a Y i < / d 1 p 1 : U U I D > < d 1 p 1 : _ e l e m e n t s > < d 2 : a n y T y p e   z : I d = " i 1 4 3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4 2 9 " / > < d 1 p 1 : U U I D > X L H i u 2 s W i T x H < / d 1 p 1 : U U I D > < d 1 p 1 : C o n t a i n e r   z : R e f = " i 1 4 3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 a W o w 9 H B c z a K f ? A u v e r g n e R h o n e A l p e s ! R 3 2 9 C 1 / k Q Y W Y 5 0 A Z 5 n 8 ? A u v e r g n e R h o n e A l p e s ! R 5 8 9 C 1 / 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2 " / > < d 1 p 1 : _ l a b e l s > < d 2 : K e y V a l u e O f s t r i n g a n y T y p e > < d 2 : K e y > L a b e l < / d 2 : K e y > < d 2 : V a l u e   z : I d = " i 1 4 3 3 "   i : t y p e = " d 1 p 1 : L a b e l " > < d 1 p 1 : P a r e n t   z : R e f = " i 1 4 2 9 " / > < d 1 p 1 : U U I D > v e x c x K u j X j 3 x 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 M a n d a t a i r e   j u d i c i a i r e   �   l a   p r o t e c t i o n   d e s   m a j e u r s 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3 4 "   i : t y p e = " d 1 p 1 : E l e m e n t " > < d 1 p 1 : N a m e > _ S o c i a l & a m p ; 3 2 ; E d u c a t i f _ C o n c e p t i o n & a m p ; 3 2 ; e t & a m p ; 3 2 ; d & a m p ; 2 3 3 ; v e l o p p e m e n t & a m p ; 3 2 ; d e s & a m p ; 3 2 ; p r o j e t s & a m p ; 3 2 ; s o c i o & a m p ; 4 5 ; & a m p ; 2 3 3 ; d u c a t i f s _ M o n i t e u r & a m p ; 4 5 ; & a m p ; 2 3 3 ; d u c a t e u r < / d 1 p 1 : N a m e > < d 1 p 1 : O b j e c t T y p e > E l e m e n t < / d 1 p 1 : O b j e c t T y p e > < d 1 p 1 : P a r e n t   z : R e f = " i 1 3 9 7 " / > < d 1 p 1 : U U I D > p c d Z q x G s u L B r < / d 1 p 1 : U U I D > < d 1 p 1 : _ p r o p e r t i e s   z : I d = " i 1 4 3 5 "   i : t y p e = " d 1 p 1 : M D M P r o p e r t i e s " > < d 1 p 1 : P a r e n t   z : R e f = " i 1 4 3 4 " / > < d 1 p 1 : U U I D > n J I K u A C t b 1 6 N < / d 1 p 1 : U U I D > < d 1 p 1 : _ c o n t e x t C o l l e c t i o n s > < d 2 : K e y V a l u e O f a n y T y p e C o m p o n e n t C o l l e c t i o n O f a n y T y p e g W H h t R N j > < d 2 : K e y   z : R e f = " i 5 " / > < d 2 : V a l u e   z : I d = " i 1 4 3 6 " > < d 1 p 1 : U U I D > a Q N W H 1 X G z F M R < / d 1 p 1 : U U I D > < d 1 p 1 : _ e l e m e n t s > < d 2 : a n y T y p e   z : I d = " i 1 4 3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4 3 4 " / > < d 1 p 1 : U U I D > d I d Z R v b B f 4 E V < / d 1 p 1 : U U I D > < d 1 p 1 : C o n t a i n e r   z : R e f = " i 1 4 3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 a W o w 9 H B c z a K f ? A u v e r g n e R h o n e A l p e s ! R 3 3 0 C 1 / k Q Y W Y 5 0 A Z 5 n 8 ? A u v e r g n e R h o n e A l p e s ! R 5 9 0 C 1 / 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2 " / > < d 1 p 1 : _ l a b e l s > < d 2 : K e y V a l u e O f s t r i n g a n y T y p e > < d 2 : K e y > L a b e l < / d 2 : K e y > < d 2 : V a l u e   z : I d = " i 1 4 3 8 "   i : t y p e = " d 1 p 1 : L a b e l " > < d 1 p 1 : P a r e n t   z : R e f = " i 1 4 3 4 " / > < d 1 p 1 : U U I D > S 5 z b T q y Q K b 8 X 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 M o n i t e u r - � d u c a t e u r 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3 9 "   i : t y p e = " d 1 p 1 : E l e m e n t " > < d 1 p 1 : N a m e > _ S o c i a l & a m p ; 3 2 ; E d u c a t i f _ C o n c e p t i o n & a m p ; 3 2 ; e t & a m p ; 3 2 ; d & a m p ; 2 3 3 ; v e l o p p e m e n t & a m p ; 3 2 ; d e s & a m p ; 3 2 ; p r o j e t s & a m p ; 3 2 ; s o c i o & a m p ; 4 5 ; & a m p ; 2 3 3 ; d u c a t i f s _ E d u c a t e u r & a m p ; 3 2 ; s p o r t i f < / d 1 p 1 : N a m e > < d 1 p 1 : O b j e c t T y p e > E l e m e n t < / d 1 p 1 : O b j e c t T y p e > < d 1 p 1 : P a r e n t   z : R e f = " i 1 3 9 7 " / > < d 1 p 1 : U U I D > M 3 Y S a 0 k f 8 m 5 D < / d 1 p 1 : U U I D > < d 1 p 1 : _ p r o p e r t i e s   z : I d = " i 1 4 4 0 "   i : t y p e = " d 1 p 1 : M D M P r o p e r t i e s " > < d 1 p 1 : P a r e n t   z : R e f = " i 1 4 3 9 " / > < d 1 p 1 : U U I D > f K 7 n V Y Y Y T x w x < / d 1 p 1 : U U I D > < d 1 p 1 : _ c o n t e x t C o l l e c t i o n s > < d 2 : K e y V a l u e O f a n y T y p e C o m p o n e n t C o l l e c t i o n O f a n y T y p e g W H h t R N j > < d 2 : K e y   z : R e f = " i 5 " / > < d 2 : V a l u e   z : I d = " i 1 4 4 1 " > < d 1 p 1 : U U I D > U 4 F D 3 U 1 k V 4 x 8 < / d 1 p 1 : U U I D > < d 1 p 1 : _ e l e m e n t s > < d 2 : a n y T y p e   z : I d = " i 1 4 4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4 3 9 " / > < d 1 p 1 : U U I D > K l L P i n Y I s m E P < / d 1 p 1 : U U I D > < d 1 p 1 : C o n t a i n e r   z : R e f = " i 1 4 4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 a W o w 9 H B c z a K f ? A u v e r g n e R h o n e A l p e s ! R 3 3 1 C 1 / k Q Y W Y 5 0 A Z 5 n 8 ? A u v e r g n e R h o n e A l p e s ! R 5 9 1 C 1 / 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2 " / > < d 1 p 1 : _ l a b e l s > < d 2 : K e y V a l u e O f s t r i n g a n y T y p e > < d 2 : K e y > L a b e l < / d 2 : K e y > < d 2 : V a l u e   z : I d = " i 1 4 4 3 "   i : t y p e = " d 1 p 1 : L a b e l " > < d 1 p 1 : P a r e n t   z : R e f = " i 1 4 3 9 " / > < d 1 p 1 : U U I D > Z F q 8 f s S 7 N Z 6 0 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 E d u c a t e u r   s p o r t i f 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4 4 4 "   i : t y p e = " d 1 p 1 : E l e m e n t " > < d 1 p 1 : N a m e > _ S o c i a l & a m p ; 3 2 ; E d u c a t i f _ M a n a g e m e n t & a m p ; 3 2 ; s o c i o & a m p ; 4 5 ; & a m p ; 2 3 3 ; d u c a t i f < / d 1 p 1 : N a m e > < d 1 p 1 : O b j e c t T y p e > E l e m e n t < / d 1 p 1 : O b j e c t T y p e > < d 1 p 1 : P a r e n t   z : R e f = " i 1 3 5 3 " / > < d 1 p 1 : U U I D > y F P x e s 5 s U 3 k l < / d 1 p 1 : U U I D > < d 1 p 1 : _ p r o p e r t i e s   z : I d = " i 1 4 4 5 "   i : t y p e = " d 1 p 1 : M D M P r o p e r t i e s " > < d 1 p 1 : P a r e n t   z : R e f = " i 1 4 4 4 " / > < d 1 p 1 : U U I D > c f m V I X 1 9 p e k V < / d 1 p 1 : U U I D > < d 1 p 1 : _ c o n t e x t C o l l e c t i o n s > < d 2 : K e y V a l u e O f a n y T y p e C o m p o n e n t C o l l e c t i o n O f a n y T y p e g W H h t R N j > < d 2 : K e y   z : R e f = " i 5 " / > < d 2 : V a l u e   z : I d = " i 1 4 4 6 " > < d 1 p 1 : U U I D > t P S r z y u w K P z a < / d 1 p 1 : U U I D > < d 1 p 1 : _ e l e m e n t s > < d 2 : a n y T y p e   z : I d = " i 1 4 4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4 4 4 " / > < d 1 p 1 : U U I D > O 1 s R U H v m g h I 4 < / d 1 p 1 : U U I D > < d 1 p 1 : C o n t a i n e r   z : R e f = " i 1 4 4 5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 a W o w 9 H B c z a K f ? A u v e r g n e R h o n e A l p e s ! R 3 3 2 C 1 / k Q Y W Y 5 0 A Z 5 n 8 ? A u v e r g n e R h o n e A l p e s ! R 5 9 2 C 1 / 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5 8 " / > < d 1 p 1 : _ l a b e l s > < d 2 : K e y V a l u e O f s t r i n g a n y T y p e > < d 2 : K e y > L a b e l < / d 2 : K e y > < d 2 : V a l u e   z : I d = " i 1 4 4 8 "   i : t y p e = " d 1 p 1 : L a b e l " > < d 1 p 1 : P a r e n t   z : R e f = " i 1 4 4 4 " / > < d 1 p 1 : U U I D > D G F n 9 F p T A l n T 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 M a n a g e m e n t   s o c i o - � d u c a t i f 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4 4 9 "   i : t y p e = " d 1 p 1 : E l e m e n t s " > < d 1 p 1 : P a r e n t   z : R e f = " i 1 4 4 4 " / > < d 1 p 1 : U U I D > K J 0 r Z n E w 1 0 F z < / d 1 p 1 : U U I D > < d 1 p 1 : _ c o n t e x t C o l l e c t i o n s > < d 2 : K e y V a l u e O f a n y T y p e C o m p o n e n t C o l l e c t i o n O f a n y T y p e g W H h t R N j > < d 2 : K e y   z : R e f = " i 5 " / > < d 2 : V a l u e   z : I d = " i 1 4 5 0 " > < d 1 p 1 : U U I D > A u o d 7 F K k h u v u < / d 1 p 1 : U U I D > < d 1 p 1 : _ e l e m e n t s > < d 2 : a n y T y p e   z : I d = " i 1 4 5 1 "   i : t y p e = " d 1 p 1 : E l e m e n t " > < d 1 p 1 : N a m e > _ S o c i a l & a m p ; 3 2 ; E d u c a t i f _ M a n a g e m e n t & a m p ; 3 2 ; s o c i o & a m p ; 4 5 ; & a m p ; 2 3 3 ; d u c a t i f _ R e s p o n s a b l e & a m p ; 3 2 ; s o c i o & a m p ; 4 5 ; & a m p ; 2 3 3 ; d u c a t i f < / d 1 p 1 : N a m e > < d 1 p 1 : O b j e c t T y p e > E l e m e n t < / d 1 p 1 : O b j e c t T y p e > < d 1 p 1 : P a r e n t   z : R e f = " i 1 4 4 4 " / > < d 1 p 1 : U U I D > p 8 e N 1 1 I T q M D R < / d 1 p 1 : U U I D > < d 1 p 1 : _ p r o p e r t i e s   z : I d = " i 1 4 5 2 "   i : t y p e = " d 1 p 1 : M D M P r o p e r t i e s " > < d 1 p 1 : P a r e n t   z : R e f = " i 1 4 5 1 " / > < d 1 p 1 : U U I D > W n 1 i 4 a n a S Y C l < / d 1 p 1 : U U I D > < d 1 p 1 : _ c o n t e x t C o l l e c t i o n s > < d 2 : K e y V a l u e O f a n y T y p e C o m p o n e n t C o l l e c t i o n O f a n y T y p e g W H h t R N j > < d 2 : K e y   z : R e f = " i 5 " / > < d 2 : V a l u e   z : I d = " i 1 4 5 3 " > < d 1 p 1 : U U I D > C D O c T g L r G U 3 M < / d 1 p 1 : U U I D > < d 1 p 1 : _ e l e m e n t s > < d 2 : a n y T y p e   z : I d = " i 1 4 5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4 5 1 " / > < d 1 p 1 : U U I D > L K 6 S J 2 a x c b o c < / d 1 p 1 : U U I D > < d 1 p 1 : C o n t a i n e r   z : R e f = " i 1 4 5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 a W o w 9 H B c z a K f ? A u v e r g n e R h o n e A l p e s ! R 3 3 3 C 1 / k Q Y W Y 5 0 A Z 5 n 8 ? A u v e r g n e R h o n e A l p e s ! R 5 9 3 C 1 / 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4 9 " / > < d 1 p 1 : _ l a b e l s > < d 2 : K e y V a l u e O f s t r i n g a n y T y p e > < d 2 : K e y > L a b e l < / d 2 : K e y > < d 2 : V a l u e   z : I d = " i 1 4 5 5 "   i : t y p e = " d 1 p 1 : L a b e l " > < d 1 p 1 : P a r e n t   z : R e f = " i 1 4 5 1 " / > < d 1 p 1 : U U I D > h i v p Z z O z q X z X 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 s o c i o - � d u c a t i f 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5 6 "   i : t y p e = " d 1 p 1 : E l e m e n t " > < d 1 p 1 : N a m e > _ S o c i a l & a m p ; 3 2 ; E d u c a t i f _ M a n a g e m e n t & a m p ; 3 2 ; s o c i o & a m p ; 4 5 ; & a m p ; 2 3 3 ; d u c a t i f _ E n c a d r a n t & a m p ; 3 2 ; s o c i o & a m p ; 4 5 ; & a m p ; 2 3 3 ; d u c a t i f < / d 1 p 1 : N a m e > < d 1 p 1 : O b j e c t T y p e > E l e m e n t < / d 1 p 1 : O b j e c t T y p e > < d 1 p 1 : P a r e n t   z : R e f = " i 1 4 4 4 " / > < d 1 p 1 : U U I D > T V o q V E D P f K m V < / d 1 p 1 : U U I D > < d 1 p 1 : _ p r o p e r t i e s   z : I d = " i 1 4 5 7 "   i : t y p e = " d 1 p 1 : M D M P r o p e r t i e s " > < d 1 p 1 : P a r e n t   z : R e f = " i 1 4 5 6 " / > < d 1 p 1 : U U I D > S P l T K i t t A 4 M A < / d 1 p 1 : U U I D > < d 1 p 1 : _ c o n t e x t C o l l e c t i o n s > < d 2 : K e y V a l u e O f a n y T y p e C o m p o n e n t C o l l e c t i o n O f a n y T y p e g W H h t R N j > < d 2 : K e y   z : R e f = " i 5 " / > < d 2 : V a l u e   z : I d = " i 1 4 5 8 " > < d 1 p 1 : U U I D > p m Q P B 9 5 z t g S r < / d 1 p 1 : U U I D > < d 1 p 1 : _ e l e m e n t s > < d 2 : a n y T y p e   z : I d = " i 1 4 5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4 5 6 " / > < d 1 p 1 : U U I D > p O 0 F 7 Q L 1 n 3 E t < / d 1 p 1 : U U I D > < d 1 p 1 : C o n t a i n e r   z : R e f = " i 1 4 5 7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 a W o w 9 H B c z a K f ? A u v e r g n e R h o n e A l p e s ! R 3 3 4 C 1 / k Q Y W Y 5 0 A Z 5 n 8 ? A u v e r g n e R h o n e A l p e s ! R 5 9 4 C 1 / 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4 9 " / > < d 1 p 1 : _ l a b e l s > < d 2 : K e y V a l u e O f s t r i n g a n y T y p e > < d 2 : K e y > L a b e l < / d 2 : K e y > < d 2 : V a l u e   z : I d = " i 1 4 6 0 "   i : t y p e = " d 1 p 1 : L a b e l " > < d 1 p 1 : P a r e n t   z : R e f = " i 1 4 5 6 " / > < d 1 p 1 : U U I D > t f V C R p r E j l s X 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 s o c i o - � d u c a t i f 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6 1 "   i : t y p e = " d 1 p 1 : E l e m e n t " > < d 1 p 1 : N a m e > _ S o c i a l & a m p ; 3 2 ; E d u c a t i f _ M a n a g e m e n t & a m p ; 3 2 ; s o c i o & a m p ; 4 5 ; & a m p ; 2 3 3 ; d u c a t i f _ R e s p o n s a b l e & a m p ; 3 2 ; d e & a m p ; 3 2 ; c r & a m p ; 2 3 2 ; c h e < / d 1 p 1 : N a m e > < d 1 p 1 : O b j e c t T y p e > E l e m e n t < / d 1 p 1 : O b j e c t T y p e > < d 1 p 1 : P a r e n t   z : R e f = " i 1 4 4 4 " / > < d 1 p 1 : U U I D > h z c 2 E V 7 7 S U O p < / d 1 p 1 : U U I D > < d 1 p 1 : _ p r o p e r t i e s   z : I d = " i 1 4 6 2 "   i : t y p e = " d 1 p 1 : M D M P r o p e r t i e s " > < d 1 p 1 : P a r e n t   z : R e f = " i 1 4 6 1 " / > < d 1 p 1 : U U I D > L m M u P O w v T g J b < / d 1 p 1 : U U I D > < d 1 p 1 : _ c o n t e x t C o l l e c t i o n s > < d 2 : K e y V a l u e O f a n y T y p e C o m p o n e n t C o l l e c t i o n O f a n y T y p e g W H h t R N j > < d 2 : K e y   z : R e f = " i 5 " / > < d 2 : V a l u e   z : I d = " i 1 4 6 3 " > < d 1 p 1 : U U I D > d N O 8 7 U H 1 2 1 A m < / d 1 p 1 : U U I D > < d 1 p 1 : _ e l e m e n t s > < d 2 : a n y T y p e   z : I d = " i 1 4 6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4 6 1 " / > < d 1 p 1 : U U I D > H Q R n f D 5 h 6 Q h H < / d 1 p 1 : U U I D > < d 1 p 1 : C o n t a i n e r   z : R e f = " i 1 4 6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 a W o w 9 H B c z a K f ? A u v e r g n e R h o n e A l p e s ! R 3 3 5 C 1 / k Q Y W Y 5 0 A Z 5 n 8 ? A u v e r g n e R h o n e A l p e s ! R 5 9 5 C 1 / 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4 9 " / > < d 1 p 1 : _ l a b e l s > < d 2 : K e y V a l u e O f s t r i n g a n y T y p e > < d 2 : K e y > L a b e l < / d 2 : K e y > < d 2 : V a l u e   z : I d = " i 1 4 6 5 "   i : t y p e = " d 1 p 1 : L a b e l " > < d 1 p 1 : P a r e n t   z : R e f = " i 1 4 6 1 " / > < d 1 p 1 : U U I D > c D v Y j U Z d 9 L r f 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 d e   c r � c h e 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4 6 6 "   i : t y p e = " d 1 p 1 : E l e m e n t " > < d 1 p 1 : N a m e > _ S o c i a l & a m p ; 3 2 ; E d u c a t i f _ P s y c h o l o g i e < / d 1 p 1 : N a m e > < d 1 p 1 : O b j e c t T y p e > E l e m e n t < / d 1 p 1 : O b j e c t T y p e > < d 1 p 1 : P a r e n t   z : R e f = " i 1 3 5 3 " / > < d 1 p 1 : U U I D > G n p T w 1 3 C 3 U z V < / d 1 p 1 : U U I D > < d 1 p 1 : _ p r o p e r t i e s   z : I d = " i 1 4 6 7 "   i : t y p e = " d 1 p 1 : M D M P r o p e r t i e s " > < d 1 p 1 : P a r e n t   z : R e f = " i 1 4 6 6 " / > < d 1 p 1 : U U I D > c Q e F n K f h B q W o < / d 1 p 1 : U U I D > < d 1 p 1 : _ c o n t e x t C o l l e c t i o n s > < d 2 : K e y V a l u e O f a n y T y p e C o m p o n e n t C o l l e c t i o n O f a n y T y p e g W H h t R N j > < d 2 : K e y   z : R e f = " i 5 " / > < d 2 : V a l u e   z : I d = " i 1 4 6 8 " > < d 1 p 1 : U U I D > f p c S z g q 7 k L 9 P < / d 1 p 1 : U U I D > < d 1 p 1 : _ e l e m e n t s > < d 2 : a n y T y p e   z : I d = " i 1 4 6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4 6 6 " / > < d 1 p 1 : U U I D > n n a o 2 x h A l L r U < / d 1 p 1 : U U I D > < d 1 p 1 : C o n t a i n e r   z : R e f = " i 1 4 6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 a W o w 9 H B c z a K f ? A u v e r g n e R h o n e A l p e s ! R 3 3 6 C 1 / k Q Y W Y 5 0 A Z 5 n 8 ? A u v e r g n e R h o n e A l p e s ! R 5 9 6 C 1 / 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5 8 " / > < d 1 p 1 : _ l a b e l s > < d 2 : K e y V a l u e O f s t r i n g a n y T y p e > < d 2 : K e y > L a b e l < / d 2 : K e y > < d 2 : V a l u e   z : I d = " i 1 4 7 0 "   i : t y p e = " d 1 p 1 : L a b e l " > < d 1 p 1 : P a r e n t   z : R e f = " i 1 4 6 6 " / > < d 1 p 1 : U U I D > j z F A 6 8 s z c 6 i E 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 P s y c h o l o g i e 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4 7 1 "   i : t y p e = " d 1 p 1 : E l e m e n t s " > < d 1 p 1 : P a r e n t   z : R e f = " i 1 4 6 6 " / > < d 1 p 1 : U U I D > x I P P k m f S q H 1 U < / d 1 p 1 : U U I D > < d 1 p 1 : _ c o n t e x t C o l l e c t i o n s > < d 2 : K e y V a l u e O f a n y T y p e C o m p o n e n t C o l l e c t i o n O f a n y T y p e g W H h t R N j > < d 2 : K e y   z : R e f = " i 5 " / > < d 2 : V a l u e   z : I d = " i 1 4 7 2 " > < d 1 p 1 : U U I D > H Z q f n T S A c b a S < / d 1 p 1 : U U I D > < d 1 p 1 : _ e l e m e n t s > < d 2 : a n y T y p e   z : I d = " i 1 4 7 3 "   i : t y p e = " d 1 p 1 : E l e m e n t " > < d 1 p 1 : N a m e > _ S o c i a l & a m p ; 3 2 ; E d u c a t i f _ P s y c h o l o g i e _ P s y c h o l o g u e < / d 1 p 1 : N a m e > < d 1 p 1 : O b j e c t T y p e > E l e m e n t < / d 1 p 1 : O b j e c t T y p e > < d 1 p 1 : P a r e n t   z : R e f = " i 1 4 6 6 " / > < d 1 p 1 : U U I D > a a 9 5 Q k e X Q O U 9 < / d 1 p 1 : U U I D > < d 1 p 1 : _ p r o p e r t i e s   z : I d = " i 1 4 7 4 "   i : t y p e = " d 1 p 1 : M D M P r o p e r t i e s " > < d 1 p 1 : P a r e n t   z : R e f = " i 1 4 7 3 " / > < d 1 p 1 : U U I D > h D 2 G Y 9 V X R k F F < / d 1 p 1 : U U I D > < d 1 p 1 : _ c o n t e x t C o l l e c t i o n s > < d 2 : K e y V a l u e O f a n y T y p e C o m p o n e n t C o l l e c t i o n O f a n y T y p e g W H h t R N j > < d 2 : K e y   z : R e f = " i 5 " / > < d 2 : V a l u e   z : I d = " i 1 4 7 5 " > < d 1 p 1 : U U I D > M O e R b A w o u O c h < / d 1 p 1 : U U I D > < d 1 p 1 : _ e l e m e n t s > < d 2 : a n y T y p e   z : I d = " i 1 4 7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4 7 3 " / > < d 1 p 1 : U U I D > f C t o F P W J b k m z < / d 1 p 1 : U U I D > < d 1 p 1 : C o n t a i n e r   z : R e f = " i 1 4 7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 a W o w 9 H B c z a K f ? A u v e r g n e R h o n e A l p e s ! R 3 3 7 C 1 / k Q Y W Y 5 0 A Z 5 n 8 ? A u v e r g n e R h o n e A l p e s ! R 5 9 7 C 1 / 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7 1 " / > < d 1 p 1 : _ l a b e l s > < d 2 : K e y V a l u e O f s t r i n g a n y T y p e > < d 2 : K e y > L a b e l < / d 2 : K e y > < d 2 : V a l u e   z : I d = " i 1 4 7 7 "   i : t y p e = " d 1 p 1 : L a b e l " > < d 1 p 1 : P a r e n t   z : R e f = " i 1 4 7 3 " / > < d 1 p 1 : U U I D > p l v A r T D 3 E r u v 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 P s y c h o l o g u e 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4 7 8 "   i : t y p e = " d 1 p 1 : E l e m e n t " > < d 1 p 1 : N a m e > _ S o c i a l & a m p ; 3 2 ; E d u c a t i f _ S o c i o c u l t u r e l & a m p ; 4 4 ; & a m p ; 3 2 ; l o i s i r s & a m p ; 3 2 ; e t & a m p ; 3 2 ; c u l t u e l < / d 1 p 1 : N a m e > < d 1 p 1 : O b j e c t T y p e > E l e m e n t < / d 1 p 1 : O b j e c t T y p e > < d 1 p 1 : P a r e n t   z : R e f = " i 1 3 5 3 " / > < d 1 p 1 : U U I D > G r 5 N x u K N f p w d < / d 1 p 1 : U U I D > < d 1 p 1 : _ p r o p e r t i e s   z : I d = " i 1 4 7 9 "   i : t y p e = " d 1 p 1 : M D M P r o p e r t i e s " > < d 1 p 1 : P a r e n t   z : R e f = " i 1 4 7 8 " / > < d 1 p 1 : U U I D > p R O U j L M x M j 7 F < / d 1 p 1 : U U I D > < d 1 p 1 : _ c o n t e x t C o l l e c t i o n s > < d 2 : K e y V a l u e O f a n y T y p e C o m p o n e n t C o l l e c t i o n O f a n y T y p e g W H h t R N j > < d 2 : K e y   z : R e f = " i 5 " / > < d 2 : V a l u e   z : I d = " i 1 4 8 0 " > < d 1 p 1 : U U I D > X J 9 j A H 2 J m t 8 W < / d 1 p 1 : U U I D > < d 1 p 1 : _ e l e m e n t s > < d 2 : a n y T y p e   z : I d = " i 1 4 8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4 7 8 " / > < d 1 p 1 : U U I D > N B X Y S i F A 2 8 O 6 < / d 1 p 1 : U U I D > < d 1 p 1 : C o n t a i n e r   z : R e f = " i 1 4 7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 a W o w 9 H B c z a K f ? A u v e r g n e R h o n e A l p e s ! R 3 3 8 C 1 / k Q Y W Y 5 0 A Z 5 n 8 ? A u v e r g n e R h o n e A l p e s ! R 5 9 8 C 1 / 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5 8 " / > < d 1 p 1 : _ l a b e l s > < d 2 : K e y V a l u e O f s t r i n g a n y T y p e > < d 2 : K e y > L a b e l < / d 2 : K e y > < d 2 : V a l u e   z : I d = " i 1 4 8 2 "   i : t y p e = " d 1 p 1 : L a b e l " > < d 1 p 1 : P a r e n t   z : R e f = " i 1 4 7 8 " / > < d 1 p 1 : U U I D > E i 1 9 D O C 6 Q Q z U 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 S o c i o c u l t u r e l ,   l o i s i r s   e t   c u l t u e l 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4 8 3 "   i : t y p e = " d 1 p 1 : E l e m e n t s " > < d 1 p 1 : P a r e n t   z : R e f = " i 1 4 7 8 " / > < d 1 p 1 : U U I D > N r S B O 6 p o m q K u < / d 1 p 1 : U U I D > < d 1 p 1 : _ c o n t e x t C o l l e c t i o n s > < d 2 : K e y V a l u e O f a n y T y p e C o m p o n e n t C o l l e c t i o n O f a n y T y p e g W H h t R N j > < d 2 : K e y   z : R e f = " i 5 " / > < d 2 : V a l u e   z : I d = " i 1 4 8 4 " > < d 1 p 1 : U U I D > k V F a d X i g l w i 3 < / d 1 p 1 : U U I D > < d 1 p 1 : _ e l e m e n t s > < d 2 : a n y T y p e   z : I d = " i 1 4 8 5 "   i : t y p e = " d 1 p 1 : E l e m e n t " > < d 1 p 1 : N a m e > _ S o c i a l & a m p ; 3 2 ; E d u c a t i f _ S o c i o c u l t u r e l & a m p ; 4 4 ; & a m p ; 3 2 ; l o i s i r s & a m p ; 3 2 ; e t & a m p ; 3 2 ; c u l t u e l _ M i n i s t r e & a m p ; 3 2 ; d u & a m p ; 3 2 ; c u l t e < / d 1 p 1 : N a m e > < d 1 p 1 : O b j e c t T y p e > E l e m e n t < / d 1 p 1 : O b j e c t T y p e > < d 1 p 1 : P a r e n t   z : R e f = " i 1 4 7 8 " / > < d 1 p 1 : U U I D > L d 6 I Z q t F T 1 E h < / d 1 p 1 : U U I D > < d 1 p 1 : _ p r o p e r t i e s   z : I d = " i 1 4 8 6 "   i : t y p e = " d 1 p 1 : M D M P r o p e r t i e s " > < d 1 p 1 : P a r e n t   z : R e f = " i 1 4 8 5 " / > < d 1 p 1 : U U I D > t 3 C o h E 8 K n R G 7 < / d 1 p 1 : U U I D > < d 1 p 1 : _ c o n t e x t C o l l e c t i o n s > < d 2 : K e y V a l u e O f a n y T y p e C o m p o n e n t C o l l e c t i o n O f a n y T y p e g W H h t R N j > < d 2 : K e y   z : R e f = " i 5 " / > < d 2 : V a l u e   z : I d = " i 1 4 8 7 " > < d 1 p 1 : U U I D > z e 4 0 H k D V o q C g < / d 1 p 1 : U U I D > < d 1 p 1 : _ e l e m e n t s > < d 2 : a n y T y p e   z : I d = " i 1 4 8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4 8 5 " / > < d 1 p 1 : U U I D > S C O x a B Z e 0 C V R < / d 1 p 1 : U U I D > < d 1 p 1 : C o n t a i n e r   z : R e f = " i 1 4 8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 a W o w 9 H B c z a K f ? A u v e r g n e R h o n e A l p e s ! R 3 3 9 C 1 / k Q Y W Y 5 0 A Z 5 n 8 ? A u v e r g n e R h o n e A l p e s ! R 5 9 9 C 1 / 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8 3 " / > < d 1 p 1 : _ l a b e l s > < d 2 : K e y V a l u e O f s t r i n g a n y T y p e > < d 2 : K e y > L a b e l < / d 2 : K e y > < d 2 : V a l u e   z : I d = " i 1 4 8 9 "   i : t y p e = " d 1 p 1 : L a b e l " > < d 1 p 1 : P a r e n t   z : R e f = " i 1 4 8 5 " / > < d 1 p 1 : U U I D > f 7 l M P J o 0 Q i l p 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 M i n i s t r e   d u   c u l t e 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9 0 "   i : t y p e = " d 1 p 1 : E l e m e n t " > < d 1 p 1 : N a m e > _ S o c i a l & a m p ; 3 2 ; E d u c a t i f _ S o c i o c u l t u r e l & a m p ; 4 4 ; & a m p ; 3 2 ; l o i s i r s & a m p ; 3 2 ; e t & a m p ; 3 2 ; c u l t u e l _ A n i m a t e u r < / d 1 p 1 : N a m e > < d 1 p 1 : O b j e c t T y p e > E l e m e n t < / d 1 p 1 : O b j e c t T y p e > < d 1 p 1 : P a r e n t   z : R e f = " i 1 4 7 8 " / > < d 1 p 1 : U U I D > W H 7 a f 9 M U 2 n N w < / d 1 p 1 : U U I D > < d 1 p 1 : _ p r o p e r t i e s   z : I d = " i 1 4 9 1 "   i : t y p e = " d 1 p 1 : M D M P r o p e r t i e s " > < d 1 p 1 : P a r e n t   z : R e f = " i 1 4 9 0 " / > < d 1 p 1 : U U I D > P t 9 k C I b 4 0 d k T < / d 1 p 1 : U U I D > < d 1 p 1 : _ c o n t e x t C o l l e c t i o n s > < d 2 : K e y V a l u e O f a n y T y p e C o m p o n e n t C o l l e c t i o n O f a n y T y p e g W H h t R N j > < d 2 : K e y   z : R e f = " i 5 " / > < d 2 : V a l u e   z : I d = " i 1 4 9 2 " > < d 1 p 1 : U U I D > N l b P f Q n m Z t D 1 < / d 1 p 1 : U U I D > < d 1 p 1 : _ e l e m e n t s > < d 2 : a n y T y p e   z : I d = " i 1 4 9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4 9 0 " / > < d 1 p 1 : U U I D > V W u H 2 i p X o H T K < / d 1 p 1 : U U I D > < d 1 p 1 : C o n t a i n e r   z : R e f = " i 1 4 9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 a W o w 9 H B c z a K f ? A u v e r g n e R h o n e A l p e s ! R 3 4 0 C 1 / k Q Y W Y 5 0 A Z 5 n 8 ? A u v e r g n e R h o n e A l p e s ! R 6 0 0 C 1 / 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8 3 " / > < d 1 p 1 : _ l a b e l s > < d 2 : K e y V a l u e O f s t r i n g a n y T y p e > < d 2 : K e y > L a b e l < / d 2 : K e y > < d 2 : V a l u e   z : I d = " i 1 4 9 4 "   i : t y p e = " d 1 p 1 : L a b e l " > < d 1 p 1 : P a r e n t   z : R e f = " i 1 4 9 0 " / > < d 1 p 1 : U U I D > g o 1 o d t p u 0 d i n 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 A n i m a t e u r 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4 9 5 "   i : t y p e = " d 1 p 1 : E l e m e n t " > < d 1 p 1 : N a m e > S o i n s < / d 1 p 1 : N a m e > < d 1 p 1 : O b j e c t T y p e > E l e m e n t < / d 1 p 1 : O b j e c t T y p e > < d 1 p 1 : P a r e n t   z : R e f = " i 5 0 9 " / > < d 1 p 1 : U U I D > f i 4 A M e K K E h Y 1 < / d 1 p 1 : U U I D > < d 1 p 1 : _ p r o p e r t i e s   z : I d = " i 1 4 9 6 "   i : t y p e = " d 1 p 1 : M D M P r o p e r t i e s " > < d 1 p 1 : P a r e n t   z : R e f = " i 1 4 9 5 " / > < d 1 p 1 : U U I D > Q G h s 3 u g d Y O n 1 < / d 1 p 1 : U U I D > < d 1 p 1 : _ c o n t e x t C o l l e c t i o n s > < d 2 : K e y V a l u e O f a n y T y p e C o m p o n e n t C o l l e c t i o n O f a n y T y p e g W H h t R N j > < d 2 : K e y   z : R e f = " i 5 " / > < d 2 : V a l u e   z : I d = " i 1 4 9 7 " > < d 1 p 1 : U U I D > W 1 W 2 2 Q l B v S N O < / d 1 p 1 : U U I D > < d 1 p 1 : _ e l e m e n t s > < d 2 : a n y T y p e   z : I d = " i 1 4 9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4 9 5 " / > < d 1 p 1 : U U I D > b S 9 v X S t g e l 7 s < / d 1 p 1 : U U I D > < d 1 p 1 : C o n t a i n e r   z : R e f = " i 1 4 9 6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 a W o w 9 H B c z a K f ? A u v e r g n e R h o n e A l p e s ! R 3 4 1 C 1 / k Q Y W Y 5 0 A Z 5 n 8 ? A u v e r g n e R h o n e A l p e s ! R 6 0 1 C 1 / 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1 1 " / > < d 1 p 1 : _ l a b e l s > < d 2 : K e y V a l u e O f s t r i n g a n y T y p e > < d 2 : K e y > L a b e l < / d 2 : K e y > < d 2 : V a l u e   z : I d = " i 1 4 9 9 "   i : t y p e = " d 1 p 1 : L a b e l " > < d 1 p 1 : P a r e n t   z : R e f = " i 1 4 9 5 " / > < d 1 p 1 : U U I D > S m Z 4 j 3 w 1 7 2 0 d 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 S o i n s 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5 0 0 "   i : t y p e = " d 1 p 1 : E l e m e n t s " > < d 1 p 1 : P a r e n t   z : R e f = " i 1 4 9 5 " / > < d 1 p 1 : U U I D > T T D R y M p I R R o 6 < / d 1 p 1 : U U I D > < d 1 p 1 : _ c o n t e x t C o l l e c t i o n s > < d 2 : K e y V a l u e O f a n y T y p e C o m p o n e n t C o l l e c t i o n O f a n y T y p e g W H h t R N j > < d 2 : K e y   z : R e f = " i 5 " / > < d 2 : V a l u e   z : I d = " i 1 5 0 1 " > < d 1 p 1 : U U I D > i 7 O h v L j H 8 g e r < / d 1 p 1 : U U I D > < d 1 p 1 : _ e l e m e n t s > < d 2 : a n y T y p e   z : I d = " i 1 5 0 2 "   i : t y p e = " d 1 p 1 : E l e m e n t " > < d 1 p 1 : N a m e > _ S o i n s _ A p p a r e i l l a g e & a m p ; 3 2 ; d e & a m p ; 3 2 ; p e r s o n n e s < / d 1 p 1 : N a m e > < d 1 p 1 : O b j e c t T y p e > E l e m e n t < / d 1 p 1 : O b j e c t T y p e > < d 1 p 1 : P a r e n t   z : R e f = " i 1 4 9 5 " / > < d 1 p 1 : U U I D > c 4 A s R z s B 1 T K l < / d 1 p 1 : U U I D > < d 1 p 1 : _ p r o p e r t i e s   z : I d = " i 1 5 0 3 "   i : t y p e = " d 1 p 1 : M D M P r o p e r t i e s " > < d 1 p 1 : P a r e n t   z : R e f = " i 1 5 0 2 " / > < d 1 p 1 : U U I D > E d m 2 G o w 3 s F q N < / d 1 p 1 : U U I D > < d 1 p 1 : _ c o n t e x t C o l l e c t i o n s > < d 2 : K e y V a l u e O f a n y T y p e C o m p o n e n t C o l l e c t i o n O f a n y T y p e g W H h t R N j > < d 2 : K e y   z : R e f = " i 5 " / > < d 2 : V a l u e   z : I d = " i 1 5 0 4 " > < d 1 p 1 : U U I D > d H S y E J x b h m y f < / d 1 p 1 : U U I D > < d 1 p 1 : _ e l e m e n t s > < d 2 : a n y T y p e   z : I d = " i 1 5 0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5 0 2 " / > < d 1 p 1 : U U I D > t v 7 8 z 1 H Y R P f Q < / d 1 p 1 : U U I D > < d 1 p 1 : C o n t a i n e r   z : R e f = " i 1 5 0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 a W o w 9 H B c z a K f ? A u v e r g n e R h o n e A l p e s ! R 3 4 2 C 1 / k Q Y W Y 5 0 A Z 5 n 8 ? A u v e r g n e R h o n e A l p e s ! R 6 0 2 C 1 / 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0 0 " / > < d 1 p 1 : _ l a b e l s > < d 2 : K e y V a l u e O f s t r i n g a n y T y p e > < d 2 : K e y > L a b e l < / d 2 : K e y > < d 2 : V a l u e   z : I d = " i 1 5 0 6 "   i : t y p e = " d 1 p 1 : L a b e l " > < d 1 p 1 : P a r e n t   z : R e f = " i 1 5 0 2 " / > < d 1 p 1 : U U I D > P B P p 1 6 z W y o x A 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 A p p a r e i l l a g e   d e   p e r s o n n e s 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5 0 7 "   i : t y p e = " d 1 p 1 : E l e m e n t s " > < d 1 p 1 : P a r e n t   z : R e f = " i 1 5 0 2 " / > < d 1 p 1 : U U I D > B D Q k u F P B z T N d < / d 1 p 1 : U U I D > < d 1 p 1 : _ c o n t e x t C o l l e c t i o n s > < d 2 : K e y V a l u e O f a n y T y p e C o m p o n e n t C o l l e c t i o n O f a n y T y p e g W H h t R N j > < d 2 : K e y   z : R e f = " i 5 " / > < d 2 : V a l u e   z : I d = " i 1 5 0 8 " > < d 1 p 1 : U U I D > Y X 4 L i U w M V C G w < / d 1 p 1 : U U I D > < d 1 p 1 : _ e l e m e n t s > < d 2 : a n y T y p e   z : I d = " i 1 5 0 9 "   i : t y p e = " d 1 p 1 : E l e m e n t " > < d 1 p 1 : N a m e > _ S o i n s _ A p p a r e i l l a g e & a m p ; 3 2 ; d e & a m p ; 3 2 ; p e r s o n n e s _ A u d i o p r o t h & a m p ; 2 3 3 ; s i s t e < / d 1 p 1 : N a m e > < d 1 p 1 : O b j e c t T y p e > E l e m e n t < / d 1 p 1 : O b j e c t T y p e > < d 1 p 1 : P a r e n t   z : R e f = " i 1 5 0 2 " / > < d 1 p 1 : U U I D > h B S p 1 W e d q G A W < / d 1 p 1 : U U I D > < d 1 p 1 : _ p r o p e r t i e s   z : I d = " i 1 5 1 0 "   i : t y p e = " d 1 p 1 : M D M P r o p e r t i e s " > < d 1 p 1 : P a r e n t   z : R e f = " i 1 5 0 9 " / > < d 1 p 1 : U U I D > M 5 O E G x J n r l a P < / d 1 p 1 : U U I D > < d 1 p 1 : _ c o n t e x t C o l l e c t i o n s > < d 2 : K e y V a l u e O f a n y T y p e C o m p o n e n t C o l l e c t i o n O f a n y T y p e g W H h t R N j > < d 2 : K e y   z : R e f = " i 5 " / > < d 2 : V a l u e   z : I d = " i 1 5 1 1 " > < d 1 p 1 : U U I D > X Q n E 7 K r f c R R g < / d 1 p 1 : U U I D > < d 1 p 1 : _ e l e m e n t s > < d 2 : a n y T y p e   z : I d = " i 1 5 1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5 0 9 " / > < d 1 p 1 : U U I D > m B i m a 7 U q G I 8 4 < / d 1 p 1 : U U I D > < d 1 p 1 : C o n t a i n e r   z : R e f = " i 1 5 1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 a W o w 9 H B c z a K f ? A u v e r g n e R h o n e A l p e s ! R 3 4 3 C 1 / k Q Y W Y 5 0 A Z 5 n 8 ? A u v e r g n e R h o n e A l p e s ! R 6 0 3 C 1 / 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0 7 " / > < d 1 p 1 : _ l a b e l s > < d 2 : K e y V a l u e O f s t r i n g a n y T y p e > < d 2 : K e y > L a b e l < / d 2 : K e y > < d 2 : V a l u e   z : I d = " i 1 5 1 3 "   i : t y p e = " d 1 p 1 : L a b e l " > < d 1 p 1 : P a r e n t   z : R e f = " i 1 5 0 9 " / > < d 1 p 1 : U U I D > d d h 4 w B l X X j f v 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 A u d i o p r o t h � s i s t e 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1 4 "   i : t y p e = " d 1 p 1 : E l e m e n t " > < d 1 p 1 : N a m e > _ S o i n s _ A p p a r e i l l a g e & a m p ; 3 2 ; d e & a m p ; 3 2 ; p e r s o n n e s _ E p i t h & a m p ; 2 3 3 ; s i s t e < / d 1 p 1 : N a m e > < d 1 p 1 : O b j e c t T y p e > E l e m e n t < / d 1 p 1 : O b j e c t T y p e > < d 1 p 1 : P a r e n t   z : R e f = " i 1 5 0 2 " / > < d 1 p 1 : U U I D > T F u 1 C s G 8 C S c f < / d 1 p 1 : U U I D > < d 1 p 1 : _ p r o p e r t i e s   z : I d = " i 1 5 1 5 "   i : t y p e = " d 1 p 1 : M D M P r o p e r t i e s " > < d 1 p 1 : P a r e n t   z : R e f = " i 1 5 1 4 " / > < d 1 p 1 : U U I D > c I z G 0 A R p w p n f < / d 1 p 1 : U U I D > < d 1 p 1 : _ c o n t e x t C o l l e c t i o n s > < d 2 : K e y V a l u e O f a n y T y p e C o m p o n e n t C o l l e c t i o n O f a n y T y p e g W H h t R N j > < d 2 : K e y   z : R e f = " i 5 " / > < d 2 : V a l u e   z : I d = " i 1 5 1 6 " > < d 1 p 1 : U U I D > Z X s T J I N q y i v C < / d 1 p 1 : U U I D > < d 1 p 1 : _ e l e m e n t s > < d 2 : a n y T y p e   z : I d = " i 1 5 1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5 1 4 " / > < d 1 p 1 : U U I D > c i x V O 2 f M U T M I < / d 1 p 1 : U U I D > < d 1 p 1 : C o n t a i n e r   z : R e f = " i 1 5 1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 a W o w 9 H B c z a K f ? A u v e r g n e R h o n e A l p e s ! R 3 4 4 C 1 / k Q Y W Y 5 0 A Z 5 n 8 ? A u v e r g n e R h o n e A l p e s ! R 6 0 4 C 1 / 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0 7 " / > < d 1 p 1 : _ l a b e l s > < d 2 : K e y V a l u e O f s t r i n g a n y T y p e > < d 2 : K e y > L a b e l < / d 2 : K e y > < d 2 : V a l u e   z : I d = " i 1 5 1 8 "   i : t y p e = " d 1 p 1 : L a b e l " > < d 1 p 1 : P a r e n t   z : R e f = " i 1 5 1 4 " / > < d 1 p 1 : U U I D > W z c v K T d c j C N 3 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 E p i t h � s i s t e 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1 9 "   i : t y p e = " d 1 p 1 : E l e m e n t " > < d 1 p 1 : N a m e > _ S o i n s _ A p p a r e i l l a g e & a m p ; 3 2 ; d e & a m p ; 3 2 ; p e r s o n n e s _ O c u l a r i s t e < / d 1 p 1 : N a m e > < d 1 p 1 : O b j e c t T y p e > E l e m e n t < / d 1 p 1 : O b j e c t T y p e > < d 1 p 1 : P a r e n t   z : R e f = " i 1 5 0 2 " / > < d 1 p 1 : U U I D > v C e R b D G x L 7 P y < / d 1 p 1 : U U I D > < d 1 p 1 : _ p r o p e r t i e s   z : I d = " i 1 5 2 0 "   i : t y p e = " d 1 p 1 : M D M P r o p e r t i e s " > < d 1 p 1 : P a r e n t   z : R e f = " i 1 5 1 9 " / > < d 1 p 1 : U U I D > c E X w M M v I d L E f < / d 1 p 1 : U U I D > < d 1 p 1 : _ c o n t e x t C o l l e c t i o n s > < d 2 : K e y V a l u e O f a n y T y p e C o m p o n e n t C o l l e c t i o n O f a n y T y p e g W H h t R N j > < d 2 : K e y   z : R e f = " i 5 " / > < d 2 : V a l u e   z : I d = " i 1 5 2 1 " > < d 1 p 1 : U U I D > g M n v x D n A w M x 3 < / d 1 p 1 : U U I D > < d 1 p 1 : _ e l e m e n t s > < d 2 : a n y T y p e   z : I d = " i 1 5 2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5 1 9 " / > < d 1 p 1 : U U I D > P V i Z 6 9 9 O L V V F < / d 1 p 1 : U U I D > < d 1 p 1 : C o n t a i n e r   z : R e f = " i 1 5 2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 a W o w 9 H B c z a K f ? A u v e r g n e R h o n e A l p e s ! R 3 4 5 C 1 / k Q Y W Y 5 0 A Z 5 n 8 ? A u v e r g n e R h o n e A l p e s ! R 6 0 5 C 1 / 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0 7 " / > < d 1 p 1 : _ l a b e l s > < d 2 : K e y V a l u e O f s t r i n g a n y T y p e > < d 2 : K e y > L a b e l < / d 2 : K e y > < d 2 : V a l u e   z : I d = " i 1 5 2 3 "   i : t y p e = " d 1 p 1 : L a b e l " > < d 1 p 1 : P a r e n t   z : R e f = " i 1 5 1 9 " / > < d 1 p 1 : U U I D > h 5 P v c 8 1 k S 9 v E 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 O c u l a r i s t e 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2 4 "   i : t y p e = " d 1 p 1 : E l e m e n t " > < d 1 p 1 : N a m e > _ S o i n s _ A p p a r e i l l a g e & a m p ; 3 2 ; d e & a m p ; 3 2 ; p e r s o n n e s _ O r t h o p & a m p ; 2 3 3 ; d i s t e & a m p ; 4 5 ; o r t h & a m p ; 2 3 3 ; s i s t e < / d 1 p 1 : N a m e > < d 1 p 1 : O b j e c t T y p e > E l e m e n t < / d 1 p 1 : O b j e c t T y p e > < d 1 p 1 : P a r e n t   z : R e f = " i 1 5 0 2 " / > < d 1 p 1 : U U I D > C Z 9 7 0 Q o d 2 u H Q < / d 1 p 1 : U U I D > < d 1 p 1 : _ p r o p e r t i e s   z : I d = " i 1 5 2 5 "   i : t y p e = " d 1 p 1 : M D M P r o p e r t i e s " > < d 1 p 1 : P a r e n t   z : R e f = " i 1 5 2 4 " / > < d 1 p 1 : U U I D > K u 2 c C 9 z k 5 I T d < / d 1 p 1 : U U I D > < d 1 p 1 : _ c o n t e x t C o l l e c t i o n s > < d 2 : K e y V a l u e O f a n y T y p e C o m p o n e n t C o l l e c t i o n O f a n y T y p e g W H h t R N j > < d 2 : K e y   z : R e f = " i 5 " / > < d 2 : V a l u e   z : I d = " i 1 5 2 6 " > < d 1 p 1 : U U I D > E L Q B a 0 Z z Y Z L r < / d 1 p 1 : U U I D > < d 1 p 1 : _ e l e m e n t s > < d 2 : a n y T y p e   z : I d = " i 1 5 2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5 2 4 " / > < d 1 p 1 : U U I D > c y z 7 c 3 o X S U R c < / d 1 p 1 : U U I D > < d 1 p 1 : C o n t a i n e r   z : R e f = " i 1 5 2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 a W o w 9 H B c z a K f ? A u v e r g n e R h o n e A l p e s ! R 3 4 6 C 1 / k Q Y W Y 5 0 A Z 5 n 8 ? A u v e r g n e R h o n e A l p e s ! R 6 0 6 C 1 / 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0 7 " / > < d 1 p 1 : _ l a b e l s > < d 2 : K e y V a l u e O f s t r i n g a n y T y p e > < d 2 : K e y > L a b e l < / d 2 : K e y > < d 2 : V a l u e   z : I d = " i 1 5 2 8 "   i : t y p e = " d 1 p 1 : L a b e l " > < d 1 p 1 : P a r e n t   z : R e f = " i 1 5 2 4 " / > < d 1 p 1 : U U I D > D q L f i U B j O R D 1 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 O r t h o p � d i s t e - o r t h � s i s t e 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2 9 "   i : t y p e = " d 1 p 1 : E l e m e n t " > < d 1 p 1 : N a m e > _ S o i n s _ A p p a r e i l l a g e & a m p ; 3 2 ; d e & a m p ; 3 2 ; p e r s o n n e s _ O r t h o p r o t h & a m p ; 2 3 3 ; s i s t e < / d 1 p 1 : N a m e > < d 1 p 1 : O b j e c t T y p e > E l e m e n t < / d 1 p 1 : O b j e c t T y p e > < d 1 p 1 : P a r e n t   z : R e f = " i 1 5 0 2 " / > < d 1 p 1 : U U I D > y 2 P 2 t H c 5 W s a X < / d 1 p 1 : U U I D > < d 1 p 1 : _ p r o p e r t i e s   z : I d = " i 1 5 3 0 "   i : t y p e = " d 1 p 1 : M D M P r o p e r t i e s " > < d 1 p 1 : P a r e n t   z : R e f = " i 1 5 2 9 " / > < d 1 p 1 : U U I D > m P f D 2 e 3 y 6 B r 2 < / d 1 p 1 : U U I D > < d 1 p 1 : _ c o n t e x t C o l l e c t i o n s > < d 2 : K e y V a l u e O f a n y T y p e C o m p o n e n t C o l l e c t i o n O f a n y T y p e g W H h t R N j > < d 2 : K e y   z : R e f = " i 5 " / > < d 2 : V a l u e   z : I d = " i 1 5 3 1 " > < d 1 p 1 : U U I D > A a b b h p d O 7 l y U < / d 1 p 1 : U U I D > < d 1 p 1 : _ e l e m e n t s > < d 2 : a n y T y p e   z : I d = " i 1 5 3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5 2 9 " / > < d 1 p 1 : U U I D > G M 0 T 1 E 0 t 6 p R P < / d 1 p 1 : U U I D > < d 1 p 1 : C o n t a i n e r   z : R e f = " i 1 5 3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 a W o w 9 H B c z a K f ? A u v e r g n e R h o n e A l p e s ! R 3 4 7 C 1 / k Q Y W Y 5 0 A Z 5 n 8 ? A u v e r g n e R h o n e A l p e s ! R 6 0 7 C 1 / 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0 7 " / > < d 1 p 1 : _ l a b e l s > < d 2 : K e y V a l u e O f s t r i n g a n y T y p e > < d 2 : K e y > L a b e l < / d 2 : K e y > < d 2 : V a l u e   z : I d = " i 1 5 3 3 "   i : t y p e = " d 1 p 1 : L a b e l " > < d 1 p 1 : P a r e n t   z : R e f = " i 1 5 2 9 " / > < d 1 p 1 : U U I D > e i G Q 6 P U 0 Y c 4 c 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 O r t h o p r o t h � s i s t e 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3 4 "   i : t y p e = " d 1 p 1 : E l e m e n t " > < d 1 p 1 : N a m e > _ S o i n s _ A p p a r e i l l a g e & a m p ; 3 2 ; d e & a m p ; 3 2 ; p e r s o n n e s _ P o d o & a m p ; 4 5 ; o r t h & a m p ; 2 3 3 ; s i s t e < / d 1 p 1 : N a m e > < d 1 p 1 : O b j e c t T y p e > E l e m e n t < / d 1 p 1 : O b j e c t T y p e > < d 1 p 1 : P a r e n t   z : R e f = " i 1 5 0 2 " / > < d 1 p 1 : U U I D > V H 3 Z 5 P m j 2 P P g < / d 1 p 1 : U U I D > < d 1 p 1 : _ p r o p e r t i e s   z : I d = " i 1 5 3 5 "   i : t y p e = " d 1 p 1 : M D M P r o p e r t i e s " > < d 1 p 1 : P a r e n t   z : R e f = " i 1 5 3 4 " / > < d 1 p 1 : U U I D > o G u R K H x P L O w V < / d 1 p 1 : U U I D > < d 1 p 1 : _ c o n t e x t C o l l e c t i o n s > < d 2 : K e y V a l u e O f a n y T y p e C o m p o n e n t C o l l e c t i o n O f a n y T y p e g W H h t R N j > < d 2 : K e y   z : R e f = " i 5 " / > < d 2 : V a l u e   z : I d = " i 1 5 3 6 " > < d 1 p 1 : U U I D > P u Y 1 U 3 X n 1 1 7 4 < / d 1 p 1 : U U I D > < d 1 p 1 : _ e l e m e n t s > < d 2 : a n y T y p e   z : I d = " i 1 5 3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5 3 4 " / > < d 1 p 1 : U U I D > S x K O t D s U F 9 G E < / d 1 p 1 : U U I D > < d 1 p 1 : C o n t a i n e r   z : R e f = " i 1 5 3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 a W o w 9 H B c z a K f ? A u v e r g n e R h o n e A l p e s ! R 3 4 8 C 1 / k Q Y W Y 5 0 A Z 5 n 8 ? A u v e r g n e R h o n e A l p e s ! R 6 0 8 C 1 / 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0 7 " / > < d 1 p 1 : _ l a b e l s > < d 2 : K e y V a l u e O f s t r i n g a n y T y p e > < d 2 : K e y > L a b e l < / d 2 : K e y > < d 2 : V a l u e   z : I d = " i 1 5 3 8 "   i : t y p e = " d 1 p 1 : L a b e l " > < d 1 p 1 : P a r e n t   z : R e f = " i 1 5 3 4 " / > < d 1 p 1 : U U I D > o D T s 8 O d 1 7 U f 7 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 P o d o - o r t h � s i s t e 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3 9 "   i : t y p e = " d 1 p 1 : E l e m e n t " > < d 1 p 1 : N a m e > _ S o i n s _ A p p a r e i l l a g e & a m p ; 3 2 ; d e & a m p ; 3 2 ; p e r s o n n e s _ P r o t h & a m p ; 2 3 3 ; s i s t e & a m p ; 3 2 ; d e n t a i r e < / d 1 p 1 : N a m e > < d 1 p 1 : O b j e c t T y p e > E l e m e n t < / d 1 p 1 : O b j e c t T y p e > < d 1 p 1 : P a r e n t   z : R e f = " i 1 5 0 2 " / > < d 1 p 1 : U U I D > L o M B Z w O i S 7 a P < / d 1 p 1 : U U I D > < d 1 p 1 : _ p r o p e r t i e s   z : I d = " i 1 5 4 0 "   i : t y p e = " d 1 p 1 : M D M P r o p e r t i e s " > < d 1 p 1 : P a r e n t   z : R e f = " i 1 5 3 9 " / > < d 1 p 1 : U U I D > Z o Y N 4 N 4 Z t 0 E 0 < / d 1 p 1 : U U I D > < d 1 p 1 : _ c o n t e x t C o l l e c t i o n s > < d 2 : K e y V a l u e O f a n y T y p e C o m p o n e n t C o l l e c t i o n O f a n y T y p e g W H h t R N j > < d 2 : K e y   z : R e f = " i 5 " / > < d 2 : V a l u e   z : I d = " i 1 5 4 1 " > < d 1 p 1 : U U I D > N F B 2 r H m g 4 2 W l < / d 1 p 1 : U U I D > < d 1 p 1 : _ e l e m e n t s > < d 2 : a n y T y p e   z : I d = " i 1 5 4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5 3 9 " / > < d 1 p 1 : U U I D > h 8 O v N h 9 B L X o 1 < / d 1 p 1 : U U I D > < d 1 p 1 : C o n t a i n e r   z : R e f = " i 1 5 4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 a W o w 9 H B c z a K f ? A u v e r g n e R h o n e A l p e s ! R 3 4 9 C 1 / k Q Y W Y 5 0 A Z 5 n 8 ? A u v e r g n e R h o n e A l p e s ! R 6 0 9 C 1 / 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0 7 " / > < d 1 p 1 : _ l a b e l s > < d 2 : K e y V a l u e O f s t r i n g a n y T y p e > < d 2 : K e y > L a b e l < / d 2 : K e y > < d 2 : V a l u e   z : I d = " i 1 5 4 3 "   i : t y p e = " d 1 p 1 : L a b e l " > < d 1 p 1 : P a r e n t   z : R e f = " i 1 5 3 9 " / > < d 1 p 1 : U U I D > k V O G p Z n Y X 5 Y J 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 P r o t h � s i s t e   d e n t a i r e 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4 4 "   i : t y p e = " d 1 p 1 : E l e m e n t " > < d 1 p 1 : N a m e > _ S o i n s _ A p p a r e i l l a g e & a m p ; 3 2 ; d e & a m p ; 3 2 ; p e r s o n n e s _ O p t i c i e n & a m p ; 3 2 ; l u n e t i e r < / d 1 p 1 : N a m e > < d 1 p 1 : O b j e c t T y p e > E l e m e n t < / d 1 p 1 : O b j e c t T y p e > < d 1 p 1 : P a r e n t   z : R e f = " i 1 5 0 2 " / > < d 1 p 1 : U U I D > C D X b Z Q 8 2 R Y 0 j < / d 1 p 1 : U U I D > < d 1 p 1 : _ p r o p e r t i e s   z : I d = " i 1 5 4 5 "   i : t y p e = " d 1 p 1 : M D M P r o p e r t i e s " > < d 1 p 1 : P a r e n t   z : R e f = " i 1 5 4 4 " / > < d 1 p 1 : U U I D > q u s T I A l Q f b c P < / d 1 p 1 : U U I D > < d 1 p 1 : _ c o n t e x t C o l l e c t i o n s > < d 2 : K e y V a l u e O f a n y T y p e C o m p o n e n t C o l l e c t i o n O f a n y T y p e g W H h t R N j > < d 2 : K e y   z : R e f = " i 5 " / > < d 2 : V a l u e   z : I d = " i 1 5 4 6 " > < d 1 p 1 : U U I D > D w C N u 6 G Q 6 D g I < / d 1 p 1 : U U I D > < d 1 p 1 : _ e l e m e n t s > < d 2 : a n y T y p e   z : I d = " i 1 5 4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5 4 4 " / > < d 1 p 1 : U U I D > o k u x d T x T z u X G < / d 1 p 1 : U U I D > < d 1 p 1 : C o n t a i n e r   z : R e f = " i 1 5 4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 a W o w 9 H B c z a K f ? A u v e r g n e R h o n e A l p e s ! R 3 5 0 C 1 / k Q Y W Y 5 0 A Z 5 n 8 ? A u v e r g n e R h o n e A l p e s ! R 6 1 0 C 1 / 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0 7 " / > < d 1 p 1 : _ l a b e l s > < d 2 : K e y V a l u e O f s t r i n g a n y T y p e > < d 2 : K e y > L a b e l < / d 2 : K e y > < d 2 : V a l u e   z : I d = " i 1 5 4 8 "   i : t y p e = " d 1 p 1 : L a b e l " > < d 1 p 1 : P a r e n t   z : R e f = " i 1 5 4 4 " / > < d 1 p 1 : U U I D > m L G p 3 e U P J q W c 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 O p t i c i e n   l u n e t i e r 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5 4 9 "   i : t y p e = " d 1 p 1 : E l e m e n t " > < d 1 p 1 : N a m e > _ S o i n s _ A s s i s t a n c e & a m p ; 3 2 ; a u x & a m p ; 3 2 ; s o i n s < / d 1 p 1 : N a m e > < d 1 p 1 : O b j e c t T y p e > E l e m e n t < / d 1 p 1 : O b j e c t T y p e > < d 1 p 1 : P a r e n t   z : R e f = " i 1 4 9 5 " / > < d 1 p 1 : U U I D > R V v c h j I T t 2 l H < / d 1 p 1 : U U I D > < d 1 p 1 : _ p r o p e r t i e s   z : I d = " i 1 5 5 0 "   i : t y p e = " d 1 p 1 : M D M P r o p e r t i e s " > < d 1 p 1 : P a r e n t   z : R e f = " i 1 5 4 9 " / > < d 1 p 1 : U U I D > p l v t O m 1 w z M L t < / d 1 p 1 : U U I D > < d 1 p 1 : _ c o n t e x t C o l l e c t i o n s > < d 2 : K e y V a l u e O f a n y T y p e C o m p o n e n t C o l l e c t i o n O f a n y T y p e g W H h t R N j > < d 2 : K e y   z : R e f = " i 5 " / > < d 2 : V a l u e   z : I d = " i 1 5 5 1 " > < d 1 p 1 : U U I D > o 6 p k b R s h P G A 3 < / d 1 p 1 : U U I D > < d 1 p 1 : _ e l e m e n t s > < d 2 : a n y T y p e   z : I d = " i 1 5 5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5 4 9 " / > < d 1 p 1 : U U I D > T I 0 B K n k n d a Y D < / d 1 p 1 : U U I D > < d 1 p 1 : C o n t a i n e r   z : R e f = " i 1 5 5 0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 a W o w 9 H B c z a K f ? A u v e r g n e R h o n e A l p e s ! R 3 5 1 C 1 / k Q Y W Y 5 0 A Z 5 n 8 ? A u v e r g n e R h o n e A l p e s ! R 6 1 1 C 1 / 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0 0 " / > < d 1 p 1 : _ l a b e l s > < d 2 : K e y V a l u e O f s t r i n g a n y T y p e > < d 2 : K e y > L a b e l < / d 2 : K e y > < d 2 : V a l u e   z : I d = " i 1 5 5 3 "   i : t y p e = " d 1 p 1 : L a b e l " > < d 1 p 1 : P a r e n t   z : R e f = " i 1 5 4 9 " / > < d 1 p 1 : U U I D > J p t X 5 M Z 4 8 n V W 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 A s s i s t a n c e   a u x   s o i n s 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5 5 4 "   i : t y p e = " d 1 p 1 : E l e m e n t s " > < d 1 p 1 : P a r e n t   z : R e f = " i 1 5 4 9 " / > < d 1 p 1 : U U I D > N y x L o J b U Z 5 2 Z < / d 1 p 1 : U U I D > < d 1 p 1 : _ c o n t e x t C o l l e c t i o n s > < d 2 : K e y V a l u e O f a n y T y p e C o m p o n e n t C o l l e c t i o n O f a n y T y p e g W H h t R N j > < d 2 : K e y   z : R e f = " i 5 " / > < d 2 : V a l u e   z : I d = " i 1 5 5 5 " > < d 1 p 1 : U U I D > U s F y D G k A e 9 m 8 < / d 1 p 1 : U U I D > < d 1 p 1 : _ e l e m e n t s > < d 2 : a n y T y p e   z : I d = " i 1 5 5 6 "   i : t y p e = " d 1 p 1 : E l e m e n t " > < d 1 p 1 : N a m e > _ S o i n s _ A s s i s t a n c e & a m p ; 3 2 ; a u x & a m p ; 3 2 ; s o i n s _ A i d e & a m p ; 4 5 ; s o i g n a n t < / d 1 p 1 : N a m e > < d 1 p 1 : O b j e c t T y p e > E l e m e n t < / d 1 p 1 : O b j e c t T y p e > < d 1 p 1 : P a r e n t   z : R e f = " i 1 5 4 9 " / > < d 1 p 1 : U U I D > c 0 e s 4 y H r l 1 W G < / d 1 p 1 : U U I D > < d 1 p 1 : _ p r o p e r t i e s   z : I d = " i 1 5 5 7 "   i : t y p e = " d 1 p 1 : M D M P r o p e r t i e s " > < d 1 p 1 : P a r e n t   z : R e f = " i 1 5 5 6 " / > < d 1 p 1 : U U I D > a Y Y 5 u Q a 6 p v g A < / d 1 p 1 : U U I D > < d 1 p 1 : _ c o n t e x t C o l l e c t i o n s > < d 2 : K e y V a l u e O f a n y T y p e C o m p o n e n t C o l l e c t i o n O f a n y T y p e g W H h t R N j > < d 2 : K e y   z : R e f = " i 5 " / > < d 2 : V a l u e   z : I d = " i 1 5 5 8 " > < d 1 p 1 : U U I D > R 8 K k b 8 k 4 Y Q C u < / d 1 p 1 : U U I D > < d 1 p 1 : _ e l e m e n t s > < d 2 : a n y T y p e   z : I d = " i 1 5 5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5 5 6 " / > < d 1 p 1 : U U I D > r l C 1 I n X M 1 R o I < / d 1 p 1 : U U I D > < d 1 p 1 : C o n t a i n e r   z : R e f = " i 1 5 5 7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 a W o w 9 H B c z a K f ? A u v e r g n e R h o n e A l p e s ! R 3 5 2 C 1 / k Q Y W Y 5 0 A Z 5 n 8 ? A u v e r g n e R h o n e A l p e s ! R 6 1 2 C 1 / 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4 " / > < d 1 p 1 : _ l a b e l s > < d 2 : K e y V a l u e O f s t r i n g a n y T y p e > < d 2 : K e y > L a b e l < / d 2 : K e y > < d 2 : V a l u e   z : I d = " i 1 5 6 0 "   i : t y p e = " d 1 p 1 : L a b e l " > < d 1 p 1 : P a r e n t   z : R e f = " i 1 5 5 6 " / > < d 1 p 1 : U U I D > H 1 s p T r d i W 8 B M 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 A i d e - s o i g n a n t 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6 1 "   i : t y p e = " d 1 p 1 : E l e m e n t " > < d 1 p 1 : N a m e > _ S o i n s _ A s s i s t a n c e & a m p ; 3 2 ; a u x & a m p ; 3 2 ; s o i n s _ S o c i o & a m p ; 4 5 ; e s t h & a m p ; 2 3 3 ; t i c i e n < / d 1 p 1 : N a m e > < d 1 p 1 : O b j e c t T y p e > E l e m e n t < / d 1 p 1 : O b j e c t T y p e > < d 1 p 1 : P a r e n t   z : R e f = " i 1 5 4 9 " / > < d 1 p 1 : U U I D > f e o Q b h q Y W s V U < / d 1 p 1 : U U I D > < d 1 p 1 : _ p r o p e r t i e s   z : I d = " i 1 5 6 2 "   i : t y p e = " d 1 p 1 : M D M P r o p e r t i e s " > < d 1 p 1 : P a r e n t   z : R e f = " i 1 5 6 1 " / > < d 1 p 1 : U U I D > b 9 y w e Y x 6 Z e B 4 < / d 1 p 1 : U U I D > < d 1 p 1 : _ c o n t e x t C o l l e c t i o n s > < d 2 : K e y V a l u e O f a n y T y p e C o m p o n e n t C o l l e c t i o n O f a n y T y p e g W H h t R N j > < d 2 : K e y   z : R e f = " i 5 " / > < d 2 : V a l u e   z : I d = " i 1 5 6 3 " > < d 1 p 1 : U U I D > l p A B k S 8 e 4 K B E < / d 1 p 1 : U U I D > < d 1 p 1 : _ e l e m e n t s > < d 2 : a n y T y p e   z : I d = " i 1 5 6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5 6 1 " / > < d 1 p 1 : U U I D > g 6 p r R 7 1 g K i f Y < / d 1 p 1 : U U I D > < d 1 p 1 : C o n t a i n e r   z : R e f = " i 1 5 6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 a W o w 9 H B c z a K f ? A u v e r g n e R h o n e A l p e s ! R 3 5 3 C 1 / k Q Y W Y 5 0 A Z 5 n 8 ? A u v e r g n e R h o n e A l p e s ! R 6 1 3 C 1 / 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4 " / > < d 1 p 1 : _ l a b e l s > < d 2 : K e y V a l u e O f s t r i n g a n y T y p e > < d 2 : K e y > L a b e l < / d 2 : K e y > < d 2 : V a l u e   z : I d = " i 1 5 6 5 "   i : t y p e = " d 1 p 1 : L a b e l " > < d 1 p 1 : P a r e n t   z : R e f = " i 1 5 6 1 " / > < d 1 p 1 : U U I D > R U d 2 k o X I Q s X Q 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 S o c i o - e s t h � t i c i e n 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6 6 "   i : t y p e = " d 1 p 1 : E l e m e n t " > < d 1 p 1 : N a m e > _ S o i n s _ A s s i s t a n c e & a m p ; 3 2 ; a u x & a m p ; 3 2 ; s o i n s _ B r a n c a r d i e r < / d 1 p 1 : N a m e > < d 1 p 1 : O b j e c t T y p e > E l e m e n t < / d 1 p 1 : O b j e c t T y p e > < d 1 p 1 : P a r e n t   z : R e f = " i 1 5 4 9 " / > < d 1 p 1 : U U I D > a W j 6 P B i 1 S j I 5 < / d 1 p 1 : U U I D > < d 1 p 1 : _ p r o p e r t i e s   z : I d = " i 1 5 6 7 "   i : t y p e = " d 1 p 1 : M D M P r o p e r t i e s " > < d 1 p 1 : P a r e n t   z : R e f = " i 1 5 6 6 " / > < d 1 p 1 : U U I D > U 4 w R L J a x N B N J < / d 1 p 1 : U U I D > < d 1 p 1 : _ c o n t e x t C o l l e c t i o n s > < d 2 : K e y V a l u e O f a n y T y p e C o m p o n e n t C o l l e c t i o n O f a n y T y p e g W H h t R N j > < d 2 : K e y   z : R e f = " i 5 " / > < d 2 : V a l u e   z : I d = " i 1 5 6 8 " > < d 1 p 1 : U U I D > S G P x 0 7 x B 0 V Q t < / d 1 p 1 : U U I D > < d 1 p 1 : _ e l e m e n t s > < d 2 : a n y T y p e   z : I d = " i 1 5 6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5 6 6 " / > < d 1 p 1 : U U I D > i d v x 8 E u B C u C r < / d 1 p 1 : U U I D > < d 1 p 1 : C o n t a i n e r   z : R e f = " i 1 5 6 7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 a W o w 9 H B c z a K f ? A u v e r g n e R h o n e A l p e s ! R 3 5 4 C 1 / k Q Y W Y 5 0 A Z 5 n 8 ? A u v e r g n e R h o n e A l p e s ! R 6 1 4 C 1 / 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4 " / > < d 1 p 1 : _ l a b e l s > < d 2 : K e y V a l u e O f s t r i n g a n y T y p e > < d 2 : K e y > L a b e l < / d 2 : K e y > < d 2 : V a l u e   z : I d = " i 1 5 7 0 "   i : t y p e = " d 1 p 1 : L a b e l " > < d 1 p 1 : P a r e n t   z : R e f = " i 1 5 6 6 " / > < d 1 p 1 : U U I D > l B O 1 m K w E y t D 5 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 B r a n c a r d i e r 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7 1 "   i : t y p e = " d 1 p 1 : E l e m e n t " > < d 1 p 1 : N a m e > _ S o i n s _ A s s i s t a n c e & a m p ; 3 2 ; a u x & a m p ; 3 2 ; s o i n s _ A s s i s t a n t & a m p ; 3 2 ; d e n t a i r e < / d 1 p 1 : N a m e > < d 1 p 1 : O b j e c t T y p e > E l e m e n t < / d 1 p 1 : O b j e c t T y p e > < d 1 p 1 : P a r e n t   z : R e f = " i 1 5 4 9 " / > < d 1 p 1 : U U I D > m c 9 A L u A r z F h f < / d 1 p 1 : U U I D > < d 1 p 1 : _ p r o p e r t i e s   z : I d = " i 1 5 7 2 "   i : t y p e = " d 1 p 1 : M D M P r o p e r t i e s " > < d 1 p 1 : P a r e n t   z : R e f = " i 1 5 7 1 " / > < d 1 p 1 : U U I D > r 3 F A o 8 C q 0 R m i < / d 1 p 1 : U U I D > < d 1 p 1 : _ c o n t e x t C o l l e c t i o n s > < d 2 : K e y V a l u e O f a n y T y p e C o m p o n e n t C o l l e c t i o n O f a n y T y p e g W H h t R N j > < d 2 : K e y   z : R e f = " i 5 " / > < d 2 : V a l u e   z : I d = " i 1 5 7 3 " > < d 1 p 1 : U U I D > w 2 Y n 7 4 b X 5 2 1 J < / d 1 p 1 : U U I D > < d 1 p 1 : _ e l e m e n t s > < d 2 : a n y T y p e   z : I d = " i 1 5 7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5 7 1 " / > < d 1 p 1 : U U I D > K 9 u F K D w J w z S Y < / d 1 p 1 : U U I D > < d 1 p 1 : C o n t a i n e r   z : R e f = " i 1 5 7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 a W o w 9 H B c z a K f ? A u v e r g n e R h o n e A l p e s ! R 3 5 5 C 1 / k Q Y W Y 5 0 A Z 5 n 8 ? A u v e r g n e R h o n e A l p e s ! R 6 1 5 C 1 / 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4 " / > < d 1 p 1 : _ l a b e l s > < d 2 : K e y V a l u e O f s t r i n g a n y T y p e > < d 2 : K e y > L a b e l < / d 2 : K e y > < d 2 : V a l u e   z : I d = " i 1 5 7 5 "   i : t y p e = " d 1 p 1 : L a b e l " > < d 1 p 1 : P a r e n t   z : R e f = " i 1 5 7 1 " / > < d 1 p 1 : U U I D > x x 0 G U j 3 k 6 P 2 9 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 A s s i s t a n t   d e n t a i r e 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7 6 "   i : t y p e = " d 1 p 1 : E l e m e n t " > < d 1 p 1 : N a m e > _ S o i n s _ A s s i s t a n c e & a m p ; 3 2 ; a u x & a m p ; 3 2 ; s o i n s _ A u x i l i a i r e & a m p ; 3 2 ; d e & a m p ; 3 2 ; p u & a m p ; 2 3 3 ; r i c u l t u r e < / d 1 p 1 : N a m e > < d 1 p 1 : O b j e c t T y p e > E l e m e n t < / d 1 p 1 : O b j e c t T y p e > < d 1 p 1 : P a r e n t   z : R e f = " i 1 5 4 9 " / > < d 1 p 1 : U U I D > F G 7 F g X h q L R L d < / d 1 p 1 : U U I D > < d 1 p 1 : _ p r o p e r t i e s   z : I d = " i 1 5 7 7 "   i : t y p e = " d 1 p 1 : M D M P r o p e r t i e s " > < d 1 p 1 : P a r e n t   z : R e f = " i 1 5 7 6 " / > < d 1 p 1 : U U I D > X v W Q v U Y K T T 1 j < / d 1 p 1 : U U I D > < d 1 p 1 : _ c o n t e x t C o l l e c t i o n s > < d 2 : K e y V a l u e O f a n y T y p e C o m p o n e n t C o l l e c t i o n O f a n y T y p e g W H h t R N j > < d 2 : K e y   z : R e f = " i 5 " / > < d 2 : V a l u e   z : I d = " i 1 5 7 8 " > < d 1 p 1 : U U I D > s v K t f E 3 L v v E b < / d 1 p 1 : U U I D > < d 1 p 1 : _ e l e m e n t s > < d 2 : a n y T y p e   z : I d = " i 1 5 7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5 7 6 " / > < d 1 p 1 : U U I D > h f p y 7 3 0 7 C n U w < / d 1 p 1 : U U I D > < d 1 p 1 : C o n t a i n e r   z : R e f = " i 1 5 7 7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 a W o w 9 H B c z a K f ? A u v e r g n e R h o n e A l p e s ! R 3 5 6 C 1 / k Q Y W Y 5 0 A Z 5 n 8 ? A u v e r g n e R h o n e A l p e s ! R 6 1 6 C 1 / 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4 " / > < d 1 p 1 : _ l a b e l s > < d 2 : K e y V a l u e O f s t r i n g a n y T y p e > < d 2 : K e y > L a b e l < / d 2 : K e y > < d 2 : V a l u e   z : I d = " i 1 5 8 0 "   i : t y p e = " d 1 p 1 : L a b e l " > < d 1 p 1 : P a r e n t   z : R e f = " i 1 5 7 6 " / > < d 1 p 1 : U U I D > x W 1 j U N 8 4 z R 4 1 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 A u x i l i a i r e   d e   p u � r i c u l t u r e 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8 1 "   i : t y p e = " d 1 p 1 : E l e m e n t " > < d 1 p 1 : N a m e > _ S o i n s _ A s s i s t a n c e & a m p ; 3 2 ; a u x & a m p ; 3 2 ; s o i n s _ A g e n t & a m p ; 3 2 ; d e & a m p ; 3 2 ; s e r v i c e & a m p ; 3 2 ; m o r t u a i r e < / d 1 p 1 : N a m e > < d 1 p 1 : O b j e c t T y p e > E l e m e n t < / d 1 p 1 : O b j e c t T y p e > < d 1 p 1 : P a r e n t   z : R e f = " i 1 5 4 9 " / > < d 1 p 1 : U U I D > F g V P m W i o g S s j < / d 1 p 1 : U U I D > < d 1 p 1 : _ p r o p e r t i e s   z : I d = " i 1 5 8 2 "   i : t y p e = " d 1 p 1 : M D M P r o p e r t i e s " > < d 1 p 1 : P a r e n t   z : R e f = " i 1 5 8 1 " / > < d 1 p 1 : U U I D > Y F k T f n F L 3 F k B < / d 1 p 1 : U U I D > < d 1 p 1 : _ c o n t e x t C o l l e c t i o n s > < d 2 : K e y V a l u e O f a n y T y p e C o m p o n e n t C o l l e c t i o n O f a n y T y p e g W H h t R N j > < d 2 : K e y   z : R e f = " i 5 " / > < d 2 : V a l u e   z : I d = " i 1 5 8 3 " > < d 1 p 1 : U U I D > H I K n w e I p o c B t < / d 1 p 1 : U U I D > < d 1 p 1 : _ e l e m e n t s > < d 2 : a n y T y p e   z : I d = " i 1 5 8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5 8 1 " / > < d 1 p 1 : U U I D > I u f Q 8 Q d k 1 g 6 Y < / d 1 p 1 : U U I D > < d 1 p 1 : C o n t a i n e r   z : R e f = " i 1 5 8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 a W o w 9 H B c z a K f ? A u v e r g n e R h o n e A l p e s ! R 3 5 7 C 1 / k Q Y W Y 5 0 A Z 5 n 8 ? A u v e r g n e R h o n e A l p e s ! R 6 1 7 C 1 / 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4 " / > < d 1 p 1 : _ l a b e l s > < d 2 : K e y V a l u e O f s t r i n g a n y T y p e > < d 2 : K e y > L a b e l < / d 2 : K e y > < d 2 : V a l u e   z : I d = " i 1 5 8 5 "   i : t y p e = " d 1 p 1 : L a b e l " > < d 1 p 1 : P a r e n t   z : R e f = " i 1 5 8 1 " / > < d 1 p 1 : U U I D > l p j Z M a 5 W x F u s 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 d e   s e r v i c e   m o r t u a i r e 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8 6 "   i : t y p e = " d 1 p 1 : E l e m e n t " > < d 1 p 1 : N a m e > _ S o i n s _ A s s i s t a n c e & a m p ; 3 2 ; a u x & a m p ; 3 2 ; s o i n s _ R e s p o n s a b l e & a m p ; 3 2 ; d e & a m p ; 3 2 ; s e r v i c e & a m p ; 3 2 ; m o r t u a i r e < / d 1 p 1 : N a m e > < d 1 p 1 : O b j e c t T y p e > E l e m e n t < / d 1 p 1 : O b j e c t T y p e > < d 1 p 1 : P a r e n t   z : R e f = " i 1 5 4 9 " / > < d 1 p 1 : U U I D > P N t y T b E o F i Q D < / d 1 p 1 : U U I D > < d 1 p 1 : _ p r o p e r t i e s   z : I d = " i 1 5 8 7 "   i : t y p e = " d 1 p 1 : M D M P r o p e r t i e s " > < d 1 p 1 : P a r e n t   z : R e f = " i 1 5 8 6 " / > < d 1 p 1 : U U I D > i K n v c 4 T c F 7 q e < / d 1 p 1 : U U I D > < d 1 p 1 : _ c o n t e x t C o l l e c t i o n s > < d 2 : K e y V a l u e O f a n y T y p e C o m p o n e n t C o l l e c t i o n O f a n y T y p e g W H h t R N j > < d 2 : K e y   z : R e f = " i 5 " / > < d 2 : V a l u e   z : I d = " i 1 5 8 8 " > < d 1 p 1 : U U I D > L b C F X o 1 d 9 C j n < / d 1 p 1 : U U I D > < d 1 p 1 : _ e l e m e n t s > < d 2 : a n y T y p e   z : I d = " i 1 5 8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5 8 6 " / > < d 1 p 1 : U U I D > m 1 o r M f S q 0 i 7 b < / d 1 p 1 : U U I D > < d 1 p 1 : C o n t a i n e r   z : R e f = " i 1 5 8 7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 a W o w 9 H B c z a K f ? A u v e r g n e R h o n e A l p e s ! R 3 5 8 C 1 / k Q Y W Y 5 0 A Z 5 n 8 ? A u v e r g n e R h o n e A l p e s ! R 6 1 8 C 1 / 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4 " / > < d 1 p 1 : _ l a b e l s > < d 2 : K e y V a l u e O f s t r i n g a n y T y p e > < d 2 : K e y > L a b e l < / d 2 : K e y > < d 2 : V a l u e   z : I d = " i 1 5 9 0 "   i : t y p e = " d 1 p 1 : L a b e l " > < d 1 p 1 : P a r e n t   z : R e f = " i 1 5 8 6 " / > < d 1 p 1 : U U I D > n V V N X X o n d c 9 p 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 d e   s e r v i c e   m o r t u a i r e 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9 1 "   i : t y p e = " d 1 p 1 : E l e m e n t " > < d 1 p 1 : N a m e > _ S o i n s _ A s s i s t a n c e & a m p ; 3 2 ; a u x & a m p ; 3 2 ; s o i n s _ E n c a d r a n t & a m p ; 3 2 ; t r a n s p o r t & a m p ; 3 2 ; s a n i t a i r e < / d 1 p 1 : N a m e > < d 1 p 1 : O b j e c t T y p e > E l e m e n t < / d 1 p 1 : O b j e c t T y p e > < d 1 p 1 : P a r e n t   z : R e f = " i 1 5 4 9 " / > < d 1 p 1 : U U I D > T a K R d 1 d x p 1 9 5 < / d 1 p 1 : U U I D > < d 1 p 1 : _ p r o p e r t i e s   z : I d = " i 1 5 9 2 "   i : t y p e = " d 1 p 1 : M D M P r o p e r t i e s " > < d 1 p 1 : P a r e n t   z : R e f = " i 1 5 9 1 " / > < d 1 p 1 : U U I D > M c E T 2 U 0 X Z j A 1 < / d 1 p 1 : U U I D > < d 1 p 1 : _ c o n t e x t C o l l e c t i o n s > < d 2 : K e y V a l u e O f a n y T y p e C o m p o n e n t C o l l e c t i o n O f a n y T y p e g W H h t R N j > < d 2 : K e y   z : R e f = " i 5 " / > < d 2 : V a l u e   z : I d = " i 1 5 9 3 " > < d 1 p 1 : U U I D > h 3 H p M U c u 1 T W B < / d 1 p 1 : U U I D > < d 1 p 1 : _ e l e m e n t s > < d 2 : a n y T y p e   z : I d = " i 1 5 9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5 9 1 " / > < d 1 p 1 : U U I D > a k D 0 C H u i Q l V N < / d 1 p 1 : U U I D > < d 1 p 1 : C o n t a i n e r   z : R e f = " i 1 5 9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 a W o w 9 H B c z a K f ? A u v e r g n e R h o n e A l p e s ! R 3 5 9 C 1 / k Q Y W Y 5 0 A Z 5 n 8 ? A u v e r g n e R h o n e A l p e s ! R 6 1 9 C 1 / 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4 " / > < d 1 p 1 : _ l a b e l s > < d 2 : K e y V a l u e O f s t r i n g a n y T y p e > < d 2 : K e y > L a b e l < / d 2 : K e y > < d 2 : V a l u e   z : I d = " i 1 5 9 5 "   i : t y p e = " d 1 p 1 : L a b e l " > < d 1 p 1 : P a r e n t   z : R e f = " i 1 5 9 1 " / > < d 1 p 1 : U U I D > Y k A G j w 7 3 2 t W o 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 t r a n s p o r t   s a n i t a i r e 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9 6 "   i : t y p e = " d 1 p 1 : E l e m e n t " > < d 1 p 1 : N a m e > _ S o i n s _ A s s i s t a n c e & a m p ; 3 2 ; a u x & a m p ; 3 2 ; s o i n s _ A m b u l a n c i e r < / d 1 p 1 : N a m e > < d 1 p 1 : O b j e c t T y p e > E l e m e n t < / d 1 p 1 : O b j e c t T y p e > < d 1 p 1 : P a r e n t   z : R e f = " i 1 5 4 9 " / > < d 1 p 1 : U U I D > w W y J v V i 3 j J d q < / d 1 p 1 : U U I D > < d 1 p 1 : _ p r o p e r t i e s   z : I d = " i 1 5 9 7 "   i : t y p e = " d 1 p 1 : M D M P r o p e r t i e s " > < d 1 p 1 : P a r e n t   z : R e f = " i 1 5 9 6 " / > < d 1 p 1 : U U I D > V N R o y Z H 1 j g 1 v < / d 1 p 1 : U U I D > < d 1 p 1 : _ c o n t e x t C o l l e c t i o n s > < d 2 : K e y V a l u e O f a n y T y p e C o m p o n e n t C o l l e c t i o n O f a n y T y p e g W H h t R N j > < d 2 : K e y   z : R e f = " i 5 " / > < d 2 : V a l u e   z : I d = " i 1 5 9 8 " > < d 1 p 1 : U U I D > B R F G j a H v k 2 B 7 < / d 1 p 1 : U U I D > < d 1 p 1 : _ e l e m e n t s > < d 2 : a n y T y p e   z : I d = " i 1 5 9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5 9 6 " / > < d 1 p 1 : U U I D > h S L o l a K 3 z k 2 m < / d 1 p 1 : U U I D > < d 1 p 1 : C o n t a i n e r   z : R e f = " i 1 5 9 7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 a W o w 9 H B c z a K f ? A u v e r g n e R h o n e A l p e s ! R 3 6 0 C 1 / k Q Y W Y 5 0 A Z 5 n 8 ? A u v e r g n e R h o n e A l p e s ! R 6 2 0 C 1 / 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4 " / > < d 1 p 1 : _ l a b e l s > < d 2 : K e y V a l u e O f s t r i n g a n y T y p e > < d 2 : K e y > L a b e l < / d 2 : K e y > < d 2 : V a l u e   z : I d = " i 1 6 0 0 "   i : t y p e = " d 1 p 1 : L a b e l " > < d 1 p 1 : P a r e n t   z : R e f = " i 1 5 9 6 " / > < d 1 p 1 : U U I D > a T 8 f v c c X H Y L u 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 A m b u l a n c i e r 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6 0 1 "   i : t y p e = " d 1 p 1 : E l e m e n t " > < d 1 p 1 : N a m e > _ S o i n s _ C o n s e i l & a m p ; 3 2 ; a u x & a m p ; 3 2 ; p e r s o n n e s < / d 1 p 1 : N a m e > < d 1 p 1 : O b j e c t T y p e > E l e m e n t < / d 1 p 1 : O b j e c t T y p e > < d 1 p 1 : P a r e n t   z : R e f = " i 1 4 9 5 " / > < d 1 p 1 : U U I D > J 7 P J x 1 Q 9 b O e d < / d 1 p 1 : U U I D > < d 1 p 1 : _ p r o p e r t i e s   z : I d = " i 1 6 0 2 "   i : t y p e = " d 1 p 1 : M D M P r o p e r t i e s " > < d 1 p 1 : P a r e n t   z : R e f = " i 1 6 0 1 " / > < d 1 p 1 : U U I D > f e n Y a T a 2 7 u 4 T < / d 1 p 1 : U U I D > < d 1 p 1 : _ c o n t e x t C o l l e c t i o n s > < d 2 : K e y V a l u e O f a n y T y p e C o m p o n e n t C o l l e c t i o n O f a n y T y p e g W H h t R N j > < d 2 : K e y   z : R e f = " i 5 " / > < d 2 : V a l u e   z : I d = " i 1 6 0 3 " > < d 1 p 1 : U U I D > c H p b S C D 4 b N g R < / d 1 p 1 : U U I D > < d 1 p 1 : _ e l e m e n t s > < d 2 : a n y T y p e   z : I d = " i 1 6 0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6 0 1 " / > < d 1 p 1 : U U I D > Y b 7 K x k r h N D i 2 < / d 1 p 1 : U U I D > < d 1 p 1 : C o n t a i n e r   z : R e f = " i 1 6 0 2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 a W o w 9 H B c z a K f ? A u v e r g n e R h o n e A l p e s ! R 3 6 1 C 1 / k Q Y W Y 5 0 A Z 5 n 8 ? A u v e r g n e R h o n e A l p e s ! R 6 2 1 C 1 / 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0 0 " / > < d 1 p 1 : _ l a b e l s > < d 2 : K e y V a l u e O f s t r i n g a n y T y p e > < d 2 : K e y > L a b e l < / d 2 : K e y > < d 2 : V a l u e   z : I d = " i 1 6 0 5 "   i : t y p e = " d 1 p 1 : L a b e l " > < d 1 p 1 : P a r e n t   z : R e f = " i 1 6 0 1 " / > < d 1 p 1 : U U I D > J 8 7 u l B h a z s Q O 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 C o n s e i l   a u x   p e r s o n n e s 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6 0 6 "   i : t y p e = " d 1 p 1 : E l e m e n t s " > < d 1 p 1 : P a r e n t   z : R e f = " i 1 6 0 1 " / > < d 1 p 1 : U U I D > M e S J V 9 5 c a d 5 l < / d 1 p 1 : U U I D > < d 1 p 1 : _ c o n t e x t C o l l e c t i o n s > < d 2 : K e y V a l u e O f a n y T y p e C o m p o n e n t C o l l e c t i o n O f a n y T y p e g W H h t R N j > < d 2 : K e y   z : R e f = " i 5 " / > < d 2 : V a l u e   z : I d = " i 1 6 0 7 " > < d 1 p 1 : U U I D > S i B H C D o b E o L e < / d 1 p 1 : U U I D > < d 1 p 1 : _ e l e m e n t s > < d 2 : a n y T y p e   z : I d = " i 1 6 0 8 "   i : t y p e = " d 1 p 1 : E l e m e n t " > < d 1 p 1 : N a m e > _ S o i n s _ C o n s e i l & a m p ; 3 2 ; a u x & a m p ; 3 2 ; p e r s o n n e s _ C o n s e i l l e r & a m p ; 3 2 ; e n & a m p ; 3 2 ; g & a m p ; 2 3 3 ; n & a m p ; 2 3 3 ; t i q u e < / d 1 p 1 : N a m e > < d 1 p 1 : O b j e c t T y p e > E l e m e n t < / d 1 p 1 : O b j e c t T y p e > < d 1 p 1 : P a r e n t   z : R e f = " i 1 6 0 1 " / > < d 1 p 1 : U U I D > T F H x o W y Y 7 W 4 8 < / d 1 p 1 : U U I D > < d 1 p 1 : _ p r o p e r t i e s   z : I d = " i 1 6 0 9 "   i : t y p e = " d 1 p 1 : M D M P r o p e r t i e s " > < d 1 p 1 : P a r e n t   z : R e f = " i 1 6 0 8 " / > < d 1 p 1 : U U I D > y Q Y q j q 4 l A Y x s < / d 1 p 1 : U U I D > < d 1 p 1 : _ c o n t e x t C o l l e c t i o n s > < d 2 : K e y V a l u e O f a n y T y p e C o m p o n e n t C o l l e c t i o n O f a n y T y p e g W H h t R N j > < d 2 : K e y   z : R e f = " i 5 " / > < d 2 : V a l u e   z : I d = " i 1 6 1 0 " > < d 1 p 1 : U U I D > Z a z 1 J E t 1 d Y 4 J < / d 1 p 1 : U U I D > < d 1 p 1 : _ e l e m e n t s > < d 2 : a n y T y p e   z : I d = " i 1 6 1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6 0 8 " / > < d 1 p 1 : U U I D > a N P a 1 F F 6 L E Z T < / d 1 p 1 : U U I D > < d 1 p 1 : C o n t a i n e r   z : R e f = " i 1 6 0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 a W o w 9 H B c z a K f ? A u v e r g n e R h o n e A l p e s ! R 3 6 2 C 1 / k Q Y W Y 5 0 A Z 5 n 8 ? A u v e r g n e R h o n e A l p e s ! R 6 2 2 C 1 / 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6 " / > < d 1 p 1 : _ l a b e l s > < d 2 : K e y V a l u e O f s t r i n g a n y T y p e > < d 2 : K e y > L a b e l < / d 2 : K e y > < d 2 : V a l u e   z : I d = " i 1 6 1 2 "   i : t y p e = " d 1 p 1 : L a b e l " > < d 1 p 1 : P a r e n t   z : R e f = " i 1 6 0 8 " / > < d 1 p 1 : U U I D > Y 3 1 2 P J 3 9 o D v x 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 C o n s e i l l e r   e n   g � n � t i q u e 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6 1 3 "   i : t y p e = " d 1 p 1 : E l e m e n t " > < d 1 p 1 : N a m e > _ S o i n s _ C o n s e i l & a m p ; 3 2 ; a u x & a m p ; 3 2 ; p e r s o n n e s _ C o n s e i l l e r & a m p ; 3 2 ; c o n j u g a l < / d 1 p 1 : N a m e > < d 1 p 1 : O b j e c t T y p e > E l e m e n t < / d 1 p 1 : O b j e c t T y p e > < d 1 p 1 : P a r e n t   z : R e f = " i 1 6 0 1 " / > < d 1 p 1 : U U I D > j h R k j M r E H L X z < / d 1 p 1 : U U I D > < d 1 p 1 : _ p r o p e r t i e s   z : I d = " i 1 6 1 4 "   i : t y p e = " d 1 p 1 : M D M P r o p e r t i e s " > < d 1 p 1 : P a r e n t   z : R e f = " i 1 6 1 3 " / > < d 1 p 1 : U U I D > M g n S v z 7 c W 5 I F < / d 1 p 1 : U U I D > < d 1 p 1 : _ c o n t e x t C o l l e c t i o n s > < d 2 : K e y V a l u e O f a n y T y p e C o m p o n e n t C o l l e c t i o n O f a n y T y p e g W H h t R N j > < d 2 : K e y   z : R e f = " i 5 " / > < d 2 : V a l u e   z : I d = " i 1 6 1 5 " > < d 1 p 1 : U U I D > Z w x S p 7 y 0 0 O w K < / d 1 p 1 : U U I D > < d 1 p 1 : _ e l e m e n t s > < d 2 : a n y T y p e   z : I d = " i 1 6 1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6 1 3 " / > < d 1 p 1 : U U I D > d D 2 g O 2 e A Y 1 q w < / d 1 p 1 : U U I D > < d 1 p 1 : C o n t a i n e r   z : R e f = " i 1 6 1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 a W o w 9 H B c z a K f ? A u v e r g n e R h o n e A l p e s ! R 3 6 3 C 1 / k Q Y W Y 5 0 A Z 5 n 8 ? A u v e r g n e R h o n e A l p e s ! R 6 2 3 C 1 / 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6 " / > < d 1 p 1 : _ l a b e l s > < d 2 : K e y V a l u e O f s t r i n g a n y T y p e > < d 2 : K e y > L a b e l < / d 2 : K e y > < d 2 : V a l u e   z : I d = " i 1 6 1 7 "   i : t y p e = " d 1 p 1 : L a b e l " > < d 1 p 1 : P a r e n t   z : R e f = " i 1 6 1 3 " / > < d 1 p 1 : U U I D > p J T Q s 0 B U 1 a F 2 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 C o n s e i l l e r   c o n j u g a l 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6 1 8 "   i : t y p e = " d 1 p 1 : E l e m e n t " > < d 1 p 1 : N a m e > _ S o i n s _ C o o r d i n a t i o n & a m p ; 3 2 ; e n & a m p ; 3 2 ; s a n t & a m p ; 2 3 3 ; < / d 1 p 1 : N a m e > < d 1 p 1 : O b j e c t T y p e > E l e m e n t < / d 1 p 1 : O b j e c t T y p e > < d 1 p 1 : P a r e n t   z : R e f = " i 1 4 9 5 " / > < d 1 p 1 : U U I D > K O p M h v Q 2 B O v 6 < / d 1 p 1 : U U I D > < d 1 p 1 : _ p r o p e r t i e s   z : I d = " i 1 6 1 9 "   i : t y p e = " d 1 p 1 : M D M P r o p e r t i e s " > < d 1 p 1 : P a r e n t   z : R e f = " i 1 6 1 8 " / > < d 1 p 1 : U U I D > J m Y I z q A u e 8 P F < / d 1 p 1 : U U I D > < d 1 p 1 : _ c o n t e x t C o l l e c t i o n s > < d 2 : K e y V a l u e O f a n y T y p e C o m p o n e n t C o l l e c t i o n O f a n y T y p e g W H h t R N j > < d 2 : K e y   z : R e f = " i 5 " / > < d 2 : V a l u e   z : I d = " i 1 6 2 0 " > < d 1 p 1 : U U I D > b w b 1 i H 1 C o P k B < / d 1 p 1 : U U I D > < d 1 p 1 : _ e l e m e n t s > < d 2 : a n y T y p e   z : I d = " i 1 6 2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6 1 8 " / > < d 1 p 1 : U U I D > x 6 C 2 U Z Y B 9 u T 0 < / d 1 p 1 : U U I D > < d 1 p 1 : C o n t a i n e r   z : R e f = " i 1 6 1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 a W o w 9 H B c z a K f ? A u v e r g n e R h o n e A l p e s ! R 3 6 4 C 1 / k Q Y W Y 5 0 A Z 5 n 8 ? A u v e r g n e R h o n e A l p e s ! R 6 2 4 C 1 / 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0 0 " / > < d 1 p 1 : _ l a b e l s > < d 2 : K e y V a l u e O f s t r i n g a n y T y p e > < d 2 : K e y > L a b e l < / d 2 : K e y > < d 2 : V a l u e   z : I d = " i 1 6 2 2 "   i : t y p e = " d 1 p 1 : L a b e l " > < d 1 p 1 : P a r e n t   z : R e f = " i 1 6 1 8 " / > < d 1 p 1 : U U I D > P m S F 8 3 J U S 5 c e 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 C o o r d i n a t i o n   e n   s a n t � 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6 2 3 "   i : t y p e = " d 1 p 1 : E l e m e n t s " > < d 1 p 1 : P a r e n t   z : R e f = " i 1 6 1 8 " / > < d 1 p 1 : U U I D > x c N f b I r o G A F a < / d 1 p 1 : U U I D > < d 1 p 1 : _ c o n t e x t C o l l e c t i o n s > < d 2 : K e y V a l u e O f a n y T y p e C o m p o n e n t C o l l e c t i o n O f a n y T y p e g W H h t R N j > < d 2 : K e y   z : R e f = " i 5 " / > < d 2 : V a l u e   z : I d = " i 1 6 2 4 " > < d 1 p 1 : U U I D > n i 0 a A W 6 U X N j M < / d 1 p 1 : U U I D > < d 1 p 1 : _ e l e m e n t s > < d 2 : a n y T y p e   z : I d = " i 1 6 2 5 "   i : t y p e = " d 1 p 1 : E l e m e n t " > < d 1 p 1 : N a m e > _ S o i n s _ C o o r d i n a t i o n & a m p ; 3 2 ; e n & a m p ; 3 2 ; s a n t & a m p ; 2 3 3 ; _ C o o r d i n a t e u r & a m p ; 3 2 ; d e & a m p ; 3 2 ; p a r c o u r s & a m p ; 3 2 ; e n & a m p ; 3 2 ; s a n t & a m p ; 2 3 3 ; < / d 1 p 1 : N a m e > < d 1 p 1 : O b j e c t T y p e > E l e m e n t < / d 1 p 1 : O b j e c t T y p e > < d 1 p 1 : P a r e n t   z : R e f = " i 1 6 1 8 " / > < d 1 p 1 : U U I D > X Q x L E a 0 6 B X L 1 < / d 1 p 1 : U U I D > < d 1 p 1 : _ p r o p e r t i e s   z : I d = " i 1 6 2 6 "   i : t y p e = " d 1 p 1 : M D M P r o p e r t i e s " > < d 1 p 1 : P a r e n t   z : R e f = " i 1 6 2 5 " / > < d 1 p 1 : U U I D > w 2 u J I w u 2 I x 4 p < / d 1 p 1 : U U I D > < d 1 p 1 : _ c o n t e x t C o l l e c t i o n s > < d 2 : K e y V a l u e O f a n y T y p e C o m p o n e n t C o l l e c t i o n O f a n y T y p e g W H h t R N j > < d 2 : K e y   z : R e f = " i 5 " / > < d 2 : V a l u e   z : I d = " i 1 6 2 7 " > < d 1 p 1 : U U I D > T h o v t c e y u W c X < / d 1 p 1 : U U I D > < d 1 p 1 : _ e l e m e n t s > < d 2 : a n y T y p e   z : I d = " i 1 6 2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6 2 5 " / > < d 1 p 1 : U U I D > N f 3 G x v o U n L W c < / d 1 p 1 : U U I D > < d 1 p 1 : C o n t a i n e r   z : R e f = " i 1 6 2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 a W o w 9 H B c z a K f ? A u v e r g n e R h o n e A l p e s ! R 3 6 5 C 1 / k Q Y W Y 5 0 A Z 5 n 8 ? A u v e r g n e R h o n e A l p e s ! R 6 2 5 C 1 / 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3 " / > < d 1 p 1 : _ l a b e l s > < d 2 : K e y V a l u e O f s t r i n g a n y T y p e > < d 2 : K e y > L a b e l < / d 2 : K e y > < d 2 : V a l u e   z : I d = " i 1 6 2 9 "   i : t y p e = " d 1 p 1 : L a b e l " > < d 1 p 1 : P a r e n t   z : R e f = " i 1 6 2 5 " / > < d 1 p 1 : U U I D > g M 6 k 3 W z Y W 7 y 2 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 C o o r d i n a t e u r   d e   p a r c o u r s   e n   s a n t � 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6 3 0 "   i : t y p e = " d 1 p 1 : E l e m e n t " > < d 1 p 1 : N a m e > _ S o i n s _ C o o r d i n a t i o n & a m p ; 3 2 ; e n & a m p ; 3 2 ; s a n t & a m p ; 2 3 3 ; _ C o o r d i n a t e u r & a m p ; 3 2 ; d e & a m p ; 3 2 ; p r & a m p ; 2 3 3 ; l & a m p ; 2 3 2 ; v e m e n t & a m p ; 3 2 ; o u & a m p ; 3 2 ; d e & a m p ; 3 2 ; t r a n s p l a n t a t i o n & a m p ; 3 2 ; d & a m p ; 3 9 ; o r g a n e < / d 1 p 1 : N a m e > < d 1 p 1 : O b j e c t T y p e > E l e m e n t < / d 1 p 1 : O b j e c t T y p e > < d 1 p 1 : P a r e n t   z : R e f = " i 1 6 1 8 " / > < d 1 p 1 : U U I D > b f l n F i 5 1 S S M W < / d 1 p 1 : U U I D > < d 1 p 1 : _ p r o p e r t i e s   z : I d = " i 1 6 3 1 "   i : t y p e = " d 1 p 1 : M D M P r o p e r t i e s " > < d 1 p 1 : P a r e n t   z : R e f = " i 1 6 3 0 " / > < d 1 p 1 : U U I D > E t 2 n C x C K l 7 u d < / d 1 p 1 : U U I D > < d 1 p 1 : _ c o n t e x t C o l l e c t i o n s > < d 2 : K e y V a l u e O f a n y T y p e C o m p o n e n t C o l l e c t i o n O f a n y T y p e g W H h t R N j > < d 2 : K e y   z : R e f = " i 5 " / > < d 2 : V a l u e   z : I d = " i 1 6 3 2 " > < d 1 p 1 : U U I D > X i s s Q A L g z c E l < / d 1 p 1 : U U I D > < d 1 p 1 : _ e l e m e n t s > < d 2 : a n y T y p e   z : I d = " i 1 6 3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6 3 0 " / > < d 1 p 1 : U U I D > O 6 J z R 5 V V O W S Z < / d 1 p 1 : U U I D > < d 1 p 1 : C o n t a i n e r   z : R e f = " i 1 6 3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 a W o w 9 H B c z a K f ? A u v e r g n e R h o n e A l p e s ! R 3 6 6 C 1 / k Q Y W Y 5 0 A Z 5 n 8 ? A u v e r g n e R h o n e A l p e s ! R 6 2 6 C 1 / 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3 " / > < d 1 p 1 : _ l a b e l s > < d 2 : K e y V a l u e O f s t r i n g a n y T y p e > < d 2 : K e y > L a b e l < / d 2 : K e y > < d 2 : V a l u e   z : I d = " i 1 6 3 4 "   i : t y p e = " d 1 p 1 : L a b e l " > < d 1 p 1 : P a r e n t   z : R e f = " i 1 6 3 0 " / > < d 1 p 1 : U U I D > r 2 s L a l F 7 S h Z t 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 C o o r d i n a t e u r   d e   p r � l � v e m e n t   o u   d e   t r a n s p l a n t a t i o n   d ' o r g a n e 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6 3 5 "   i : t y p e = " d 1 p 1 : E l e m e n t " > < d 1 p 1 : N a m e > _ S o i n s _ F o r m a t i o n & a m p ; 3 2 ; e t & a m p ; 3 2 ; I n g & a m p ; 2 3 3 ; n i e r i e & a m p ; 3 2 ; d e & a m p ; 3 2 ; l a & a m p ; 3 2 ; f o r m a t i o n & a m p ; 3 2 ; a u x & a m p ; 3 2 ; s o i n s < / d 1 p 1 : N a m e > < d 1 p 1 : O b j e c t T y p e > E l e m e n t < / d 1 p 1 : O b j e c t T y p e > < d 1 p 1 : P a r e n t   z : R e f = " i 1 4 9 5 " / > < d 1 p 1 : U U I D > l Z J Y K E n 1 H P t 1 < / d 1 p 1 : U U I D > < d 1 p 1 : _ p r o p e r t i e s   z : I d = " i 1 6 3 6 "   i : t y p e = " d 1 p 1 : M D M P r o p e r t i e s " > < d 1 p 1 : P a r e n t   z : R e f = " i 1 6 3 5 " / > < d 1 p 1 : U U I D > L C 9 V c p v d D D w 5 < / d 1 p 1 : U U I D > < d 1 p 1 : _ c o n t e x t C o l l e c t i o n s > < d 2 : K e y V a l u e O f a n y T y p e C o m p o n e n t C o l l e c t i o n O f a n y T y p e g W H h t R N j > < d 2 : K e y   z : R e f = " i 5 " / > < d 2 : V a l u e   z : I d = " i 1 6 3 7 " > < d 1 p 1 : U U I D > K 7 P t A n o k Y 2 c j < / d 1 p 1 : U U I D > < d 1 p 1 : _ e l e m e n t s > < d 2 : a n y T y p e   z : I d = " i 1 6 3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6 3 5 " / > < d 1 p 1 : U U I D > b K z d x T 3 W T 8 b k < / d 1 p 1 : U U I D > < d 1 p 1 : C o n t a i n e r   z : R e f = " i 1 6 3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 a W o w 9 H B c z a K f ? A u v e r g n e R h o n e A l p e s ! R 3 6 7 C 1 / k Q Y W Y 5 0 A Z 5 n 8 ? A u v e r g n e R h o n e A l p e s ! R 6 2 7 C 1 / 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0 0 " / > < d 1 p 1 : _ l a b e l s > < d 2 : K e y V a l u e O f s t r i n g a n y T y p e > < d 2 : K e y > L a b e l < / d 2 : K e y > < d 2 : V a l u e   z : I d = " i 1 6 3 9 "   i : t y p e = " d 1 p 1 : L a b e l " > < d 1 p 1 : P a r e n t   z : R e f = " i 1 6 3 5 " / > < d 1 p 1 : U U I D > r x W u z M d C N Q 5 3 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 F o r m a t i o n   e t   I n g � n i e r i e   d e   l a   f o r m a t i o n   a u x   s o i n s 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6 4 0 "   i : t y p e = " d 1 p 1 : E l e m e n t s " > < d 1 p 1 : P a r e n t   z : R e f = " i 1 6 3 5 " / > < d 1 p 1 : U U I D > g O 1 p n Z P G P T 9 1 < / d 1 p 1 : U U I D > < d 1 p 1 : _ c o n t e x t C o l l e c t i o n s > < d 2 : K e y V a l u e O f a n y T y p e C o m p o n e n t C o l l e c t i o n O f a n y T y p e g W H h t R N j > < d 2 : K e y   z : R e f = " i 5 " / > < d 2 : V a l u e   z : I d = " i 1 6 4 1 " > < d 1 p 1 : U U I D > V 3 o k j g y x B a i 1 < / d 1 p 1 : U U I D > < d 1 p 1 : _ e l e m e n t s > < d 2 : a n y T y p e   z : I d = " i 1 6 4 2 "   i : t y p e = " d 1 p 1 : E l e m e n t " > < d 1 p 1 : N a m e > _ S o i n s _ F o r m a t i o n & a m p ; 3 2 ; e t & a m p ; 3 2 ; I n g & a m p ; 2 3 3 ; n i e r i e & a m p ; 3 2 ; d e & a m p ; 3 2 ; l a & a m p ; 3 2 ; f o r m a t i o n & a m p ; 3 2 ; a u x & a m p ; 3 2 ; s o i n s _ F o r m a t e u r & a m p ; 3 2 ; d e s & a m p ; 3 2 ; p r o f e s s i o n n e l s & a m p ; 3 2 ; d e & a m p ; 3 2 ; s a n t & a m p ; 2 3 3 ; < / d 1 p 1 : N a m e > < d 1 p 1 : O b j e c t T y p e > E l e m e n t < / d 1 p 1 : O b j e c t T y p e > < d 1 p 1 : P a r e n t   z : R e f = " i 1 6 3 5 " / > < d 1 p 1 : U U I D > w v C l n V g W l a y S < / d 1 p 1 : U U I D > < d 1 p 1 : _ p r o p e r t i e s   z : I d = " i 1 6 4 3 "   i : t y p e = " d 1 p 1 : M D M P r o p e r t i e s " > < d 1 p 1 : P a r e n t   z : R e f = " i 1 6 4 2 " / > < d 1 p 1 : U U I D > r E n n x V U R c 5 m j < / d 1 p 1 : U U I D > < d 1 p 1 : _ c o n t e x t C o l l e c t i o n s > < d 2 : K e y V a l u e O f a n y T y p e C o m p o n e n t C o l l e c t i o n O f a n y T y p e g W H h t R N j > < d 2 : K e y   z : R e f = " i 5 " / > < d 2 : V a l u e   z : I d = " i 1 6 4 4 " > < d 1 p 1 : U U I D > Q o T 5 3 q q 1 v p c 2 < / d 1 p 1 : U U I D > < d 1 p 1 : _ e l e m e n t s > < d 2 : a n y T y p e   z : I d = " i 1 6 4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6 4 2 " / > < d 1 p 1 : U U I D > i q u d q T A n V v C 9 < / d 1 p 1 : U U I D > < d 1 p 1 : C o n t a i n e r   z : R e f = " i 1 6 4 3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 a W o w 9 H B c z a K f ? A u v e r g n e R h o n e A l p e s ! R 3 6 8 C 1 / k Q Y W Y 5 0 A Z 5 n 8 ? A u v e r g n e R h o n e A l p e s ! R 6 2 8 C 1 / 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4 0 " / > < d 1 p 1 : _ l a b e l s > < d 2 : K e y V a l u e O f s t r i n g a n y T y p e > < d 2 : K e y > L a b e l < / d 2 : K e y > < d 2 : V a l u e   z : I d = " i 1 6 4 6 "   i : t y p e = " d 1 p 1 : L a b e l " > < d 1 p 1 : P a r e n t   z : R e f = " i 1 6 4 2 " / > < d 1 p 1 : U U I D > O S u 7 d E 9 9 F W t R 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 F o r m a t e u r   d e s   p r o f e s s i o n n e l s   d e   s a n t � 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6 4 7 "   i : t y p e = " d 1 p 1 : E l e m e n t " > < d 1 p 1 : N a m e > _ S o i n s _ M a n a g e m e n t & a m p ; 3 2 ; d e s & a m p ; 3 2 ; o r g a n i s a t i o n s & a m p ; 3 2 ; d e s & a m p ; 3 2 ; s o i n s < / d 1 p 1 : N a m e > < d 1 p 1 : O b j e c t T y p e > E l e m e n t < / d 1 p 1 : O b j e c t T y p e > < d 1 p 1 : P a r e n t   z : R e f = " i 1 4 9 5 " / > < d 1 p 1 : U U I D > B 4 V Q o Q j W r L o 0 < / d 1 p 1 : U U I D > < d 1 p 1 : _ p r o p e r t i e s   z : I d = " i 1 6 4 8 "   i : t y p e = " d 1 p 1 : M D M P r o p e r t i e s " > < d 1 p 1 : P a r e n t   z : R e f = " i 1 6 4 7 " / > < d 1 p 1 : U U I D > L l 7 f N 2 X Q 7 O p x < / d 1 p 1 : U U I D > < d 1 p 1 : _ c o n t e x t C o l l e c t i o n s > < d 2 : K e y V a l u e O f a n y T y p e C o m p o n e n t C o l l e c t i o n O f a n y T y p e g W H h t R N j > < d 2 : K e y   z : R e f = " i 5 " / > < d 2 : V a l u e   z : I d = " i 1 6 4 9 " > < d 1 p 1 : U U I D > i a c s 7 E N c J H E Q < / d 1 p 1 : U U I D > < d 1 p 1 : _ e l e m e n t s > < d 2 : a n y T y p e   z : I d = " i 1 6 5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6 4 7 " / > < d 1 p 1 : U U I D > e C E g l d F r K 9 5 T < / d 1 p 1 : U U I D > < d 1 p 1 : C o n t a i n e r   z : R e f = " i 1 6 4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 a W o w 9 H B c z a K f ? A u v e r g n e R h o n e A l p e s ! R 3 6 9 C 1 / k Q Y W Y 5 0 A Z 5 n 8 ? A u v e r g n e R h o n e A l p e s ! R 6 2 9 C 1 / 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0 0 " / > < d 1 p 1 : _ l a b e l s > < d 2 : K e y V a l u e O f s t r i n g a n y T y p e > < d 2 : K e y > L a b e l < / d 2 : K e y > < d 2 : V a l u e   z : I d = " i 1 6 5 1 "   i : t y p e = " d 1 p 1 : L a b e l " > < d 1 p 1 : P a r e n t   z : R e f = " i 1 6 4 7 " / > < d 1 p 1 : U U I D > R a P f F F K e B 4 r m 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 M a n a g e m e n t   d e s   o r g a n i s a t i o n s   d e s   s o i n s 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6 5 2 "   i : t y p e = " d 1 p 1 : E l e m e n t s " > < d 1 p 1 : P a r e n t   z : R e f = " i 1 6 4 7 " / > < d 1 p 1 : U U I D > f 2 l J 4 8 N k m T 4 8 < / d 1 p 1 : U U I D > < d 1 p 1 : _ c o n t e x t C o l l e c t i o n s > < d 2 : K e y V a l u e O f a n y T y p e C o m p o n e n t C o l l e c t i o n O f a n y T y p e g W H h t R N j > < d 2 : K e y   z : R e f = " i 5 " / > < d 2 : V a l u e   z : I d = " i 1 6 5 3 " > < d 1 p 1 : U U I D > B t W v 6 o B H v d 0 q < / d 1 p 1 : U U I D > < d 1 p 1 : _ e l e m e n t s > < d 2 : a n y T y p e   z : I d = " i 1 6 5 4 "   i : t y p e = " d 1 p 1 : E l e m e n t " > < d 1 p 1 : N a m e > _ S o i n s _ M a n a g e m e n t & a m p ; 3 2 ; d e s & a m p ; 3 2 ; o r g a n i s a t i o n s & a m p ; 3 2 ; d e s & a m p ; 3 2 ; s o i n s _ C a d r e & a m p ; 3 2 ; s o i g n a n t & a m p ; 3 2 ; d e & a m p ; 3 2 ; p & a m p ; 2 4 4 ; l e < / d 1 p 1 : N a m e > < d 1 p 1 : O b j e c t T y p e > E l e m e n t < / d 1 p 1 : O b j e c t T y p e > < d 1 p 1 : P a r e n t   z : R e f = " i 1 6 4 7 " / > < d 1 p 1 : U U I D > h c h 7 r P d G h r 4 L < / d 1 p 1 : U U I D > < d 1 p 1 : _ p r o p e r t i e s   z : I d = " i 1 6 5 5 "   i : t y p e = " d 1 p 1 : M D M P r o p e r t i e s " > < d 1 p 1 : P a r e n t   z : R e f = " i 1 6 5 4 " / > < d 1 p 1 : U U I D > z i 8 w 1 K M g w S P O < / d 1 p 1 : U U I D > < d 1 p 1 : _ c o n t e x t C o l l e c t i o n s > < d 2 : K e y V a l u e O f a n y T y p e C o m p o n e n t C o l l e c t i o n O f a n y T y p e g W H h t R N j > < d 2 : K e y   z : R e f = " i 5 " / > < d 2 : V a l u e   z : I d = " i 1 6 5 6 " > < d 1 p 1 : U U I D > m 7 A k L w 8 X 8 f i A < / d 1 p 1 : U U I D > < d 1 p 1 : _ e l e m e n t s > < d 2 : a n y T y p e   z : I d = " i 1 6 5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6 5 4 " / > < d 1 p 1 : U U I D > y s J o W W b i f a f i < / d 1 p 1 : U U I D > < d 1 p 1 : C o n t a i n e r   z : R e f = " i 1 6 5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 a W o w 9 H B c z a K f ? A u v e r g n e R h o n e A l p e s ! R 3 7 0 C 1 / k Q Y W Y 5 0 A Z 5 n 8 ? A u v e r g n e R h o n e A l p e s ! R 6 3 0 C 1 / 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5 2 " / > < d 1 p 1 : _ l a b e l s > < d 2 : K e y V a l u e O f s t r i n g a n y T y p e > < d 2 : K e y > L a b e l < / d 2 : K e y > < d 2 : V a l u e   z : I d = " i 1 6 5 8 "   i : t y p e = " d 1 p 1 : L a b e l " > < d 1 p 1 : P a r e n t   z : R e f = " i 1 6 5 4 " / > < d 1 p 1 : U U I D > w I A 4 g 0 x U y K 8 F 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 C a d r e   s o i g n a n t   d e   p � l e 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6 5 9 "   i : t y p e = " d 1 p 1 : E l e m e n t " > < d 1 p 1 : N a m e > _ S o i n s _ M a n a g e m e n t & a m p ; 3 2 ; d e s & a m p ; 3 2 ; o r g a n i s a t i o n s & a m p ; 3 2 ; d e s & a m p ; 3 2 ; s o i n s _ E n c a d r a n t & a m p ; 3 2 ; d & a m p ; 3 9 ; u n i t & a m p ; 2 3 3 ; & a m p ; 3 2 ; d e & a m p ; 3 2 ; s o i n s & a m p ; 3 2 ; e t & a m p ; 3 2 ; d & a m p ; 3 9 ; a c t i v i t & a m p ; 2 3 3 ; s & a m p ; 3 2 ; p a r a m & a m p ; 2 3 3 ; d i c a l e s < / d 1 p 1 : N a m e > < d 1 p 1 : O b j e c t T y p e > E l e m e n t < / d 1 p 1 : O b j e c t T y p e > < d 1 p 1 : P a r e n t   z : R e f = " i 1 6 4 7 " / > < d 1 p 1 : U U I D > z u S C M W Y o 3 w L j < / d 1 p 1 : U U I D > < d 1 p 1 : _ p r o p e r t i e s   z : I d = " i 1 6 6 0 "   i : t y p e = " d 1 p 1 : M D M P r o p e r t i e s " > < d 1 p 1 : P a r e n t   z : R e f = " i 1 6 5 9 " / > < d 1 p 1 : U U I D > L Z W 4 U B j B 5 J B o < / d 1 p 1 : U U I D > < d 1 p 1 : _ c o n t e x t C o l l e c t i o n s > < d 2 : K e y V a l u e O f a n y T y p e C o m p o n e n t C o l l e c t i o n O f a n y T y p e g W H h t R N j > < d 2 : K e y   z : R e f = " i 5 " / > < d 2 : V a l u e   z : I d = " i 1 6 6 1 " > < d 1 p 1 : U U I D > K 8 y M D 2 G W m q i P < / d 1 p 1 : U U I D > < d 1 p 1 : _ e l e m e n t s > < d 2 : a n y T y p e   z : I d = " i 1 6 6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6 5 9 " / > < d 1 p 1 : U U I D > V e X E 0 m m a u 9 L c < / d 1 p 1 : U U I D > < d 1 p 1 : C o n t a i n e r   z : R e f = " i 1 6 6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 a W o w 9 H B c z a K f ? A u v e r g n e R h o n e A l p e s ! R 3 7 1 C 1 / k Q Y W Y 5 0 A Z 5 n 8 ? A u v e r g n e R h o n e A l p e s ! R 6 3 1 C 1 / 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5 2 " / > < d 1 p 1 : _ l a b e l s > < d 2 : K e y V a l u e O f s t r i n g a n y T y p e > < d 2 : K e y > L a b e l < / d 2 : K e y > < d 2 : V a l u e   z : I d = " i 1 6 6 3 "   i : t y p e = " d 1 p 1 : L a b e l " > < d 1 p 1 : P a r e n t   z : R e f = " i 1 6 5 9 " / > < d 1 p 1 : U U I D > Z 6 L n H 4 H M h l z J 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 d ' u n i t �   d e   s o i n s   e t   d ' a c t i v i t � s   p a r a m � d i c a l e s 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6 6 4 "   i : t y p e = " d 1 p 1 : E l e m e n t " > < d 1 p 1 : N a m e > _ S o i n s _ S a g e & a m p ; 4 5 ; f e m m e < / d 1 p 1 : N a m e > < d 1 p 1 : O b j e c t T y p e > E l e m e n t < / d 1 p 1 : O b j e c t T y p e > < d 1 p 1 : P a r e n t   z : R e f = " i 1 4 9 5 " / > < d 1 p 1 : U U I D > R z 9 b 4 k h V 5 h a I < / d 1 p 1 : U U I D > < d 1 p 1 : _ p r o p e r t i e s   z : I d = " i 1 6 6 5 "   i : t y p e = " d 1 p 1 : M D M P r o p e r t i e s " > < d 1 p 1 : P a r e n t   z : R e f = " i 1 6 6 4 " / > < d 1 p 1 : U U I D > Y 6 5 Q c n k O T J x b < / d 1 p 1 : U U I D > < d 1 p 1 : _ c o n t e x t C o l l e c t i o n s > < d 2 : K e y V a l u e O f a n y T y p e C o m p o n e n t C o l l e c t i o n O f a n y T y p e g W H h t R N j > < d 2 : K e y   z : R e f = " i 5 " / > < d 2 : V a l u e   z : I d = " i 1 6 6 6 " > < d 1 p 1 : U U I D > U N y V m N V w E 3 y 0 < / d 1 p 1 : U U I D > < d 1 p 1 : _ e l e m e n t s > < d 2 : a n y T y p e   z : I d = " i 1 6 6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6 6 4 " / > < d 1 p 1 : U U I D > B g Z p z m w a g R 1 l < / d 1 p 1 : U U I D > < d 1 p 1 : C o n t a i n e r   z : R e f = " i 1 6 6 5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 a W o w 9 H B c z a K f ? A u v e r g n e R h o n e A l p e s ! R 3 7 2 C 1 / k Q Y W Y 5 0 A Z 5 n 8 ? A u v e r g n e R h o n e A l p e s ! R 6 3 2 C 1 / 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0 0 " / > < d 1 p 1 : _ l a b e l s > < d 2 : K e y V a l u e O f s t r i n g a n y T y p e > < d 2 : K e y > L a b e l < / d 2 : K e y > < d 2 : V a l u e   z : I d = " i 1 6 6 8 "   i : t y p e = " d 1 p 1 : L a b e l " > < d 1 p 1 : P a r e n t   z : R e f = " i 1 6 6 4 " / > < d 1 p 1 : U U I D > t p b B J M T 1 E O 7 4 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 S a g e - f e m m e 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6 6 9 "   i : t y p e = " d 1 p 1 : E l e m e n t s " > < d 1 p 1 : P a r e n t   z : R e f = " i 1 6 6 4 " / > < d 1 p 1 : U U I D > h e L T i l 4 N y W 1 P < / d 1 p 1 : U U I D > < d 1 p 1 : _ c o n t e x t C o l l e c t i o n s > < d 2 : K e y V a l u e O f a n y T y p e C o m p o n e n t C o l l e c t i o n O f a n y T y p e g W H h t R N j > < d 2 : K e y   z : R e f = " i 5 " / > < d 2 : V a l u e   z : I d = " i 1 6 7 0 " > < d 1 p 1 : U U I D > i o w K w n 5 t 1 A o 5 < / d 1 p 1 : U U I D > < d 1 p 1 : _ e l e m e n t s > < d 2 : a n y T y p e   z : I d = " i 1 6 7 1 "   i : t y p e = " d 1 p 1 : E l e m e n t " > < d 1 p 1 : N a m e > _ S o i n s _ S a g e & a m p ; 4 5 ; f e m m e _ S a g e & a m p ; 4 5 ; f e m m e < / d 1 p 1 : N a m e > < d 1 p 1 : O b j e c t T y p e > E l e m e n t < / d 1 p 1 : O b j e c t T y p e > < d 1 p 1 : P a r e n t   z : R e f = " i 1 6 6 4 " / > < d 1 p 1 : U U I D > V 7 R 2 3 M 0 j I G P 5 < / d 1 p 1 : U U I D > < d 1 p 1 : _ p r o p e r t i e s   z : I d = " i 1 6 7 2 "   i : t y p e = " d 1 p 1 : M D M P r o p e r t i e s " > < d 1 p 1 : P a r e n t   z : R e f = " i 1 6 7 1 " / > < d 1 p 1 : U U I D > K O V g F h j N S T a t < / d 1 p 1 : U U I D > < d 1 p 1 : _ c o n t e x t C o l l e c t i o n s > < d 2 : K e y V a l u e O f a n y T y p e C o m p o n e n t C o l l e c t i o n O f a n y T y p e g W H h t R N j > < d 2 : K e y   z : R e f = " i 5 " / > < d 2 : V a l u e   z : I d = " i 1 6 7 3 " > < d 1 p 1 : U U I D > K X l D J O C w p k W d < / d 1 p 1 : U U I D > < d 1 p 1 : _ e l e m e n t s > < d 2 : a n y T y p e   z : I d = " i 1 6 7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6 7 1 " / > < d 1 p 1 : U U I D > r m p F u F j m N J P v < / d 1 p 1 : U U I D > < d 1 p 1 : C o n t a i n e r   z : R e f = " i 1 6 7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 a W o w 9 H B c z a K f ? A u v e r g n e R h o n e A l p e s ! R 3 7 3 C 1 / k Q Y W Y 5 0 A Z 5 n 8 ? A u v e r g n e R h o n e A l p e s ! R 6 3 3 C 1 / 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6 9 " / > < d 1 p 1 : _ l a b e l s > < d 2 : K e y V a l u e O f s t r i n g a n y T y p e > < d 2 : K e y > L a b e l < / d 2 : K e y > < d 2 : V a l u e   z : I d = " i 1 6 7 5 "   i : t y p e = " d 1 p 1 : L a b e l " > < d 1 p 1 : P a r e n t   z : R e f = " i 1 6 7 1 " / > < d 1 p 1 : U U I D > R 4 h T c R d k Z 0 6 1 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 S a g e - f e m m e 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6 7 6 "   i : t y p e = " d 1 p 1 : E l e m e n t " > < d 1 p 1 : N a m e > _ S o i n s _ S o i n s & a m p ; 3 2 ; d e & a m p ; 3 2 ; r & a m p ; 2 3 3 ; & a m p ; 2 3 3 ; d u c a t i o n < / d 1 p 1 : N a m e > < d 1 p 1 : O b j e c t T y p e > E l e m e n t < / d 1 p 1 : O b j e c t T y p e > < d 1 p 1 : P a r e n t   z : R e f = " i 1 4 9 5 " / > < d 1 p 1 : U U I D > m b 4 V 3 C i C f y G E < / d 1 p 1 : U U I D > < d 1 p 1 : _ p r o p e r t i e s   z : I d = " i 1 6 7 7 "   i : t y p e = " d 1 p 1 : M D M P r o p e r t i e s " > < d 1 p 1 : P a r e n t   z : R e f = " i 1 6 7 6 " / > < d 1 p 1 : U U I D > i Y z C 8 m 1 2 v b e a < / d 1 p 1 : U U I D > < d 1 p 1 : _ c o n t e x t C o l l e c t i o n s > < d 2 : K e y V a l u e O f a n y T y p e C o m p o n e n t C o l l e c t i o n O f a n y T y p e g W H h t R N j > < d 2 : K e y   z : R e f = " i 5 " / > < d 2 : V a l u e   z : I d = " i 1 6 7 8 " > < d 1 p 1 : U U I D > d V S r S C 5 0 F t 1 G < / d 1 p 1 : U U I D > < d 1 p 1 : _ e l e m e n t s > < d 2 : a n y T y p e   z : I d = " i 1 6 7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6 7 6 " / > < d 1 p 1 : U U I D > P j l i 4 p 8 Q F J i W < / d 1 p 1 : U U I D > < d 1 p 1 : C o n t a i n e r   z : R e f = " i 1 6 7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 a W o w 9 H B c z a K f ? A u v e r g n e R h o n e A l p e s ! R 3 7 4 C 1 / k Q Y W Y 5 0 A Z 5 n 8 ? A u v e r g n e R h o n e A l p e s ! R 6 3 4 C 1 / 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0 0 " / > < d 1 p 1 : _ l a b e l s > < d 2 : K e y V a l u e O f s t r i n g a n y T y p e > < d 2 : K e y > L a b e l < / d 2 : K e y > < d 2 : V a l u e   z : I d = " i 1 6 8 0 "   i : t y p e = " d 1 p 1 : L a b e l " > < d 1 p 1 : P a r e n t   z : R e f = " i 1 6 7 6 " / > < d 1 p 1 : U U I D > Q r 2 n B U 7 B g l Z U 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 S o i n s   d e   r � � d u c a t i o n 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6 8 1 "   i : t y p e = " d 1 p 1 : E l e m e n t s " > < d 1 p 1 : P a r e n t   z : R e f = " i 1 6 7 6 " / > < d 1 p 1 : U U I D > t e e N v z g D I 1 T s < / d 1 p 1 : U U I D > < d 1 p 1 : _ c o n t e x t C o l l e c t i o n s > < d 2 : K e y V a l u e O f a n y T y p e C o m p o n e n t C o l l e c t i o n O f a n y T y p e g W H h t R N j > < d 2 : K e y   z : R e f = " i 5 " / > < d 2 : V a l u e   z : I d = " i 1 6 8 2 " > < d 1 p 1 : U U I D > A d F g 7 c 7 1 N c D r < / d 1 p 1 : U U I D > < d 1 p 1 : _ e l e m e n t s > < d 2 : a n y T y p e   z : I d = " i 1 6 8 3 "   i : t y p e = " d 1 p 1 : E l e m e n t " > < d 1 p 1 : N a m e > _ S o i n s _ S o i n s & a m p ; 3 2 ; d e & a m p ; 3 2 ; r & a m p ; 2 3 3 ; & a m p ; 2 3 3 ; d u c a t i o n _ D i & a m p ; 2 3 3 ; t & a m p ; 2 3 3 ; t i c i e n < / d 1 p 1 : N a m e > < d 1 p 1 : O b j e c t T y p e > E l e m e n t < / d 1 p 1 : O b j e c t T y p e > < d 1 p 1 : P a r e n t   z : R e f = " i 1 6 7 6 " / > < d 1 p 1 : U U I D > B R t d p j O 6 h t u a < / d 1 p 1 : U U I D > < d 1 p 1 : _ p r o p e r t i e s   z : I d = " i 1 6 8 4 "   i : t y p e = " d 1 p 1 : M D M P r o p e r t i e s " > < d 1 p 1 : P a r e n t   z : R e f = " i 1 6 8 3 " / > < d 1 p 1 : U U I D > Z 2 a A H o 3 G l 3 h P < / d 1 p 1 : U U I D > < d 1 p 1 : _ c o n t e x t C o l l e c t i o n s > < d 2 : K e y V a l u e O f a n y T y p e C o m p o n e n t C o l l e c t i o n O f a n y T y p e g W H h t R N j > < d 2 : K e y   z : R e f = " i 5 " / > < d 2 : V a l u e   z : I d = " i 1 6 8 5 " > < d 1 p 1 : U U I D > j l K j 0 3 4 G z U J 7 < / d 1 p 1 : U U I D > < d 1 p 1 : _ e l e m e n t s > < d 2 : a n y T y p e   z : I d = " i 1 6 8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6 8 3 " / > < d 1 p 1 : U U I D > f z f L H Z G Q 3 O J 4 < / d 1 p 1 : U U I D > < d 1 p 1 : C o n t a i n e r   z : R e f = " i 1 6 8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 a W o w 9 H B c z a K f ? A u v e r g n e R h o n e A l p e s ! R 3 7 5 C 1 / k Q Y W Y 5 0 A Z 5 n 8 ? A u v e r g n e R h o n e A l p e s ! R 6 3 5 C 1 / 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8 1 " / > < d 1 p 1 : _ l a b e l s > < d 2 : K e y V a l u e O f s t r i n g a n y T y p e > < d 2 : K e y > L a b e l < / d 2 : K e y > < d 2 : V a l u e   z : I d = " i 1 6 8 7 "   i : t y p e = " d 1 p 1 : L a b e l " > < d 1 p 1 : P a r e n t   z : R e f = " i 1 6 8 3 " / > < d 1 p 1 : U U I D > w f m g 4 m z S t q g o 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 D i � t � t i c i e n 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6 8 8 "   i : t y p e = " d 1 p 1 : E l e m e n t " > < d 1 p 1 : N a m e > _ S o i n s _ S o i n s & a m p ; 3 2 ; d e & a m p ; 3 2 ; r & a m p ; 2 3 3 ; & a m p ; 2 3 3 ; d u c a t i o n _ O r t h o p h o n i s t e < / d 1 p 1 : N a m e > < d 1 p 1 : O b j e c t T y p e > E l e m e n t < / d 1 p 1 : O b j e c t T y p e > < d 1 p 1 : P a r e n t   z : R e f = " i 1 6 7 6 " / > < d 1 p 1 : U U I D > c 2 t 1 A a C C 8 W 0 U < / d 1 p 1 : U U I D > < d 1 p 1 : _ p r o p e r t i e s   z : I d = " i 1 6 8 9 "   i : t y p e = " d 1 p 1 : M D M P r o p e r t i e s " > < d 1 p 1 : P a r e n t   z : R e f = " i 1 6 8 8 " / > < d 1 p 1 : U U I D > x R f f Z 8 M F d a r S < / d 1 p 1 : U U I D > < d 1 p 1 : _ c o n t e x t C o l l e c t i o n s > < d 2 : K e y V a l u e O f a n y T y p e C o m p o n e n t C o l l e c t i o n O f a n y T y p e g W H h t R N j > < d 2 : K e y   z : R e f = " i 5 " / > < d 2 : V a l u e   z : I d = " i 1 6 9 0 " > < d 1 p 1 : U U I D > W 0 P s A Y 2 K O e p r < / d 1 p 1 : U U I D > < d 1 p 1 : _ e l e m e n t s > < d 2 : a n y T y p e   z : I d = " i 1 6 9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6 8 8 " / > < d 1 p 1 : U U I D > Q b 2 k d J U 8 7 H P f < / d 1 p 1 : U U I D > < d 1 p 1 : C o n t a i n e r   z : R e f = " i 1 6 8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 a W o w 9 H B c z a K f ? A u v e r g n e R h o n e A l p e s ! R 3 7 6 C 1 / k Q Y W Y 5 0 A Z 5 n 8 ? A u v e r g n e R h o n e A l p e s ! R 6 3 6 C 1 / 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8 1 " / > < d 1 p 1 : _ l a b e l s > < d 2 : K e y V a l u e O f s t r i n g a n y T y p e > < d 2 : K e y > L a b e l < / d 2 : K e y > < d 2 : V a l u e   z : I d = " i 1 6 9 2 "   i : t y p e = " d 1 p 1 : L a b e l " > < d 1 p 1 : P a r e n t   z : R e f = " i 1 6 8 8 " / > < d 1 p 1 : U U I D > I E F Y S H 9 P 8 L v 2 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 O r t h o p h o n i s t e 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6 9 3 "   i : t y p e = " d 1 p 1 : E l e m e n t " > < d 1 p 1 : N a m e > _ S o i n s _ S o i n s & a m p ; 3 2 ; d e & a m p ; 3 2 ; r & a m p ; 2 3 3 ; & a m p ; 2 3 3 ; d u c a t i o n _ M a s s e u r & a m p ; 3 2 ; K i n & a m p ; 2 3 3 ; s i t h & a m p ; 2 3 3 ; r a p e u t e < / d 1 p 1 : N a m e > < d 1 p 1 : O b j e c t T y p e > E l e m e n t < / d 1 p 1 : O b j e c t T y p e > < d 1 p 1 : P a r e n t   z : R e f = " i 1 6 7 6 " / > < d 1 p 1 : U U I D > n 1 C d E 5 f u Y y 7 c < / d 1 p 1 : U U I D > < d 1 p 1 : _ p r o p e r t i e s   z : I d = " i 1 6 9 4 "   i : t y p e = " d 1 p 1 : M D M P r o p e r t i e s " > < d 1 p 1 : P a r e n t   z : R e f = " i 1 6 9 3 " / > < d 1 p 1 : U U I D > v u q X e w 1 6 p D W c < / d 1 p 1 : U U I D > < d 1 p 1 : _ c o n t e x t C o l l e c t i o n s > < d 2 : K e y V a l u e O f a n y T y p e C o m p o n e n t C o l l e c t i o n O f a n y T y p e g W H h t R N j > < d 2 : K e y   z : R e f = " i 5 " / > < d 2 : V a l u e   z : I d = " i 1 6 9 5 " > < d 1 p 1 : U U I D > Q L p q d o 2 H U E P 4 < / d 1 p 1 : U U I D > < d 1 p 1 : _ e l e m e n t s > < d 2 : a n y T y p e   z : I d = " i 1 6 9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6 9 3 " / > < d 1 p 1 : U U I D > Y V e s f q g s 3 a Z W < / d 1 p 1 : U U I D > < d 1 p 1 : C o n t a i n e r   z : R e f = " i 1 6 9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 a W o w 9 H B c z a K f ? A u v e r g n e R h o n e A l p e s ! R 3 7 7 C 1 / k Q Y W Y 5 0 A Z 5 n 8 ? A u v e r g n e R h o n e A l p e s ! R 6 3 7 C 1 / 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8 1 " / > < d 1 p 1 : _ l a b e l s > < d 2 : K e y V a l u e O f s t r i n g a n y T y p e > < d 2 : K e y > L a b e l < / d 2 : K e y > < d 2 : V a l u e   z : I d = " i 1 6 9 7 "   i : t y p e = " d 1 p 1 : L a b e l " > < d 1 p 1 : P a r e n t   z : R e f = " i 1 6 9 3 " / > < d 1 p 1 : U U I D > R Y G S 9 4 T g d Z s L 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 M a s s e u r   K i n � s i t h � r a p e u t e 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6 9 8 "   i : t y p e = " d 1 p 1 : E l e m e n t " > < d 1 p 1 : N a m e > _ S o i n s _ S o i n s & a m p ; 3 2 ; d e & a m p ; 3 2 ; r & a m p ; 2 3 3 ; & a m p ; 2 3 3 ; d u c a t i o n _ O r t h o p t i s t e < / d 1 p 1 : N a m e > < d 1 p 1 : O b j e c t T y p e > E l e m e n t < / d 1 p 1 : O b j e c t T y p e > < d 1 p 1 : P a r e n t   z : R e f = " i 1 6 7 6 " / > < d 1 p 1 : U U I D > C 7 0 z 2 A f R C p 8 y < / d 1 p 1 : U U I D > < d 1 p 1 : _ p r o p e r t i e s   z : I d = " i 1 6 9 9 "   i : t y p e = " d 1 p 1 : M D M P r o p e r t i e s " > < d 1 p 1 : P a r e n t   z : R e f = " i 1 6 9 8 " / > < d 1 p 1 : U U I D > g r J T j j 1 S D r g r < / d 1 p 1 : U U I D > < d 1 p 1 : _ c o n t e x t C o l l e c t i o n s > < d 2 : K e y V a l u e O f a n y T y p e C o m p o n e n t C o l l e c t i o n O f a n y T y p e g W H h t R N j > < d 2 : K e y   z : R e f = " i 5 " / > < d 2 : V a l u e   z : I d = " i 1 7 0 0 " > < d 1 p 1 : U U I D > d g u X G E C 8 A i A f < / d 1 p 1 : U U I D > < d 1 p 1 : _ e l e m e n t s > < d 2 : a n y T y p e   z : I d = " i 1 7 0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6 9 8 " / > < d 1 p 1 : U U I D > R i Q g 2 E x n u k W 2 < / d 1 p 1 : U U I D > < d 1 p 1 : C o n t a i n e r   z : R e f = " i 1 6 9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 a W o w 9 H B c z a K f ? A u v e r g n e R h o n e A l p e s ! R 3 7 8 C 1 / k Q Y W Y 5 0 A Z 5 n 8 ? A u v e r g n e R h o n e A l p e s ! R 6 3 8 C 1 / 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8 1 " / > < d 1 p 1 : _ l a b e l s > < d 2 : K e y V a l u e O f s t r i n g a n y T y p e > < d 2 : K e y > L a b e l < / d 2 : K e y > < d 2 : V a l u e   z : I d = " i 1 7 0 2 "   i : t y p e = " d 1 p 1 : L a b e l " > < d 1 p 1 : P a r e n t   z : R e f = " i 1 6 9 8 " / > < d 1 p 1 : U U I D > q D Q U k 7 1 z W q b 2 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 O r t h o p t i s t e 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0 3 "   i : t y p e = " d 1 p 1 : E l e m e n t " > < d 1 p 1 : N a m e > _ S o i n s _ S o i n s & a m p ; 3 2 ; d e & a m p ; 3 2 ; r & a m p ; 2 3 3 ; & a m p ; 2 3 3 ; d u c a t i o n _ P & a m p ; 2 3 3 ; d i c u r e & a m p ; 3 2 ; p o d o l o g u e < / d 1 p 1 : N a m e > < d 1 p 1 : O b j e c t T y p e > E l e m e n t < / d 1 p 1 : O b j e c t T y p e > < d 1 p 1 : P a r e n t   z : R e f = " i 1 6 7 6 " / > < d 1 p 1 : U U I D > a P V N Z V b I h k v E < / d 1 p 1 : U U I D > < d 1 p 1 : _ p r o p e r t i e s   z : I d = " i 1 7 0 4 "   i : t y p e = " d 1 p 1 : M D M P r o p e r t i e s " > < d 1 p 1 : P a r e n t   z : R e f = " i 1 7 0 3 " / > < d 1 p 1 : U U I D > S f 9 Q s R M 1 Q U 4 C < / d 1 p 1 : U U I D > < d 1 p 1 : _ c o n t e x t C o l l e c t i o n s > < d 2 : K e y V a l u e O f a n y T y p e C o m p o n e n t C o l l e c t i o n O f a n y T y p e g W H h t R N j > < d 2 : K e y   z : R e f = " i 5 " / > < d 2 : V a l u e   z : I d = " i 1 7 0 5 " > < d 1 p 1 : U U I D > v c O o m v 4 X p 1 i z < / d 1 p 1 : U U I D > < d 1 p 1 : _ e l e m e n t s > < d 2 : a n y T y p e   z : I d = " i 1 7 0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7 0 3 " / > < d 1 p 1 : U U I D > v M 9 x s O N G F E n Z < / d 1 p 1 : U U I D > < d 1 p 1 : C o n t a i n e r   z : R e f = " i 1 7 0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 a W o w 9 H B c z a K f ? A u v e r g n e R h o n e A l p e s ! R 3 7 9 C 1 / k Q Y W Y 5 0 A Z 5 n 8 ? A u v e r g n e R h o n e A l p e s ! R 6 3 9 C 1 / 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8 1 " / > < d 1 p 1 : _ l a b e l s > < d 2 : K e y V a l u e O f s t r i n g a n y T y p e > < d 2 : K e y > L a b e l < / d 2 : K e y > < d 2 : V a l u e   z : I d = " i 1 7 0 7 "   i : t y p e = " d 1 p 1 : L a b e l " > < d 1 p 1 : P a r e n t   z : R e f = " i 1 7 0 3 " / > < d 1 p 1 : U U I D > m z j p G 1 7 v y M R V 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 P � d i c u r e   p o d o l o g u e 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0 8 "   i : t y p e = " d 1 p 1 : E l e m e n t " > < d 1 p 1 : N a m e > _ S o i n s _ S o i n s & a m p ; 3 2 ; d e & a m p ; 3 2 ; r & a m p ; 2 3 3 ; & a m p ; 2 3 3 ; d u c a t i o n _ E r g o t h & a m p ; 2 3 3 ; r a p e u t e < / d 1 p 1 : N a m e > < d 1 p 1 : O b j e c t T y p e > E l e m e n t < / d 1 p 1 : O b j e c t T y p e > < d 1 p 1 : P a r e n t   z : R e f = " i 1 6 7 6 " / > < d 1 p 1 : U U I D > v r S 2 q A m a 4 h u o < / d 1 p 1 : U U I D > < d 1 p 1 : _ p r o p e r t i e s   z : I d = " i 1 7 0 9 "   i : t y p e = " d 1 p 1 : M D M P r o p e r t i e s " > < d 1 p 1 : P a r e n t   z : R e f = " i 1 7 0 8 " / > < d 1 p 1 : U U I D > E K z L Y G c u V w k R < / d 1 p 1 : U U I D > < d 1 p 1 : _ c o n t e x t C o l l e c t i o n s > < d 2 : K e y V a l u e O f a n y T y p e C o m p o n e n t C o l l e c t i o n O f a n y T y p e g W H h t R N j > < d 2 : K e y   z : R e f = " i 5 " / > < d 2 : V a l u e   z : I d = " i 1 7 1 0 " > < d 1 p 1 : U U I D > s k U F k 3 y 0 l O k O < / d 1 p 1 : U U I D > < d 1 p 1 : _ e l e m e n t s > < d 2 : a n y T y p e   z : I d = " i 1 7 1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7 0 8 " / > < d 1 p 1 : U U I D > L D S z P 8 D 6 Q w 6 5 < / d 1 p 1 : U U I D > < d 1 p 1 : C o n t a i n e r   z : R e f = " i 1 7 0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 a W o w 9 H B c z a K f ? A u v e r g n e R h o n e A l p e s ! R 3 8 0 C 1 / k Q Y W Y 5 0 A Z 5 n 8 ? A u v e r g n e R h o n e A l p e s ! R 6 4 0 C 1 / 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8 1 " / > < d 1 p 1 : _ l a b e l s > < d 2 : K e y V a l u e O f s t r i n g a n y T y p e > < d 2 : K e y > L a b e l < / d 2 : K e y > < d 2 : V a l u e   z : I d = " i 1 7 1 2 "   i : t y p e = " d 1 p 1 : L a b e l " > < d 1 p 1 : P a r e n t   z : R e f = " i 1 7 0 8 " / > < d 1 p 1 : U U I D > Y D r o O H 4 X c V I X 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 E r g o t h � r a p e u t e 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1 3 "   i : t y p e = " d 1 p 1 : E l e m e n t " > < d 1 p 1 : N a m e > _ S o i n s _ S o i n s & a m p ; 3 2 ; d e & a m p ; 3 2 ; r & a m p ; 2 3 3 ; & a m p ; 2 3 3 ; d u c a t i o n _ P s y c h o m o t r i c i e n < / d 1 p 1 : N a m e > < d 1 p 1 : O b j e c t T y p e > E l e m e n t < / d 1 p 1 : O b j e c t T y p e > < d 1 p 1 : P a r e n t   z : R e f = " i 1 6 7 6 " / > < d 1 p 1 : U U I D > A w d t X 9 k r e a w o < / d 1 p 1 : U U I D > < d 1 p 1 : _ p r o p e r t i e s   z : I d = " i 1 7 1 4 "   i : t y p e = " d 1 p 1 : M D M P r o p e r t i e s " > < d 1 p 1 : P a r e n t   z : R e f = " i 1 7 1 3 " / > < d 1 p 1 : U U I D > J f Z 6 8 F V a x I 4 u < / d 1 p 1 : U U I D > < d 1 p 1 : _ c o n t e x t C o l l e c t i o n s > < d 2 : K e y V a l u e O f a n y T y p e C o m p o n e n t C o l l e c t i o n O f a n y T y p e g W H h t R N j > < d 2 : K e y   z : R e f = " i 5 " / > < d 2 : V a l u e   z : I d = " i 1 7 1 5 " > < d 1 p 1 : U U I D > Z O 7 1 Z q A Z u 9 H d < / d 1 p 1 : U U I D > < d 1 p 1 : _ e l e m e n t s > < d 2 : a n y T y p e   z : I d = " i 1 7 1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7 1 3 " / > < d 1 p 1 : U U I D > s M N r 0 L D L m D L N < / d 1 p 1 : U U I D > < d 1 p 1 : C o n t a i n e r   z : R e f = " i 1 7 1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 a W o w 9 H B c z a K f ? A u v e r g n e R h o n e A l p e s ! R 3 8 1 C 1 / k Q Y W Y 5 0 A Z 5 n 8 ? A u v e r g n e R h o n e A l p e s ! R 6 4 1 C 1 / 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8 1 " / > < d 1 p 1 : _ l a b e l s > < d 2 : K e y V a l u e O f s t r i n g a n y T y p e > < d 2 : K e y > L a b e l < / d 2 : K e y > < d 2 : V a l u e   z : I d = " i 1 7 1 7 "   i : t y p e = " d 1 p 1 : L a b e l " > < d 1 p 1 : P a r e n t   z : R e f = " i 1 7 1 3 " / > < d 1 p 1 : U U I D > W E c l o 3 v x R o B b 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 P s y c h o m o t r i c i e n 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7 1 8 "   i : t y p e = " d 1 p 1 : E l e m e n t " > < d 1 p 1 : N a m e > _ S o i n s _ S o i n s & a m p ; 3 2 ; i n f i r m i e r s < / d 1 p 1 : N a m e > < d 1 p 1 : O b j e c t T y p e > E l e m e n t < / d 1 p 1 : O b j e c t T y p e > < d 1 p 1 : P a r e n t   z : R e f = " i 1 4 9 5 " / > < d 1 p 1 : U U I D > L E H i D p B T K t G Z < / d 1 p 1 : U U I D > < d 1 p 1 : _ p r o p e r t i e s   z : I d = " i 1 7 1 9 "   i : t y p e = " d 1 p 1 : M D M P r o p e r t i e s " > < d 1 p 1 : P a r e n t   z : R e f = " i 1 7 1 8 " / > < d 1 p 1 : U U I D > o c i 9 X 8 0 S 9 V r Z < / d 1 p 1 : U U I D > < d 1 p 1 : _ c o n t e x t C o l l e c t i o n s > < d 2 : K e y V a l u e O f a n y T y p e C o m p o n e n t C o l l e c t i o n O f a n y T y p e g W H h t R N j > < d 2 : K e y   z : R e f = " i 5 " / > < d 2 : V a l u e   z : I d = " i 1 7 2 0 " > < d 1 p 1 : U U I D > E Z O b l p W L R E C K < / d 1 p 1 : U U I D > < d 1 p 1 : _ e l e m e n t s > < d 2 : a n y T y p e   z : I d = " i 1 7 2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7 1 8 " / > < d 1 p 1 : U U I D > N m O k n 6 r D 3 o 0 n < / d 1 p 1 : U U I D > < d 1 p 1 : C o n t a i n e r   z : R e f = " i 1 7 1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 a W o w 9 H B c z a K f ? A u v e r g n e R h o n e A l p e s ! R 3 8 2 C 1 / k Q Y W Y 5 0 A Z 5 n 8 ? A u v e r g n e R h o n e A l p e s ! R 6 4 2 C 1 / 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0 0 " / > < d 1 p 1 : _ l a b e l s > < d 2 : K e y V a l u e O f s t r i n g a n y T y p e > < d 2 : K e y > L a b e l < / d 2 : K e y > < d 2 : V a l u e   z : I d = " i 1 7 2 2 "   i : t y p e = " d 1 p 1 : L a b e l " > < d 1 p 1 : P a r e n t   z : R e f = " i 1 7 1 8 " / > < d 1 p 1 : U U I D > d d W E 7 y T I F z v 6 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 S o i n s   i n f i r m i e r s 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7 2 3 "   i : t y p e = " d 1 p 1 : E l e m e n t s " > < d 1 p 1 : P a r e n t   z : R e f = " i 1 7 1 8 " / > < d 1 p 1 : U U I D > s o k m F u I b D v n U < / d 1 p 1 : U U I D > < d 1 p 1 : _ c o n t e x t C o l l e c t i o n s > < d 2 : K e y V a l u e O f a n y T y p e C o m p o n e n t C o l l e c t i o n O f a n y T y p e g W H h t R N j > < d 2 : K e y   z : R e f = " i 5 " / > < d 2 : V a l u e   z : I d = " i 1 7 2 4 " > < d 1 p 1 : U U I D > J I E E 4 V U O w 6 9 i < / d 1 p 1 : U U I D > < d 1 p 1 : _ e l e m e n t s > < d 2 : a n y T y p e   z : I d = " i 1 7 2 5 "   i : t y p e = " d 1 p 1 : E l e m e n t " > < d 1 p 1 : N a m e > _ S o i n s _ S o i n s & a m p ; 3 2 ; i n f i r m i e r s _ I n f i r m i e r & a m p ; 3 2 ; e n & a m p ; 3 2 ; s o i n s & a m p ; 3 2 ; g & a m p ; 2 3 3 ; n & a m p ; 2 3 3 ; r a u x < / d 1 p 1 : N a m e > < d 1 p 1 : O b j e c t T y p e > E l e m e n t < / d 1 p 1 : O b j e c t T y p e > < d 1 p 1 : P a r e n t   z : R e f = " i 1 7 1 8 " / > < d 1 p 1 : U U I D > e 1 i b c k q s a Y u v < / d 1 p 1 : U U I D > < d 1 p 1 : _ p r o p e r t i e s   z : I d = " i 1 7 2 6 "   i : t y p e = " d 1 p 1 : M D M P r o p e r t i e s " > < d 1 p 1 : P a r e n t   z : R e f = " i 1 7 2 5 " / > < d 1 p 1 : U U I D > j S k I b j 7 9 n F 1 J < / d 1 p 1 : U U I D > < d 1 p 1 : _ c o n t e x t C o l l e c t i o n s > < d 2 : K e y V a l u e O f a n y T y p e C o m p o n e n t C o l l e c t i o n O f a n y T y p e g W H h t R N j > < d 2 : K e y   z : R e f = " i 5 " / > < d 2 : V a l u e   z : I d = " i 1 7 2 7 " > < d 1 p 1 : U U I D > Q u 8 m 9 a I E R 3 n Y < / d 1 p 1 : U U I D > < d 1 p 1 : _ e l e m e n t s > < d 2 : a n y T y p e   z : I d = " i 1 7 2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7 2 5 " / > < d 1 p 1 : U U I D > B M d d Y c D Q 8 n Q c < / d 1 p 1 : U U I D > < d 1 p 1 : C o n t a i n e r   z : R e f = " i 1 7 2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 a W o w 9 H B c z a K f ? A u v e r g n e R h o n e A l p e s ! R 3 8 3 C 1 / k Q Y W Y 5 0 A Z 5 n 8 ? A u v e r g n e R h o n e A l p e s ! R 6 4 3 C 1 / 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2 3 " / > < d 1 p 1 : _ l a b e l s > < d 2 : K e y V a l u e O f s t r i n g a n y T y p e > < d 2 : K e y > L a b e l < / d 2 : K e y > < d 2 : V a l u e   z : I d = " i 1 7 2 9 "   i : t y p e = " d 1 p 1 : L a b e l " > < d 1 p 1 : P a r e n t   z : R e f = " i 1 7 2 5 " / > < d 1 p 1 : U U I D > V Q m T 8 H N y Z U U o 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 I n f i r m i e r   e n   s o i n s   g � n � r a u x 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3 0 "   i : t y p e = " d 1 p 1 : E l e m e n t " > < d 1 p 1 : N a m e > _ S o i n s _ S o i n s & a m p ; 3 2 ; i n f i r m i e r s _ I n f i r m i e r & a m p ; 3 2 ; d e & a m p ; 3 2 ; b l o c & a m p ; 3 2 ; o p & a m p ; 2 3 3 ; r a t o i r e < / d 1 p 1 : N a m e > < d 1 p 1 : O b j e c t T y p e > E l e m e n t < / d 1 p 1 : O b j e c t T y p e > < d 1 p 1 : P a r e n t   z : R e f = " i 1 7 1 8 " / > < d 1 p 1 : U U I D > L P 1 D t A I U Z c A P < / d 1 p 1 : U U I D > < d 1 p 1 : _ p r o p e r t i e s   z : I d = " i 1 7 3 1 "   i : t y p e = " d 1 p 1 : M D M P r o p e r t i e s " > < d 1 p 1 : P a r e n t   z : R e f = " i 1 7 3 0 " / > < d 1 p 1 : U U I D > i E F t P e x C I p 6 O < / d 1 p 1 : U U I D > < d 1 p 1 : _ c o n t e x t C o l l e c t i o n s > < d 2 : K e y V a l u e O f a n y T y p e C o m p o n e n t C o l l e c t i o n O f a n y T y p e g W H h t R N j > < d 2 : K e y   z : R e f = " i 5 " / > < d 2 : V a l u e   z : I d = " i 1 7 3 2 " > < d 1 p 1 : U U I D > U 8 R 0 Q T w m N D d F < / d 1 p 1 : U U I D > < d 1 p 1 : _ e l e m e n t s > < d 2 : a n y T y p e   z : I d = " i 1 7 3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7 3 0 " / > < d 1 p 1 : U U I D > v G A V N h B 1 K y g 8 < / d 1 p 1 : U U I D > < d 1 p 1 : C o n t a i n e r   z : R e f = " i 1 7 3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 a W o w 9 H B c z a K f ? A u v e r g n e R h o n e A l p e s ! R 3 8 4 C 1 / k Q Y W Y 5 0 A Z 5 n 8 ? A u v e r g n e R h o n e A l p e s ! R 6 4 4 C 1 / 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2 3 " / > < d 1 p 1 : _ l a b e l s > < d 2 : K e y V a l u e O f s t r i n g a n y T y p e > < d 2 : K e y > L a b e l < / d 2 : K e y > < d 2 : V a l u e   z : I d = " i 1 7 3 4 "   i : t y p e = " d 1 p 1 : L a b e l " > < d 1 p 1 : P a r e n t   z : R e f = " i 1 7 3 0 " / > < d 1 p 1 : U U I D > b F V R w T 8 k M N U x 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 I n f i r m i e r   d e   b l o c   o p � r a t o i r e 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3 5 "   i : t y p e = " d 1 p 1 : E l e m e n t " > < d 1 p 1 : N a m e > _ S o i n s _ S o i n s & a m p ; 3 2 ; i n f i r m i e r s _ I n f i r m i e r & a m p ; 3 2 ; e n & a m p ; 3 2 ; a n e s t h & a m p ; 2 3 3 ; s i e & a m p ; 4 5 ; r & a m p ; 2 3 3 ; a n i m a t i o n < / d 1 p 1 : N a m e > < d 1 p 1 : O b j e c t T y p e > E l e m e n t < / d 1 p 1 : O b j e c t T y p e > < d 1 p 1 : P a r e n t   z : R e f = " i 1 7 1 8 " / > < d 1 p 1 : U U I D > Z d c 9 u W m 2 I H 2 y < / d 1 p 1 : U U I D > < d 1 p 1 : _ p r o p e r t i e s   z : I d = " i 1 7 3 6 "   i : t y p e = " d 1 p 1 : M D M P r o p e r t i e s " > < d 1 p 1 : P a r e n t   z : R e f = " i 1 7 3 5 " / > < d 1 p 1 : U U I D > L H b b O 4 X f p T g T < / d 1 p 1 : U U I D > < d 1 p 1 : _ c o n t e x t C o l l e c t i o n s > < d 2 : K e y V a l u e O f a n y T y p e C o m p o n e n t C o l l e c t i o n O f a n y T y p e g W H h t R N j > < d 2 : K e y   z : R e f = " i 5 " / > < d 2 : V a l u e   z : I d = " i 1 7 3 7 " > < d 1 p 1 : U U I D > b A N E D R V t 0 g B q < / d 1 p 1 : U U I D > < d 1 p 1 : _ e l e m e n t s > < d 2 : a n y T y p e   z : I d = " i 1 7 3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7 3 5 " / > < d 1 p 1 : U U I D > s t J A C B 3 Q H w X h < / d 1 p 1 : U U I D > < d 1 p 1 : C o n t a i n e r   z : R e f = " i 1 7 3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 a W o w 9 H B c z a K f ? A u v e r g n e R h o n e A l p e s ! R 3 8 5 C 1 / k Q Y W Y 5 0 A Z 5 n 8 ? A u v e r g n e R h o n e A l p e s ! R 6 4 5 C 1 / 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2 3 " / > < d 1 p 1 : _ l a b e l s > < d 2 : K e y V a l u e O f s t r i n g a n y T y p e > < d 2 : K e y > L a b e l < / d 2 : K e y > < d 2 : V a l u e   z : I d = " i 1 7 3 9 "   i : t y p e = " d 1 p 1 : L a b e l " > < d 1 p 1 : P a r e n t   z : R e f = " i 1 7 3 5 " / > < d 1 p 1 : U U I D > s x 2 2 c l 7 x O N T D 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 I n f i r m i e r   e n   a n e s t h � s i e - r � a n i m a t i o n 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4 0 "   i : t y p e = " d 1 p 1 : E l e m e n t " > < d 1 p 1 : N a m e > _ S o i n s _ S o i n s & a m p ; 3 2 ; i n f i r m i e r s _ I n f i r m i e r & a m p ; 3 2 ; p u & a m p ; 2 3 3 ; r i c u l t e u r < / d 1 p 1 : N a m e > < d 1 p 1 : O b j e c t T y p e > E l e m e n t < / d 1 p 1 : O b j e c t T y p e > < d 1 p 1 : P a r e n t   z : R e f = " i 1 7 1 8 " / > < d 1 p 1 : U U I D > h n X i 6 0 J j R j U b < / d 1 p 1 : U U I D > < d 1 p 1 : _ p r o p e r t i e s   z : I d = " i 1 7 4 1 "   i : t y p e = " d 1 p 1 : M D M P r o p e r t i e s " > < d 1 p 1 : P a r e n t   z : R e f = " i 1 7 4 0 " / > < d 1 p 1 : U U I D > P 5 Y h i p b 1 C 1 x k < / d 1 p 1 : U U I D > < d 1 p 1 : _ c o n t e x t C o l l e c t i o n s > < d 2 : K e y V a l u e O f a n y T y p e C o m p o n e n t C o l l e c t i o n O f a n y T y p e g W H h t R N j > < d 2 : K e y   z : R e f = " i 5 " / > < d 2 : V a l u e   z : I d = " i 1 7 4 2 " > < d 1 p 1 : U U I D > S f J B X k y s d S D E < / d 1 p 1 : U U I D > < d 1 p 1 : _ e l e m e n t s > < d 2 : a n y T y p e   z : I d = " i 1 7 4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7 4 0 " / > < d 1 p 1 : U U I D > q O V m W Q H C v U V d < / d 1 p 1 : U U I D > < d 1 p 1 : C o n t a i n e r   z : R e f = " i 1 7 4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 a W o w 9 H B c z a K f ? A u v e r g n e R h o n e A l p e s ! R 3 8 6 C 1 / k Q Y W Y 5 0 A Z 5 n 8 ? A u v e r g n e R h o n e A l p e s ! R 6 4 6 C 1 / 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2 3 " / > < d 1 p 1 : _ l a b e l s > < d 2 : K e y V a l u e O f s t r i n g a n y T y p e > < d 2 : K e y > L a b e l < / d 2 : K e y > < d 2 : V a l u e   z : I d = " i 1 7 4 4 "   i : t y p e = " d 1 p 1 : L a b e l " > < d 1 p 1 : P a r e n t   z : R e f = " i 1 7 4 0 " / > < d 1 p 1 : U U I D > v y w 9 W d Z T Y t m J 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 I n f i r m i e r   p u � r i c u l t e u r 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4 5 "   i : t y p e = " d 1 p 1 : E l e m e n t " > < d 1 p 1 : N a m e > _ S o i n s _ S o i n s & a m p ; 3 2 ; i n f i r m i e r s _ I n f i r m i e r & a m p ; 3 2 ; p e r f u s i o n n i s t e < / d 1 p 1 : N a m e > < d 1 p 1 : O b j e c t T y p e > E l e m e n t < / d 1 p 1 : O b j e c t T y p e > < d 1 p 1 : P a r e n t   z : R e f = " i 1 7 1 8 " / > < d 1 p 1 : U U I D > s o M 8 P i Y D A M n 2 < / d 1 p 1 : U U I D > < d 1 p 1 : _ p r o p e r t i e s   z : I d = " i 1 7 4 6 "   i : t y p e = " d 1 p 1 : M D M P r o p e r t i e s " > < d 1 p 1 : P a r e n t   z : R e f = " i 1 7 4 5 " / > < d 1 p 1 : U U I D > R T H 0 o V l i 5 1 p a < / d 1 p 1 : U U I D > < d 1 p 1 : _ c o n t e x t C o l l e c t i o n s > < d 2 : K e y V a l u e O f a n y T y p e C o m p o n e n t C o l l e c t i o n O f a n y T y p e g W H h t R N j > < d 2 : K e y   z : R e f = " i 5 " / > < d 2 : V a l u e   z : I d = " i 1 7 4 7 " > < d 1 p 1 : U U I D > A m T Q W l s o N M b F < / d 1 p 1 : U U I D > < d 1 p 1 : _ e l e m e n t s > < d 2 : a n y T y p e   z : I d = " i 1 7 4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7 4 5 " / > < d 1 p 1 : U U I D > X w G 2 P G u 0 h i b a < / d 1 p 1 : U U I D > < d 1 p 1 : C o n t a i n e r   z : R e f = " i 1 7 4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 a W o w 9 H B c z a K f ? A u v e r g n e R h o n e A l p e s ! R 3 8 7 C 1 / k Q Y W Y 5 0 A Z 5 n 8 ? A u v e r g n e R h o n e A l p e s ! R 6 4 7 C 1 / 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2 3 " / > < d 1 p 1 : _ l a b e l s > < d 2 : K e y V a l u e O f s t r i n g a n y T y p e > < d 2 : K e y > L a b e l < / d 2 : K e y > < d 2 : V a l u e   z : I d = " i 1 7 4 9 "   i : t y p e = " d 1 p 1 : L a b e l " > < d 1 p 1 : P a r e n t   z : R e f = " i 1 7 4 5 " / > < d 1 p 1 : U U I D > T 0 d 4 3 A E n l e S 8 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 I n f i r m i e r   p e r f u s i o n n i s t e 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7 5 0 "   i : t y p e = " d 1 p 1 : E l e m e n t " > < d 1 p 1 : N a m e > _ S o i n s _ S o i n s & a m p ; 3 2 ; m & a m p ; 2 3 3 ; d i c o & a m p ; 4 5 ; t e c h n i q u e s < / d 1 p 1 : N a m e > < d 1 p 1 : O b j e c t T y p e > E l e m e n t < / d 1 p 1 : O b j e c t T y p e > < d 1 p 1 : P a r e n t   z : R e f = " i 1 4 9 5 " / > < d 1 p 1 : U U I D > h 9 Z z F m y f L C 3 R < / d 1 p 1 : U U I D > < d 1 p 1 : _ p r o p e r t i e s   z : I d = " i 1 7 5 1 "   i : t y p e = " d 1 p 1 : M D M P r o p e r t i e s " > < d 1 p 1 : P a r e n t   z : R e f = " i 1 7 5 0 " / > < d 1 p 1 : U U I D > r t C 2 x T i m m h k W < / d 1 p 1 : U U I D > < d 1 p 1 : _ c o n t e x t C o l l e c t i o n s > < d 2 : K e y V a l u e O f a n y T y p e C o m p o n e n t C o l l e c t i o n O f a n y T y p e g W H h t R N j > < d 2 : K e y   z : R e f = " i 5 " / > < d 2 : V a l u e   z : I d = " i 1 7 5 2 " > < d 1 p 1 : U U I D > Q 9 W W J b G y L 4 z 3 < / d 1 p 1 : U U I D > < d 1 p 1 : _ e l e m e n t s > < d 2 : a n y T y p e   z : I d = " i 1 7 5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7 5 0 " / > < d 1 p 1 : U U I D > F K v 6 G 9 A Z i 2 9 a < / d 1 p 1 : U U I D > < d 1 p 1 : C o n t a i n e r   z : R e f = " i 1 7 5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 a W o w 9 H B c z a K f ? A u v e r g n e R h o n e A l p e s ! R 3 8 8 C 1 / k Q Y W Y 5 0 A Z 5 n 8 ? A u v e r g n e R h o n e A l p e s ! R 6 4 8 C 1 / 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0 0 " / > < d 1 p 1 : _ l a b e l s > < d 2 : K e y V a l u e O f s t r i n g a n y T y p e > < d 2 : K e y > L a b e l < / d 2 : K e y > < d 2 : V a l u e   z : I d = " i 1 7 5 4 "   i : t y p e = " d 1 p 1 : L a b e l " > < d 1 p 1 : P a r e n t   z : R e f = " i 1 7 5 0 " / > < d 1 p 1 : U U I D > J 3 i l Y 5 4 Z 2 0 L b 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 S o i n s   m � d i c o - t e c h n i q u e s 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7 5 5 "   i : t y p e = " d 1 p 1 : E l e m e n t s " > < d 1 p 1 : P a r e n t   z : R e f = " i 1 7 5 0 " / > < d 1 p 1 : U U I D > M t T z J z 3 d L 1 n W < / d 1 p 1 : U U I D > < d 1 p 1 : _ c o n t e x t C o l l e c t i o n s > < d 2 : K e y V a l u e O f a n y T y p e C o m p o n e n t C o l l e c t i o n O f a n y T y p e g W H h t R N j > < d 2 : K e y   z : R e f = " i 5 " / > < d 2 : V a l u e   z : I d = " i 1 7 5 6 " > < d 1 p 1 : U U I D > o B q 1 V A v p T M R Z < / d 1 p 1 : U U I D > < d 1 p 1 : _ e l e m e n t s > < d 2 : a n y T y p e   z : I d = " i 1 7 5 7 "   i : t y p e = " d 1 p 1 : E l e m e n t " > < d 1 p 1 : N a m e > _ S o i n s _ S o i n s & a m p ; 3 2 ; m & a m p ; 2 3 3 ; d i c o & a m p ; 4 5 ; t e c h n i q u e s _ T e c h n i c i e n & a m p ; 3 2 ; d e & a m p ; 3 2 ; l a b o r a t o i r e & a m p ; 3 2 ; m & a m p ; 2 3 3 ; d i c a l < / d 1 p 1 : N a m e > < d 1 p 1 : O b j e c t T y p e > E l e m e n t < / d 1 p 1 : O b j e c t T y p e > < d 1 p 1 : P a r e n t   z : R e f = " i 1 7 5 0 " / > < d 1 p 1 : U U I D > d j Q b u X Q 4 4 J w n < / d 1 p 1 : U U I D > < d 1 p 1 : _ p r o p e r t i e s   z : I d = " i 1 7 5 8 "   i : t y p e = " d 1 p 1 : M D M P r o p e r t i e s " > < d 1 p 1 : P a r e n t   z : R e f = " i 1 7 5 7 " / > < d 1 p 1 : U U I D > Z I I I X 0 Z o 9 J q g < / d 1 p 1 : U U I D > < d 1 p 1 : _ c o n t e x t C o l l e c t i o n s > < d 2 : K e y V a l u e O f a n y T y p e C o m p o n e n t C o l l e c t i o n O f a n y T y p e g W H h t R N j > < d 2 : K e y   z : R e f = " i 5 " / > < d 2 : V a l u e   z : I d = " i 1 7 5 9 " > < d 1 p 1 : U U I D > u G u v j 1 u N O 8 1 6 < / d 1 p 1 : U U I D > < d 1 p 1 : _ e l e m e n t s > < d 2 : a n y T y p e   z : I d = " i 1 7 6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7 5 7 " / > < d 1 p 1 : U U I D > a n 1 4 b 5 1 s 3 u q B < / d 1 p 1 : U U I D > < d 1 p 1 : C o n t a i n e r   z : R e f = " i 1 7 5 8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 a W o w 9 H B c z a K f ? A u v e r g n e R h o n e A l p e s ! R 3 8 9 C 1 / k Q Y W Y 5 0 A Z 5 n 8 ? A u v e r g n e R h o n e A l p e s ! R 6 4 9 C 1 / 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5 5 " / > < d 1 p 1 : _ l a b e l s > < d 2 : K e y V a l u e O f s t r i n g a n y T y p e > < d 2 : K e y > L a b e l < / d 2 : K e y > < d 2 : V a l u e   z : I d = " i 1 7 6 1 "   i : t y p e = " d 1 p 1 : L a b e l " > < d 1 p 1 : P a r e n t   z : R e f = " i 1 7 5 7 " / > < d 1 p 1 : U U I D > m k p L l F f o Q D U u 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 T e c h n i c i e n   d e   l a b o r a t o i r e   m � d i c a l 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6 2 "   i : t y p e = " d 1 p 1 : E l e m e n t " > < d 1 p 1 : N a m e > _ S o i n s _ S o i n s & a m p ; 3 2 ; m & a m p ; 2 3 3 ; d i c o & a m p ; 4 5 ; t e c h n i q u e s _ P r & a m p ; 2 3 3 ; p a r a t e u r & a m p ; 3 2 ; e n & a m p ; 3 2 ; p h a r m a c i e & a m p ; 3 2 ; h o s p i t a l i & a m p ; 2 3 2 ; r e < / d 1 p 1 : N a m e > < d 1 p 1 : O b j e c t T y p e > E l e m e n t < / d 1 p 1 : O b j e c t T y p e > < d 1 p 1 : P a r e n t   z : R e f = " i 1 7 5 0 " / > < d 1 p 1 : U U I D > A c h C 5 u i l 3 J R f < / d 1 p 1 : U U I D > < d 1 p 1 : _ p r o p e r t i e s   z : I d = " i 1 7 6 3 "   i : t y p e = " d 1 p 1 : M D M P r o p e r t i e s " > < d 1 p 1 : P a r e n t   z : R e f = " i 1 7 6 2 " / > < d 1 p 1 : U U I D > s b Y x O J w z z x E b < / d 1 p 1 : U U I D > < d 1 p 1 : _ c o n t e x t C o l l e c t i o n s > < d 2 : K e y V a l u e O f a n y T y p e C o m p o n e n t C o l l e c t i o n O f a n y T y p e g W H h t R N j > < d 2 : K e y   z : R e f = " i 5 " / > < d 2 : V a l u e   z : I d = " i 1 7 6 4 " > < d 1 p 1 : U U I D > b f S 4 h H E m 9 8 F m < / d 1 p 1 : U U I D > < d 1 p 1 : _ e l e m e n t s > < d 2 : a n y T y p e   z : I d = " i 1 7 6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7 6 2 " / > < d 1 p 1 : U U I D > r A F 8 I Q Z n 5 g M 2 < / d 1 p 1 : U U I D > < d 1 p 1 : C o n t a i n e r   z : R e f = " i 1 7 6 3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 a W o w 9 H B c z a K f ? A u v e r g n e R h o n e A l p e s ! R 3 9 0 C 1 / k Q Y W Y 5 0 A Z 5 n 8 ? A u v e r g n e R h o n e A l p e s ! R 6 5 0 C 1 / 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5 5 " / > < d 1 p 1 : _ l a b e l s > < d 2 : K e y V a l u e O f s t r i n g a n y T y p e > < d 2 : K e y > L a b e l < / d 2 : K e y > < d 2 : V a l u e   z : I d = " i 1 7 6 6 "   i : t y p e = " d 1 p 1 : L a b e l " > < d 1 p 1 : P a r e n t   z : R e f = " i 1 7 6 2 " / > < d 1 p 1 : U U I D > Q s R f a R D W V W k r 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 P r � p a r a t e u r   e n   p h a r m a c i e   h o s p i t a l i � r e 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6 7 "   i : t y p e = " d 1 p 1 : E l e m e n t " > < d 1 p 1 : N a m e > _ S o i n s _ S o i n s & a m p ; 3 2 ; m & a m p ; 2 3 3 ; d i c o & a m p ; 4 5 ; t e c h n i q u e s _ M a n i p u l a t e u r & a m p ; 3 2 ; e n & a m p ; 3 2 ; & a m p ; 2 3 3 ; l e c t r o r a d i o l o g i e & a m p ; 3 2 ; m & a m p ; 2 3 3 ; d i c a l e < / d 1 p 1 : N a m e > < d 1 p 1 : O b j e c t T y p e > E l e m e n t < / d 1 p 1 : O b j e c t T y p e > < d 1 p 1 : P a r e n t   z : R e f = " i 1 7 5 0 " / > < d 1 p 1 : U U I D > e z 5 S 7 5 R i n 1 8 5 < / d 1 p 1 : U U I D > < d 1 p 1 : _ p r o p e r t i e s   z : I d = " i 1 7 6 8 "   i : t y p e = " d 1 p 1 : M D M P r o p e r t i e s " > < d 1 p 1 : P a r e n t   z : R e f = " i 1 7 6 7 " / > < d 1 p 1 : U U I D > W K U 8 0 T g y 2 s O K < / d 1 p 1 : U U I D > < d 1 p 1 : _ c o n t e x t C o l l e c t i o n s > < d 2 : K e y V a l u e O f a n y T y p e C o m p o n e n t C o l l e c t i o n O f a n y T y p e g W H h t R N j > < d 2 : K e y   z : R e f = " i 5 " / > < d 2 : V a l u e   z : I d = " i 1 7 6 9 " > < d 1 p 1 : U U I D > M t K L V 8 n j 0 H C g < / d 1 p 1 : U U I D > < d 1 p 1 : _ e l e m e n t s > < d 2 : a n y T y p e   z : I d = " i 1 7 7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7 6 7 " / > < d 1 p 1 : U U I D > P n M y y 8 N 1 x s I M < / d 1 p 1 : U U I D > < d 1 p 1 : C o n t a i n e r   z : R e f = " i 1 7 6 8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 a W o w 9 H B c z a K f ? A u v e r g n e R h o n e A l p e s ! R 3 9 1 C 1 / k Q Y W Y 5 0 A Z 5 n 8 ? A u v e r g n e R h o n e A l p e s ! R 6 5 1 C 1 / 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5 5 " / > < d 1 p 1 : _ l a b e l s > < d 2 : K e y V a l u e O f s t r i n g a n y T y p e > < d 2 : K e y > L a b e l < / d 2 : K e y > < d 2 : V a l u e   z : I d = " i 1 7 7 1 "   i : t y p e = " d 1 p 1 : L a b e l " > < d 1 p 1 : P a r e n t   z : R e f = " i 1 7 6 7 " / > < d 1 p 1 : U U I D > J w p D r i 8 8 B K 9 8 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 M a n i p u l a t e u r   e n   � l e c t r o r a d i o l o g i e   m � d i c a l e 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7 2 "   i : t y p e = " d 1 p 1 : E l e m e n t " > < d 1 p 1 : N a m e > _ S o i n s _ S o i n s & a m p ; 3 2 ; m & a m p ; 2 3 3 ; d i c o & a m p ; 4 5 ; t e c h n i q u e s _ P h y s i c i e n & a m p ; 3 2 ; m & a m p ; 2 3 3 ; d i c a l < / d 1 p 1 : N a m e > < d 1 p 1 : O b j e c t T y p e > E l e m e n t < / d 1 p 1 : O b j e c t T y p e > < d 1 p 1 : P a r e n t   z : R e f = " i 1 7 5 0 " / > < d 1 p 1 : U U I D > G h L 9 4 g 1 e i e z 7 < / d 1 p 1 : U U I D > < d 1 p 1 : _ p r o p e r t i e s   z : I d = " i 1 7 7 3 "   i : t y p e = " d 1 p 1 : M D M P r o p e r t i e s " > < d 1 p 1 : P a r e n t   z : R e f = " i 1 7 7 2 " / > < d 1 p 1 : U U I D > R J W X j y E T 2 8 1 L < / d 1 p 1 : U U I D > < d 1 p 1 : _ c o n t e x t C o l l e c t i o n s > < d 2 : K e y V a l u e O f a n y T y p e C o m p o n e n t C o l l e c t i o n O f a n y T y p e g W H h t R N j > < d 2 : K e y   z : R e f = " i 5 " / > < d 2 : V a l u e   z : I d = " i 1 7 7 4 " > < d 1 p 1 : U U I D > a 7 9 M H R X Z t z P 1 < / d 1 p 1 : U U I D > < d 1 p 1 : _ e l e m e n t s > < d 2 : a n y T y p e   z : I d = " i 1 7 7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7 7 2 " / > < d 1 p 1 : U U I D > n 0 D j 0 1 Y 1 S 8 i V < / d 1 p 1 : U U I D > < d 1 p 1 : C o n t a i n e r   z : R e f = " i 1 7 7 3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 a W o w 9 H B c z a K f ? A u v e r g n e R h o n e A l p e s ! R 3 9 2 C 1 / k Q Y W Y 5 0 A Z 5 n 8 ? A u v e r g n e R h o n e A l p e s ! R 6 5 2 C 1 / 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5 5 " / > < d 1 p 1 : _ l a b e l s > < d 2 : K e y V a l u e O f s t r i n g a n y T y p e > < d 2 : K e y > L a b e l < / d 2 : K e y > < d 2 : V a l u e   z : I d = " i 1 7 7 6 "   i : t y p e = " d 1 p 1 : L a b e l " > < d 1 p 1 : P a r e n t   z : R e f = " i 1 7 7 2 " / > < d 1 p 1 : U U I D > p o p U R j 8 y z P a B 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 P h y s i c i e n   m � d i c a l 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7 7 "   i : t y p e = " d 1 p 1 : E l e m e n t " > < d 1 p 1 : N a m e > _ S o i n s _ S o i n s & a m p ; 3 2 ; m & a m p ; 2 3 3 ; d i c o & a m p ; 4 5 ; t e c h n i q u e s _ D o s i m & a m p ; 2 3 3 ; t r i s t e < / d 1 p 1 : N a m e > < d 1 p 1 : O b j e c t T y p e > E l e m e n t < / d 1 p 1 : O b j e c t T y p e > < d 1 p 1 : P a r e n t   z : R e f = " i 1 7 5 0 " / > < d 1 p 1 : U U I D > z A 8 x 1 v 7 z w d y T < / d 1 p 1 : U U I D > < d 1 p 1 : _ p r o p e r t i e s   z : I d = " i 1 7 7 8 "   i : t y p e = " d 1 p 1 : M D M P r o p e r t i e s " > < d 1 p 1 : P a r e n t   z : R e f = " i 1 7 7 7 " / > < d 1 p 1 : U U I D > J 1 A R r A b h Z Q B X < / d 1 p 1 : U U I D > < d 1 p 1 : _ c o n t e x t C o l l e c t i o n s > < d 2 : K e y V a l u e O f a n y T y p e C o m p o n e n t C o l l e c t i o n O f a n y T y p e g W H h t R N j > < d 2 : K e y   z : R e f = " i 5 " / > < d 2 : V a l u e   z : I d = " i 1 7 7 9 " > < d 1 p 1 : U U I D > O 8 N w j Q 3 4 l l O S < / d 1 p 1 : U U I D > < d 1 p 1 : _ e l e m e n t s > < d 2 : a n y T y p e   z : I d = " i 1 7 8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7 7 7 " / > < d 1 p 1 : U U I D > Z U q d W S r B g a y v < / d 1 p 1 : U U I D > < d 1 p 1 : C o n t a i n e r   z : R e f = " i 1 7 7 8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 a W o w 9 H B c z a K f ? A u v e r g n e R h o n e A l p e s ! R 3 9 3 C 1 / k Q Y W Y 5 0 A Z 5 n 8 ? A u v e r g n e R h o n e A l p e s ! R 6 5 3 C 1 / 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5 5 " / > < d 1 p 1 : _ l a b e l s > < d 2 : K e y V a l u e O f s t r i n g a n y T y p e > < d 2 : K e y > L a b e l < / d 2 : K e y > < d 2 : V a l u e   z : I d = " i 1 7 8 1 "   i : t y p e = " d 1 p 1 : L a b e l " > < d 1 p 1 : P a r e n t   z : R e f = " i 1 7 7 7 " / > < d 1 p 1 : U U I D > P k h 8 2 b H T B u 9 D 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 D o s i m � t r i s t e 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8 2 "   i : t y p e = " d 1 p 1 : E l e m e n t " > < d 1 p 1 : N a m e > _ S o i n s _ S o i n s & a m p ; 3 2 ; m & a m p ; 2 3 3 ; d i c o & a m p ; 4 5 ; t e c h n i q u e s _ I n g & a m p ; 2 3 3 ; n i e u r & a m p ; 3 2 ; e n & a m p ; 3 2 ; b i o l o g i e & a m p ; 3 2 ; m & a m p ; 2 3 3 ; d i c a l e < / d 1 p 1 : N a m e > < d 1 p 1 : O b j e c t T y p e > E l e m e n t < / d 1 p 1 : O b j e c t T y p e > < d 1 p 1 : P a r e n t   z : R e f = " i 1 7 5 0 " / > < d 1 p 1 : U U I D > A m 1 Z O q r C i J r 1 < / d 1 p 1 : U U I D > < d 1 p 1 : _ p r o p e r t i e s   z : I d = " i 1 7 8 3 "   i : t y p e = " d 1 p 1 : M D M P r o p e r t i e s " > < d 1 p 1 : P a r e n t   z : R e f = " i 1 7 8 2 " / > < d 1 p 1 : U U I D > d 5 L b 7 N I S z e D Q < / d 1 p 1 : U U I D > < d 1 p 1 : _ c o n t e x t C o l l e c t i o n s > < d 2 : K e y V a l u e O f a n y T y p e C o m p o n e n t C o l l e c t i o n O f a n y T y p e g W H h t R N j > < d 2 : K e y   z : R e f = " i 5 " / > < d 2 : V a l u e   z : I d = " i 1 7 8 4 " > < d 1 p 1 : U U I D > Z k e i S 0 t u k x V V < / d 1 p 1 : U U I D > < d 1 p 1 : _ e l e m e n t s > < d 2 : a n y T y p e   z : I d = " i 1 7 8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7 8 2 " / > < d 1 p 1 : U U I D > V i r a 7 d u j s K i n < / d 1 p 1 : U U I D > < d 1 p 1 : C o n t a i n e r   z : R e f = " i 1 7 8 3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 a W o w 9 H B c z a K f ? A u v e r g n e R h o n e A l p e s ! R 3 9 4 C 1 / k Q Y W Y 5 0 A Z 5 n 8 ? A u v e r g n e R h o n e A l p e s ! R 6 5 4 C 1 / 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5 5 " / > < d 1 p 1 : _ l a b e l s > < d 2 : K e y V a l u e O f s t r i n g a n y T y p e > < d 2 : K e y > L a b e l < / d 2 : K e y > < d 2 : V a l u e   z : I d = " i 1 7 8 6 "   i : t y p e = " d 1 p 1 : L a b e l " > < d 1 p 1 : P a r e n t   z : R e f = " i 1 7 8 2 " / > < d 1 p 1 : U U I D > V f q 4 3 M u U n x Q A 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 I n g � n i e u r   e n   b i o l o g i e   m � d i c a l e 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8 7 "   i : t y p e = " d 1 p 1 : E l e m e n t " > < d 1 p 1 : N a m e > _ S o i n s _ S o i n s & a m p ; 3 2 ; m & a m p ; 2 3 3 ; d i c o & a m p ; 4 5 ; t e c h n i q u e s _ B i o & a m p ; 3 2 ; i n f o r m a t i c i e n < / d 1 p 1 : N a m e > < d 1 p 1 : O b j e c t T y p e > E l e m e n t < / d 1 p 1 : O b j e c t T y p e > < d 1 p 1 : P a r e n t   z : R e f = " i 1 7 5 0 " / > < d 1 p 1 : U U I D > q a 3 7 V d I 6 b Z a T < / d 1 p 1 : U U I D > < d 1 p 1 : _ p r o p e r t i e s   z : I d = " i 1 7 8 8 "   i : t y p e = " d 1 p 1 : M D M P r o p e r t i e s " > < d 1 p 1 : P a r e n t   z : R e f = " i 1 7 8 7 " / > < d 1 p 1 : U U I D > W 6 f M u v C 8 Z d c n < / d 1 p 1 : U U I D > < d 1 p 1 : _ c o n t e x t C o l l e c t i o n s > < d 2 : K e y V a l u e O f a n y T y p e C o m p o n e n t C o l l e c t i o n O f a n y T y p e g W H h t R N j > < d 2 : K e y   z : R e f = " i 5 " / > < d 2 : V a l u e   z : I d = " i 1 7 8 9 " > < d 1 p 1 : U U I D > H w M 6 1 G Q 1 d K 1 T < / d 1 p 1 : U U I D > < d 1 p 1 : _ e l e m e n t s > < d 2 : a n y T y p e   z : I d = " i 1 7 9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7 8 7 " / > < d 1 p 1 : U U I D > G V I K 5 B T H A j 5 y < / d 1 p 1 : U U I D > < d 1 p 1 : C o n t a i n e r   z : R e f = " i 1 7 8 8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 a W o w 9 H B c z a K f ? A u v e r g n e R h o n e A l p e s ! R 3 9 5 C 1 / k Q Y W Y 5 0 A Z 5 n 8 ? A u v e r g n e R h o n e A l p e s ! R 6 5 5 C 1 / 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5 5 " / > < d 1 p 1 : _ l a b e l s > < d 2 : K e y V a l u e O f s t r i n g a n y T y p e > < d 2 : K e y > L a b e l < / d 2 : K e y > < d 2 : V a l u e   z : I d = " i 1 7 9 1 "   i : t y p e = " d 1 p 1 : L a b e l " > < d 1 p 1 : P a r e n t   z : R e f = " i 1 7 8 7 " / > < d 1 p 1 : U U I D > w v Z G o Z 4 9 H Y s w 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 B i o   i n f o r m a t i c i e n 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7 9 2 "   i : t y p e = " d 1 p 1 : E l e m e n t " > < d 1 p 1 : N a m e > S y s t & a m p ; 2 3 2 ; m e & a m p ; 3 2 ; d & a m p ; 3 9 ; i n f o r m a t i o n s < / d 1 p 1 : N a m e > < d 1 p 1 : O b j e c t T y p e > E l e m e n t < / d 1 p 1 : O b j e c t T y p e > < d 1 p 1 : P a r e n t   z : R e f = " i 5 0 9 " / > < d 1 p 1 : U U I D > z X l S z v d d T w 7 2 < / d 1 p 1 : U U I D > < d 1 p 1 : _ p r o p e r t i e s   z : I d = " i 1 7 9 3 "   i : t y p e = " d 1 p 1 : M D M P r o p e r t i e s " > < d 1 p 1 : P a r e n t   z : R e f = " i 1 7 9 2 " / > < d 1 p 1 : U U I D > t R A J Q o s x S M r 7 < / d 1 p 1 : U U I D > < d 1 p 1 : _ c o n t e x t C o l l e c t i o n s > < d 2 : K e y V a l u e O f a n y T y p e C o m p o n e n t C o l l e c t i o n O f a n y T y p e g W H h t R N j > < d 2 : K e y   z : R e f = " i 5 " / > < d 2 : V a l u e   z : I d = " i 1 7 9 4 " > < d 1 p 1 : U U I D > l F T 9 J Y A z 9 q g J < / d 1 p 1 : U U I D > < d 1 p 1 : _ e l e m e n t s > < d 2 : a n y T y p e   z : I d = " i 1 7 9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7 9 2 " / > < d 1 p 1 : U U I D > q l k s N u B V 4 E f 1 < / d 1 p 1 : U U I D > < d 1 p 1 : C o n t a i n e r   z : R e f = " i 1 7 9 3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 a W o w 9 H B c z a K f ? A u v e r g n e R h o n e A l p e s ! R 3 9 6 C 1 / k Q Y W Y 5 0 A Z 5 n 8 ? A u v e r g n e R h o n e A l p e s ! R 6 5 6 C 1 / 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1 1 " / > < d 1 p 1 : _ l a b e l s > < d 2 : K e y V a l u e O f s t r i n g a n y T y p e > < d 2 : K e y > L a b e l < / d 2 : K e y > < d 2 : V a l u e   z : I d = " i 1 7 9 6 "   i : t y p e = " d 1 p 1 : L a b e l " > < d 1 p 1 : P a r e n t   z : R e f = " i 1 7 9 2 " / > < d 1 p 1 : U U I D > a 8 C s r Y 9 V X R 7 7 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 S y s t � m e   d ' i n f o r m a t i o n s 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7 9 7 "   i : t y p e = " d 1 p 1 : E l e m e n t s " > < d 1 p 1 : P a r e n t   z : R e f = " i 1 7 9 2 " / > < d 1 p 1 : U U I D > f 2 C X K U n k 1 Z 7 e < / d 1 p 1 : U U I D > < d 1 p 1 : _ c o n t e x t C o l l e c t i o n s > < d 2 : K e y V a l u e O f a n y T y p e C o m p o n e n t C o l l e c t i o n O f a n y T y p e g W H h t R N j > < d 2 : K e y   z : R e f = " i 5 " / > < d 2 : V a l u e   z : I d = " i 1 7 9 8 " > < d 1 p 1 : U U I D > Q d T M r L L T S E 9 l < / d 1 p 1 : U U I D > < d 1 p 1 : _ e l e m e n t s > < d 2 : a n y T y p e   z : I d = " i 1 7 9 9 "   i : t y p e = " d 1 p 1 : E l e m e n t " > < d 1 p 1 : N a m e > _ S y s t & a m p ; 2 3 2 ; m e & a m p ; 3 2 ; d & a m p ; 3 9 ; i n f o r m a t i o n s _ C o n c e p t i o n & a m p ; 3 2 ; e t & a m p ; 3 2 ; i n t & a m p ; 2 3 3 ; g r a t i o n & a m p ; 3 2 ; d e s & a m p ; 3 2 ; a p p l i c a t i o n s < / d 1 p 1 : N a m e > < d 1 p 1 : O b j e c t T y p e > E l e m e n t < / d 1 p 1 : O b j e c t T y p e > < d 1 p 1 : P a r e n t   z : R e f = " i 1 7 9 2 " / > < d 1 p 1 : U U I D > E A M 9 Q J 8 N w 1 U q < / d 1 p 1 : U U I D > < d 1 p 1 : _ p r o p e r t i e s   z : I d = " i 1 8 0 0 "   i : t y p e = " d 1 p 1 : M D M P r o p e r t i e s " > < d 1 p 1 : P a r e n t   z : R e f = " i 1 7 9 9 " / > < d 1 p 1 : U U I D > g m I 6 B W A p V g 4 c < / d 1 p 1 : U U I D > < d 1 p 1 : _ c o n t e x t C o l l e c t i o n s > < d 2 : K e y V a l u e O f a n y T y p e C o m p o n e n t C o l l e c t i o n O f a n y T y p e g W H h t R N j > < d 2 : K e y   z : R e f = " i 5 " / > < d 2 : V a l u e   z : I d = " i 1 8 0 1 " > < d 1 p 1 : U U I D > A J t i 8 k D F Y W B J < / d 1 p 1 : U U I D > < d 1 p 1 : _ e l e m e n t s > < d 2 : a n y T y p e   z : I d = " i 1 8 0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7 9 9 " / > < d 1 p 1 : U U I D > N S h T T L i b q c M 1 < / d 1 p 1 : U U I D > < d 1 p 1 : C o n t a i n e r   z : R e f = " i 1 8 0 0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 a W o w 9 H B c z a K f ? A u v e r g n e R h o n e A l p e s ! R 3 9 7 C 1 / k Q Y W Y 5 0 A Z 5 n 8 ? A u v e r g n e R h o n e A l p e s ! R 6 5 7 C 1 / 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9 7 " / > < d 1 p 1 : _ l a b e l s > < d 2 : K e y V a l u e O f s t r i n g a n y T y p e > < d 2 : K e y > L a b e l < / d 2 : K e y > < d 2 : V a l u e   z : I d = " i 1 8 0 3 "   i : t y p e = " d 1 p 1 : L a b e l " > < d 1 p 1 : P a r e n t   z : R e f = " i 1 7 9 9 " / > < d 1 p 1 : U U I D > b B E v G S H e I o I q 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 C o n c e p t i o n   e t   i n t � g r a t i o n   d e s   a p p l i c a t i o n s 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8 0 4 "   i : t y p e = " d 1 p 1 : E l e m e n t s " > < d 1 p 1 : P a r e n t   z : R e f = " i 1 7 9 9 " / > < d 1 p 1 : U U I D > E y I z e N 2 u m 8 n M < / d 1 p 1 : U U I D > < d 1 p 1 : _ c o n t e x t C o l l e c t i o n s > < d 2 : K e y V a l u e O f a n y T y p e C o m p o n e n t C o l l e c t i o n O f a n y T y p e g W H h t R N j > < d 2 : K e y   z : R e f = " i 5 " / > < d 2 : V a l u e   z : I d = " i 1 8 0 5 " > < d 1 p 1 : U U I D > E 5 s Q 7 7 2 B H n u 6 < / d 1 p 1 : U U I D > < d 1 p 1 : _ e l e m e n t s > < d 2 : a n y T y p e   z : I d = " i 1 8 0 6 "   i : t y p e = " d 1 p 1 : E l e m e n t " > < d 1 p 1 : N a m e > _ S y s t & a m p ; 2 3 2 ; m e & a m p ; 3 2 ; d & a m p ; 3 9 ; i n f o r m a t i o n s _ C o n c e p t i o n & a m p ; 3 2 ; e t & a m p ; 3 2 ; i n t & a m p ; 2 3 3 ; g r a t i o n & a m p ; 3 2 ; d e s & a m p ; 3 2 ; a p p l i c a t i o n s _ C h a r g & a m p ; 2 3 3 ; & a m p ; 3 2 ; d e s & a m p ; 3 2 ; a p p l i c a t i o n s & a m p ; 3 2 ; i n f o r m a t i q u e s < / d 1 p 1 : N a m e > < d 1 p 1 : O b j e c t T y p e > E l e m e n t < / d 1 p 1 : O b j e c t T y p e > < d 1 p 1 : P a r e n t   z : R e f = " i 1 7 9 9 " / > < d 1 p 1 : U U I D > d j f i k C S Q l 9 q u < / d 1 p 1 : U U I D > < d 1 p 1 : _ p r o p e r t i e s   z : I d = " i 1 8 0 7 "   i : t y p e = " d 1 p 1 : M D M P r o p e r t i e s " > < d 1 p 1 : P a r e n t   z : R e f = " i 1 8 0 6 " / > < d 1 p 1 : U U I D > f t D o 1 K 8 t F c q w < / d 1 p 1 : U U I D > < d 1 p 1 : _ c o n t e x t C o l l e c t i o n s > < d 2 : K e y V a l u e O f a n y T y p e C o m p o n e n t C o l l e c t i o n O f a n y T y p e g W H h t R N j > < d 2 : K e y   z : R e f = " i 5 " / > < d 2 : V a l u e   z : I d = " i 1 8 0 8 " > < d 1 p 1 : U U I D > v 1 v k 7 C L P 8 m d 8 < / d 1 p 1 : U U I D > < d 1 p 1 : _ e l e m e n t s > < d 2 : a n y T y p e   z : I d = " i 1 8 0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8 0 6 " / > < d 1 p 1 : U U I D > f J a C j X x 3 X 2 y x < / d 1 p 1 : U U I D > < d 1 p 1 : C o n t a i n e r   z : R e f = " i 1 8 0 7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 a W o w 9 H B c z a K f ? A u v e r g n e R h o n e A l p e s ! R 3 9 8 C 1 / k Q Y W Y 5 0 A Z 5 n 8 ? A u v e r g n e R h o n e A l p e s ! R 6 5 8 C 1 / 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0 4 " / > < d 1 p 1 : _ l a b e l s > < d 2 : K e y V a l u e O f s t r i n g a n y T y p e > < d 2 : K e y > L a b e l < / d 2 : K e y > < d 2 : V a l u e   z : I d = " i 1 8 1 0 "   i : t y p e = " d 1 p 1 : L a b e l " > < d 1 p 1 : P a r e n t   z : R e f = " i 1 8 0 6 " / > < d 1 p 1 : U U I D > j 9 2 n J 5 S G Q 8 b Q 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 C h a r g �   d e s   a p p l i c a t i o n s   i n f o r m a t i q u e s 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1 1 "   i : t y p e = " d 1 p 1 : E l e m e n t " > < d 1 p 1 : N a m e > _ S y s t & a m p ; 2 3 2 ; m e & a m p ; 3 2 ; d & a m p ; 3 9 ; i n f o r m a t i o n s _ C o n c e p t i o n & a m p ; 3 2 ; e t & a m p ; 3 2 ; i n t & a m p ; 2 3 3 ; g r a t i o n & a m p ; 3 2 ; d e s & a m p ; 3 2 ; a p p l i c a t i o n s _ C h e f & a m p ; 3 2 ; d e & a m p ; 3 2 ; p r o j e t & a m p ; 3 2 ; i n f o r m a t i q u e < / d 1 p 1 : N a m e > < d 1 p 1 : O b j e c t T y p e > E l e m e n t < / d 1 p 1 : O b j e c t T y p e > < d 1 p 1 : P a r e n t   z : R e f = " i 1 7 9 9 " / > < d 1 p 1 : U U I D > x Y x Y l A p O T G t R < / d 1 p 1 : U U I D > < d 1 p 1 : _ p r o p e r t i e s   z : I d = " i 1 8 1 2 "   i : t y p e = " d 1 p 1 : M D M P r o p e r t i e s " > < d 1 p 1 : P a r e n t   z : R e f = " i 1 8 1 1 " / > < d 1 p 1 : U U I D > M j G M k y h 2 W F n o < / d 1 p 1 : U U I D > < d 1 p 1 : _ c o n t e x t C o l l e c t i o n s > < d 2 : K e y V a l u e O f a n y T y p e C o m p o n e n t C o l l e c t i o n O f a n y T y p e g W H h t R N j > < d 2 : K e y   z : R e f = " i 5 " / > < d 2 : V a l u e   z : I d = " i 1 8 1 3 " > < d 1 p 1 : U U I D > s 5 j h s p N M E k 8 8 < / d 1 p 1 : U U I D > < d 1 p 1 : _ e l e m e n t s > < d 2 : a n y T y p e   z : I d = " i 1 8 1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8 1 1 " / > < d 1 p 1 : U U I D > b U C B a h R n G T e G < / d 1 p 1 : U U I D > < d 1 p 1 : C o n t a i n e r   z : R e f = " i 1 8 1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 a W o w 9 H B c z a K f ? A u v e r g n e R h o n e A l p e s ! R 3 9 9 C 1 / k Q Y W Y 5 0 A Z 5 n 8 ? A u v e r g n e R h o n e A l p e s ! R 6 5 9 C 1 / 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0 4 " / > < d 1 p 1 : _ l a b e l s > < d 2 : K e y V a l u e O f s t r i n g a n y T y p e > < d 2 : K e y > L a b e l < / d 2 : K e y > < d 2 : V a l u e   z : I d = " i 1 8 1 5 "   i : t y p e = " d 1 p 1 : L a b e l " > < d 1 p 1 : P a r e n t   z : R e f = " i 1 8 1 1 " / > < d 1 p 1 : U U I D > M y p 7 7 O p f b I 1 1 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 C h e f   d e   p r o j e t   i n f o r m a t i q u e 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8 1 6 "   i : t y p e = " d 1 p 1 : E l e m e n t " > < d 1 p 1 : N a m e > _ S y s t & a m p ; 2 3 2 ; m e & a m p ; 3 2 ; d & a m p ; 3 9 ; i n f o r m a t i o n s _ E x p e r t i s e & a m p ; 3 2 ; s y s t & a m p ; 2 3 2 ; m e s & a m p ; 3 2 ; d & a m p ; 3 9 ; i n f o r m a t i o n < / d 1 p 1 : N a m e > < d 1 p 1 : O b j e c t T y p e > E l e m e n t < / d 1 p 1 : O b j e c t T y p e > < d 1 p 1 : P a r e n t   z : R e f = " i 1 7 9 2 " / > < d 1 p 1 : U U I D > i M d Q c v N J L A G B < / d 1 p 1 : U U I D > < d 1 p 1 : _ p r o p e r t i e s   z : I d = " i 1 8 1 7 "   i : t y p e = " d 1 p 1 : M D M P r o p e r t i e s " > < d 1 p 1 : P a r e n t   z : R e f = " i 1 8 1 6 " / > < d 1 p 1 : U U I D > m f s b g 0 g i h O g 5 < / d 1 p 1 : U U I D > < d 1 p 1 : _ c o n t e x t C o l l e c t i o n s > < d 2 : K e y V a l u e O f a n y T y p e C o m p o n e n t C o l l e c t i o n O f a n y T y p e g W H h t R N j > < d 2 : K e y   z : R e f = " i 5 " / > < d 2 : V a l u e   z : I d = " i 1 8 1 8 " > < d 1 p 1 : U U I D > P Y V L d j k N Q R j 8 < / d 1 p 1 : U U I D > < d 1 p 1 : _ e l e m e n t s > < d 2 : a n y T y p e   z : I d = " i 1 8 1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8 1 6 " / > < d 1 p 1 : U U I D > u d T v U J B u K K F T < / d 1 p 1 : U U I D > < d 1 p 1 : C o n t a i n e r   z : R e f = " i 1 8 1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 a W o w 9 H B c z a K f ? A u v e r g n e R h o n e A l p e s ! R 4 0 0 C 1 / k Q Y W Y 5 0 A Z 5 n 8 ? A u v e r g n e R h o n e A l p e s ! R 6 6 0 C 1 / 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9 7 " / > < d 1 p 1 : _ l a b e l s > < d 2 : K e y V a l u e O f s t r i n g a n y T y p e > < d 2 : K e y > L a b e l < / d 2 : K e y > < d 2 : V a l u e   z : I d = " i 1 8 2 0 "   i : t y p e = " d 1 p 1 : L a b e l " > < d 1 p 1 : P a r e n t   z : R e f = " i 1 8 1 6 " / > < d 1 p 1 : U U I D > K 6 v T W 0 y g O B V S 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 E x p e r t i s e   s y s t � m e s   d ' i n f o r m a t i o n 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8 2 1 "   i : t y p e = " d 1 p 1 : E l e m e n t s " > < d 1 p 1 : P a r e n t   z : R e f = " i 1 8 1 6 " / > < d 1 p 1 : U U I D > n g c z z A i i c c 2 g < / d 1 p 1 : U U I D > < d 1 p 1 : _ c o n t e x t C o l l e c t i o n s > < d 2 : K e y V a l u e O f a n y T y p e C o m p o n e n t C o l l e c t i o n O f a n y T y p e g W H h t R N j > < d 2 : K e y   z : R e f = " i 5 " / > < d 2 : V a l u e   z : I d = " i 1 8 2 2 " > < d 1 p 1 : U U I D > P G B m 6 T 9 8 b z A 7 < / d 1 p 1 : U U I D > < d 1 p 1 : _ e l e m e n t s > < d 2 : a n y T y p e   z : I d = " i 1 8 2 3 "   i : t y p e = " d 1 p 1 : E l e m e n t " > < d 1 p 1 : N a m e > _ S y s t & a m p ; 2 3 2 ; m e & a m p ; 3 2 ; d & a m p ; 3 9 ; i n f o r m a t i o n s _ E x p e r t i s e & a m p ; 3 2 ; s y s t & a m p ; 2 3 2 ; m e s & a m p ; 3 2 ; d & a m p ; 3 9 ; i n f o r m a t i o n _ A r c h i t e c t e & a m p ; 3 2 ; & a m p ; 4 7 ; & a m p ; 3 2 ; U r b a n i s t e & a m p ; 3 2 ; d u & a m p ; 3 2 ; S I < / d 1 p 1 : N a m e > < d 1 p 1 : O b j e c t T y p e > E l e m e n t < / d 1 p 1 : O b j e c t T y p e > < d 1 p 1 : P a r e n t   z : R e f = " i 1 8 1 6 " / > < d 1 p 1 : U U I D > Z n D q c I B c 5 u h C < / d 1 p 1 : U U I D > < d 1 p 1 : _ p r o p e r t i e s   z : I d = " i 1 8 2 4 "   i : t y p e = " d 1 p 1 : M D M P r o p e r t i e s " > < d 1 p 1 : P a r e n t   z : R e f = " i 1 8 2 3 " / > < d 1 p 1 : U U I D > E n w p D 2 p d v r I e < / d 1 p 1 : U U I D > < d 1 p 1 : _ c o n t e x t C o l l e c t i o n s > < d 2 : K e y V a l u e O f a n y T y p e C o m p o n e n t C o l l e c t i o n O f a n y T y p e g W H h t R N j > < d 2 : K e y   z : R e f = " i 5 " / > < d 2 : V a l u e   z : I d = " i 1 8 2 5 " > < d 1 p 1 : U U I D > s E K V M c k K g h Q 2 < / d 1 p 1 : U U I D > < d 1 p 1 : _ e l e m e n t s > < d 2 : a n y T y p e   z : I d = " i 1 8 2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8 2 3 " / > < d 1 p 1 : U U I D > Z u 9 p o T x i 2 H 2 p < / d 1 p 1 : U U I D > < d 1 p 1 : C o n t a i n e r   z : R e f = " i 1 8 2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 a W o w 9 H B c z a K f ? A u v e r g n e R h o n e A l p e s ! R 4 0 1 C 1 / k Q Y W Y 5 0 A Z 5 n 8 ? A u v e r g n e R h o n e A l p e s ! R 6 6 1 C 1 / 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2 1 " / > < d 1 p 1 : _ l a b e l s > < d 2 : K e y V a l u e O f s t r i n g a n y T y p e > < d 2 : K e y > L a b e l < / d 2 : K e y > < d 2 : V a l u e   z : I d = " i 1 8 2 7 "   i : t y p e = " d 1 p 1 : L a b e l " > < d 1 p 1 : P a r e n t   z : R e f = " i 1 8 2 3 " / > < d 1 p 1 : U U I D > F V R C J o X j j 8 G K 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 A r c h i t e c t e   /   U r b a n i s t e   d u   S I 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2 8 "   i : t y p e = " d 1 p 1 : E l e m e n t " > < d 1 p 1 : N a m e > _ S y s t & a m p ; 2 3 2 ; m e & a m p ; 3 2 ; d & a m p ; 3 9 ; i n f o r m a t i o n s _ E x p e r t i s e & a m p ; 3 2 ; s y s t & a m p ; 2 3 2 ; m e s & a m p ; 3 2 ; d & a m p ; 3 9 ; i n f o r m a t i o n _ E x p e r t & a m p ; 3 2 ; t e c h n i q u e & a m p ; 3 2 ; & a m p ; 4 0 ; r & a m p ; 2 3 3 ; s e a u & a m p ; 4 4 ; & a m p ; 3 2 ; s y s t & a m p ; 2 3 2 ; m e & a m p ; 4 4 ; & a m p ; 3 2 ; B D D & a m p ; 4 4 ; & a m p ; 4 6 ; & a m p ; 4 6 ; & a m p ; 4 6 ; & a m p ; 4 1 ; & a m p ; 3 2 ; < / d 1 p 1 : N a m e > < d 1 p 1 : O b j e c t T y p e > E l e m e n t < / d 1 p 1 : O b j e c t T y p e > < d 1 p 1 : P a r e n t   z : R e f = " i 1 8 1 6 " / > < d 1 p 1 : U U I D > r 2 B l r x 6 a N x L F < / d 1 p 1 : U U I D > < d 1 p 1 : _ p r o p e r t i e s   z : I d = " i 1 8 2 9 "   i : t y p e = " d 1 p 1 : M D M P r o p e r t i e s " > < d 1 p 1 : P a r e n t   z : R e f = " i 1 8 2 8 " / > < d 1 p 1 : U U I D > x q J 6 d T T 5 r r t s < / d 1 p 1 : U U I D > < d 1 p 1 : _ c o n t e x t C o l l e c t i o n s > < d 2 : K e y V a l u e O f a n y T y p e C o m p o n e n t C o l l e c t i o n O f a n y T y p e g W H h t R N j > < d 2 : K e y   z : R e f = " i 5 " / > < d 2 : V a l u e   z : I d = " i 1 8 3 0 " > < d 1 p 1 : U U I D > x f g n K b 1 7 i B q b < / d 1 p 1 : U U I D > < d 1 p 1 : _ e l e m e n t s > < d 2 : a n y T y p e   z : I d = " i 1 8 3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8 2 8 " / > < d 1 p 1 : U U I D > W 4 8 f P d w 9 y O e N < / d 1 p 1 : U U I D > < d 1 p 1 : C o n t a i n e r   z : R e f = " i 1 8 2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 a W o w 9 H B c z a K f ? A u v e r g n e R h o n e A l p e s ! R 4 0 2 C 1 / k Q Y W Y 5 0 A Z 5 n 8 ? A u v e r g n e R h o n e A l p e s ! R 6 6 2 C 1 / 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2 1 " / > < d 1 p 1 : _ l a b e l s > < d 2 : K e y V a l u e O f s t r i n g a n y T y p e > < d 2 : K e y > L a b e l < / d 2 : K e y > < d 2 : V a l u e   z : I d = " i 1 8 3 2 "   i : t y p e = " d 1 p 1 : L a b e l " > < d 1 p 1 : P a r e n t   z : R e f = " i 1 8 2 8 " / > < d 1 p 1 : U U I D > W 8 e u k 1 p s i 3 M l 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 E x p e r t   t e c h n i q u e   ( r � s e a u ,   s y s t � m e ,   B D D , . . . ) 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3 3 "   i : t y p e = " d 1 p 1 : E l e m e n t " > < d 1 p 1 : N a m e > _ S y s t & a m p ; 2 3 2 ; m e & a m p ; 3 2 ; d & a m p ; 3 9 ; i n f o r m a t i o n s _ E x p e r t i s e & a m p ; 3 2 ; s y s t & a m p ; 2 3 2 ; m e s & a m p ; 3 2 ; d & a m p ; 3 9 ; i n f o r m a t i o n _ R e s p o n s a b l e & a m p ; 3 2 ; d e & a m p ; 3 2 ; s & a m p ; 2 3 3 ; c u r i t & a m p ; 2 3 3 ; & a m p ; 3 2 ; d e s & a m p ; 3 2 ; s y s t & a m p ; 2 3 2 ; m e s & a m p ; 3 2 ; d & a m p ; 3 9 ; i n f o r m a t i o n < / d 1 p 1 : N a m e > < d 1 p 1 : O b j e c t T y p e > E l e m e n t < / d 1 p 1 : O b j e c t T y p e > < d 1 p 1 : P a r e n t   z : R e f = " i 1 8 1 6 " / > < d 1 p 1 : U U I D > W r R 3 M j o v Q x x E < / d 1 p 1 : U U I D > < d 1 p 1 : _ p r o p e r t i e s   z : I d = " i 1 8 3 4 "   i : t y p e = " d 1 p 1 : M D M P r o p e r t i e s " > < d 1 p 1 : P a r e n t   z : R e f = " i 1 8 3 3 " / > < d 1 p 1 : U U I D > w o 8 j K j M t L t k Y < / d 1 p 1 : U U I D > < d 1 p 1 : _ c o n t e x t C o l l e c t i o n s > < d 2 : K e y V a l u e O f a n y T y p e C o m p o n e n t C o l l e c t i o n O f a n y T y p e g W H h t R N j > < d 2 : K e y   z : R e f = " i 5 " / > < d 2 : V a l u e   z : I d = " i 1 8 3 5 " > < d 1 p 1 : U U I D > u a 0 h 1 D D C 1 E 8 B < / d 1 p 1 : U U I D > < d 1 p 1 : _ e l e m e n t s > < d 2 : a n y T y p e   z : I d = " i 1 8 3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8 3 3 " / > < d 1 p 1 : U U I D > Y F i G i 0 b Z o d S Q < / d 1 p 1 : U U I D > < d 1 p 1 : C o n t a i n e r   z : R e f = " i 1 8 3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 a W o w 9 H B c z a K f ? A u v e r g n e R h o n e A l p e s ! R 4 0 3 C 1 / k Q Y W Y 5 0 A Z 5 n 8 ? A u v e r g n e R h o n e A l p e s ! R 6 6 3 C 1 / 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2 1 " / > < d 1 p 1 : _ l a b e l s > < d 2 : K e y V a l u e O f s t r i n g a n y T y p e > < d 2 : K e y > L a b e l < / d 2 : K e y > < d 2 : V a l u e   z : I d = " i 1 8 3 7 "   i : t y p e = " d 1 p 1 : L a b e l " > < d 1 p 1 : P a r e n t   z : R e f = " i 1 8 3 3 " / > < d 1 p 1 : U U I D > H 9 v 8 X 4 K p H 4 K N 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 d e   s � c u r i t �   d e s   s y s t � m e s   d ' i n f o r m a t i o n 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8 3 8 "   i : t y p e = " d 1 p 1 : E l e m e n t " > < d 1 p 1 : N a m e > _ S y s t & a m p ; 2 3 2 ; m e & a m p ; 3 2 ; d & a m p ; 3 9 ; i n f o r m a t i o n s _ S u p p o r t & a m p ; 3 2 ; e t & a m p ; 3 2 ; e x p l o i t a t i o n < / d 1 p 1 : N a m e > < d 1 p 1 : O b j e c t T y p e > E l e m e n t < / d 1 p 1 : O b j e c t T y p e > < d 1 p 1 : P a r e n t   z : R e f = " i 1 7 9 2 " / > < d 1 p 1 : U U I D > n V j c F d R b Z X E 7 < / d 1 p 1 : U U I D > < d 1 p 1 : _ p r o p e r t i e s   z : I d = " i 1 8 3 9 "   i : t y p e = " d 1 p 1 : M D M P r o p e r t i e s " > < d 1 p 1 : P a r e n t   z : R e f = " i 1 8 3 8 " / > < d 1 p 1 : U U I D > C W j g F a l y P e b 9 < / d 1 p 1 : U U I D > < d 1 p 1 : _ c o n t e x t C o l l e c t i o n s > < d 2 : K e y V a l u e O f a n y T y p e C o m p o n e n t C o l l e c t i o n O f a n y T y p e g W H h t R N j > < d 2 : K e y   z : R e f = " i 5 " / > < d 2 : V a l u e   z : I d = " i 1 8 4 0 " > < d 1 p 1 : U U I D > O 5 I P m o z g 2 P k P < / d 1 p 1 : U U I D > < d 1 p 1 : _ e l e m e n t s > < d 2 : a n y T y p e   z : I d = " i 1 8 4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8 3 8 " / > < d 1 p 1 : U U I D > J 8 E I V 9 D a F R S 5 < / d 1 p 1 : U U I D > < d 1 p 1 : C o n t a i n e r   z : R e f = " i 1 8 3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 a W o w 9 H B c z a K f ? A u v e r g n e R h o n e A l p e s ! R 4 0 4 C 1 / k Q Y W Y 5 0 A Z 5 n 8 ? A u v e r g n e R h o n e A l p e s ! R 6 6 4 C 1 / 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9 7 " / > < d 1 p 1 : _ l a b e l s > < d 2 : K e y V a l u e O f s t r i n g a n y T y p e > < d 2 : K e y > L a b e l < / d 2 : K e y > < d 2 : V a l u e   z : I d = " i 1 8 4 2 "   i : t y p e = " d 1 p 1 : L a b e l " > < d 1 p 1 : P a r e n t   z : R e f = " i 1 8 3 8 " / > < d 1 p 1 : U U I D > Z m 6 Y x i m G A l B 4 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 S u p p o r t   e t   e x p l o i t a t i o n 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8 4 3 "   i : t y p e = " d 1 p 1 : E l e m e n t s " > < d 1 p 1 : P a r e n t   z : R e f = " i 1 8 3 8 " / > < d 1 p 1 : U U I D > A G L W S K v b I j w h < / d 1 p 1 : U U I D > < d 1 p 1 : _ c o n t e x t C o l l e c t i o n s > < d 2 : K e y V a l u e O f a n y T y p e C o m p o n e n t C o l l e c t i o n O f a n y T y p e g W H h t R N j > < d 2 : K e y   z : R e f = " i 5 " / > < d 2 : V a l u e   z : I d = " i 1 8 4 4 " > < d 1 p 1 : U U I D > f P V s 8 7 S A K 7 G 2 < / d 1 p 1 : U U I D > < d 1 p 1 : _ e l e m e n t s > < d 2 : a n y T y p e   z : I d = " i 1 8 4 5 "   i : t y p e = " d 1 p 1 : E l e m e n t " > < d 1 p 1 : N a m e > _ S y s t & a m p ; 2 3 2 ; m e & a m p ; 3 2 ; d & a m p ; 3 9 ; i n f o r m a t i o n s _ S u p p o r t & a m p ; 3 2 ; e t & a m p ; 3 2 ; e x p l o i t a t i o n _ I n t e r v e n a n t & a m p ; 3 2 ; & a m p ; 4 7 ; & a m p ; 3 2 ; s u p p o r t & a m p ; 3 2 ; i n f o r m a t i q u e & a m p ; 3 2 ; u t i l i s a t e u r s < / d 1 p 1 : N a m e > < d 1 p 1 : O b j e c t T y p e > E l e m e n t < / d 1 p 1 : O b j e c t T y p e > < d 1 p 1 : P a r e n t   z : R e f = " i 1 8 3 8 " / > < d 1 p 1 : U U I D > U X f X w f C y x T U G < / d 1 p 1 : U U I D > < d 1 p 1 : _ p r o p e r t i e s   z : I d = " i 1 8 4 6 "   i : t y p e = " d 1 p 1 : M D M P r o p e r t i e s " > < d 1 p 1 : P a r e n t   z : R e f = " i 1 8 4 5 " / > < d 1 p 1 : U U I D > Z C k K E F O L t I D p < / d 1 p 1 : U U I D > < d 1 p 1 : _ c o n t e x t C o l l e c t i o n s > < d 2 : K e y V a l u e O f a n y T y p e C o m p o n e n t C o l l e c t i o n O f a n y T y p e g W H h t R N j > < d 2 : K e y   z : R e f = " i 5 " / > < d 2 : V a l u e   z : I d = " i 1 8 4 7 " > < d 1 p 1 : U U I D > y I 1 N P G O I t f v t < / d 1 p 1 : U U I D > < d 1 p 1 : _ e l e m e n t s > < d 2 : a n y T y p e   z : I d = " i 1 8 4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8 4 5 " / > < d 1 p 1 : U U I D > S T x J E W b E w A Z 4 < / d 1 p 1 : U U I D > < d 1 p 1 : C o n t a i n e r   z : R e f = " i 1 8 4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 a W o w 9 H B c z a K f ? A u v e r g n e R h o n e A l p e s ! R 4 0 5 C 1 / k Q Y W Y 5 0 A Z 5 n 8 ? A u v e r g n e R h o n e A l p e s ! R 6 6 5 C 1 / 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4 3 " / > < d 1 p 1 : _ l a b e l s > < d 2 : K e y V a l u e O f s t r i n g a n y T y p e > < d 2 : K e y > L a b e l < / d 2 : K e y > < d 2 : V a l u e   z : I d = " i 1 8 4 9 "   i : t y p e = " d 1 p 1 : L a b e l " > < d 1 p 1 : P a r e n t   z : R e f = " i 1 8 4 5 " / > < d 1 p 1 : U U I D > Z r p k O e I S 5 O W h 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 I n t e r v e n a n t   /   s u p p o r t   i n f o r m a t i q u e   u t i l i s a t e u r s 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5 0 "   i : t y p e = " d 1 p 1 : E l e m e n t " > < d 1 p 1 : N a m e > _ S y s t & a m p ; 2 3 2 ; m e & a m p ; 3 2 ; d & a m p ; 3 9 ; i n f o r m a t i o n s _ S u p p o r t & a m p ; 3 2 ; e t & a m p ; 3 2 ; e x p l o i t a t i o n _ E x p l o i t a n t & a m p ; 3 2 ; t e c h n i q u e < / d 1 p 1 : N a m e > < d 1 p 1 : O b j e c t T y p e > E l e m e n t < / d 1 p 1 : O b j e c t T y p e > < d 1 p 1 : P a r e n t   z : R e f = " i 1 8 3 8 " / > < d 1 p 1 : U U I D > y 4 K x 9 i P W o 9 m F < / d 1 p 1 : U U I D > < d 1 p 1 : _ p r o p e r t i e s   z : I d = " i 1 8 5 1 "   i : t y p e = " d 1 p 1 : M D M P r o p e r t i e s " > < d 1 p 1 : P a r e n t   z : R e f = " i 1 8 5 0 " / > < d 1 p 1 : U U I D > P m E i M a n H F Z e 4 < / d 1 p 1 : U U I D > < d 1 p 1 : _ c o n t e x t C o l l e c t i o n s > < d 2 : K e y V a l u e O f a n y T y p e C o m p o n e n t C o l l e c t i o n O f a n y T y p e g W H h t R N j > < d 2 : K e y   z : R e f = " i 5 " / > < d 2 : V a l u e   z : I d = " i 1 8 5 2 " > < d 1 p 1 : U U I D > W 2 o o G o W r q t 1 j < / d 1 p 1 : U U I D > < d 1 p 1 : _ e l e m e n t s > < d 2 : a n y T y p e   z : I d = " i 1 8 5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8 5 0 " / > < d 1 p 1 : U U I D > D o u 1 w c D m j 8 E G < / d 1 p 1 : U U I D > < d 1 p 1 : C o n t a i n e r   z : R e f = " i 1 8 5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 a W o w 9 H B c z a K f ? A u v e r g n e R h o n e A l p e s ! R 4 0 6 C 1 / k Q Y W Y 5 0 A Z 5 n 8 ? A u v e r g n e R h o n e A l p e s ! R 6 6 6 C 1 / 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4 3 " / > < d 1 p 1 : _ l a b e l s > < d 2 : K e y V a l u e O f s t r i n g a n y T y p e > < d 2 : K e y > L a b e l < / d 2 : K e y > < d 2 : V a l u e   z : I d = " i 1 8 5 4 "   i : t y p e = " d 1 p 1 : L a b e l " > < d 1 p 1 : P a r e n t   z : R e f = " i 1 8 5 0 " / > < d 1 p 1 : U U I D > w b I K Q Z F W r r g J 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 E x p l o i t a n t   t e c h n i q u e 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5 5 "   i : t y p e = " d 1 p 1 : E l e m e n t " > < d 1 p 1 : N a m e > _ S y s t & a m p ; 2 3 2 ; m e & a m p ; 3 2 ; d & a m p ; 3 9 ; i n f o r m a t i o n s _ S u p p o r t & a m p ; 3 2 ; e t & a m p ; 3 2 ; e x p l o i t a t i o n _ M & a m p ; 2 3 3 ; t i e r & a m p ; 3 2 ; & a m p ; 2 2 4 ; & a m p ; 3 2 ; p r & a m p ; 2 3 3 ; c i s e r < / d 1 p 1 : N a m e > < d 1 p 1 : O b j e c t T y p e > E l e m e n t < / d 1 p 1 : O b j e c t T y p e > < d 1 p 1 : P a r e n t   z : R e f = " i 1 8 3 8 " / > < d 1 p 1 : U U I D > v V w T U H P h 7 O v Y < / d 1 p 1 : U U I D > < d 1 p 1 : _ p r o p e r t i e s   z : I d = " i 1 8 5 6 "   i : t y p e = " d 1 p 1 : M D M P r o p e r t i e s " > < d 1 p 1 : P a r e n t   z : R e f = " i 1 8 5 5 " / > < d 1 p 1 : U U I D > J A R t f f Y a 2 N n l < / d 1 p 1 : U U I D > < d 1 p 1 : _ c o n t e x t C o l l e c t i o n s > < d 2 : K e y V a l u e O f a n y T y p e C o m p o n e n t C o l l e c t i o n O f a n y T y p e g W H h t R N j > < d 2 : K e y   z : R e f = " i 5 " / > < d 2 : V a l u e   z : I d = " i 1 8 5 7 " > < d 1 p 1 : U U I D > o l M G 2 S l N s g L S < / d 1 p 1 : U U I D > < d 1 p 1 : _ e l e m e n t s > < d 2 : a n y T y p e   z : I d = " i 1 8 5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8 5 5 " / > < d 1 p 1 : U U I D > Y 3 F X 3 n q V m A c U < / d 1 p 1 : U U I D > < d 1 p 1 : C o n t a i n e r   z : R e f = " i 1 8 5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 a W o w 9 H B c z a K f ? A u v e r g n e R h o n e A l p e s ! R 4 0 7 C 1 / k Q Y W Y 5 0 A Z 5 n 8 ? A u v e r g n e R h o n e A l p e s ! R 6 6 7 C 1 / 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4 3 " / > < d 1 p 1 : _ l a b e l s > < d 2 : K e y V a l u e O f s t r i n g a n y T y p e > < d 2 : K e y > L a b e l < / d 2 : K e y > < d 2 : V a l u e   z : I d = " i 1 8 5 9 "   i : t y p e = " d 1 p 1 : L a b e l " > < d 1 p 1 : P a r e n t   z : R e f = " i 1 8 5 5 " / > < d 1 p 1 : U U I D > t C W j e V m 1 1 V H V 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 M � t i e r   �   p r � c i s e r 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6 0 "   i : t y p e = " d 1 p 1 : E l e m e n t " > < d 1 p 1 : N a m e > _ S y s t & a m p ; 2 3 2 ; m e & a m p ; 3 2 ; d & a m p ; 3 9 ; i n f o r m a t i o n s _ S u p p o r t & a m p ; 3 2 ; e t & a m p ; 3 2 ; e x p l o i t a t i o n _ & a m p ; 3 5 ; & a m p ; 3 5 ; a r r o n d i & a m p ; 3 5 ; & a m p ; 3 5 ; < / d 1 p 1 : N a m e > < d 1 p 1 : O b j e c t T y p e > E l e m e n t < / d 1 p 1 : O b j e c t T y p e > < d 1 p 1 : P a r e n t   z : R e f = " i 1 8 3 8 " / > < d 1 p 1 : U U I D > e o 6 S J T 1 p Z w x 1 < / d 1 p 1 : U U I D > < d 1 p 1 : _ p r o p e r t i e s   z : I d = " i 1 8 6 1 "   i : t y p e = " d 1 p 1 : M D M P r o p e r t i e s " > < d 1 p 1 : P a r e n t   z : R e f = " i 1 8 6 0 " / > < d 1 p 1 : U U I D > h F l s X w e k Y V 1 I < / d 1 p 1 : U U I D > < d 1 p 1 : _ c o n t e x t C o l l e c t i o n s > < d 2 : K e y V a l u e O f a n y T y p e C o m p o n e n t C o l l e c t i o n O f a n y T y p e g W H h t R N j > < d 2 : K e y   z : R e f = " i 5 " / > < d 2 : V a l u e   z : I d = " i 1 8 6 2 " > < d 1 p 1 : U U I D > o o H H y B v R 9 w O c < / d 1 p 1 : U U I D > < d 1 p 1 : _ e l e m e n t s > < d 2 : a n y T y p e   z : I d = " i 1 8 6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8 6 0 " / > < d 1 p 1 : U U I D > r O D T G h e M y J l c < / d 1 p 1 : U U I D > < d 1 p 1 : C o n t a i n e r   z : R e f = " i 1 8 6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 a W o w 9 H B c z a K f ? A u v e r g n e R h o n e A l p e s ! R 4 0 8 C 1 / k Q Y W Y 5 0 A Z 5 n 8 ? A u v e r g n e R h o n e A l p e s ! R 6 6 8 C 1 / 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4 3 " / > < d 1 p 1 : _ l a b e l s > < d 2 : K e y V a l u e O f s t r i n g a n y T y p e > < d 2 : K e y > L a b e l < / d 2 : K e y > < d 2 : V a l u e   z : I d = " i 1 8 6 4 "   i : t y p e = " d 1 p 1 : L a b e l " > < d 1 p 1 : P a r e n t   z : R e f = " i 1 8 6 0 " / > < d 1 p 1 : U U I D > S S D Z n g 1 s H M N Y 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 # # a r r o n d i # # 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8 6 5 "   i : t y p e = " d 1 p 1 : E l e m e n t " > < d 1 p 1 : N a m e > M & a m p ; 2 3 3 ; t i e r & a m p ; 3 2 ; a v e c & a m p ; 3 2 ; S T _ 2 < / d 1 p 1 : N a m e > < d 1 p 1 : O b j e c t T y p e > E l e m e n t < / d 1 p 1 : O b j e c t T y p e > < d 1 p 1 : P a r e n t   z : R e f = " i 5 0 9 " / > < d 1 p 1 : U U I D > o R 7 I d a M m P n 1 Y < / d 1 p 1 : U U I D > < d 1 p 1 : _ p r o p e r t i e s   z : I d = " i 1 8 6 6 "   i : t y p e = " d 1 p 1 : M D M P r o p e r t i e s " > < d 1 p 1 : P a r e n t   z : R e f = " i 1 8 6 5 " / > < d 1 p 1 : U U I D > q H P B 1 N Q F 3 h L P < / d 1 p 1 : U U I D > < d 1 p 1 : _ c o n t e x t C o l l e c t i o n s > < d 2 : K e y V a l u e O f a n y T y p e C o m p o n e n t C o l l e c t i o n O f a n y T y p e g W H h t R N j > < d 2 : K e y   z : R e f = " i 5 " / > < d 2 : V a l u e   z : I d = " i 1 8 6 7 " > < d 1 p 1 : U U I D > r d I o e Z K T l f i G < / d 1 p 1 : U U I D > < d 1 p 1 : _ e l e m e n t s > < d 2 : a n y T y p e   z : I d = " i 1 8 6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8 6 5 " / > < d 1 p 1 : U U I D > J I b 2 B 5 3 E v 1 3 W < / d 1 p 1 : U U I D > < d 1 p 1 : C o n t a i n e r   z : R e f = " i 1 8 6 6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 k Q Y W Y 5 0 A Z 5 n 8 ? A u v e r g n e R h o n e A l p e s ! R 4 2 1 C 1 / 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1 1 " / > < d 1 p 1 : _ l a b e l s > < d 2 : K e y V a l u e O f s t r i n g a n y T y p e > < d 2 : K e y > L a b e l < / d 2 : K e y > < d 2 : V a l u e   z : I d = " i 1 8 6 9 "   i : t y p e = " d 1 p 1 : L a b e l " > < d 1 p 1 : P a r e n t   z : R e f = " i 1 8 6 5 " / > < d 1 p 1 : U U I D > o o O e 1 k r b h 1 d t 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8 7 0 "   i : t y p e = " d 1 p 1 : V a r i a b l e " > < d 1 p 1 : N a m e > M & a m p ; 2 3 3 ; t i e r & a m p ; 3 2 ; c o u r t < / d 1 p 1 : N a m e > < d 1 p 1 : O b j e c t T y p e > V a r i a b l e < / d 1 p 1 : O b j e c t T y p e > < d 1 p 1 : P a r e n t   z : R e f = " i 3 " / > < d 1 p 1 : U U I D > t X a O 3 n Z 6 I g 0 d < / d 1 p 1 : U U I D > < d 1 p 1 : C o n t a i n e r   z : R e f = " i 1 2 " / > < d 1 p 1 : _ l a b e l s > < d 2 : K e y V a l u e O f s t r i n g a n y T y p e > < d 2 : K e y > L a b e l < / d 2 : K e y > < d 2 : V a l u e   z : I d = " i 1 8 7 1 "   i : t y p e = " d 1 p 1 : L a b e l " > < d 1 p 1 : P a r e n t   z : R e f = " i 1 8 7 0 " / > < d 1 p 1 : U U I D > t P 5 m T q f s 1 4 K b 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 M � t i e r   c o u r t 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8 7 2 "   i : t y p e = " d 1 p 1 : E l e m e n t s " > < d 1 p 1 : P a r e n t   z : R e f = " i 1 8 7 0 " / > < d 1 p 1 : U U I D > D c x K K s m I 5 i z N < / d 1 p 1 : U U I D > < d 1 p 1 : _ c o n t e x t C o l l e c t i o n s > < d 2 : K e y V a l u e O f a n y T y p e C o m p o n e n t C o l l e c t i o n O f a n y T y p e g W H h t R N j > < d 2 : K e y   z : R e f = " i 5 " / > < d 2 : V a l u e   z : I d = " i 1 8 7 3 " > < d 1 p 1 : U U I D > r P w a 4 s i u h M R w < / d 1 p 1 : U U I D > < d 1 p 1 : _ e l e m e n t s > < d 2 : a n y T y p e   z : I d = " i 1 8 7 4 "   i : t y p e = " d 1 p 1 : E l e m e n t " > < d 1 p 1 : N a m e > M & a m p ; 2 3 3 ; t i e r & a m p ; 3 2 ; c o u r t _ 1 < / d 1 p 1 : N a m e > < d 1 p 1 : O b j e c t T y p e > E l e m e n t < / d 1 p 1 : O b j e c t T y p e > < d 1 p 1 : P a r e n t   z : R e f = " i 1 8 7 0 " / > < d 1 p 1 : U U I D > H v k C t r j 2 A j R 5 < / d 1 p 1 : U U I D > < d 1 p 1 : _ p r o p e r t i e s   z : I d = " i 1 8 7 5 "   i : t y p e = " d 1 p 1 : M D M P r o p e r t i e s " > < d 1 p 1 : P a r e n t   z : R e f = " i 1 8 7 4 " / > < d 1 p 1 : U U I D > t T q a 0 E k N n e J s < / d 1 p 1 : U U I D > < d 1 p 1 : _ c o n t e x t C o l l e c t i o n s > < d 2 : K e y V a l u e O f a n y T y p e C o m p o n e n t C o l l e c t i o n O f a n y T y p e g W H h t R N j > < d 2 : K e y   z : R e f = " i 5 " / > < d 2 : V a l u e   z : I d = " i 1 8 7 6 " > < d 1 p 1 : U U I D > n U M S 2 l 7 n h R J l < / d 1 p 1 : U U I D > < d 1 p 1 : _ e l e m e n t s > < d 2 : a n y T y p e   z : I d = " i 1 8 7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8 7 4 " / > < d 1 p 1 : U U I D > G M 1 1 f 1 I C X B X V < / d 1 p 1 : U U I D > < d 1 p 1 : C o n t a i n e r   z : R e f = " i 1 8 7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 T I j A 8 a j Q c 8 o X ? A u v e r g n e R h o n e A l p e s ! R 6 8 0 C 1 / 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8 7 8 "   i : t y p e = " d 1 p 1 : L a b e l " > < d 1 p 1 : P a r e n t   z : R e f = " i 1 8 7 4 " / > < d 1 p 1 : U U I D > E c 8 K V T b S 7 1 o 4 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8 7 9 "   i : t y p e = " d 1 p 1 : E l e m e n t " > < d 1 p 1 : N a m e > I n f i r m i e r & a m p ; 3 2 ; e n & a m p ; 3 2 ; s o i n s & a m p ; 3 2 ; g & a m p ; 2 3 3 ; n & a m p ; 2 3 3 ; r a u x < / d 1 p 1 : N a m e > < d 1 p 1 : O b j e c t T y p e > E l e m e n t < / d 1 p 1 : O b j e c t T y p e > < d 1 p 1 : P a r e n t   z : R e f = " i 1 8 7 0 " / > < d 1 p 1 : U U I D > B R 1 1 k Q 4 m T R Z A < / d 1 p 1 : U U I D > < d 1 p 1 : _ p r o p e r t i e s   z : I d = " i 1 8 8 0 "   i : t y p e = " d 1 p 1 : M D M P r o p e r t i e s " > < d 1 p 1 : P a r e n t   z : R e f = " i 1 8 7 9 " / > < d 1 p 1 : U U I D > V w K V o w M 7 9 O p 2 < / d 1 p 1 : U U I D > < d 1 p 1 : _ c o n t e x t C o l l e c t i o n s > < d 2 : K e y V a l u e O f a n y T y p e C o m p o n e n t C o l l e c t i o n O f a n y T y p e g W H h t R N j > < d 2 : K e y   z : R e f = " i 5 " / > < d 2 : V a l u e   z : I d = " i 1 8 8 1 " > < d 1 p 1 : U U I D > c I Q M 5 q D P 2 1 m y < / d 1 p 1 : U U I D > < d 1 p 1 : _ e l e m e n t s > < d 2 : a n y T y p e   z : I d = " i 1 8 8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8 7 9 " / > < d 1 p 1 : U U I D > y G O m x a 0 X 5 V X k < / d 1 p 1 : U U I D > < d 1 p 1 : C o n t a i n e r   z : R e f = " i 1 8 8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 T I j A 8 a j Q c 8 o X ? A u v e r g n e R h o n e A l p e s ! R 6 8 1 C 1 / 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8 8 3 "   i : t y p e = " d 1 p 1 : L a b e l " > < d 1 p 1 : P a r e n t   z : R e f = " i 1 8 7 9 " / > < d 1 p 1 : U U I D > m F D R W i S 2 x 1 w W 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 I n f i r m i e r   e n   s o i n s   g � n � r a u x 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8 4 "   i : t y p e = " d 1 p 1 : E l e m e n t " > < d 1 p 1 : N a m e > I n f i r m i e r & a m p ; 3 2 ; d e & a m p ; 3 2 ; b l o c & a m p ; 3 2 ; o p & a m p ; 2 3 3 ; r a t o i r e < / d 1 p 1 : N a m e > < d 1 p 1 : O b j e c t T y p e > E l e m e n t < / d 1 p 1 : O b j e c t T y p e > < d 1 p 1 : P a r e n t   z : R e f = " i 1 8 7 0 " / > < d 1 p 1 : U U I D > x A G L p T k g a L t O < / d 1 p 1 : U U I D > < d 1 p 1 : _ p r o p e r t i e s   z : I d = " i 1 8 8 5 "   i : t y p e = " d 1 p 1 : M D M P r o p e r t i e s " > < d 1 p 1 : P a r e n t   z : R e f = " i 1 8 8 4 " / > < d 1 p 1 : U U I D > Y t k a 1 y b k o k o E < / d 1 p 1 : U U I D > < d 1 p 1 : _ c o n t e x t C o l l e c t i o n s > < d 2 : K e y V a l u e O f a n y T y p e C o m p o n e n t C o l l e c t i o n O f a n y T y p e g W H h t R N j > < d 2 : K e y   z : R e f = " i 5 " / > < d 2 : V a l u e   z : I d = " i 1 8 8 6 " > < d 1 p 1 : U U I D > H 9 I I P g d l 0 A i 5 < / d 1 p 1 : U U I D > < d 1 p 1 : _ e l e m e n t s > < d 2 : a n y T y p e   z : I d = " i 1 8 8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8 8 4 " / > < d 1 p 1 : U U I D > v 5 T D 9 j I j Q c G p < / d 1 p 1 : U U I D > < d 1 p 1 : C o n t a i n e r   z : R e f = " i 1 8 8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 T I j A 8 a j Q c 8 o X ? A u v e r g n e R h o n e A l p e s ! R 6 8 2 C 1 / 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8 8 8 "   i : t y p e = " d 1 p 1 : L a b e l " > < d 1 p 1 : P a r e n t   z : R e f = " i 1 8 8 4 " / > < d 1 p 1 : U U I D > d 2 l j Q G X y Y 9 U s 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 I n f i r m i e r   d e   b l o c   o p � r a t o i r e 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8 9 "   i : t y p e = " d 1 p 1 : E l e m e n t " > < d 1 p 1 : N a m e > I n f & a m p ; 4 6 ; & a m p ; 3 2 ; e n & a m p ; 3 2 ; a n e s t h & a m p ; 2 3 3 ; s i e & a m p ; 4 5 ; r & a m p ; 2 3 3 ; a n i m a t i o n < / d 1 p 1 : N a m e > < d 1 p 1 : O b j e c t T y p e > E l e m e n t < / d 1 p 1 : O b j e c t T y p e > < d 1 p 1 : P a r e n t   z : R e f = " i 1 8 7 0 " / > < d 1 p 1 : U U I D > k g W 7 P q S 9 O h Z Q < / d 1 p 1 : U U I D > < d 1 p 1 : _ p r o p e r t i e s   z : I d = " i 1 8 9 0 "   i : t y p e = " d 1 p 1 : M D M P r o p e r t i e s " > < d 1 p 1 : P a r e n t   z : R e f = " i 1 8 8 9 " / > < d 1 p 1 : U U I D > A R C i k o f C B a d 2 < / d 1 p 1 : U U I D > < d 1 p 1 : _ c o n t e x t C o l l e c t i o n s > < d 2 : K e y V a l u e O f a n y T y p e C o m p o n e n t C o l l e c t i o n O f a n y T y p e g W H h t R N j > < d 2 : K e y   z : R e f = " i 5 " / > < d 2 : V a l u e   z : I d = " i 1 8 9 1 " > < d 1 p 1 : U U I D > E N j J u t X f y 0 s 9 < / d 1 p 1 : U U I D > < d 1 p 1 : _ e l e m e n t s > < d 2 : a n y T y p e   z : I d = " i 1 8 9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8 8 9 " / > < d 1 p 1 : U U I D > T u u m 6 G Z c S 0 D K < / d 1 p 1 : U U I D > < d 1 p 1 : C o n t a i n e r   z : R e f = " i 1 8 9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 T I j A 8 a j Q c 8 o X ? A u v e r g n e R h o n e A l p e s ! R 6 8 3 C 1 / 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8 9 3 "   i : t y p e = " d 1 p 1 : L a b e l " > < d 1 p 1 : P a r e n t   z : R e f = " i 1 8 8 9 " / > < d 1 p 1 : U U I D > I g W J t j s Y g C F v 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 I n f .   e n   a n e s t h � s i e - r � a n i m a t i o n 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9 4 "   i : t y p e = " d 1 p 1 : E l e m e n t " > < d 1 p 1 : N a m e > I n f i r m i e r & a m p ; 3 2 ; p u & a m p ; 2 3 3 ; r i c u l t e u r < / d 1 p 1 : N a m e > < d 1 p 1 : O b j e c t T y p e > E l e m e n t < / d 1 p 1 : O b j e c t T y p e > < d 1 p 1 : P a r e n t   z : R e f = " i 1 8 7 0 " / > < d 1 p 1 : U U I D > B Q H Q 8 Z r u D f D g < / d 1 p 1 : U U I D > < d 1 p 1 : _ p r o p e r t i e s   z : I d = " i 1 8 9 5 "   i : t y p e = " d 1 p 1 : M D M P r o p e r t i e s " > < d 1 p 1 : P a r e n t   z : R e f = " i 1 8 9 4 " / > < d 1 p 1 : U U I D > X l x t 1 1 l 8 E Q W F < / d 1 p 1 : U U I D > < d 1 p 1 : _ c o n t e x t C o l l e c t i o n s > < d 2 : K e y V a l u e O f a n y T y p e C o m p o n e n t C o l l e c t i o n O f a n y T y p e g W H h t R N j > < d 2 : K e y   z : R e f = " i 5 " / > < d 2 : V a l u e   z : I d = " i 1 8 9 6 " > < d 1 p 1 : U U I D > P w t C 5 y W m b L M i < / d 1 p 1 : U U I D > < d 1 p 1 : _ e l e m e n t s > < d 2 : a n y T y p e   z : I d = " i 1 8 9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8 9 4 " / > < d 1 p 1 : U U I D > C j C m G T L q R s d a < / d 1 p 1 : U U I D > < d 1 p 1 : C o n t a i n e r   z : R e f = " i 1 8 9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 T I j A 8 a j Q c 8 o X ? A u v e r g n e R h o n e A l p e s ! R 6 8 4 C 1 / 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8 9 8 "   i : t y p e = " d 1 p 1 : L a b e l " > < d 1 p 1 : P a r e n t   z : R e f = " i 1 8 9 4 " / > < d 1 p 1 : U U I D > f H h Y J 7 6 2 q O m Y 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 I n f i r m i e r   p u � r i c u l t e u r 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9 9 "   i : t y p e = " d 1 p 1 : E l e m e n t " > < d 1 p 1 : N a m e > I n f i r m i e r & a m p ; 3 2 ; p e r f u s i o n n i s t e < / d 1 p 1 : N a m e > < d 1 p 1 : O b j e c t T y p e > E l e m e n t < / d 1 p 1 : O b j e c t T y p e > < d 1 p 1 : P a r e n t   z : R e f = " i 1 8 7 0 " / > < d 1 p 1 : U U I D > L 1 X R y I Y V v b F X < / d 1 p 1 : U U I D > < d 1 p 1 : _ p r o p e r t i e s   z : I d = " i 1 9 0 0 "   i : t y p e = " d 1 p 1 : M D M P r o p e r t i e s " > < d 1 p 1 : P a r e n t   z : R e f = " i 1 8 9 9 " / > < d 1 p 1 : U U I D > T T x R v M B 9 K D b z < / d 1 p 1 : U U I D > < d 1 p 1 : _ c o n t e x t C o l l e c t i o n s > < d 2 : K e y V a l u e O f a n y T y p e C o m p o n e n t C o l l e c t i o n O f a n y T y p e g W H h t R N j > < d 2 : K e y   z : R e f = " i 5 " / > < d 2 : V a l u e   z : I d = " i 1 9 0 1 " > < d 1 p 1 : U U I D > M n P E o f D 6 H 1 a y < / d 1 p 1 : U U I D > < d 1 p 1 : _ e l e m e n t s > < d 2 : a n y T y p e   z : I d = " i 1 9 0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8 9 9 " / > < d 1 p 1 : U U I D > K o e i c E 1 L n s Z w < / d 1 p 1 : U U I D > < d 1 p 1 : C o n t a i n e r   z : R e f = " i 1 9 0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 T I j A 8 a j Q c 8 o X ? A u v e r g n e R h o n e A l p e s ! R 6 8 5 C 1 / 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9 0 3 "   i : t y p e = " d 1 p 1 : L a b e l " > < d 1 p 1 : P a r e n t   z : R e f = " i 1 8 9 9 " / > < d 1 p 1 : U U I D > W E y T x 1 x m d p W L 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 I n f i r m i e r   p e r f u s i o n n i s t e 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0 4 "   i : t y p e = " d 1 p 1 : E l e m e n t " > < d 1 p 1 : N a m e > S a g e & a m p ; 4 5 ; f e m m e < / d 1 p 1 : N a m e > < d 1 p 1 : O b j e c t T y p e > E l e m e n t < / d 1 p 1 : O b j e c t T y p e > < d 1 p 1 : P a r e n t   z : R e f = " i 1 8 7 0 " / > < d 1 p 1 : U U I D > u h 0 G R z 5 Y o 9 D K < / d 1 p 1 : U U I D > < d 1 p 1 : _ p r o p e r t i e s   z : I d = " i 1 9 0 5 "   i : t y p e = " d 1 p 1 : M D M P r o p e r t i e s " > < d 1 p 1 : P a r e n t   z : R e f = " i 1 9 0 4 " / > < d 1 p 1 : U U I D > F 1 k N o 3 1 4 d u Y y < / d 1 p 1 : U U I D > < d 1 p 1 : _ c o n t e x t C o l l e c t i o n s > < d 2 : K e y V a l u e O f a n y T y p e C o m p o n e n t C o l l e c t i o n O f a n y T y p e g W H h t R N j > < d 2 : K e y   z : R e f = " i 5 " / > < d 2 : V a l u e   z : I d = " i 1 9 0 6 " > < d 1 p 1 : U U I D > N z M Y z g 6 H j 2 T o < / d 1 p 1 : U U I D > < d 1 p 1 : _ e l e m e n t s > < d 2 : a n y T y p e   z : I d = " i 1 9 0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9 0 4 " / > < d 1 p 1 : U U I D > m w k 1 z 2 g Y h 0 A T < / d 1 p 1 : U U I D > < d 1 p 1 : C o n t a i n e r   z : R e f = " i 1 9 0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 T I j A 8 a j Q c 8 o X ? A u v e r g n e R h o n e A l p e s ! R 6 8 6 C 1 / 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9 0 8 "   i : t y p e = " d 1 p 1 : L a b e l " > < d 1 p 1 : P a r e n t   z : R e f = " i 1 9 0 4 " / > < d 1 p 1 : U U I D > i 7 q S 5 C K N l U 6 t 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 S a g e - f e m m e 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0 9 "   i : t y p e = " d 1 p 1 : E l e m e n t " > < d 1 p 1 : N a m e > D i & a m p ; 2 3 3 ; t & a m p ; 2 3 3 ; t i c i e n < / d 1 p 1 : N a m e > < d 1 p 1 : O b j e c t T y p e > E l e m e n t < / d 1 p 1 : O b j e c t T y p e > < d 1 p 1 : P a r e n t   z : R e f = " i 1 8 7 0 " / > < d 1 p 1 : U U I D > i 7 3 U l P o 5 j 2 C G < / d 1 p 1 : U U I D > < d 1 p 1 : _ p r o p e r t i e s   z : I d = " i 1 9 1 0 "   i : t y p e = " d 1 p 1 : M D M P r o p e r t i e s " > < d 1 p 1 : P a r e n t   z : R e f = " i 1 9 0 9 " / > < d 1 p 1 : U U I D > Y c B s q w u t e A A k < / d 1 p 1 : U U I D > < d 1 p 1 : _ c o n t e x t C o l l e c t i o n s > < d 2 : K e y V a l u e O f a n y T y p e C o m p o n e n t C o l l e c t i o n O f a n y T y p e g W H h t R N j > < d 2 : K e y   z : R e f = " i 5 " / > < d 2 : V a l u e   z : I d = " i 1 9 1 1 " > < d 1 p 1 : U U I D > H C s j l l S 7 C h b v < / d 1 p 1 : U U I D > < d 1 p 1 : _ e l e m e n t s > < d 2 : a n y T y p e   z : I d = " i 1 9 1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9 0 9 " / > < d 1 p 1 : U U I D > P 0 A L 2 m J 0 A C I w < / d 1 p 1 : U U I D > < d 1 p 1 : C o n t a i n e r   z : R e f = " i 1 9 1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 T I j A 8 a j Q c 8 o X ? A u v e r g n e R h o n e A l p e s ! R 6 8 7 C 1 / 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9 1 3 "   i : t y p e = " d 1 p 1 : L a b e l " > < d 1 p 1 : P a r e n t   z : R e f = " i 1 9 0 9 " / > < d 1 p 1 : U U I D > g n h U O Y F 1 t d A D 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 D i � t � t i c i e n 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1 4 "   i : t y p e = " d 1 p 1 : E l e m e n t " > < d 1 p 1 : N a m e > O r t h o p h o n i s t e < / d 1 p 1 : N a m e > < d 1 p 1 : O b j e c t T y p e > E l e m e n t < / d 1 p 1 : O b j e c t T y p e > < d 1 p 1 : P a r e n t   z : R e f = " i 1 8 7 0 " / > < d 1 p 1 : U U I D > z j w C J A X n m 7 L L < / d 1 p 1 : U U I D > < d 1 p 1 : _ p r o p e r t i e s   z : I d = " i 1 9 1 5 "   i : t y p e = " d 1 p 1 : M D M P r o p e r t i e s " > < d 1 p 1 : P a r e n t   z : R e f = " i 1 9 1 4 " / > < d 1 p 1 : U U I D > Q B o 7 B M w t J 5 R k < / d 1 p 1 : U U I D > < d 1 p 1 : _ c o n t e x t C o l l e c t i o n s > < d 2 : K e y V a l u e O f a n y T y p e C o m p o n e n t C o l l e c t i o n O f a n y T y p e g W H h t R N j > < d 2 : K e y   z : R e f = " i 5 " / > < d 2 : V a l u e   z : I d = " i 1 9 1 6 " > < d 1 p 1 : U U I D > H f w a Y E Q v 5 Q T 6 < / d 1 p 1 : U U I D > < d 1 p 1 : _ e l e m e n t s > < d 2 : a n y T y p e   z : I d = " i 1 9 1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9 1 4 " / > < d 1 p 1 : U U I D > M 9 w L H E M 6 D g i 0 < / d 1 p 1 : U U I D > < d 1 p 1 : C o n t a i n e r   z : R e f = " i 1 9 1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 T I j A 8 a j Q c 8 o X ? A u v e r g n e R h o n e A l p e s ! R 6 8 8 C 1 / 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9 1 8 "   i : t y p e = " d 1 p 1 : L a b e l " > < d 1 p 1 : P a r e n t   z : R e f = " i 1 9 1 4 " / > < d 1 p 1 : U U I D > q P z B J z J V p z f V 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 O r t h o p h o n i s t e 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1 9 "   i : t y p e = " d 1 p 1 : E l e m e n t " > < d 1 p 1 : N a m e > M a s s e u r & a m p ; 3 2 ; K i n & a m p ; 2 3 3 ; s i t h & a m p ; 2 3 3 ; r a p e u t e < / d 1 p 1 : N a m e > < d 1 p 1 : O b j e c t T y p e > E l e m e n t < / d 1 p 1 : O b j e c t T y p e > < d 1 p 1 : P a r e n t   z : R e f = " i 1 8 7 0 " / > < d 1 p 1 : U U I D > b m E t K 2 1 3 7 O 3 o < / d 1 p 1 : U U I D > < d 1 p 1 : _ p r o p e r t i e s   z : I d = " i 1 9 2 0 "   i : t y p e = " d 1 p 1 : M D M P r o p e r t i e s " > < d 1 p 1 : P a r e n t   z : R e f = " i 1 9 1 9 " / > < d 1 p 1 : U U I D > G m Y T H f I 0 3 C T l < / d 1 p 1 : U U I D > < d 1 p 1 : _ c o n t e x t C o l l e c t i o n s > < d 2 : K e y V a l u e O f a n y T y p e C o m p o n e n t C o l l e c t i o n O f a n y T y p e g W H h t R N j > < d 2 : K e y   z : R e f = " i 5 " / > < d 2 : V a l u e   z : I d = " i 1 9 2 1 " > < d 1 p 1 : U U I D > N z K n s R s H z K k A < / d 1 p 1 : U U I D > < d 1 p 1 : _ e l e m e n t s > < d 2 : a n y T y p e   z : I d = " i 1 9 2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9 1 9 " / > < d 1 p 1 : U U I D > I V q R t s 6 S c M 6 H < / d 1 p 1 : U U I D > < d 1 p 1 : C o n t a i n e r   z : R e f = " i 1 9 2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 T I j A 8 a j Q c 8 o X ? A u v e r g n e R h o n e A l p e s ! R 6 8 9 C 1 / 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9 2 3 "   i : t y p e = " d 1 p 1 : L a b e l " > < d 1 p 1 : P a r e n t   z : R e f = " i 1 9 1 9 " / > < d 1 p 1 : U U I D > z i k E X a 8 A G H I Z 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 M a s s e u r   K i n � s i t h � r a p e u t e 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2 4 "   i : t y p e = " d 1 p 1 : E l e m e n t " > < d 1 p 1 : N a m e > O r t h o p t i s t e < / d 1 p 1 : N a m e > < d 1 p 1 : O b j e c t T y p e > E l e m e n t < / d 1 p 1 : O b j e c t T y p e > < d 1 p 1 : P a r e n t   z : R e f = " i 1 8 7 0 " / > < d 1 p 1 : U U I D > x N f c y E 1 7 P 9 z j < / d 1 p 1 : U U I D > < d 1 p 1 : _ p r o p e r t i e s   z : I d = " i 1 9 2 5 "   i : t y p e = " d 1 p 1 : M D M P r o p e r t i e s " > < d 1 p 1 : P a r e n t   z : R e f = " i 1 9 2 4 " / > < d 1 p 1 : U U I D > U H 2 a n 8 F k F t o 6 < / d 1 p 1 : U U I D > < d 1 p 1 : _ c o n t e x t C o l l e c t i o n s > < d 2 : K e y V a l u e O f a n y T y p e C o m p o n e n t C o l l e c t i o n O f a n y T y p e g W H h t R N j > < d 2 : K e y   z : R e f = " i 5 " / > < d 2 : V a l u e   z : I d = " i 1 9 2 6 " > < d 1 p 1 : U U I D > y r 2 O 1 v r N q 0 C L < / d 1 p 1 : U U I D > < d 1 p 1 : _ e l e m e n t s > < d 2 : a n y T y p e   z : I d = " i 1 9 2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9 2 4 " / > < d 1 p 1 : U U I D > k z r Z l 6 P s z u y 8 < / d 1 p 1 : U U I D > < d 1 p 1 : C o n t a i n e r   z : R e f = " i 1 9 2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 T I j A 8 a j Q c 8 o X ? A u v e r g n e R h o n e A l p e s ! R 6 9 0 C 1 / 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9 2 8 "   i : t y p e = " d 1 p 1 : L a b e l " > < d 1 p 1 : P a r e n t   z : R e f = " i 1 9 2 4 " / > < d 1 p 1 : U U I D > o P U v R n w L h H B X 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 O r t h o p t i s t e 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2 9 "   i : t y p e = " d 1 p 1 : E l e m e n t " > < d 1 p 1 : N a m e > P & a m p ; 2 3 3 ; d i c u r e & a m p ; 3 2 ; p o d o l o g u e < / d 1 p 1 : N a m e > < d 1 p 1 : O b j e c t T y p e > E l e m e n t < / d 1 p 1 : O b j e c t T y p e > < d 1 p 1 : P a r e n t   z : R e f = " i 1 8 7 0 " / > < d 1 p 1 : U U I D > H t b 3 7 G Z C m X x k < / d 1 p 1 : U U I D > < d 1 p 1 : _ p r o p e r t i e s   z : I d = " i 1 9 3 0 "   i : t y p e = " d 1 p 1 : M D M P r o p e r t i e s " > < d 1 p 1 : P a r e n t   z : R e f = " i 1 9 2 9 " / > < d 1 p 1 : U U I D > f d S A C P 3 c 9 o m R < / d 1 p 1 : U U I D > < d 1 p 1 : _ c o n t e x t C o l l e c t i o n s > < d 2 : K e y V a l u e O f a n y T y p e C o m p o n e n t C o l l e c t i o n O f a n y T y p e g W H h t R N j > < d 2 : K e y   z : R e f = " i 5 " / > < d 2 : V a l u e   z : I d = " i 1 9 3 1 " > < d 1 p 1 : U U I D > G Q j q P j s 1 b N d n < / d 1 p 1 : U U I D > < d 1 p 1 : _ e l e m e n t s > < d 2 : a n y T y p e   z : I d = " i 1 9 3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9 2 9 " / > < d 1 p 1 : U U I D > d G I F H Y w M B 4 g B < / d 1 p 1 : U U I D > < d 1 p 1 : C o n t a i n e r   z : R e f = " i 1 9 3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 T I j A 8 a j Q c 8 o X ? A u v e r g n e R h o n e A l p e s ! R 6 9 1 C 1 / 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9 3 3 "   i : t y p e = " d 1 p 1 : L a b e l " > < d 1 p 1 : P a r e n t   z : R e f = " i 1 9 2 9 " / > < d 1 p 1 : U U I D > Q y Q k b 9 k U B G o E 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 P � d i c u r e   p o d o l o g u e 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3 4 "   i : t y p e = " d 1 p 1 : E l e m e n t " > < d 1 p 1 : N a m e > E r g o t h & a m p ; 2 3 3 ; r a p e u t e < / d 1 p 1 : N a m e > < d 1 p 1 : O b j e c t T y p e > E l e m e n t < / d 1 p 1 : O b j e c t T y p e > < d 1 p 1 : P a r e n t   z : R e f = " i 1 8 7 0 " / > < d 1 p 1 : U U I D > h I M n 9 o H q L 8 c K < / d 1 p 1 : U U I D > < d 1 p 1 : _ p r o p e r t i e s   z : I d = " i 1 9 3 5 "   i : t y p e = " d 1 p 1 : M D M P r o p e r t i e s " > < d 1 p 1 : P a r e n t   z : R e f = " i 1 9 3 4 " / > < d 1 p 1 : U U I D > P S y Q S I B 8 r Q g L < / d 1 p 1 : U U I D > < d 1 p 1 : _ c o n t e x t C o l l e c t i o n s > < d 2 : K e y V a l u e O f a n y T y p e C o m p o n e n t C o l l e c t i o n O f a n y T y p e g W H h t R N j > < d 2 : K e y   z : R e f = " i 5 " / > < d 2 : V a l u e   z : I d = " i 1 9 3 6 " > < d 1 p 1 : U U I D > Q g x w t P a 3 2 8 G U < / d 1 p 1 : U U I D > < d 1 p 1 : _ e l e m e n t s > < d 2 : a n y T y p e   z : I d = " i 1 9 3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9 3 4 " / > < d 1 p 1 : U U I D > t 0 S M O 1 R J K H T k < / d 1 p 1 : U U I D > < d 1 p 1 : C o n t a i n e r   z : R e f = " i 1 9 3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 T I j A 8 a j Q c 8 o X ? A u v e r g n e R h o n e A l p e s ! R 6 9 2 C 1 / 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9 3 8 "   i : t y p e = " d 1 p 1 : L a b e l " > < d 1 p 1 : P a r e n t   z : R e f = " i 1 9 3 4 " / > < d 1 p 1 : U U I D > S E 3 y F y b k o 7 o N 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 E r g o t h � r a p e u t e 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3 9 "   i : t y p e = " d 1 p 1 : E l e m e n t " > < d 1 p 1 : N a m e > P s y c h o m o t r i c i e n < / d 1 p 1 : N a m e > < d 1 p 1 : O b j e c t T y p e > E l e m e n t < / d 1 p 1 : O b j e c t T y p e > < d 1 p 1 : P a r e n t   z : R e f = " i 1 8 7 0 " / > < d 1 p 1 : U U I D > g 9 5 m g E a G j s e k < / d 1 p 1 : U U I D > < d 1 p 1 : _ p r o p e r t i e s   z : I d = " i 1 9 4 0 "   i : t y p e = " d 1 p 1 : M D M P r o p e r t i e s " > < d 1 p 1 : P a r e n t   z : R e f = " i 1 9 3 9 " / > < d 1 p 1 : U U I D > A 1 m a v 9 Z J m d x r < / d 1 p 1 : U U I D > < d 1 p 1 : _ c o n t e x t C o l l e c t i o n s > < d 2 : K e y V a l u e O f a n y T y p e C o m p o n e n t C o l l e c t i o n O f a n y T y p e g W H h t R N j > < d 2 : K e y   z : R e f = " i 5 " / > < d 2 : V a l u e   z : I d = " i 1 9 4 1 " > < d 1 p 1 : U U I D > R l H M s S W y g H F t < / d 1 p 1 : U U I D > < d 1 p 1 : _ e l e m e n t s > < d 2 : a n y T y p e   z : I d = " i 1 9 4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9 3 9 " / > < d 1 p 1 : U U I D > S j w L s N H G n K 0 G < / d 1 p 1 : U U I D > < d 1 p 1 : C o n t a i n e r   z : R e f = " i 1 9 4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 T I j A 8 a j Q c 8 o X ? A u v e r g n e R h o n e A l p e s ! R 6 9 3 C 1 / 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9 4 3 "   i : t y p e = " d 1 p 1 : L a b e l " > < d 1 p 1 : P a r e n t   z : R e f = " i 1 9 3 9 " / > < d 1 p 1 : U U I D > Q z Y y j A w K V t M k 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 P s y c h o m o t r i c i e n 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4 4 "   i : t y p e = " d 1 p 1 : E l e m e n t " > < d 1 p 1 : N a m e > T e c h & a m p ; 4 6 ; & a m p ; 3 2 ; d e & a m p ; 3 2 ; l a b o r a t o i r e & a m p ; 3 2 ; m & a m p ; 2 3 3 ; d i c a l < / d 1 p 1 : N a m e > < d 1 p 1 : O b j e c t T y p e > E l e m e n t < / d 1 p 1 : O b j e c t T y p e > < d 1 p 1 : P a r e n t   z : R e f = " i 1 8 7 0 " / > < d 1 p 1 : U U I D > m k a O z A H 1 C r d 7 < / d 1 p 1 : U U I D > < d 1 p 1 : _ p r o p e r t i e s   z : I d = " i 1 9 4 5 "   i : t y p e = " d 1 p 1 : M D M P r o p e r t i e s " > < d 1 p 1 : P a r e n t   z : R e f = " i 1 9 4 4 " / > < d 1 p 1 : U U I D > n F u P G 7 S 1 g O 9 l < / d 1 p 1 : U U I D > < d 1 p 1 : _ c o n t e x t C o l l e c t i o n s > < d 2 : K e y V a l u e O f a n y T y p e C o m p o n e n t C o l l e c t i o n O f a n y T y p e g W H h t R N j > < d 2 : K e y   z : R e f = " i 5 " / > < d 2 : V a l u e   z : I d = " i 1 9 4 6 " > < d 1 p 1 : U U I D > d t g W o S N 2 F V K O < / d 1 p 1 : U U I D > < d 1 p 1 : _ e l e m e n t s > < d 2 : a n y T y p e   z : I d = " i 1 9 4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9 4 4 " / > < d 1 p 1 : U U I D > V j 1 k M Z G a 5 R o Q < / d 1 p 1 : U U I D > < d 1 p 1 : C o n t a i n e r   z : R e f = " i 1 9 4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 T I j A 8 a j Q c 8 o X ? A u v e r g n e R h o n e A l p e s ! R 6 9 4 C 1 / 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9 4 8 "   i : t y p e = " d 1 p 1 : L a b e l " > < d 1 p 1 : P a r e n t   z : R e f = " i 1 9 4 4 " / > < d 1 p 1 : U U I D > t I 9 f A O r p G y S J 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 T e c h .   d e   l a b o r a t o i r e   m � d i c a l 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4 9 "   i : t y p e = " d 1 p 1 : E l e m e n t " > < d 1 p 1 : N a m e > P r & a m p ; 2 3 3 ; p & a m p ; 4 6 ; & a m p ; 3 2 ; e n & a m p ; 3 2 ; p h a r m a c i e & a m p ; 3 2 ; h o s p & a m p ; 4 6 ; < / d 1 p 1 : N a m e > < d 1 p 1 : O b j e c t T y p e > E l e m e n t < / d 1 p 1 : O b j e c t T y p e > < d 1 p 1 : P a r e n t   z : R e f = " i 1 8 7 0 " / > < d 1 p 1 : U U I D > w z E y t m m o I Y 5 R < / d 1 p 1 : U U I D > < d 1 p 1 : _ p r o p e r t i e s   z : I d = " i 1 9 5 0 "   i : t y p e = " d 1 p 1 : M D M P r o p e r t i e s " > < d 1 p 1 : P a r e n t   z : R e f = " i 1 9 4 9 " / > < d 1 p 1 : U U I D > T T 0 f N N V a 8 g t 9 < / d 1 p 1 : U U I D > < d 1 p 1 : _ c o n t e x t C o l l e c t i o n s > < d 2 : K e y V a l u e O f a n y T y p e C o m p o n e n t C o l l e c t i o n O f a n y T y p e g W H h t R N j > < d 2 : K e y   z : R e f = " i 5 " / > < d 2 : V a l u e   z : I d = " i 1 9 5 1 " > < d 1 p 1 : U U I D > x g g j t n L d 4 M j L < / d 1 p 1 : U U I D > < d 1 p 1 : _ e l e m e n t s > < d 2 : a n y T y p e   z : I d = " i 1 9 5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9 4 9 " / > < d 1 p 1 : U U I D > O l s Y a z 4 d 2 y t 0 < / d 1 p 1 : U U I D > < d 1 p 1 : C o n t a i n e r   z : R e f = " i 1 9 5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 T I j A 8 a j Q c 8 o X ? A u v e r g n e R h o n e A l p e s ! R 6 9 5 C 1 / 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9 5 3 "   i : t y p e = " d 1 p 1 : L a b e l " > < d 1 p 1 : P a r e n t   z : R e f = " i 1 9 4 9 " / > < d 1 p 1 : U U I D > M Z J d t h F A n m 2 2 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 P r � p .   e n   p h a r m a c i e   h o s p . 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5 4 "   i : t y p e = " d 1 p 1 : E l e m e n t " > < d 1 p 1 : N a m e > M a n i p & a m p ; 4 6 ; & a m p ; 3 2 ; e n & a m p ; 3 2 ; & a m p ; 2 3 3 ; l e c t r o r a d i o l o g i e & a m p ; 3 2 ; m & a m p ; 2 3 3 ; d & a m p ; 4 6 ; < / d 1 p 1 : N a m e > < d 1 p 1 : O b j e c t T y p e > E l e m e n t < / d 1 p 1 : O b j e c t T y p e > < d 1 p 1 : P a r e n t   z : R e f = " i 1 8 7 0 " / > < d 1 p 1 : U U I D > m K F 1 3 9 1 t q J g N < / d 1 p 1 : U U I D > < d 1 p 1 : _ p r o p e r t i e s   z : I d = " i 1 9 5 5 "   i : t y p e = " d 1 p 1 : M D M P r o p e r t i e s " > < d 1 p 1 : P a r e n t   z : R e f = " i 1 9 5 4 " / > < d 1 p 1 : U U I D > c 4 D d 1 i F E 6 e X 6 < / d 1 p 1 : U U I D > < d 1 p 1 : _ c o n t e x t C o l l e c t i o n s > < d 2 : K e y V a l u e O f a n y T y p e C o m p o n e n t C o l l e c t i o n O f a n y T y p e g W H h t R N j > < d 2 : K e y   z : R e f = " i 5 " / > < d 2 : V a l u e   z : I d = " i 1 9 5 6 " > < d 1 p 1 : U U I D > z r G a B W a U r t d H < / d 1 p 1 : U U I D > < d 1 p 1 : _ e l e m e n t s > < d 2 : a n y T y p e   z : I d = " i 1 9 5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9 5 4 " / > < d 1 p 1 : U U I D > r C z 3 J F h A k G m r < / d 1 p 1 : U U I D > < d 1 p 1 : C o n t a i n e r   z : R e f = " i 1 9 5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 T I j A 8 a j Q c 8 o X ? A u v e r g n e R h o n e A l p e s ! R 6 9 6 C 1 / 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9 5 8 "   i : t y p e = " d 1 p 1 : L a b e l " > < d 1 p 1 : P a r e n t   z : R e f = " i 1 9 5 4 " / > < d 1 p 1 : U U I D > b T j 4 W 1 f I E f X 3 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 M a n i p .   e n   � l e c t r o r a d i o l o g i e   m � d . 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5 9 "   i : t y p e = " d 1 p 1 : E l e m e n t " > < d 1 p 1 : N a m e > P h y s i c i e n & a m p ; 3 2 ; m & a m p ; 2 3 3 ; d i c a l < / d 1 p 1 : N a m e > < d 1 p 1 : O b j e c t T y p e > E l e m e n t < / d 1 p 1 : O b j e c t T y p e > < d 1 p 1 : P a r e n t   z : R e f = " i 1 8 7 0 " / > < d 1 p 1 : U U I D > K p T P l v m D 6 m 5 q < / d 1 p 1 : U U I D > < d 1 p 1 : _ p r o p e r t i e s   z : I d = " i 1 9 6 0 "   i : t y p e = " d 1 p 1 : M D M P r o p e r t i e s " > < d 1 p 1 : P a r e n t   z : R e f = " i 1 9 5 9 " / > < d 1 p 1 : U U I D > z z 6 h 3 x P R B f g Z < / d 1 p 1 : U U I D > < d 1 p 1 : _ c o n t e x t C o l l e c t i o n s > < d 2 : K e y V a l u e O f a n y T y p e C o m p o n e n t C o l l e c t i o n O f a n y T y p e g W H h t R N j > < d 2 : K e y   z : R e f = " i 5 " / > < d 2 : V a l u e   z : I d = " i 1 9 6 1 " > < d 1 p 1 : U U I D > r v H l P C l U 1 u r 1 < / d 1 p 1 : U U I D > < d 1 p 1 : _ e l e m e n t s > < d 2 : a n y T y p e   z : I d = " i 1 9 6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9 5 9 " / > < d 1 p 1 : U U I D > Q R t C w Z s k C 1 1 H < / d 1 p 1 : U U I D > < d 1 p 1 : C o n t a i n e r   z : R e f = " i 1 9 6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 T I j A 8 a j Q c 8 o X ? A u v e r g n e R h o n e A l p e s ! R 6 9 7 C 1 / 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9 6 3 "   i : t y p e = " d 1 p 1 : L a b e l " > < d 1 p 1 : P a r e n t   z : R e f = " i 1 9 5 9 " / > < d 1 p 1 : U U I D > C L t 5 G Z K O H J J E 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 P h y s i c i e n   m � d i c a l 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6 4 "   i : t y p e = " d 1 p 1 : E l e m e n t " > < d 1 p 1 : N a m e > D o s i m & a m p ; 2 3 3 ; t r i s t e < / d 1 p 1 : N a m e > < d 1 p 1 : O b j e c t T y p e > E l e m e n t < / d 1 p 1 : O b j e c t T y p e > < d 1 p 1 : P a r e n t   z : R e f = " i 1 8 7 0 " / > < d 1 p 1 : U U I D > V z 9 R K 5 W i q T F V < / d 1 p 1 : U U I D > < d 1 p 1 : _ p r o p e r t i e s   z : I d = " i 1 9 6 5 "   i : t y p e = " d 1 p 1 : M D M P r o p e r t i e s " > < d 1 p 1 : P a r e n t   z : R e f = " i 1 9 6 4 " / > < d 1 p 1 : U U I D > W n B N p n 9 W l X N 7 < / d 1 p 1 : U U I D > < d 1 p 1 : _ c o n t e x t C o l l e c t i o n s > < d 2 : K e y V a l u e O f a n y T y p e C o m p o n e n t C o l l e c t i o n O f a n y T y p e g W H h t R N j > < d 2 : K e y   z : R e f = " i 5 " / > < d 2 : V a l u e   z : I d = " i 1 9 6 6 " > < d 1 p 1 : U U I D > V v u v 6 F c S Z h C P < / d 1 p 1 : U U I D > < d 1 p 1 : _ e l e m e n t s > < d 2 : a n y T y p e   z : I d = " i 1 9 6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9 6 4 " / > < d 1 p 1 : U U I D > j P 1 9 0 N b r c V K K < / d 1 p 1 : U U I D > < d 1 p 1 : C o n t a i n e r   z : R e f = " i 1 9 6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 T I j A 8 a j Q c 8 o X ? A u v e r g n e R h o n e A l p e s ! R 6 9 8 C 1 / 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9 6 8 "   i : t y p e = " d 1 p 1 : L a b e l " > < d 1 p 1 : P a r e n t   z : R e f = " i 1 9 6 4 " / > < d 1 p 1 : U U I D > C T J 6 X I N A L X v L 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 D o s i m � t r i s t e 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6 9 "   i : t y p e = " d 1 p 1 : E l e m e n t " > < d 1 p 1 : N a m e > I n g & a m p ; 2 3 3 ; n i e u r & a m p ; 3 2 ; e n & a m p ; 3 2 ; b i o l o g i e & a m p ; 3 2 ; m & a m p ; 2 3 3 ; d i c a l e < / d 1 p 1 : N a m e > < d 1 p 1 : O b j e c t T y p e > E l e m e n t < / d 1 p 1 : O b j e c t T y p e > < d 1 p 1 : P a r e n t   z : R e f = " i 1 8 7 0 " / > < d 1 p 1 : U U I D > u K V Q 9 0 0 q F L h n < / d 1 p 1 : U U I D > < d 1 p 1 : _ p r o p e r t i e s   z : I d = " i 1 9 7 0 "   i : t y p e = " d 1 p 1 : M D M P r o p e r t i e s " > < d 1 p 1 : P a r e n t   z : R e f = " i 1 9 6 9 " / > < d 1 p 1 : U U I D > H V w A j Q k H o 5 g 8 < / d 1 p 1 : U U I D > < d 1 p 1 : _ c o n t e x t C o l l e c t i o n s > < d 2 : K e y V a l u e O f a n y T y p e C o m p o n e n t C o l l e c t i o n O f a n y T y p e g W H h t R N j > < d 2 : K e y   z : R e f = " i 5 " / > < d 2 : V a l u e   z : I d = " i 1 9 7 1 " > < d 1 p 1 : U U I D > Q b u k q c B z n R V u < / d 1 p 1 : U U I D > < d 1 p 1 : _ e l e m e n t s > < d 2 : a n y T y p e   z : I d = " i 1 9 7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9 6 9 " / > < d 1 p 1 : U U I D > H M M O n C r e a I P l < / d 1 p 1 : U U I D > < d 1 p 1 : C o n t a i n e r   z : R e f = " i 1 9 7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 T I j A 8 a j Q c 8 o X ? A u v e r g n e R h o n e A l p e s ! R 6 9 9 C 1 / 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9 7 3 "   i : t y p e = " d 1 p 1 : L a b e l " > < d 1 p 1 : P a r e n t   z : R e f = " i 1 9 6 9 " / > < d 1 p 1 : U U I D > n L T k s W J e t Q l X 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 I n g � n i e u r   e n   b i o l o g i e   m � d i c a l e 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7 4 "   i : t y p e = " d 1 p 1 : E l e m e n t " > < d 1 p 1 : N a m e > B i o & a m p ; 3 2 ; i n f o r m a t i c i e n < / d 1 p 1 : N a m e > < d 1 p 1 : O b j e c t T y p e > E l e m e n t < / d 1 p 1 : O b j e c t T y p e > < d 1 p 1 : P a r e n t   z : R e f = " i 1 8 7 0 " / > < d 1 p 1 : U U I D > n g h U 9 u J z q U Q Q < / d 1 p 1 : U U I D > < d 1 p 1 : _ p r o p e r t i e s   z : I d = " i 1 9 7 5 "   i : t y p e = " d 1 p 1 : M D M P r o p e r t i e s " > < d 1 p 1 : P a r e n t   z : R e f = " i 1 9 7 4 " / > < d 1 p 1 : U U I D > L a Q p Y X l t p K Q o < / d 1 p 1 : U U I D > < d 1 p 1 : _ c o n t e x t C o l l e c t i o n s > < d 2 : K e y V a l u e O f a n y T y p e C o m p o n e n t C o l l e c t i o n O f a n y T y p e g W H h t R N j > < d 2 : K e y   z : R e f = " i 5 " / > < d 2 : V a l u e   z : I d = " i 1 9 7 6 " > < d 1 p 1 : U U I D > N i j o w F D d v o W h < / d 1 p 1 : U U I D > < d 1 p 1 : _ e l e m e n t s > < d 2 : a n y T y p e   z : I d = " i 1 9 7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9 7 4 " / > < d 1 p 1 : U U I D > w 2 u d 8 C Z I u a X 0 < / d 1 p 1 : U U I D > < d 1 p 1 : C o n t a i n e r   z : R e f = " i 1 9 7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 T I j A 8 a j Q c 8 o X ? A u v e r g n e R h o n e A l p e s ! R 7 0 0 C 1 / 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9 7 8 "   i : t y p e = " d 1 p 1 : L a b e l " > < d 1 p 1 : P a r e n t   z : R e f = " i 1 9 7 4 " / > < d 1 p 1 : U U I D > v s 0 1 I h D z 6 5 m D 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 B i o   i n f o r m a t i c i e n 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7 9 "   i : t y p e = " d 1 p 1 : E l e m e n t " > < d 1 p 1 : N a m e > C o n s e i l l e r & a m p ; 3 2 ; e n & a m p ; 3 2 ; g & a m p ; 2 3 3 ; n & a m p ; 2 3 3 ; t i q u e < / d 1 p 1 : N a m e > < d 1 p 1 : O b j e c t T y p e > E l e m e n t < / d 1 p 1 : O b j e c t T y p e > < d 1 p 1 : P a r e n t   z : R e f = " i 1 8 7 0 " / > < d 1 p 1 : U U I D > o 3 x 0 i G g v b L n l < / d 1 p 1 : U U I D > < d 1 p 1 : _ p r o p e r t i e s   z : I d = " i 1 9 8 0 "   i : t y p e = " d 1 p 1 : M D M P r o p e r t i e s " > < d 1 p 1 : P a r e n t   z : R e f = " i 1 9 7 9 " / > < d 1 p 1 : U U I D > y i Q l H x w C L Q M b < / d 1 p 1 : U U I D > < d 1 p 1 : _ c o n t e x t C o l l e c t i o n s > < d 2 : K e y V a l u e O f a n y T y p e C o m p o n e n t C o l l e c t i o n O f a n y T y p e g W H h t R N j > < d 2 : K e y   z : R e f = " i 5 " / > < d 2 : V a l u e   z : I d = " i 1 9 8 1 " > < d 1 p 1 : U U I D > S 3 9 T Q y Z O j M j o < / d 1 p 1 : U U I D > < d 1 p 1 : _ e l e m e n t s > < d 2 : a n y T y p e   z : I d = " i 1 9 8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9 7 9 " / > < d 1 p 1 : U U I D > L q c d o 7 R f m M o N < / d 1 p 1 : U U I D > < d 1 p 1 : C o n t a i n e r   z : R e f = " i 1 9 8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 T I j A 8 a j Q c 8 o X ? A u v e r g n e R h o n e A l p e s ! R 7 0 1 C 1 / 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9 8 3 "   i : t y p e = " d 1 p 1 : L a b e l " > < d 1 p 1 : P a r e n t   z : R e f = " i 1 9 7 9 " / > < d 1 p 1 : U U I D > P O 4 o H l F v P I g i 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 C o n s e i l l e r   e n   g � n � t i q u e 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8 4 "   i : t y p e = " d 1 p 1 : E l e m e n t " > < d 1 p 1 : N a m e > C o n s e i l l e r & a m p ; 3 2 ; c o n j u g a l < / d 1 p 1 : N a m e > < d 1 p 1 : O b j e c t T y p e > E l e m e n t < / d 1 p 1 : O b j e c t T y p e > < d 1 p 1 : P a r e n t   z : R e f = " i 1 8 7 0 " / > < d 1 p 1 : U U I D > t U t Y 7 z q C C e R O < / d 1 p 1 : U U I D > < d 1 p 1 : _ p r o p e r t i e s   z : I d = " i 1 9 8 5 "   i : t y p e = " d 1 p 1 : M D M P r o p e r t i e s " > < d 1 p 1 : P a r e n t   z : R e f = " i 1 9 8 4 " / > < d 1 p 1 : U U I D > Y 1 w T N 1 O P 7 R D p < / d 1 p 1 : U U I D > < d 1 p 1 : _ c o n t e x t C o l l e c t i o n s > < d 2 : K e y V a l u e O f a n y T y p e C o m p o n e n t C o l l e c t i o n O f a n y T y p e g W H h t R N j > < d 2 : K e y   z : R e f = " i 5 " / > < d 2 : V a l u e   z : I d = " i 1 9 8 6 " > < d 1 p 1 : U U I D > W c D V p H 9 z V i W s < / d 1 p 1 : U U I D > < d 1 p 1 : _ e l e m e n t s > < d 2 : a n y T y p e   z : I d = " i 1 9 8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9 8 4 " / > < d 1 p 1 : U U I D > B Q O c B o D G c h u I < / d 1 p 1 : U U I D > < d 1 p 1 : C o n t a i n e r   z : R e f = " i 1 9 8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 T I j A 8 a j Q c 8 o X ? A u v e r g n e R h o n e A l p e s ! R 7 0 2 C 1 / 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9 8 8 "   i : t y p e = " d 1 p 1 : L a b e l " > < d 1 p 1 : P a r e n t   z : R e f = " i 1 9 8 4 " / > < d 1 p 1 : U U I D > E B Q u h h l u Y O 2 2 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 C o n s e i l l e r   c o n j u g a l 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8 9 "   i : t y p e = " d 1 p 1 : E l e m e n t " > < d 1 p 1 : N a m e > A i d e & a m p ; 4 5 ; s o i g n a n t < / d 1 p 1 : N a m e > < d 1 p 1 : O b j e c t T y p e > E l e m e n t < / d 1 p 1 : O b j e c t T y p e > < d 1 p 1 : P a r e n t   z : R e f = " i 1 8 7 0 " / > < d 1 p 1 : U U I D > w g 6 W i L 9 z 7 l T E < / d 1 p 1 : U U I D > < d 1 p 1 : _ p r o p e r t i e s   z : I d = " i 1 9 9 0 "   i : t y p e = " d 1 p 1 : M D M P r o p e r t i e s " > < d 1 p 1 : P a r e n t   z : R e f = " i 1 9 8 9 " / > < d 1 p 1 : U U I D > c x 2 a A y o 2 O 9 s v < / d 1 p 1 : U U I D > < d 1 p 1 : _ c o n t e x t C o l l e c t i o n s > < d 2 : K e y V a l u e O f a n y T y p e C o m p o n e n t C o l l e c t i o n O f a n y T y p e g W H h t R N j > < d 2 : K e y   z : R e f = " i 5 " / > < d 2 : V a l u e   z : I d = " i 1 9 9 1 " > < d 1 p 1 : U U I D > x q l A Y a W i 0 6 F m < / d 1 p 1 : U U I D > < d 1 p 1 : _ e l e m e n t s > < d 2 : a n y T y p e   z : I d = " i 1 9 9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9 8 9 " / > < d 1 p 1 : U U I D > n W X 5 T 1 A f z d w b < / d 1 p 1 : U U I D > < d 1 p 1 : C o n t a i n e r   z : R e f = " i 1 9 9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 T I j A 8 a j Q c 8 o X ? A u v e r g n e R h o n e A l p e s ! R 7 0 3 C 1 / 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9 9 3 "   i : t y p e = " d 1 p 1 : L a b e l " > < d 1 p 1 : P a r e n t   z : R e f = " i 1 9 8 9 " / > < d 1 p 1 : U U I D > J n R K j i v b 6 J 8 w 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 A i d e - s o i g n a n t 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9 4 "   i : t y p e = " d 1 p 1 : E l e m e n t " > < d 1 p 1 : N a m e > S o c i o & a m p ; 4 5 ; e s t h & a m p ; 2 3 3 ; t i c i e n < / d 1 p 1 : N a m e > < d 1 p 1 : O b j e c t T y p e > E l e m e n t < / d 1 p 1 : O b j e c t T y p e > < d 1 p 1 : P a r e n t   z : R e f = " i 1 8 7 0 " / > < d 1 p 1 : U U I D > E y 1 4 R j 4 L 4 g M 3 < / d 1 p 1 : U U I D > < d 1 p 1 : _ p r o p e r t i e s   z : I d = " i 1 9 9 5 "   i : t y p e = " d 1 p 1 : M D M P r o p e r t i e s " > < d 1 p 1 : P a r e n t   z : R e f = " i 1 9 9 4 " / > < d 1 p 1 : U U I D > p e r Y h J v 1 J O d j < / d 1 p 1 : U U I D > < d 1 p 1 : _ c o n t e x t C o l l e c t i o n s > < d 2 : K e y V a l u e O f a n y T y p e C o m p o n e n t C o l l e c t i o n O f a n y T y p e g W H h t R N j > < d 2 : K e y   z : R e f = " i 5 " / > < d 2 : V a l u e   z : I d = " i 1 9 9 6 " > < d 1 p 1 : U U I D > A i N r k t 9 z 0 d 8 V < / d 1 p 1 : U U I D > < d 1 p 1 : _ e l e m e n t s > < d 2 : a n y T y p e   z : I d = " i 1 9 9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9 9 4 " / > < d 1 p 1 : U U I D > I p l x i a f 7 u 9 j e < / d 1 p 1 : U U I D > < d 1 p 1 : C o n t a i n e r   z : R e f = " i 1 9 9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 T I j A 8 a j Q c 8 o X ? A u v e r g n e R h o n e A l p e s ! R 7 0 4 C 1 / 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1 9 9 8 "   i : t y p e = " d 1 p 1 : L a b e l " > < d 1 p 1 : P a r e n t   z : R e f = " i 1 9 9 4 " / > < d 1 p 1 : U U I D > c c Q R B 3 s O J e 8 j 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 S o c i o - e s t h � t i c i e n 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9 9 "   i : t y p e = " d 1 p 1 : E l e m e n t " > < d 1 p 1 : N a m e > B r a n c a r d i e r < / d 1 p 1 : N a m e > < d 1 p 1 : O b j e c t T y p e > E l e m e n t < / d 1 p 1 : O b j e c t T y p e > < d 1 p 1 : P a r e n t   z : R e f = " i 1 8 7 0 " / > < d 1 p 1 : U U I D > a i 7 v Y E b U 8 s Q d < / d 1 p 1 : U U I D > < d 1 p 1 : _ p r o p e r t i e s   z : I d = " i 2 0 0 0 "   i : t y p e = " d 1 p 1 : M D M P r o p e r t i e s " > < d 1 p 1 : P a r e n t   z : R e f = " i 1 9 9 9 " / > < d 1 p 1 : U U I D > o D d k Q O 8 K U E N b < / d 1 p 1 : U U I D > < d 1 p 1 : _ c o n t e x t C o l l e c t i o n s > < d 2 : K e y V a l u e O f a n y T y p e C o m p o n e n t C o l l e c t i o n O f a n y T y p e g W H h t R N j > < d 2 : K e y   z : R e f = " i 5 " / > < d 2 : V a l u e   z : I d = " i 2 0 0 1 " > < d 1 p 1 : U U I D > n s k d 1 P f 7 0 m q Q < / d 1 p 1 : U U I D > < d 1 p 1 : _ e l e m e n t s > < d 2 : a n y T y p e   z : I d = " i 2 0 0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1 9 9 9 " / > < d 1 p 1 : U U I D > m 7 T 1 9 w e a 2 w 7 q < / d 1 p 1 : U U I D > < d 1 p 1 : C o n t a i n e r   z : R e f = " i 2 0 0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 T I j A 8 a j Q c 8 o X ? A u v e r g n e R h o n e A l p e s ! R 7 0 5 C 1 / 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0 0 3 "   i : t y p e = " d 1 p 1 : L a b e l " > < d 1 p 1 : P a r e n t   z : R e f = " i 1 9 9 9 " / > < d 1 p 1 : U U I D > n O a w B p W c Y H G h 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 B r a n c a r d i e r 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0 4 "   i : t y p e = " d 1 p 1 : E l e m e n t " > < d 1 p 1 : N a m e > A s s i s t a n t & a m p ; 3 2 ; d e n t a i r e < / d 1 p 1 : N a m e > < d 1 p 1 : O b j e c t T y p e > E l e m e n t < / d 1 p 1 : O b j e c t T y p e > < d 1 p 1 : P a r e n t   z : R e f = " i 1 8 7 0 " / > < d 1 p 1 : U U I D > C P w v u A s r A 9 A T < / d 1 p 1 : U U I D > < d 1 p 1 : _ p r o p e r t i e s   z : I d = " i 2 0 0 5 "   i : t y p e = " d 1 p 1 : M D M P r o p e r t i e s " > < d 1 p 1 : P a r e n t   z : R e f = " i 2 0 0 4 " / > < d 1 p 1 : U U I D > J W x u E y S 1 Z d 0 m < / d 1 p 1 : U U I D > < d 1 p 1 : _ c o n t e x t C o l l e c t i o n s > < d 2 : K e y V a l u e O f a n y T y p e C o m p o n e n t C o l l e c t i o n O f a n y T y p e g W H h t R N j > < d 2 : K e y   z : R e f = " i 5 " / > < d 2 : V a l u e   z : I d = " i 2 0 0 6 " > < d 1 p 1 : U U I D > r J G O a B j K d 5 o 3 < / d 1 p 1 : U U I D > < d 1 p 1 : _ e l e m e n t s > < d 2 : a n y T y p e   z : I d = " i 2 0 0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0 0 4 " / > < d 1 p 1 : U U I D > v 3 P Z 6 F U 4 X E X O < / d 1 p 1 : U U I D > < d 1 p 1 : C o n t a i n e r   z : R e f = " i 2 0 0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 T I j A 8 a j Q c 8 o X ? A u v e r g n e R h o n e A l p e s ! R 7 0 6 C 1 / 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0 0 8 "   i : t y p e = " d 1 p 1 : L a b e l " > < d 1 p 1 : P a r e n t   z : R e f = " i 2 0 0 4 " / > < d 1 p 1 : U U I D > Z u N z 4 8 P v 7 9 w G 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 A s s i s t a n t   d e n t a i r e 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0 9 "   i : t y p e = " d 1 p 1 : E l e m e n t " > < d 1 p 1 : N a m e > A u x i l i a i r e & a m p ; 3 2 ; d e & a m p ; 3 2 ; p u & a m p ; 2 3 3 ; r i c u l t u r e < / d 1 p 1 : N a m e > < d 1 p 1 : O b j e c t T y p e > E l e m e n t < / d 1 p 1 : O b j e c t T y p e > < d 1 p 1 : P a r e n t   z : R e f = " i 1 8 7 0 " / > < d 1 p 1 : U U I D > z 0 5 7 m k P A 3 m 8 v < / d 1 p 1 : U U I D > < d 1 p 1 : _ p r o p e r t i e s   z : I d = " i 2 0 1 0 "   i : t y p e = " d 1 p 1 : M D M P r o p e r t i e s " > < d 1 p 1 : P a r e n t   z : R e f = " i 2 0 0 9 " / > < d 1 p 1 : U U I D > n Y d w a H g F A v Z t < / d 1 p 1 : U U I D > < d 1 p 1 : _ c o n t e x t C o l l e c t i o n s > < d 2 : K e y V a l u e O f a n y T y p e C o m p o n e n t C o l l e c t i o n O f a n y T y p e g W H h t R N j > < d 2 : K e y   z : R e f = " i 5 " / > < d 2 : V a l u e   z : I d = " i 2 0 1 1 " > < d 1 p 1 : U U I D > j 5 2 8 Y M 8 9 y u 0 1 < / d 1 p 1 : U U I D > < d 1 p 1 : _ e l e m e n t s > < d 2 : a n y T y p e   z : I d = " i 2 0 1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0 0 9 " / > < d 1 p 1 : U U I D > C w j E 4 g P E X 8 i v < / d 1 p 1 : U U I D > < d 1 p 1 : C o n t a i n e r   z : R e f = " i 2 0 1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 T I j A 8 a j Q c 8 o X ? A u v e r g n e R h o n e A l p e s ! R 7 0 7 C 1 / 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0 1 3 "   i : t y p e = " d 1 p 1 : L a b e l " > < d 1 p 1 : P a r e n t   z : R e f = " i 2 0 0 9 " / > < d 1 p 1 : U U I D > F l j 1 r o 9 S 5 e h 4 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 A u x i l i a i r e   d e   p u � r i c u l t u r e 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1 4 "   i : t y p e = " d 1 p 1 : E l e m e n t " > < d 1 p 1 : N a m e > A g e n t & a m p ; 3 2 ; d e & a m p ; 3 2 ; s e r v i c e & a m p ; 3 2 ; m o r t u a i r e < / d 1 p 1 : N a m e > < d 1 p 1 : O b j e c t T y p e > E l e m e n t < / d 1 p 1 : O b j e c t T y p e > < d 1 p 1 : P a r e n t   z : R e f = " i 1 8 7 0 " / > < d 1 p 1 : U U I D > X d W p W I k V M 0 M w < / d 1 p 1 : U U I D > < d 1 p 1 : _ p r o p e r t i e s   z : I d = " i 2 0 1 5 "   i : t y p e = " d 1 p 1 : M D M P r o p e r t i e s " > < d 1 p 1 : P a r e n t   z : R e f = " i 2 0 1 4 " / > < d 1 p 1 : U U I D > f g j 0 2 h M z u r G 4 < / d 1 p 1 : U U I D > < d 1 p 1 : _ c o n t e x t C o l l e c t i o n s > < d 2 : K e y V a l u e O f a n y T y p e C o m p o n e n t C o l l e c t i o n O f a n y T y p e g W H h t R N j > < d 2 : K e y   z : R e f = " i 5 " / > < d 2 : V a l u e   z : I d = " i 2 0 1 6 " > < d 1 p 1 : U U I D > x F 0 2 e f Y p e 9 1 L < / d 1 p 1 : U U I D > < d 1 p 1 : _ e l e m e n t s > < d 2 : a n y T y p e   z : I d = " i 2 0 1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0 1 4 " / > < d 1 p 1 : U U I D > u b 2 D 8 h G w J R 1 9 < / d 1 p 1 : U U I D > < d 1 p 1 : C o n t a i n e r   z : R e f = " i 2 0 1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 T I j A 8 a j Q c 8 o X ? A u v e r g n e R h o n e A l p e s ! R 7 0 8 C 1 / 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0 1 8 "   i : t y p e = " d 1 p 1 : L a b e l " > < d 1 p 1 : P a r e n t   z : R e f = " i 2 0 1 4 " / > < d 1 p 1 : U U I D > r U o q J f o M j y S 3 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 d e   s e r v i c e   m o r t u a i r e 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1 9 "   i : t y p e = " d 1 p 1 : E l e m e n t " > < d 1 p 1 : N a m e > R e s p & a m p ; 4 6 ; & a m p ; 3 2 ; d e & a m p ; 3 2 ; s e r v i c e & a m p ; 3 2 ; m o r t u a i r e < / d 1 p 1 : N a m e > < d 1 p 1 : O b j e c t T y p e > E l e m e n t < / d 1 p 1 : O b j e c t T y p e > < d 1 p 1 : P a r e n t   z : R e f = " i 1 8 7 0 " / > < d 1 p 1 : U U I D > o g 0 1 4 s L J O t t D < / d 1 p 1 : U U I D > < d 1 p 1 : _ p r o p e r t i e s   z : I d = " i 2 0 2 0 "   i : t y p e = " d 1 p 1 : M D M P r o p e r t i e s " > < d 1 p 1 : P a r e n t   z : R e f = " i 2 0 1 9 " / > < d 1 p 1 : U U I D > q B W g 2 Q X Y j Y M w < / d 1 p 1 : U U I D > < d 1 p 1 : _ c o n t e x t C o l l e c t i o n s > < d 2 : K e y V a l u e O f a n y T y p e C o m p o n e n t C o l l e c t i o n O f a n y T y p e g W H h t R N j > < d 2 : K e y   z : R e f = " i 5 " / > < d 2 : V a l u e   z : I d = " i 2 0 2 1 " > < d 1 p 1 : U U I D > t 7 j 3 8 D 1 z s u Z 1 < / d 1 p 1 : U U I D > < d 1 p 1 : _ e l e m e n t s > < d 2 : a n y T y p e   z : I d = " i 2 0 2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0 1 9 " / > < d 1 p 1 : U U I D > u o x 1 b x t 1 u o Z j < / d 1 p 1 : U U I D > < d 1 p 1 : C o n t a i n e r   z : R e f = " i 2 0 2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 T I j A 8 a j Q c 8 o X ? A u v e r g n e R h o n e A l p e s ! R 7 0 9 C 1 / 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0 2 3 "   i : t y p e = " d 1 p 1 : L a b e l " > < d 1 p 1 : P a r e n t   z : R e f = " i 2 0 1 9 " / > < d 1 p 1 : U U I D > i h v x z u 6 K t z Z M 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 R e s p .   d e   s e r v i c e   m o r t u a i r e 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2 4 "   i : t y p e = " d 1 p 1 : E l e m e n t " > < d 1 p 1 : N a m e > E n c a d r a n t & a m p ; 3 2 ; t r a n s p o r t & a m p ; 3 2 ; s a n i t a i r e < / d 1 p 1 : N a m e > < d 1 p 1 : O b j e c t T y p e > E l e m e n t < / d 1 p 1 : O b j e c t T y p e > < d 1 p 1 : P a r e n t   z : R e f = " i 1 8 7 0 " / > < d 1 p 1 : U U I D > y O y 6 c s Z R V 8 3 2 < / d 1 p 1 : U U I D > < d 1 p 1 : _ p r o p e r t i e s   z : I d = " i 2 0 2 5 "   i : t y p e = " d 1 p 1 : M D M P r o p e r t i e s " > < d 1 p 1 : P a r e n t   z : R e f = " i 2 0 2 4 " / > < d 1 p 1 : U U I D > f D 1 J J U 5 f l k d 7 < / d 1 p 1 : U U I D > < d 1 p 1 : _ c o n t e x t C o l l e c t i o n s > < d 2 : K e y V a l u e O f a n y T y p e C o m p o n e n t C o l l e c t i o n O f a n y T y p e g W H h t R N j > < d 2 : K e y   z : R e f = " i 5 " / > < d 2 : V a l u e   z : I d = " i 2 0 2 6 " > < d 1 p 1 : U U I D > n n l 8 5 p S L I b a D < / d 1 p 1 : U U I D > < d 1 p 1 : _ e l e m e n t s > < d 2 : a n y T y p e   z : I d = " i 2 0 2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0 2 4 " / > < d 1 p 1 : U U I D > L f v f 5 s f i x k M n < / d 1 p 1 : U U I D > < d 1 p 1 : C o n t a i n e r   z : R e f = " i 2 0 2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 T I j A 8 a j Q c 8 o X ? A u v e r g n e R h o n e A l p e s ! R 7 1 0 C 1 / 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0 2 8 "   i : t y p e = " d 1 p 1 : L a b e l " > < d 1 p 1 : P a r e n t   z : R e f = " i 2 0 2 4 " / > < d 1 p 1 : U U I D > M 4 W 9 U H i 4 u 5 s X 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 t r a n s p o r t   s a n i t a i r e 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2 9 "   i : t y p e = " d 1 p 1 : E l e m e n t " > < d 1 p 1 : N a m e > A m b u l a n c i e r < / d 1 p 1 : N a m e > < d 1 p 1 : O b j e c t T y p e > E l e m e n t < / d 1 p 1 : O b j e c t T y p e > < d 1 p 1 : P a r e n t   z : R e f = " i 1 8 7 0 " / > < d 1 p 1 : U U I D > Y 3 F O D a J p b Y P s < / d 1 p 1 : U U I D > < d 1 p 1 : _ p r o p e r t i e s   z : I d = " i 2 0 3 0 "   i : t y p e = " d 1 p 1 : M D M P r o p e r t i e s " > < d 1 p 1 : P a r e n t   z : R e f = " i 2 0 2 9 " / > < d 1 p 1 : U U I D > l a 5 Q U B 9 o 7 b p n < / d 1 p 1 : U U I D > < d 1 p 1 : _ c o n t e x t C o l l e c t i o n s > < d 2 : K e y V a l u e O f a n y T y p e C o m p o n e n t C o l l e c t i o n O f a n y T y p e g W H h t R N j > < d 2 : K e y   z : R e f = " i 5 " / > < d 2 : V a l u e   z : I d = " i 2 0 3 1 " > < d 1 p 1 : U U I D > s R k h N D R j C 7 f j < / d 1 p 1 : U U I D > < d 1 p 1 : _ e l e m e n t s > < d 2 : a n y T y p e   z : I d = " i 2 0 3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0 2 9 " / > < d 1 p 1 : U U I D > U g 1 2 N G Z h c M K p < / d 1 p 1 : U U I D > < d 1 p 1 : C o n t a i n e r   z : R e f = " i 2 0 3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 T I j A 8 a j Q c 8 o X ? A u v e r g n e R h o n e A l p e s ! R 7 1 1 C 1 / 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0 3 3 "   i : t y p e = " d 1 p 1 : L a b e l " > < d 1 p 1 : P a r e n t   z : R e f = " i 2 0 2 9 " / > < d 1 p 1 : U U I D > d E H t R v m 0 P C 8 X 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 A m b u l a n c i e r 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3 4 "   i : t y p e = " d 1 p 1 : E l e m e n t " > < d 1 p 1 : N a m e > C o o r d & a m p ; 4 6 ; & a m p ; 3 2 ; d e & a m p ; 3 2 ; p a r c o u r s & a m p ; 3 2 ; e n & a m p ; 3 2 ; s a n t & a m p ; 2 3 3 ; < / d 1 p 1 : N a m e > < d 1 p 1 : O b j e c t T y p e > E l e m e n t < / d 1 p 1 : O b j e c t T y p e > < d 1 p 1 : P a r e n t   z : R e f = " i 1 8 7 0 " / > < d 1 p 1 : U U I D > z 5 1 Z 8 1 E I Z f 2 A < / d 1 p 1 : U U I D > < d 1 p 1 : _ p r o p e r t i e s   z : I d = " i 2 0 3 5 "   i : t y p e = " d 1 p 1 : M D M P r o p e r t i e s " > < d 1 p 1 : P a r e n t   z : R e f = " i 2 0 3 4 " / > < d 1 p 1 : U U I D > Z N w C 2 Y t m F C Q 1 < / d 1 p 1 : U U I D > < d 1 p 1 : _ c o n t e x t C o l l e c t i o n s > < d 2 : K e y V a l u e O f a n y T y p e C o m p o n e n t C o l l e c t i o n O f a n y T y p e g W H h t R N j > < d 2 : K e y   z : R e f = " i 5 " / > < d 2 : V a l u e   z : I d = " i 2 0 3 6 " > < d 1 p 1 : U U I D > X N G S T M 1 Q g V 8 4 < / d 1 p 1 : U U I D > < d 1 p 1 : _ e l e m e n t s > < d 2 : a n y T y p e   z : I d = " i 2 0 3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0 3 4 " / > < d 1 p 1 : U U I D > q J 1 k N 6 J P b R X z < / d 1 p 1 : U U I D > < d 1 p 1 : C o n t a i n e r   z : R e f = " i 2 0 3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 T I j A 8 a j Q c 8 o X ? A u v e r g n e R h o n e A l p e s ! R 7 1 2 C 1 / 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0 3 8 "   i : t y p e = " d 1 p 1 : L a b e l " > < d 1 p 1 : P a r e n t   z : R e f = " i 2 0 3 4 " / > < d 1 p 1 : U U I D > K 2 l K 1 W J 4 p 1 r J 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 C o o r d .   d e   p a r c o u r s   e n   s a n t � 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3 9 "   i : t y p e = " d 1 p 1 : E l e m e n t " > < d 1 p 1 : N a m e > C o o r d & a m p ; 4 6 ; & a m p ; 3 2 ; p r & a m p ; 2 3 3 ; l & a m p ; 2 3 2 ; v & a m p ; 4 7 ; t r a n s p l a n t & a m p ; 4 6 ; & a m p ; 3 2 ; o r g a n e < / d 1 p 1 : N a m e > < d 1 p 1 : O b j e c t T y p e > E l e m e n t < / d 1 p 1 : O b j e c t T y p e > < d 1 p 1 : P a r e n t   z : R e f = " i 1 8 7 0 " / > < d 1 p 1 : U U I D > S I y t M 6 M K l u s q < / d 1 p 1 : U U I D > < d 1 p 1 : _ p r o p e r t i e s   z : I d = " i 2 0 4 0 "   i : t y p e = " d 1 p 1 : M D M P r o p e r t i e s " > < d 1 p 1 : P a r e n t   z : R e f = " i 2 0 3 9 " / > < d 1 p 1 : U U I D > R r P 9 o O k f 4 F M D < / d 1 p 1 : U U I D > < d 1 p 1 : _ c o n t e x t C o l l e c t i o n s > < d 2 : K e y V a l u e O f a n y T y p e C o m p o n e n t C o l l e c t i o n O f a n y T y p e g W H h t R N j > < d 2 : K e y   z : R e f = " i 5 " / > < d 2 : V a l u e   z : I d = " i 2 0 4 1 " > < d 1 p 1 : U U I D > b D Q k U h 0 6 5 Z D 0 < / d 1 p 1 : U U I D > < d 1 p 1 : _ e l e m e n t s > < d 2 : a n y T y p e   z : I d = " i 2 0 4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0 3 9 " / > < d 1 p 1 : U U I D > T C A a i J Q T y D y N < / d 1 p 1 : U U I D > < d 1 p 1 : C o n t a i n e r   z : R e f = " i 2 0 4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 T I j A 8 a j Q c 8 o X ? A u v e r g n e R h o n e A l p e s ! R 7 1 3 C 1 / 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0 4 3 "   i : t y p e = " d 1 p 1 : L a b e l " > < d 1 p 1 : P a r e n t   z : R e f = " i 2 0 3 9 " / > < d 1 p 1 : U U I D > V K D k I z T F b M V V 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 C o o r d .   p r � l � v / t r a n s p l a n t .   o r g a n e 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4 4 "   i : t y p e = " d 1 p 1 : E l e m e n t " > < d 1 p 1 : N a m e > C a d r e & a m p ; 3 2 ; s o i g n a n t & a m p ; 3 2 ; d e & a m p ; 3 2 ; p & a m p ; 2 4 4 ; l e < / d 1 p 1 : N a m e > < d 1 p 1 : O b j e c t T y p e > E l e m e n t < / d 1 p 1 : O b j e c t T y p e > < d 1 p 1 : P a r e n t   z : R e f = " i 1 8 7 0 " / > < d 1 p 1 : U U I D > n a h m t b R U 8 9 C F < / d 1 p 1 : U U I D > < d 1 p 1 : _ p r o p e r t i e s   z : I d = " i 2 0 4 5 "   i : t y p e = " d 1 p 1 : M D M P r o p e r t i e s " > < d 1 p 1 : P a r e n t   z : R e f = " i 2 0 4 4 " / > < d 1 p 1 : U U I D > T W 6 a o 1 k V z 5 Y k < / d 1 p 1 : U U I D > < d 1 p 1 : _ c o n t e x t C o l l e c t i o n s > < d 2 : K e y V a l u e O f a n y T y p e C o m p o n e n t C o l l e c t i o n O f a n y T y p e g W H h t R N j > < d 2 : K e y   z : R e f = " i 5 " / > < d 2 : V a l u e   z : I d = " i 2 0 4 6 " > < d 1 p 1 : U U I D > Z g f F v j z e 4 2 4 J < / d 1 p 1 : U U I D > < d 1 p 1 : _ e l e m e n t s > < d 2 : a n y T y p e   z : I d = " i 2 0 4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0 4 4 " / > < d 1 p 1 : U U I D > I 4 z 3 j O m S Q H X d < / d 1 p 1 : U U I D > < d 1 p 1 : C o n t a i n e r   z : R e f = " i 2 0 4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 T I j A 8 a j Q c 8 o X ? A u v e r g n e R h o n e A l p e s ! R 7 1 4 C 1 / 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0 4 8 "   i : t y p e = " d 1 p 1 : L a b e l " > < d 1 p 1 : P a r e n t   z : R e f = " i 2 0 4 4 " / > < d 1 p 1 : U U I D > z O O f H u 2 Y 9 5 1 0 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 C a d r e   s o i g n a n t   d e   p � l e 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4 9 "   i : t y p e = " d 1 p 1 : E l e m e n t " > < d 1 p 1 : N a m e > E n c a d & a m p ; 4 6 ; & a m p ; 3 2 ; u n i t & a m p ; 2 3 3 ; & a m p ; 3 2 ; s o i n s & a m p ; 4 7 ; a c t & a m p ; 4 6 ; & a m p ; 3 2 ; p a r a m & a m p ; 2 3 3 ; d & a m p ; 4 6 ; < / d 1 p 1 : N a m e > < d 1 p 1 : O b j e c t T y p e > E l e m e n t < / d 1 p 1 : O b j e c t T y p e > < d 1 p 1 : P a r e n t   z : R e f = " i 1 8 7 0 " / > < d 1 p 1 : U U I D > x 0 0 Z e d E E 1 p A m < / d 1 p 1 : U U I D > < d 1 p 1 : _ p r o p e r t i e s   z : I d = " i 2 0 5 0 "   i : t y p e = " d 1 p 1 : M D M P r o p e r t i e s " > < d 1 p 1 : P a r e n t   z : R e f = " i 2 0 4 9 " / > < d 1 p 1 : U U I D > e L M 2 M 2 B J k H X z < / d 1 p 1 : U U I D > < d 1 p 1 : _ c o n t e x t C o l l e c t i o n s > < d 2 : K e y V a l u e O f a n y T y p e C o m p o n e n t C o l l e c t i o n O f a n y T y p e g W H h t R N j > < d 2 : K e y   z : R e f = " i 5 " / > < d 2 : V a l u e   z : I d = " i 2 0 5 1 " > < d 1 p 1 : U U I D > j e u v V o d M o s r s < / d 1 p 1 : U U I D > < d 1 p 1 : _ e l e m e n t s > < d 2 : a n y T y p e   z : I d = " i 2 0 5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0 4 9 " / > < d 1 p 1 : U U I D > V e t k f u z 0 9 A A J < / d 1 p 1 : U U I D > < d 1 p 1 : C o n t a i n e r   z : R e f = " i 2 0 5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 T I j A 8 a j Q c 8 o X ? A u v e r g n e R h o n e A l p e s ! R 7 1 5 C 1 / 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0 5 3 "   i : t y p e = " d 1 p 1 : L a b e l " > < d 1 p 1 : P a r e n t   z : R e f = " i 2 0 4 9 " / > < d 1 p 1 : U U I D > m Z 9 b y 1 T g 4 N q x 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 E n c a d .   u n i t �   s o i n s / a c t .   p a r a m � d . 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5 4 "   i : t y p e = " d 1 p 1 : E l e m e n t " > < d 1 p 1 : N a m e > F o r m a t e u r & a m p ; 3 2 ; d e s & a m p ; 3 2 ; p r o f & a m p ; 4 6 ; & a m p ; 3 2 ; d e & a m p ; 3 2 ; s a n t & a m p ; 2 3 3 ; < / d 1 p 1 : N a m e > < d 1 p 1 : O b j e c t T y p e > E l e m e n t < / d 1 p 1 : O b j e c t T y p e > < d 1 p 1 : P a r e n t   z : R e f = " i 1 8 7 0 " / > < d 1 p 1 : U U I D > u c J R A 9 V m C L v U < / d 1 p 1 : U U I D > < d 1 p 1 : _ p r o p e r t i e s   z : I d = " i 2 0 5 5 "   i : t y p e = " d 1 p 1 : M D M P r o p e r t i e s " > < d 1 p 1 : P a r e n t   z : R e f = " i 2 0 5 4 " / > < d 1 p 1 : U U I D > c j F h 2 H q Y 9 b I j < / d 1 p 1 : U U I D > < d 1 p 1 : _ c o n t e x t C o l l e c t i o n s > < d 2 : K e y V a l u e O f a n y T y p e C o m p o n e n t C o l l e c t i o n O f a n y T y p e g W H h t R N j > < d 2 : K e y   z : R e f = " i 5 " / > < d 2 : V a l u e   z : I d = " i 2 0 5 6 " > < d 1 p 1 : U U I D > R e T f W E 1 g q R w j < / d 1 p 1 : U U I D > < d 1 p 1 : _ e l e m e n t s > < d 2 : a n y T y p e   z : I d = " i 2 0 5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0 5 4 " / > < d 1 p 1 : U U I D > O e f Y 0 O 9 u 8 r S u < / d 1 p 1 : U U I D > < d 1 p 1 : C o n t a i n e r   z : R e f = " i 2 0 5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 T I j A 8 a j Q c 8 o X ? A u v e r g n e R h o n e A l p e s ! R 7 1 6 C 1 / 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0 5 8 "   i : t y p e = " d 1 p 1 : L a b e l " > < d 1 p 1 : P a r e n t   z : R e f = " i 2 0 5 4 " / > < d 1 p 1 : U U I D > Z L L p X F p O t Z d 7 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 F o r m a t e u r   d e s   p r o f .   d e   s a n t � 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5 9 "   i : t y p e = " d 1 p 1 : E l e m e n t " > < d 1 p 1 : N a m e > A u d i o p r o t h & a m p ; 2 3 3 ; s i s t e < / d 1 p 1 : N a m e > < d 1 p 1 : O b j e c t T y p e > E l e m e n t < / d 1 p 1 : O b j e c t T y p e > < d 1 p 1 : P a r e n t   z : R e f = " i 1 8 7 0 " / > < d 1 p 1 : U U I D > W S 0 V 5 d 3 D C n T 1 < / d 1 p 1 : U U I D > < d 1 p 1 : _ p r o p e r t i e s   z : I d = " i 2 0 6 0 "   i : t y p e = " d 1 p 1 : M D M P r o p e r t i e s " > < d 1 p 1 : P a r e n t   z : R e f = " i 2 0 5 9 " / > < d 1 p 1 : U U I D > T U L B a B 6 4 D c u p < / d 1 p 1 : U U I D > < d 1 p 1 : _ c o n t e x t C o l l e c t i o n s > < d 2 : K e y V a l u e O f a n y T y p e C o m p o n e n t C o l l e c t i o n O f a n y T y p e g W H h t R N j > < d 2 : K e y   z : R e f = " i 5 " / > < d 2 : V a l u e   z : I d = " i 2 0 6 1 " > < d 1 p 1 : U U I D > v I n p C q r M F x a D < / d 1 p 1 : U U I D > < d 1 p 1 : _ e l e m e n t s > < d 2 : a n y T y p e   z : I d = " i 2 0 6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0 5 9 " / > < d 1 p 1 : U U I D > S E 1 F A k M 9 o 1 Y G < / d 1 p 1 : U U I D > < d 1 p 1 : C o n t a i n e r   z : R e f = " i 2 0 6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 T I j A 8 a j Q c 8 o X ? A u v e r g n e R h o n e A l p e s ! R 7 1 7 C 1 / 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0 6 3 "   i : t y p e = " d 1 p 1 : L a b e l " > < d 1 p 1 : P a r e n t   z : R e f = " i 2 0 5 9 " / > < d 1 p 1 : U U I D > M f l M Y s g p L n n q 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 A u d i o p r o t h � s i s t e 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6 4 "   i : t y p e = " d 1 p 1 : E l e m e n t " > < d 1 p 1 : N a m e > E p i t h & a m p ; 2 3 3 ; s i s t e < / d 1 p 1 : N a m e > < d 1 p 1 : O b j e c t T y p e > E l e m e n t < / d 1 p 1 : O b j e c t T y p e > < d 1 p 1 : P a r e n t   z : R e f = " i 1 8 7 0 " / > < d 1 p 1 : U U I D > K j N K n J B x w 6 S Q < / d 1 p 1 : U U I D > < d 1 p 1 : _ p r o p e r t i e s   z : I d = " i 2 0 6 5 "   i : t y p e = " d 1 p 1 : M D M P r o p e r t i e s " > < d 1 p 1 : P a r e n t   z : R e f = " i 2 0 6 4 " / > < d 1 p 1 : U U I D > x r E O S z M E 4 2 C w < / d 1 p 1 : U U I D > < d 1 p 1 : _ c o n t e x t C o l l e c t i o n s > < d 2 : K e y V a l u e O f a n y T y p e C o m p o n e n t C o l l e c t i o n O f a n y T y p e g W H h t R N j > < d 2 : K e y   z : R e f = " i 5 " / > < d 2 : V a l u e   z : I d = " i 2 0 6 6 " > < d 1 p 1 : U U I D > M h g B 5 R h h Z K D a < / d 1 p 1 : U U I D > < d 1 p 1 : _ e l e m e n t s > < d 2 : a n y T y p e   z : I d = " i 2 0 6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0 6 4 " / > < d 1 p 1 : U U I D > r p z Q 0 P k g 0 v h k < / d 1 p 1 : U U I D > < d 1 p 1 : C o n t a i n e r   z : R e f = " i 2 0 6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 T I j A 8 a j Q c 8 o X ? A u v e r g n e R h o n e A l p e s ! R 7 1 8 C 1 / 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0 6 8 "   i : t y p e = " d 1 p 1 : L a b e l " > < d 1 p 1 : P a r e n t   z : R e f = " i 2 0 6 4 " / > < d 1 p 1 : U U I D > X g k 5 w o S a w n B J 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 E p i t h � s i s t e 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6 9 "   i : t y p e = " d 1 p 1 : E l e m e n t " > < d 1 p 1 : N a m e > O c u l a r i s t e < / d 1 p 1 : N a m e > < d 1 p 1 : O b j e c t T y p e > E l e m e n t < / d 1 p 1 : O b j e c t T y p e > < d 1 p 1 : P a r e n t   z : R e f = " i 1 8 7 0 " / > < d 1 p 1 : U U I D > i x u 4 V X i k e z r O < / d 1 p 1 : U U I D > < d 1 p 1 : _ p r o p e r t i e s   z : I d = " i 2 0 7 0 "   i : t y p e = " d 1 p 1 : M D M P r o p e r t i e s " > < d 1 p 1 : P a r e n t   z : R e f = " i 2 0 6 9 " / > < d 1 p 1 : U U I D > n E Z V B u 7 B Y G 4 Z < / d 1 p 1 : U U I D > < d 1 p 1 : _ c o n t e x t C o l l e c t i o n s > < d 2 : K e y V a l u e O f a n y T y p e C o m p o n e n t C o l l e c t i o n O f a n y T y p e g W H h t R N j > < d 2 : K e y   z : R e f = " i 5 " / > < d 2 : V a l u e   z : I d = " i 2 0 7 1 " > < d 1 p 1 : U U I D > G 1 R 6 1 M O L 3 U 8 e < / d 1 p 1 : U U I D > < d 1 p 1 : _ e l e m e n t s > < d 2 : a n y T y p e   z : I d = " i 2 0 7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0 6 9 " / > < d 1 p 1 : U U I D > O s L J s W p a x q 4 O < / d 1 p 1 : U U I D > < d 1 p 1 : C o n t a i n e r   z : R e f = " i 2 0 7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 T I j A 8 a j Q c 8 o X ? A u v e r g n e R h o n e A l p e s ! R 7 1 9 C 1 / 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0 7 3 "   i : t y p e = " d 1 p 1 : L a b e l " > < d 1 p 1 : P a r e n t   z : R e f = " i 2 0 6 9 " / > < d 1 p 1 : U U I D > b m M C m d 6 B 8 k I j 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 O c u l a r i s t e 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7 4 "   i : t y p e = " d 1 p 1 : E l e m e n t " > < d 1 p 1 : N a m e > O r t h o p & a m p ; 2 3 3 ; d i s t e & a m p ; 4 5 ; o r t h & a m p ; 2 3 3 ; s i s t e < / d 1 p 1 : N a m e > < d 1 p 1 : O b j e c t T y p e > E l e m e n t < / d 1 p 1 : O b j e c t T y p e > < d 1 p 1 : P a r e n t   z : R e f = " i 1 8 7 0 " / > < d 1 p 1 : U U I D > G k d Q 9 V v b r x 4 t < / d 1 p 1 : U U I D > < d 1 p 1 : _ p r o p e r t i e s   z : I d = " i 2 0 7 5 "   i : t y p e = " d 1 p 1 : M D M P r o p e r t i e s " > < d 1 p 1 : P a r e n t   z : R e f = " i 2 0 7 4 " / > < d 1 p 1 : U U I D > L 3 E 0 B e H M g I r L < / d 1 p 1 : U U I D > < d 1 p 1 : _ c o n t e x t C o l l e c t i o n s > < d 2 : K e y V a l u e O f a n y T y p e C o m p o n e n t C o l l e c t i o n O f a n y T y p e g W H h t R N j > < d 2 : K e y   z : R e f = " i 5 " / > < d 2 : V a l u e   z : I d = " i 2 0 7 6 " > < d 1 p 1 : U U I D > B u 9 M K c u I J 0 B Y < / d 1 p 1 : U U I D > < d 1 p 1 : _ e l e m e n t s > < d 2 : a n y T y p e   z : I d = " i 2 0 7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0 7 4 " / > < d 1 p 1 : U U I D > m G 2 j H j h G 0 k y i < / d 1 p 1 : U U I D > < d 1 p 1 : C o n t a i n e r   z : R e f = " i 2 0 7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 T I j A 8 a j Q c 8 o X ? A u v e r g n e R h o n e A l p e s ! R 7 2 0 C 1 / 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0 7 8 "   i : t y p e = " d 1 p 1 : L a b e l " > < d 1 p 1 : P a r e n t   z : R e f = " i 2 0 7 4 " / > < d 1 p 1 : U U I D > m 7 M j j i y f x c 7 t 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 O r t h o p � d i s t e - o r t h � s i s t e 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7 9 "   i : t y p e = " d 1 p 1 : E l e m e n t " > < d 1 p 1 : N a m e > O r t h o p r o t h & a m p ; 2 3 3 ; s i s t e < / d 1 p 1 : N a m e > < d 1 p 1 : O b j e c t T y p e > E l e m e n t < / d 1 p 1 : O b j e c t T y p e > < d 1 p 1 : P a r e n t   z : R e f = " i 1 8 7 0 " / > < d 1 p 1 : U U I D > W x a f 5 n x l R B h 0 < / d 1 p 1 : U U I D > < d 1 p 1 : _ p r o p e r t i e s   z : I d = " i 2 0 8 0 "   i : t y p e = " d 1 p 1 : M D M P r o p e r t i e s " > < d 1 p 1 : P a r e n t   z : R e f = " i 2 0 7 9 " / > < d 1 p 1 : U U I D > M M Y A A Z q u r f 1 W < / d 1 p 1 : U U I D > < d 1 p 1 : _ c o n t e x t C o l l e c t i o n s > < d 2 : K e y V a l u e O f a n y T y p e C o m p o n e n t C o l l e c t i o n O f a n y T y p e g W H h t R N j > < d 2 : K e y   z : R e f = " i 5 " / > < d 2 : V a l u e   z : I d = " i 2 0 8 1 " > < d 1 p 1 : U U I D > c 0 9 r q E 4 H 0 6 S e < / d 1 p 1 : U U I D > < d 1 p 1 : _ e l e m e n t s > < d 2 : a n y T y p e   z : I d = " i 2 0 8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0 7 9 " / > < d 1 p 1 : U U I D > g C V c j W W l j j t a < / d 1 p 1 : U U I D > < d 1 p 1 : C o n t a i n e r   z : R e f = " i 2 0 8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 T I j A 8 a j Q c 8 o X ? A u v e r g n e R h o n e A l p e s ! R 7 2 1 C 1 / 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0 8 3 "   i : t y p e = " d 1 p 1 : L a b e l " > < d 1 p 1 : P a r e n t   z : R e f = " i 2 0 7 9 " / > < d 1 p 1 : U U I D > B P M h D a H u k B A g 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 O r t h o p r o t h � s i s t e 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8 4 "   i : t y p e = " d 1 p 1 : E l e m e n t " > < d 1 p 1 : N a m e > P o d o & a m p ; 4 5 ; o r t h & a m p ; 2 3 3 ; s i s t e < / d 1 p 1 : N a m e > < d 1 p 1 : O b j e c t T y p e > E l e m e n t < / d 1 p 1 : O b j e c t T y p e > < d 1 p 1 : P a r e n t   z : R e f = " i 1 8 7 0 " / > < d 1 p 1 : U U I D > J V c g w B r h W 0 8 O < / d 1 p 1 : U U I D > < d 1 p 1 : _ p r o p e r t i e s   z : I d = " i 2 0 8 5 "   i : t y p e = " d 1 p 1 : M D M P r o p e r t i e s " > < d 1 p 1 : P a r e n t   z : R e f = " i 2 0 8 4 " / > < d 1 p 1 : U U I D > P 1 d q 1 b g Q 8 e c i < / d 1 p 1 : U U I D > < d 1 p 1 : _ c o n t e x t C o l l e c t i o n s > < d 2 : K e y V a l u e O f a n y T y p e C o m p o n e n t C o l l e c t i o n O f a n y T y p e g W H h t R N j > < d 2 : K e y   z : R e f = " i 5 " / > < d 2 : V a l u e   z : I d = " i 2 0 8 6 " > < d 1 p 1 : U U I D > s W X D C 9 H 2 5 t 3 t < / d 1 p 1 : U U I D > < d 1 p 1 : _ e l e m e n t s > < d 2 : a n y T y p e   z : I d = " i 2 0 8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0 8 4 " / > < d 1 p 1 : U U I D > b 3 B I y j 3 7 N D C T < / d 1 p 1 : U U I D > < d 1 p 1 : C o n t a i n e r   z : R e f = " i 2 0 8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 T I j A 8 a j Q c 8 o X ? A u v e r g n e R h o n e A l p e s ! R 7 2 2 C 1 / 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0 8 8 "   i : t y p e = " d 1 p 1 : L a b e l " > < d 1 p 1 : P a r e n t   z : R e f = " i 2 0 8 4 " / > < d 1 p 1 : U U I D > g Y W y Q w H y E H A I 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 P o d o - o r t h � s i s t e 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8 9 "   i : t y p e = " d 1 p 1 : E l e m e n t " > < d 1 p 1 : N a m e > P r o t h & a m p ; 2 3 3 ; s i s t e & a m p ; 3 2 ; d e n t a i r e < / d 1 p 1 : N a m e > < d 1 p 1 : O b j e c t T y p e > E l e m e n t < / d 1 p 1 : O b j e c t T y p e > < d 1 p 1 : P a r e n t   z : R e f = " i 1 8 7 0 " / > < d 1 p 1 : U U I D > r H G q D O W I 6 y 6 3 < / d 1 p 1 : U U I D > < d 1 p 1 : _ p r o p e r t i e s   z : I d = " i 2 0 9 0 "   i : t y p e = " d 1 p 1 : M D M P r o p e r t i e s " > < d 1 p 1 : P a r e n t   z : R e f = " i 2 0 8 9 " / > < d 1 p 1 : U U I D > p 0 7 E 1 d W F 8 H Q p < / d 1 p 1 : U U I D > < d 1 p 1 : _ c o n t e x t C o l l e c t i o n s > < d 2 : K e y V a l u e O f a n y T y p e C o m p o n e n t C o l l e c t i o n O f a n y T y p e g W H h t R N j > < d 2 : K e y   z : R e f = " i 5 " / > < d 2 : V a l u e   z : I d = " i 2 0 9 1 " > < d 1 p 1 : U U I D > n 7 i c d J k U 0 1 L i < / d 1 p 1 : U U I D > < d 1 p 1 : _ e l e m e n t s > < d 2 : a n y T y p e   z : I d = " i 2 0 9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0 8 9 " / > < d 1 p 1 : U U I D > Q g N M 7 a C R p u l v < / d 1 p 1 : U U I D > < d 1 p 1 : C o n t a i n e r   z : R e f = " i 2 0 9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 T I j A 8 a j Q c 8 o X ? A u v e r g n e R h o n e A l p e s ! R 7 2 3 C 1 / 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0 9 3 "   i : t y p e = " d 1 p 1 : L a b e l " > < d 1 p 1 : P a r e n t   z : R e f = " i 2 0 8 9 " / > < d 1 p 1 : U U I D > u c z r W v x t 6 I u u 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 P r o t h � s i s t e   d e n t a i r e 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9 4 "   i : t y p e = " d 1 p 1 : E l e m e n t " > < d 1 p 1 : N a m e > O p t i c i e n & a m p ; 3 2 ; l u n e t i e r < / d 1 p 1 : N a m e > < d 1 p 1 : O b j e c t T y p e > E l e m e n t < / d 1 p 1 : O b j e c t T y p e > < d 1 p 1 : P a r e n t   z : R e f = " i 1 8 7 0 " / > < d 1 p 1 : U U I D > c Q 7 2 s J 6 w L K 6 Z < / d 1 p 1 : U U I D > < d 1 p 1 : _ p r o p e r t i e s   z : I d = " i 2 0 9 5 "   i : t y p e = " d 1 p 1 : M D M P r o p e r t i e s " > < d 1 p 1 : P a r e n t   z : R e f = " i 2 0 9 4 " / > < d 1 p 1 : U U I D > I O t P 1 n G I g n m i < / d 1 p 1 : U U I D > < d 1 p 1 : _ c o n t e x t C o l l e c t i o n s > < d 2 : K e y V a l u e O f a n y T y p e C o m p o n e n t C o l l e c t i o n O f a n y T y p e g W H h t R N j > < d 2 : K e y   z : R e f = " i 5 " / > < d 2 : V a l u e   z : I d = " i 2 0 9 6 " > < d 1 p 1 : U U I D > B Y r M K 5 B Z b D m 0 < / d 1 p 1 : U U I D > < d 1 p 1 : _ e l e m e n t s > < d 2 : a n y T y p e   z : I d = " i 2 0 9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0 9 4 " / > < d 1 p 1 : U U I D > p M D P C l v c L f Z 1 < / d 1 p 1 : U U I D > < d 1 p 1 : C o n t a i n e r   z : R e f = " i 2 0 9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 T I j A 8 a j Q c 8 o X ? A u v e r g n e R h o n e A l p e s ! R 7 2 4 C 1 / 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0 9 8 "   i : t y p e = " d 1 p 1 : L a b e l " > < d 1 p 1 : P a r e n t   z : R e f = " i 2 0 9 4 " / > < d 1 p 1 : U U I D > J t m r 3 Z W J k y 9 n 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 O p t i c i e n   l u n e t i e r 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9 9 "   i : t y p e = " d 1 p 1 : E l e m e n t " > < d 1 p 1 : N a m e > R e s p o n s a b l e & a m p ; 3 2 ; s o c i o & a m p ; 4 5 ; & a m p ; 2 3 3 ; d u c a t i f < / d 1 p 1 : N a m e > < d 1 p 1 : O b j e c t T y p e > E l e m e n t < / d 1 p 1 : O b j e c t T y p e > < d 1 p 1 : P a r e n t   z : R e f = " i 1 8 7 0 " / > < d 1 p 1 : U U I D > N v K u s w q j H E q g < / d 1 p 1 : U U I D > < d 1 p 1 : _ p r o p e r t i e s   z : I d = " i 2 1 0 0 "   i : t y p e = " d 1 p 1 : M D M P r o p e r t i e s " > < d 1 p 1 : P a r e n t   z : R e f = " i 2 0 9 9 " / > < d 1 p 1 : U U I D > f H p l U S O X S g J 1 < / d 1 p 1 : U U I D > < d 1 p 1 : _ c o n t e x t C o l l e c t i o n s > < d 2 : K e y V a l u e O f a n y T y p e C o m p o n e n t C o l l e c t i o n O f a n y T y p e g W H h t R N j > < d 2 : K e y   z : R e f = " i 5 " / > < d 2 : V a l u e   z : I d = " i 2 1 0 1 " > < d 1 p 1 : U U I D > j u r 6 s J h 1 O j 3 e < / d 1 p 1 : U U I D > < d 1 p 1 : _ e l e m e n t s > < d 2 : a n y T y p e   z : I d = " i 2 1 0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0 9 9 " / > < d 1 p 1 : U U I D > s h u j K u G C U N V v < / d 1 p 1 : U U I D > < d 1 p 1 : C o n t a i n e r   z : R e f = " i 2 1 0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 T I j A 8 a j Q c 8 o X ? A u v e r g n e R h o n e A l p e s ! R 7 2 5 C 1 / 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1 0 3 "   i : t y p e = " d 1 p 1 : L a b e l " > < d 1 p 1 : P a r e n t   z : R e f = " i 2 0 9 9 " / > < d 1 p 1 : U U I D > n S s p X D t t h h h 1 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 s o c i o - � d u c a t i f 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0 4 "   i : t y p e = " d 1 p 1 : E l e m e n t " > < d 1 p 1 : N a m e > E n c a d r a n t & a m p ; 3 2 ; s o c i o & a m p ; 4 5 ; & a m p ; 2 3 3 ; d u c a t i f < / d 1 p 1 : N a m e > < d 1 p 1 : O b j e c t T y p e > E l e m e n t < / d 1 p 1 : O b j e c t T y p e > < d 1 p 1 : P a r e n t   z : R e f = " i 1 8 7 0 " / > < d 1 p 1 : U U I D > Z w M r m j I O I 2 8 n < / d 1 p 1 : U U I D > < d 1 p 1 : _ p r o p e r t i e s   z : I d = " i 2 1 0 5 "   i : t y p e = " d 1 p 1 : M D M P r o p e r t i e s " > < d 1 p 1 : P a r e n t   z : R e f = " i 2 1 0 4 " / > < d 1 p 1 : U U I D > k t D r j S h T B Z I 6 < / d 1 p 1 : U U I D > < d 1 p 1 : _ c o n t e x t C o l l e c t i o n s > < d 2 : K e y V a l u e O f a n y T y p e C o m p o n e n t C o l l e c t i o n O f a n y T y p e g W H h t R N j > < d 2 : K e y   z : R e f = " i 5 " / > < d 2 : V a l u e   z : I d = " i 2 1 0 6 " > < d 1 p 1 : U U I D > S k z B W f N b T F a J < / d 1 p 1 : U U I D > < d 1 p 1 : _ e l e m e n t s > < d 2 : a n y T y p e   z : I d = " i 2 1 0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1 0 4 " / > < d 1 p 1 : U U I D > T 9 m j 0 u P b d y 1 r < / d 1 p 1 : U U I D > < d 1 p 1 : C o n t a i n e r   z : R e f = " i 2 1 0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 T I j A 8 a j Q c 8 o X ? A u v e r g n e R h o n e A l p e s ! R 7 2 6 C 1 / 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1 0 8 "   i : t y p e = " d 1 p 1 : L a b e l " > < d 1 p 1 : P a r e n t   z : R e f = " i 2 1 0 4 " / > < d 1 p 1 : U U I D > x 1 Q p a p W 9 i H L Z 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 s o c i o - � d u c a t i f 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0 9 "   i : t y p e = " d 1 p 1 : E l e m e n t " > < d 1 p 1 : N a m e > R e s p o n s a b l e & a m p ; 3 2 ; d e & a m p ; 3 2 ; c r & a m p ; 2 3 2 ; c h e < / d 1 p 1 : N a m e > < d 1 p 1 : O b j e c t T y p e > E l e m e n t < / d 1 p 1 : O b j e c t T y p e > < d 1 p 1 : P a r e n t   z : R e f = " i 1 8 7 0 " / > < d 1 p 1 : U U I D > D 0 4 H Z I 3 j s T T 1 < / d 1 p 1 : U U I D > < d 1 p 1 : _ p r o p e r t i e s   z : I d = " i 2 1 1 0 "   i : t y p e = " d 1 p 1 : M D M P r o p e r t i e s " > < d 1 p 1 : P a r e n t   z : R e f = " i 2 1 0 9 " / > < d 1 p 1 : U U I D > F N i t t P X K h V b b < / d 1 p 1 : U U I D > < d 1 p 1 : _ c o n t e x t C o l l e c t i o n s > < d 2 : K e y V a l u e O f a n y T y p e C o m p o n e n t C o l l e c t i o n O f a n y T y p e g W H h t R N j > < d 2 : K e y   z : R e f = " i 5 " / > < d 2 : V a l u e   z : I d = " i 2 1 1 1 " > < d 1 p 1 : U U I D > i m Z B 0 u I r X H c y < / d 1 p 1 : U U I D > < d 1 p 1 : _ e l e m e n t s > < d 2 : a n y T y p e   z : I d = " i 2 1 1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1 0 9 " / > < d 1 p 1 : U U I D > l 4 a c c O 3 4 O 9 L 6 < / d 1 p 1 : U U I D > < d 1 p 1 : C o n t a i n e r   z : R e f = " i 2 1 1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 T I j A 8 a j Q c 8 o X ? A u v e r g n e R h o n e A l p e s ! R 7 2 7 C 1 / 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1 1 3 "   i : t y p e = " d 1 p 1 : L a b e l " > < d 1 p 1 : P a r e n t   z : R e f = " i 2 1 0 9 " / > < d 1 p 1 : U U I D > e F C K M 2 b E r w u f 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 d e   c r � c h e 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1 4 "   i : t y p e = " d 1 p 1 : E l e m e n t " > < d 1 p 1 : N a m e > E d u c a t e u r & a m p ; 3 2 ; s p & a m p ; 2 3 3 ; c i a l i s & a m p ; 2 3 3 ; < / d 1 p 1 : N a m e > < d 1 p 1 : O b j e c t T y p e > E l e m e n t < / d 1 p 1 : O b j e c t T y p e > < d 1 p 1 : P a r e n t   z : R e f = " i 1 8 7 0 " / > < d 1 p 1 : U U I D > H v 0 e w x 9 Q p l g k < / d 1 p 1 : U U I D > < d 1 p 1 : _ p r o p e r t i e s   z : I d = " i 2 1 1 5 "   i : t y p e = " d 1 p 1 : M D M P r o p e r t i e s " > < d 1 p 1 : P a r e n t   z : R e f = " i 2 1 1 4 " / > < d 1 p 1 : U U I D > z 6 R M 2 N L Z v C p 0 < / d 1 p 1 : U U I D > < d 1 p 1 : _ c o n t e x t C o l l e c t i o n s > < d 2 : K e y V a l u e O f a n y T y p e C o m p o n e n t C o l l e c t i o n O f a n y T y p e g W H h t R N j > < d 2 : K e y   z : R e f = " i 5 " / > < d 2 : V a l u e   z : I d = " i 2 1 1 6 " > < d 1 p 1 : U U I D > D r y I Z 1 K A i J C 9 < / d 1 p 1 : U U I D > < d 1 p 1 : _ e l e m e n t s > < d 2 : a n y T y p e   z : I d = " i 2 1 1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1 1 4 " / > < d 1 p 1 : U U I D > F i 1 j k 1 Z 9 6 r T f < / d 1 p 1 : U U I D > < d 1 p 1 : C o n t a i n e r   z : R e f = " i 2 1 1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 T I j A 8 a j Q c 8 o X ? A u v e r g n e R h o n e A l p e s ! R 7 2 8 C 1 / 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1 1 8 "   i : t y p e = " d 1 p 1 : L a b e l " > < d 1 p 1 : P a r e n t   z : R e f = " i 2 1 1 4 " / > < d 1 p 1 : U U I D > v o 5 k I M J H Z 0 8 B 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 E d u c a t e u r   s p � c i a l i s � 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1 9 "   i : t y p e = " d 1 p 1 : E l e m e n t " > < d 1 p 1 : N a m e > E d u c a t e u r & a m p ; 3 2 ; j e u n e s & a m p ; 3 2 ; e n f a n t s < / d 1 p 1 : N a m e > < d 1 p 1 : O b j e c t T y p e > E l e m e n t < / d 1 p 1 : O b j e c t T y p e > < d 1 p 1 : P a r e n t   z : R e f = " i 1 8 7 0 " / > < d 1 p 1 : U U I D > M 9 x N Q d U 2 9 F f b < / d 1 p 1 : U U I D > < d 1 p 1 : _ p r o p e r t i e s   z : I d = " i 2 1 2 0 "   i : t y p e = " d 1 p 1 : M D M P r o p e r t i e s " > < d 1 p 1 : P a r e n t   z : R e f = " i 2 1 1 9 " / > < d 1 p 1 : U U I D > J 2 U 8 M e k 6 3 c 1 o < / d 1 p 1 : U U I D > < d 1 p 1 : _ c o n t e x t C o l l e c t i o n s > < d 2 : K e y V a l u e O f a n y T y p e C o m p o n e n t C o l l e c t i o n O f a n y T y p e g W H h t R N j > < d 2 : K e y   z : R e f = " i 5 " / > < d 2 : V a l u e   z : I d = " i 2 1 2 1 " > < d 1 p 1 : U U I D > g d O U M H E E I T e t < / d 1 p 1 : U U I D > < d 1 p 1 : _ e l e m e n t s > < d 2 : a n y T y p e   z : I d = " i 2 1 2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1 1 9 " / > < d 1 p 1 : U U I D > L Y A v S E S 6 b R r w < / d 1 p 1 : U U I D > < d 1 p 1 : C o n t a i n e r   z : R e f = " i 2 1 2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 T I j A 8 a j Q c 8 o X ? A u v e r g n e R h o n e A l p e s ! R 7 2 9 C 1 / 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1 2 3 "   i : t y p e = " d 1 p 1 : L a b e l " > < d 1 p 1 : P a r e n t   z : R e f = " i 2 1 1 9 " / > < d 1 p 1 : U U I D > D 6 v F z K 9 A C Z L i 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 E d u c a t e u r   j e u n e s   e n f a n t s 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2 4 "   i : t y p e = " d 1 p 1 : E l e m e n t " > < d 1 p 1 : N a m e > E d u c a t e u r & a m p ; 3 2 ; t e c h n i q u e & a m p ; 3 2 ; s p & a m p ; 2 3 3 ; c i a l i s & a m p ; 2 3 3 ; < / d 1 p 1 : N a m e > < d 1 p 1 : O b j e c t T y p e > E l e m e n t < / d 1 p 1 : O b j e c t T y p e > < d 1 p 1 : P a r e n t   z : R e f = " i 1 8 7 0 " / > < d 1 p 1 : U U I D > R 5 L 3 u 6 f m G G c W < / d 1 p 1 : U U I D > < d 1 p 1 : _ p r o p e r t i e s   z : I d = " i 2 1 2 5 "   i : t y p e = " d 1 p 1 : M D M P r o p e r t i e s " > < d 1 p 1 : P a r e n t   z : R e f = " i 2 1 2 4 " / > < d 1 p 1 : U U I D > N X l T 2 z Y u L X a 4 < / d 1 p 1 : U U I D > < d 1 p 1 : _ c o n t e x t C o l l e c t i o n s > < d 2 : K e y V a l u e O f a n y T y p e C o m p o n e n t C o l l e c t i o n O f a n y T y p e g W H h t R N j > < d 2 : K e y   z : R e f = " i 5 " / > < d 2 : V a l u e   z : I d = " i 2 1 2 6 " > < d 1 p 1 : U U I D > P q b M 1 G k d s h A K < / d 1 p 1 : U U I D > < d 1 p 1 : _ e l e m e n t s > < d 2 : a n y T y p e   z : I d = " i 2 1 2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1 2 4 " / > < d 1 p 1 : U U I D > o N E g 8 n 1 y A B j y < / d 1 p 1 : U U I D > < d 1 p 1 : C o n t a i n e r   z : R e f = " i 2 1 2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 T I j A 8 a j Q c 8 o X ? A u v e r g n e R h o n e A l p e s ! R 7 3 0 C 1 / 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1 2 8 "   i : t y p e = " d 1 p 1 : L a b e l " > < d 1 p 1 : P a r e n t   z : R e f = " i 2 1 2 4 " / > < d 1 p 1 : U U I D > w K V M y 2 n H 5 p z m 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 E d u c a t e u r   t e c h n i q u e   s p � c i a l i s � 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2 9 "   i : t y p e = " d 1 p 1 : E l e m e n t " > < d 1 p 1 : N a m e > A s s i s t a n t & a m p ; 3 2 ; s o c i a l < / d 1 p 1 : N a m e > < d 1 p 1 : O b j e c t T y p e > E l e m e n t < / d 1 p 1 : O b j e c t T y p e > < d 1 p 1 : P a r e n t   z : R e f = " i 1 8 7 0 " / > < d 1 p 1 : U U I D > P 3 f 7 E O G i v a 3 H < / d 1 p 1 : U U I D > < d 1 p 1 : _ p r o p e r t i e s   z : I d = " i 2 1 3 0 "   i : t y p e = " d 1 p 1 : M D M P r o p e r t i e s " > < d 1 p 1 : P a r e n t   z : R e f = " i 2 1 2 9 " / > < d 1 p 1 : U U I D > T D t o H 0 a 1 W 1 N M < / d 1 p 1 : U U I D > < d 1 p 1 : _ c o n t e x t C o l l e c t i o n s > < d 2 : K e y V a l u e O f a n y T y p e C o m p o n e n t C o l l e c t i o n O f a n y T y p e g W H h t R N j > < d 2 : K e y   z : R e f = " i 5 " / > < d 2 : V a l u e   z : I d = " i 2 1 3 1 " > < d 1 p 1 : U U I D > Y i D H g o 9 x i P N d < / d 1 p 1 : U U I D > < d 1 p 1 : _ e l e m e n t s > < d 2 : a n y T y p e   z : I d = " i 2 1 3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1 2 9 " / > < d 1 p 1 : U U I D > y b R 5 A L U x y N K a < / d 1 p 1 : U U I D > < d 1 p 1 : C o n t a i n e r   z : R e f = " i 2 1 3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 T I j A 8 a j Q c 8 o X ? A u v e r g n e R h o n e A l p e s ! R 7 3 1 C 1 / 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1 3 3 "   i : t y p e = " d 1 p 1 : L a b e l " > < d 1 p 1 : P a r e n t   z : R e f = " i 2 1 2 9 " / > < d 1 p 1 : U U I D > f n Y d b c a W T 7 E i 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 A s s i s t a n t   s o c i a l 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3 4 "   i : t y p e = " d 1 p 1 : E l e m e n t " > < d 1 p 1 : N a m e > C o n s & a m p ; 4 6 ; & a m p ; 3 2 ; e n & a m p ; 3 2 ; & a m p ; 2 3 3 ; c o & a m p ; 4 6 ; & a m p ; 3 2 ; S o c & a m p ; 4 6 ; & a m p ; 3 2 ; e t & a m p ; 3 2 ; f a m & a m p ; 4 6 ; < / d 1 p 1 : N a m e > < d 1 p 1 : O b j e c t T y p e > E l e m e n t < / d 1 p 1 : O b j e c t T y p e > < d 1 p 1 : P a r e n t   z : R e f = " i 1 8 7 0 " / > < d 1 p 1 : U U I D > v Q J R N A n v Z M A 3 < / d 1 p 1 : U U I D > < d 1 p 1 : _ p r o p e r t i e s   z : I d = " i 2 1 3 5 "   i : t y p e = " d 1 p 1 : M D M P r o p e r t i e s " > < d 1 p 1 : P a r e n t   z : R e f = " i 2 1 3 4 " / > < d 1 p 1 : U U I D > R o z g M C l o l d t t < / d 1 p 1 : U U I D > < d 1 p 1 : _ c o n t e x t C o l l e c t i o n s > < d 2 : K e y V a l u e O f a n y T y p e C o m p o n e n t C o l l e c t i o n O f a n y T y p e g W H h t R N j > < d 2 : K e y   z : R e f = " i 5 " / > < d 2 : V a l u e   z : I d = " i 2 1 3 6 " > < d 1 p 1 : U U I D > H b O 9 y u h v F l L P < / d 1 p 1 : U U I D > < d 1 p 1 : _ e l e m e n t s > < d 2 : a n y T y p e   z : I d = " i 2 1 3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1 3 4 " / > < d 1 p 1 : U U I D > l d g X N 4 P K 8 K 1 1 < / d 1 p 1 : U U I D > < d 1 p 1 : C o n t a i n e r   z : R e f = " i 2 1 3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 T I j A 8 a j Q c 8 o X ? A u v e r g n e R h o n e A l p e s ! R 7 3 2 C 1 / 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1 3 8 "   i : t y p e = " d 1 p 1 : L a b e l " > < d 1 p 1 : P a r e n t   z : R e f = " i 2 1 3 4 " / > < d 1 p 1 : U U I D > Z t j h n d D w b Y h s 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 C o n s .   e n   � c o .   S o c .   e t   f a m . 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3 9 "   i : t y p e = " d 1 p 1 : E l e m e n t " > < d 1 p 1 : N a m e > M a n d a t a i r e & a m p ; 3 2 ; j u d i c & a m p ; 4 6 ; & a m p ; 3 2 ; p r o t e c t & a m p ; 4 6 ; & a m p ; 3 2 ; M a j & a m p ; 4 6 ; < / d 1 p 1 : N a m e > < d 1 p 1 : O b j e c t T y p e > E l e m e n t < / d 1 p 1 : O b j e c t T y p e > < d 1 p 1 : P a r e n t   z : R e f = " i 1 8 7 0 " / > < d 1 p 1 : U U I D > f 1 D U C j p B 9 1 Y L < / d 1 p 1 : U U I D > < d 1 p 1 : _ p r o p e r t i e s   z : I d = " i 2 1 4 0 "   i : t y p e = " d 1 p 1 : M D M P r o p e r t i e s " > < d 1 p 1 : P a r e n t   z : R e f = " i 2 1 3 9 " / > < d 1 p 1 : U U I D > w j S L h H a C F V y 0 < / d 1 p 1 : U U I D > < d 1 p 1 : _ c o n t e x t C o l l e c t i o n s > < d 2 : K e y V a l u e O f a n y T y p e C o m p o n e n t C o l l e c t i o n O f a n y T y p e g W H h t R N j > < d 2 : K e y   z : R e f = " i 5 " / > < d 2 : V a l u e   z : I d = " i 2 1 4 1 " > < d 1 p 1 : U U I D > G 8 z a G Z l 3 r D A q < / d 1 p 1 : U U I D > < d 1 p 1 : _ e l e m e n t s > < d 2 : a n y T y p e   z : I d = " i 2 1 4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1 3 9 " / > < d 1 p 1 : U U I D > D G y T T 5 o N F S v p < / d 1 p 1 : U U I D > < d 1 p 1 : C o n t a i n e r   z : R e f = " i 2 1 4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 T I j A 8 a j Q c 8 o X ? A u v e r g n e R h o n e A l p e s ! R 7 3 3 C 1 / 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1 4 3 "   i : t y p e = " d 1 p 1 : L a b e l " > < d 1 p 1 : P a r e n t   z : R e f = " i 2 1 3 9 " / > < d 1 p 1 : U U I D > j M s g 5 J Q 2 F U I J 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 M a n d a t a i r e   j u d i c .   p r o t e c t .   M a j . 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4 4 "   i : t y p e = " d 1 p 1 : E l e m e n t " > < d 1 p 1 : N a m e > M o n i t e u r & a m p ; 4 5 ; & a m p ; 2 3 3 ; d u c a t e u r < / d 1 p 1 : N a m e > < d 1 p 1 : O b j e c t T y p e > E l e m e n t < / d 1 p 1 : O b j e c t T y p e > < d 1 p 1 : P a r e n t   z : R e f = " i 1 8 7 0 " / > < d 1 p 1 : U U I D > N j b d 5 V 0 V Y 1 Y 7 < / d 1 p 1 : U U I D > < d 1 p 1 : _ p r o p e r t i e s   z : I d = " i 2 1 4 5 "   i : t y p e = " d 1 p 1 : M D M P r o p e r t i e s " > < d 1 p 1 : P a r e n t   z : R e f = " i 2 1 4 4 " / > < d 1 p 1 : U U I D > I 7 e 1 0 2 G o c A K 0 < / d 1 p 1 : U U I D > < d 1 p 1 : _ c o n t e x t C o l l e c t i o n s > < d 2 : K e y V a l u e O f a n y T y p e C o m p o n e n t C o l l e c t i o n O f a n y T y p e g W H h t R N j > < d 2 : K e y   z : R e f = " i 5 " / > < d 2 : V a l u e   z : I d = " i 2 1 4 6 " > < d 1 p 1 : U U I D > f q o y H i t L q O s l < / d 1 p 1 : U U I D > < d 1 p 1 : _ e l e m e n t s > < d 2 : a n y T y p e   z : I d = " i 2 1 4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1 4 4 " / > < d 1 p 1 : U U I D > N G p 1 V 4 s d I Q A u < / d 1 p 1 : U U I D > < d 1 p 1 : C o n t a i n e r   z : R e f = " i 2 1 4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 T I j A 8 a j Q c 8 o X ? A u v e r g n e R h o n e A l p e s ! R 7 3 4 C 1 / 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1 4 8 "   i : t y p e = " d 1 p 1 : L a b e l " > < d 1 p 1 : P a r e n t   z : R e f = " i 2 1 4 4 " / > < d 1 p 1 : U U I D > y H 8 W N q R M t 1 8 d 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 M o n i t e u r - � d u c a t e u r 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4 9 "   i : t y p e = " d 1 p 1 : E l e m e n t " > < d 1 p 1 : N a m e > E d u c a t e u r & a m p ; 3 2 ; s p o r t i f < / d 1 p 1 : N a m e > < d 1 p 1 : O b j e c t T y p e > E l e m e n t < / d 1 p 1 : O b j e c t T y p e > < d 1 p 1 : P a r e n t   z : R e f = " i 1 8 7 0 " / > < d 1 p 1 : U U I D > F 3 9 X D g F 6 7 J v i < / d 1 p 1 : U U I D > < d 1 p 1 : _ p r o p e r t i e s   z : I d = " i 2 1 5 0 "   i : t y p e = " d 1 p 1 : M D M P r o p e r t i e s " > < d 1 p 1 : P a r e n t   z : R e f = " i 2 1 4 9 " / > < d 1 p 1 : U U I D > r h V V c E e M T Q K 1 < / d 1 p 1 : U U I D > < d 1 p 1 : _ c o n t e x t C o l l e c t i o n s > < d 2 : K e y V a l u e O f a n y T y p e C o m p o n e n t C o l l e c t i o n O f a n y T y p e g W H h t R N j > < d 2 : K e y   z : R e f = " i 5 " / > < d 2 : V a l u e   z : I d = " i 2 1 5 1 " > < d 1 p 1 : U U I D > L j o Q c Z 3 I w 1 m v < / d 1 p 1 : U U I D > < d 1 p 1 : _ e l e m e n t s > < d 2 : a n y T y p e   z : I d = " i 2 1 5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1 4 9 " / > < d 1 p 1 : U U I D > j o y e Q e Y G W b s x < / d 1 p 1 : U U I D > < d 1 p 1 : C o n t a i n e r   z : R e f = " i 2 1 5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 T I j A 8 a j Q c 8 o X ? A u v e r g n e R h o n e A l p e s ! R 7 3 5 C 1 / 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1 5 3 "   i : t y p e = " d 1 p 1 : L a b e l " > < d 1 p 1 : P a r e n t   z : R e f = " i 2 1 4 9 " / > < d 1 p 1 : U U I D > c W H K I v n H V G 1 2 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 E d u c a t e u r   s p o r t i f 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5 4 "   i : t y p e = " d 1 p 1 : E l e m e n t " > < d 1 p 1 : N a m e > A i d e & a m p ; 3 2 ; m & a m p ; 2 3 3 ; d i c o & a m p ; 3 2 ; p s y c h o l o g i q u e < / d 1 p 1 : N a m e > < d 1 p 1 : O b j e c t T y p e > E l e m e n t < / d 1 p 1 : O b j e c t T y p e > < d 1 p 1 : P a r e n t   z : R e f = " i 1 8 7 0 " / > < d 1 p 1 : U U I D > S W 1 k a f 5 S M R 6 k < / d 1 p 1 : U U I D > < d 1 p 1 : _ p r o p e r t i e s   z : I d = " i 2 1 5 5 "   i : t y p e = " d 1 p 1 : M D M P r o p e r t i e s " > < d 1 p 1 : P a r e n t   z : R e f = " i 2 1 5 4 " / > < d 1 p 1 : U U I D > q c 1 o V t 2 x s E T a < / d 1 p 1 : U U I D > < d 1 p 1 : _ c o n t e x t C o l l e c t i o n s > < d 2 : K e y V a l u e O f a n y T y p e C o m p o n e n t C o l l e c t i o n O f a n y T y p e g W H h t R N j > < d 2 : K e y   z : R e f = " i 5 " / > < d 2 : V a l u e   z : I d = " i 2 1 5 6 " > < d 1 p 1 : U U I D > c G b I x K t Q e j a 3 < / d 1 p 1 : U U I D > < d 1 p 1 : _ e l e m e n t s > < d 2 : a n y T y p e   z : I d = " i 2 1 5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1 5 4 " / > < d 1 p 1 : U U I D > A z D l B P I D n D A a < / d 1 p 1 : U U I D > < d 1 p 1 : C o n t a i n e r   z : R e f = " i 2 1 5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 T I j A 8 a j Q c 8 o X ? A u v e r g n e R h o n e A l p e s ! R 7 3 6 C 1 / 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1 5 8 "   i : t y p e = " d 1 p 1 : L a b e l " > < d 1 p 1 : P a r e n t   z : R e f = " i 2 1 5 4 " / > < d 1 p 1 : U U I D > a T t R 5 U j Z r O X 1 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 A i d e   m � d i c o   p s y c h o l o g i q u e 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5 9 "   i : t y p e = " d 1 p 1 : E l e m e n t " > < d 1 p 1 : N a m e > A s s i s t a n t & a m p ; 3 2 ; f a m i l i a l < / d 1 p 1 : N a m e > < d 1 p 1 : O b j e c t T y p e > E l e m e n t < / d 1 p 1 : O b j e c t T y p e > < d 1 p 1 : P a r e n t   z : R e f = " i 1 8 7 0 " / > < d 1 p 1 : U U I D > J 0 b I 9 G Y c A S t 0 < / d 1 p 1 : U U I D > < d 1 p 1 : _ p r o p e r t i e s   z : I d = " i 2 1 6 0 "   i : t y p e = " d 1 p 1 : M D M P r o p e r t i e s " > < d 1 p 1 : P a r e n t   z : R e f = " i 2 1 5 9 " / > < d 1 p 1 : U U I D > g n i g p w Z L N 4 c t < / d 1 p 1 : U U I D > < d 1 p 1 : _ c o n t e x t C o l l e c t i o n s > < d 2 : K e y V a l u e O f a n y T y p e C o m p o n e n t C o l l e c t i o n O f a n y T y p e g W H h t R N j > < d 2 : K e y   z : R e f = " i 5 " / > < d 2 : V a l u e   z : I d = " i 2 1 6 1 " > < d 1 p 1 : U U I D > R 6 h v f O v 1 d q x 3 < / d 1 p 1 : U U I D > < d 1 p 1 : _ e l e m e n t s > < d 2 : a n y T y p e   z : I d = " i 2 1 6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1 5 9 " / > < d 1 p 1 : U U I D > s B E D H 4 b c j L z T < / d 1 p 1 : U U I D > < d 1 p 1 : C o n t a i n e r   z : R e f = " i 2 1 6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 T I j A 8 a j Q c 8 o X ? A u v e r g n e R h o n e A l p e s ! R 7 3 7 C 1 / 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1 6 3 "   i : t y p e = " d 1 p 1 : L a b e l " > < d 1 p 1 : P a r e n t   z : R e f = " i 2 1 5 9 " / > < d 1 p 1 : U U I D > m l Q X L 8 1 s F N s k 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 A s s i s t a n t   f a m i l i a l 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6 4 "   i : t y p e = " d 1 p 1 : E l e m e n t " > < d 1 p 1 : N a m e > A c c u e i l l a n t & a m p ; 3 2 ; f a m i l i a l < / d 1 p 1 : N a m e > < d 1 p 1 : O b j e c t T y p e > E l e m e n t < / d 1 p 1 : O b j e c t T y p e > < d 1 p 1 : P a r e n t   z : R e f = " i 1 8 7 0 " / > < d 1 p 1 : U U I D > k R 0 U m w u z I i C O < / d 1 p 1 : U U I D > < d 1 p 1 : _ p r o p e r t i e s   z : I d = " i 2 1 6 5 "   i : t y p e = " d 1 p 1 : M D M P r o p e r t i e s " > < d 1 p 1 : P a r e n t   z : R e f = " i 2 1 6 4 " / > < d 1 p 1 : U U I D > l j 8 v E 2 c D n N n Q < / d 1 p 1 : U U I D > < d 1 p 1 : _ c o n t e x t C o l l e c t i o n s > < d 2 : K e y V a l u e O f a n y T y p e C o m p o n e n t C o l l e c t i o n O f a n y T y p e g W H h t R N j > < d 2 : K e y   z : R e f = " i 5 " / > < d 2 : V a l u e   z : I d = " i 2 1 6 6 " > < d 1 p 1 : U U I D > k c V I Y 2 H N D 8 e C < / d 1 p 1 : U U I D > < d 1 p 1 : _ e l e m e n t s > < d 2 : a n y T y p e   z : I d = " i 2 1 6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1 6 4 " / > < d 1 p 1 : U U I D > c a B 1 1 W o 1 u F k 4 < / d 1 p 1 : U U I D > < d 1 p 1 : C o n t a i n e r   z : R e f = " i 2 1 6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 T I j A 8 a j Q c 8 o X ? A u v e r g n e R h o n e A l p e s ! R 7 3 8 C 1 / 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1 6 8 "   i : t y p e = " d 1 p 1 : L a b e l " > < d 1 p 1 : P a r e n t   z : R e f = " i 2 1 6 4 " / > < d 1 p 1 : U U I D > U a Q r 5 7 v T 9 0 m 9 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 A c c u e i l l a n t   f a m i l i a l 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6 9 "   i : t y p e = " d 1 p 1 : E l e m e n t " > < d 1 p 1 : N a m e > S u r v e i l l a n t & a m p ; 3 2 ; d e & a m p ; 3 2 ; n u i t < / d 1 p 1 : N a m e > < d 1 p 1 : O b j e c t T y p e > E l e m e n t < / d 1 p 1 : O b j e c t T y p e > < d 1 p 1 : P a r e n t   z : R e f = " i 1 8 7 0 " / > < d 1 p 1 : U U I D > B Z G Q w A l L y A 9 e < / d 1 p 1 : U U I D > < d 1 p 1 : _ p r o p e r t i e s   z : I d = " i 2 1 7 0 "   i : t y p e = " d 1 p 1 : M D M P r o p e r t i e s " > < d 1 p 1 : P a r e n t   z : R e f = " i 2 1 6 9 " / > < d 1 p 1 : U U I D > X g I V J 1 0 F M c b L < / d 1 p 1 : U U I D > < d 1 p 1 : _ c o n t e x t C o l l e c t i o n s > < d 2 : K e y V a l u e O f a n y T y p e C o m p o n e n t C o l l e c t i o n O f a n y T y p e g W H h t R N j > < d 2 : K e y   z : R e f = " i 5 " / > < d 2 : V a l u e   z : I d = " i 2 1 7 1 " > < d 1 p 1 : U U I D > r V l B d W m M g 4 V 2 < / d 1 p 1 : U U I D > < d 1 p 1 : _ e l e m e n t s > < d 2 : a n y T y p e   z : I d = " i 2 1 7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1 6 9 " / > < d 1 p 1 : U U I D > x 1 V x r o M R U 3 z D < / d 1 p 1 : U U I D > < d 1 p 1 : C o n t a i n e r   z : R e f = " i 2 1 7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 T I j A 8 a j Q c 8 o X ? A u v e r g n e R h o n e A l p e s ! R 7 3 9 C 1 / 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1 7 3 "   i : t y p e = " d 1 p 1 : L a b e l " > < d 1 p 1 : P a r e n t   z : R e f = " i 2 1 6 9 " / > < d 1 p 1 : U U I D > o 1 c D X T P i b i Q Q 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 S u r v e i l l a n t   d e   n u i t 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7 4 "   i : t y p e = " d 1 p 1 : E l e m e n t " > < d 1 p 1 : N a m e > A u x i l i a i r e & a m p ; 3 2 ; d e & a m p ; 3 2 ; v i e & a m p ; 3 2 ; s o c i a l e < / d 1 p 1 : N a m e > < d 1 p 1 : O b j e c t T y p e > E l e m e n t < / d 1 p 1 : O b j e c t T y p e > < d 1 p 1 : P a r e n t   z : R e f = " i 1 8 7 0 " / > < d 1 p 1 : U U I D > h M e B l B x U a Q M C < / d 1 p 1 : U U I D > < d 1 p 1 : _ p r o p e r t i e s   z : I d = " i 2 1 7 5 "   i : t y p e = " d 1 p 1 : M D M P r o p e r t i e s " > < d 1 p 1 : P a r e n t   z : R e f = " i 2 1 7 4 " / > < d 1 p 1 : U U I D > d I V Q J S 1 Y z M g i < / d 1 p 1 : U U I D > < d 1 p 1 : _ c o n t e x t C o l l e c t i o n s > < d 2 : K e y V a l u e O f a n y T y p e C o m p o n e n t C o l l e c t i o n O f a n y T y p e g W H h t R N j > < d 2 : K e y   z : R e f = " i 5 " / > < d 2 : V a l u e   z : I d = " i 2 1 7 6 " > < d 1 p 1 : U U I D > h O E R Y Q g J 1 z M V < / d 1 p 1 : U U I D > < d 1 p 1 : _ e l e m e n t s > < d 2 : a n y T y p e   z : I d = " i 2 1 7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1 7 4 " / > < d 1 p 1 : U U I D > X R Y J z s l M 7 4 9 H < / d 1 p 1 : U U I D > < d 1 p 1 : C o n t a i n e r   z : R e f = " i 2 1 7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 T I j A 8 a j Q c 8 o X ? A u v e r g n e R h o n e A l p e s ! R 7 4 0 C 1 / 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1 7 8 "   i : t y p e = " d 1 p 1 : L a b e l " > < d 1 p 1 : P a r e n t   z : R e f = " i 2 1 7 4 " / > < d 1 p 1 : U U I D > t l l e I B c r q T E d 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 A u x i l i a i r e   d e   v i e   s o c i a l e 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7 9 "   i : t y p e = " d 1 p 1 : E l e m e n t " > < d 1 p 1 : N a m e > A s s i s t a n t & a m p ; 3 2 ; m a t e r n e l < / d 1 p 1 : N a m e > < d 1 p 1 : O b j e c t T y p e > E l e m e n t < / d 1 p 1 : O b j e c t T y p e > < d 1 p 1 : P a r e n t   z : R e f = " i 1 8 7 0 " / > < d 1 p 1 : U U I D > p m x O p 8 c q E C 0 3 < / d 1 p 1 : U U I D > < d 1 p 1 : _ p r o p e r t i e s   z : I d = " i 2 1 8 0 "   i : t y p e = " d 1 p 1 : M D M P r o p e r t i e s " > < d 1 p 1 : P a r e n t   z : R e f = " i 2 1 7 9 " / > < d 1 p 1 : U U I D > U L Z C T P L x y 4 U 5 < / d 1 p 1 : U U I D > < d 1 p 1 : _ c o n t e x t C o l l e c t i o n s > < d 2 : K e y V a l u e O f a n y T y p e C o m p o n e n t C o l l e c t i o n O f a n y T y p e g W H h t R N j > < d 2 : K e y   z : R e f = " i 5 " / > < d 2 : V a l u e   z : I d = " i 2 1 8 1 " > < d 1 p 1 : U U I D > U V E v d H p 8 r g 6 f < / d 1 p 1 : U U I D > < d 1 p 1 : _ e l e m e n t s > < d 2 : a n y T y p e   z : I d = " i 2 1 8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1 7 9 " / > < d 1 p 1 : U U I D > W u X Z v Y c Z g 5 s a < / d 1 p 1 : U U I D > < d 1 p 1 : C o n t a i n e r   z : R e f = " i 2 1 8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 T I j A 8 a j Q c 8 o X ? A u v e r g n e R h o n e A l p e s ! R 7 4 1 C 1 / 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1 8 3 "   i : t y p e = " d 1 p 1 : L a b e l " > < d 1 p 1 : P a r e n t   z : R e f = " i 2 1 7 9 " / > < d 1 p 1 : U U I D > Y S f 1 W g Q a b f N o 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 A s s i s t a n t   m a t e r n e l 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8 4 "   i : t y p e = " d 1 p 1 : E l e m e n t " > < d 1 p 1 : N a m e > M i n i s t r e & a m p ; 3 2 ; d u & a m p ; 3 2 ; c u l t e < / d 1 p 1 : N a m e > < d 1 p 1 : O b j e c t T y p e > E l e m e n t < / d 1 p 1 : O b j e c t T y p e > < d 1 p 1 : P a r e n t   z : R e f = " i 1 8 7 0 " / > < d 1 p 1 : U U I D > w h a 8 w r 8 i 7 j e B < / d 1 p 1 : U U I D > < d 1 p 1 : _ p r o p e r t i e s   z : I d = " i 2 1 8 5 "   i : t y p e = " d 1 p 1 : M D M P r o p e r t i e s " > < d 1 p 1 : P a r e n t   z : R e f = " i 2 1 8 4 " / > < d 1 p 1 : U U I D > W H j R 8 z L B 4 1 H 9 < / d 1 p 1 : U U I D > < d 1 p 1 : _ c o n t e x t C o l l e c t i o n s > < d 2 : K e y V a l u e O f a n y T y p e C o m p o n e n t C o l l e c t i o n O f a n y T y p e g W H h t R N j > < d 2 : K e y   z : R e f = " i 5 " / > < d 2 : V a l u e   z : I d = " i 2 1 8 6 " > < d 1 p 1 : U U I D > h i F B I A X z r B m J < / d 1 p 1 : U U I D > < d 1 p 1 : _ e l e m e n t s > < d 2 : a n y T y p e   z : I d = " i 2 1 8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1 8 4 " / > < d 1 p 1 : U U I D > A 7 V 1 W v T g z y 9 V < / d 1 p 1 : U U I D > < d 1 p 1 : C o n t a i n e r   z : R e f = " i 2 1 8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 T I j A 8 a j Q c 8 o X ? A u v e r g n e R h o n e A l p e s ! R 7 4 2 C 1 / 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1 8 8 "   i : t y p e = " d 1 p 1 : L a b e l " > < d 1 p 1 : P a r e n t   z : R e f = " i 2 1 8 4 " / > < d 1 p 1 : U U I D > k q N 9 i Y i 2 Q W 7 O 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 M i n i s t r e   d u   c u l t e 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8 9 "   i : t y p e = " d 1 p 1 : E l e m e n t " > < d 1 p 1 : N a m e > A n i m a t e u r < / d 1 p 1 : N a m e > < d 1 p 1 : O b j e c t T y p e > E l e m e n t < / d 1 p 1 : O b j e c t T y p e > < d 1 p 1 : P a r e n t   z : R e f = " i 1 8 7 0 " / > < d 1 p 1 : U U I D > T I e z c y A 1 j O V A < / d 1 p 1 : U U I D > < d 1 p 1 : _ p r o p e r t i e s   z : I d = " i 2 1 9 0 "   i : t y p e = " d 1 p 1 : M D M P r o p e r t i e s " > < d 1 p 1 : P a r e n t   z : R e f = " i 2 1 8 9 " / > < d 1 p 1 : U U I D > A D g r Q l 0 7 1 d V H < / d 1 p 1 : U U I D > < d 1 p 1 : _ c o n t e x t C o l l e c t i o n s > < d 2 : K e y V a l u e O f a n y T y p e C o m p o n e n t C o l l e c t i o n O f a n y T y p e g W H h t R N j > < d 2 : K e y   z : R e f = " i 5 " / > < d 2 : V a l u e   z : I d = " i 2 1 9 1 " > < d 1 p 1 : U U I D > H 0 T 7 D f c j 2 u t b < / d 1 p 1 : U U I D > < d 1 p 1 : _ e l e m e n t s > < d 2 : a n y T y p e   z : I d = " i 2 1 9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1 8 9 " / > < d 1 p 1 : U U I D > o p X u 0 d Z J x 0 J e < / d 1 p 1 : U U I D > < d 1 p 1 : C o n t a i n e r   z : R e f = " i 2 1 9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 T I j A 8 a j Q c 8 o X ? A u v e r g n e R h o n e A l p e s ! R 7 4 3 C 1 / 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1 9 3 "   i : t y p e = " d 1 p 1 : L a b e l " > < d 1 p 1 : P a r e n t   z : R e f = " i 2 1 8 9 " / > < d 1 p 1 : U U I D > b j W 1 B w k x n V i 0 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 A n i m a t e u r 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9 4 "   i : t y p e = " d 1 p 1 : E l e m e n t " > < d 1 p 1 : N a m e > P s y c h o l o g u e < / d 1 p 1 : N a m e > < d 1 p 1 : O b j e c t T y p e > E l e m e n t < / d 1 p 1 : O b j e c t T y p e > < d 1 p 1 : P a r e n t   z : R e f = " i 1 8 7 0 " / > < d 1 p 1 : U U I D > E e k 7 4 s H E N P v M < / d 1 p 1 : U U I D > < d 1 p 1 : _ p r o p e r t i e s   z : I d = " i 2 1 9 5 "   i : t y p e = " d 1 p 1 : M D M P r o p e r t i e s " > < d 1 p 1 : P a r e n t   z : R e f = " i 2 1 9 4 " / > < d 1 p 1 : U U I D > m R Q y 2 1 J 9 j 8 v z < / d 1 p 1 : U U I D > < d 1 p 1 : _ c o n t e x t C o l l e c t i o n s > < d 2 : K e y V a l u e O f a n y T y p e C o m p o n e n t C o l l e c t i o n O f a n y T y p e g W H h t R N j > < d 2 : K e y   z : R e f = " i 5 " / > < d 2 : V a l u e   z : I d = " i 2 1 9 6 " > < d 1 p 1 : U U I D > e s 9 C 5 c g o u I M Z < / d 1 p 1 : U U I D > < d 1 p 1 : _ e l e m e n t s > < d 2 : a n y T y p e   z : I d = " i 2 1 9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1 9 4 " / > < d 1 p 1 : U U I D > R y o r 1 X s C z 4 p x < / d 1 p 1 : U U I D > < d 1 p 1 : C o n t a i n e r   z : R e f = " i 2 1 9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 T I j A 8 a j Q c 8 o X ? A u v e r g n e R h o n e A l p e s ! R 7 4 4 C 1 / 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1 9 8 "   i : t y p e = " d 1 p 1 : L a b e l " > < d 1 p 1 : P a r e n t   z : R e f = " i 2 1 9 4 " / > < d 1 p 1 : U U I D > v e o K n p N h 3 L R N 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 P s y c h o l o g u e 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9 9 "   i : t y p e = " d 1 p 1 : E l e m e n t " > < d 1 p 1 : N a m e > B i o s t a t i s t i c i e n < / d 1 p 1 : N a m e > < d 1 p 1 : O b j e c t T y p e > E l e m e n t < / d 1 p 1 : O b j e c t T y p e > < d 1 p 1 : P a r e n t   z : R e f = " i 1 8 7 0 " / > < d 1 p 1 : U U I D > v g b y q 3 A 6 t 0 k 4 < / d 1 p 1 : U U I D > < d 1 p 1 : _ p r o p e r t i e s   z : I d = " i 2 2 0 0 "   i : t y p e = " d 1 p 1 : M D M P r o p e r t i e s " > < d 1 p 1 : P a r e n t   z : R e f = " i 2 1 9 9 " / > < d 1 p 1 : U U I D > o P X L b D t E C X k N < / d 1 p 1 : U U I D > < d 1 p 1 : _ c o n t e x t C o l l e c t i o n s > < d 2 : K e y V a l u e O f a n y T y p e C o m p o n e n t C o l l e c t i o n O f a n y T y p e g W H h t R N j > < d 2 : K e y   z : R e f = " i 5 " / > < d 2 : V a l u e   z : I d = " i 2 2 0 1 " > < d 1 p 1 : U U I D > o z r B 0 4 2 c D L b 7 < / d 1 p 1 : U U I D > < d 1 p 1 : _ e l e m e n t s > < d 2 : a n y T y p e   z : I d = " i 2 2 0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1 9 9 " / > < d 1 p 1 : U U I D > h o e 0 K 7 1 f b Y a A < / d 1 p 1 : U U I D > < d 1 p 1 : C o n t a i n e r   z : R e f = " i 2 2 0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 T I j A 8 a j Q c 8 o X ? A u v e r g n e R h o n e A l p e s ! R 7 4 5 C 1 / 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2 0 3 "   i : t y p e = " d 1 p 1 : L a b e l " > < d 1 p 1 : P a r e n t   z : R e f = " i 2 1 9 9 " / > < d 1 p 1 : U U I D > A s 8 0 I P q f N t B s 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 B i o s t a t i s t i c i e n 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0 4 "   i : t y p e = " d 1 p 1 : E l e m e n t " > < d 1 p 1 : N a m e > G e s t & a m p ; 4 6 ; & a m p ; 3 2 ; d e & a m p ; 3 2 ; d o n n & a m p ; 2 3 3 ; e s & a m p ; 3 2 ; b i o m & a m p ; 2 3 3 ; d i c a l e s < / d 1 p 1 : N a m e > < d 1 p 1 : O b j e c t T y p e > E l e m e n t < / d 1 p 1 : O b j e c t T y p e > < d 1 p 1 : P a r e n t   z : R e f = " i 1 8 7 0 " / > < d 1 p 1 : U U I D > R z P A e D X o I w D T < / d 1 p 1 : U U I D > < d 1 p 1 : _ p r o p e r t i e s   z : I d = " i 2 2 0 5 "   i : t y p e = " d 1 p 1 : M D M P r o p e r t i e s " > < d 1 p 1 : P a r e n t   z : R e f = " i 2 2 0 4 " / > < d 1 p 1 : U U I D > P h n 2 u z M 4 Q c b l < / d 1 p 1 : U U I D > < d 1 p 1 : _ c o n t e x t C o l l e c t i o n s > < d 2 : K e y V a l u e O f a n y T y p e C o m p o n e n t C o l l e c t i o n O f a n y T y p e g W H h t R N j > < d 2 : K e y   z : R e f = " i 5 " / > < d 2 : V a l u e   z : I d = " i 2 2 0 6 " > < d 1 p 1 : U U I D > H S I E 9 p 3 1 8 p n A < / d 1 p 1 : U U I D > < d 1 p 1 : _ e l e m e n t s > < d 2 : a n y T y p e   z : I d = " i 2 2 0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2 0 4 " / > < d 1 p 1 : U U I D > f p x C m q M Z n Y x 9 < / d 1 p 1 : U U I D > < d 1 p 1 : C o n t a i n e r   z : R e f = " i 2 2 0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 T I j A 8 a j Q c 8 o X ? A u v e r g n e R h o n e A l p e s ! R 7 4 6 C 1 / 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2 0 8 "   i : t y p e = " d 1 p 1 : L a b e l " > < d 1 p 1 : P a r e n t   z : R e f = " i 2 2 0 4 " / > < d 1 p 1 : U U I D > j 2 8 9 y x z 2 l K Q f 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 G e s t .   d e   d o n n � e s   b i o m � d i c a l e s 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0 9 "   i : t y p e = " d 1 p 1 : E l e m e n t " > < d 1 p 1 : N a m e > T e c h n i c i e n & a m p ; 3 2 ; d & a m p ; 3 9 ; & a m p ; 2 3 3 ; t u d e s & a m p ; 3 2 ; c l i n i q u e s < / d 1 p 1 : N a m e > < d 1 p 1 : O b j e c t T y p e > E l e m e n t < / d 1 p 1 : O b j e c t T y p e > < d 1 p 1 : P a r e n t   z : R e f = " i 1 8 7 0 " / > < d 1 p 1 : U U I D > W 4 p k e x v N a X 1 g < / d 1 p 1 : U U I D > < d 1 p 1 : _ p r o p e r t i e s   z : I d = " i 2 2 1 0 "   i : t y p e = " d 1 p 1 : M D M P r o p e r t i e s " > < d 1 p 1 : P a r e n t   z : R e f = " i 2 2 0 9 " / > < d 1 p 1 : U U I D > p Q H P 1 J F z p l i U < / d 1 p 1 : U U I D > < d 1 p 1 : _ c o n t e x t C o l l e c t i o n s > < d 2 : K e y V a l u e O f a n y T y p e C o m p o n e n t C o l l e c t i o n O f a n y T y p e g W H h t R N j > < d 2 : K e y   z : R e f = " i 5 " / > < d 2 : V a l u e   z : I d = " i 2 2 1 1 " > < d 1 p 1 : U U I D > Z J 7 Z Z F 9 g H y 5 7 < / d 1 p 1 : U U I D > < d 1 p 1 : _ e l e m e n t s > < d 2 : a n y T y p e   z : I d = " i 2 2 1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2 0 9 " / > < d 1 p 1 : U U I D > y V u e C B P v x b x A < / d 1 p 1 : U U I D > < d 1 p 1 : C o n t a i n e r   z : R e f = " i 2 2 1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 T I j A 8 a j Q c 8 o X ? A u v e r g n e R h o n e A l p e s ! R 7 4 7 C 1 / 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2 1 3 "   i : t y p e = " d 1 p 1 : L a b e l " > < d 1 p 1 : P a r e n t   z : R e f = " i 2 2 0 9 " / > < d 1 p 1 : U U I D > A T Z L 3 a k O z R X 1 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 T e c h n i c i e n   d ' � t u d e s   c l i n i q u e s 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1 4 "   i : t y p e = " d 1 p 1 : E l e m e n t " > < d 1 p 1 : N a m e > C o o r d & a m p ; 4 6 ; & a m p ; 3 2 ; d & a m p ; 3 9 ; & a m p ; 2 3 3 ; t u d e s & a m p ; 3 2 ; c l i n i q u e s < / d 1 p 1 : N a m e > < d 1 p 1 : O b j e c t T y p e > E l e m e n t < / d 1 p 1 : O b j e c t T y p e > < d 1 p 1 : P a r e n t   z : R e f = " i 1 8 7 0 " / > < d 1 p 1 : U U I D > u t 4 X D z a a v E s v < / d 1 p 1 : U U I D > < d 1 p 1 : _ p r o p e r t i e s   z : I d = " i 2 2 1 5 "   i : t y p e = " d 1 p 1 : M D M P r o p e r t i e s " > < d 1 p 1 : P a r e n t   z : R e f = " i 2 2 1 4 " / > < d 1 p 1 : U U I D > K g e 5 s x r u b Z 6 d < / d 1 p 1 : U U I D > < d 1 p 1 : _ c o n t e x t C o l l e c t i o n s > < d 2 : K e y V a l u e O f a n y T y p e C o m p o n e n t C o l l e c t i o n O f a n y T y p e g W H h t R N j > < d 2 : K e y   z : R e f = " i 5 " / > < d 2 : V a l u e   z : I d = " i 2 2 1 6 " > < d 1 p 1 : U U I D > C x E 7 h p Y f r I j p < / d 1 p 1 : U U I D > < d 1 p 1 : _ e l e m e n t s > < d 2 : a n y T y p e   z : I d = " i 2 2 1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2 1 4 " / > < d 1 p 1 : U U I D > U b n y 7 X 2 b j 4 b 0 < / d 1 p 1 : U U I D > < d 1 p 1 : C o n t a i n e r   z : R e f = " i 2 2 1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 T I j A 8 a j Q c 8 o X ? A u v e r g n e R h o n e A l p e s ! R 7 4 8 C 1 / 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2 1 8 "   i : t y p e = " d 1 p 1 : L a b e l " > < d 1 p 1 : P a r e n t   z : R e f = " i 2 2 1 4 " / > < d 1 p 1 : U U I D > J n c S X g N 4 o 8 C 1 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 C o o r d .   d ' � t u d e s   c l i n i q u e s 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1 9 "   i : t y p e = " d 1 p 1 : E l e m e n t " > < d 1 p 1 : N a m e > I n g & a m p ; 2 3 3 ; n i e u r & a m p ; 3 2 ; d e & a m p ; 3 2 ; r e c h e r c h e & a m p ; 3 2 ; h o s p & a m p ; 4 6 ; < / d 1 p 1 : N a m e > < d 1 p 1 : O b j e c t T y p e > E l e m e n t < / d 1 p 1 : O b j e c t T y p e > < d 1 p 1 : P a r e n t   z : R e f = " i 1 8 7 0 " / > < d 1 p 1 : U U I D > Q m V k Q v P x q 9 P l < / d 1 p 1 : U U I D > < d 1 p 1 : _ p r o p e r t i e s   z : I d = " i 2 2 2 0 "   i : t y p e = " d 1 p 1 : M D M P r o p e r t i e s " > < d 1 p 1 : P a r e n t   z : R e f = " i 2 2 1 9 " / > < d 1 p 1 : U U I D > z 2 0 C v W 2 e F E a X < / d 1 p 1 : U U I D > < d 1 p 1 : _ c o n t e x t C o l l e c t i o n s > < d 2 : K e y V a l u e O f a n y T y p e C o m p o n e n t C o l l e c t i o n O f a n y T y p e g W H h t R N j > < d 2 : K e y   z : R e f = " i 5 " / > < d 2 : V a l u e   z : I d = " i 2 2 2 1 " > < d 1 p 1 : U U I D > x K P K F H P M k d q y < / d 1 p 1 : U U I D > < d 1 p 1 : _ e l e m e n t s > < d 2 : a n y T y p e   z : I d = " i 2 2 2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2 1 9 " / > < d 1 p 1 : U U I D > O O L L 1 H F I h E F q < / d 1 p 1 : U U I D > < d 1 p 1 : C o n t a i n e r   z : R e f = " i 2 2 2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 T I j A 8 a j Q c 8 o X ? A u v e r g n e R h o n e A l p e s ! R 7 4 9 C 1 / 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2 2 3 "   i : t y p e = " d 1 p 1 : L a b e l " > < d 1 p 1 : P a r e n t   z : R e f = " i 2 2 1 9 " / > < d 1 p 1 : U U I D > Q y P 6 3 w 8 Z L B W t 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 I n g � n i e u r   d e   r e c h e r c h e   h o s p . 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2 4 "   i : t y p e = " d 1 p 1 : E l e m e n t " > < d 1 p 1 : N a m e > I n g & a m p ; 2 3 3 ; n i e u r & a m p ; 3 2 ; d & a m p ; 3 9 ; & a m p ; 2 3 3 ; t u d e s & a m p ; 3 2 ; h o s p i t a l i e r < / d 1 p 1 : N a m e > < d 1 p 1 : O b j e c t T y p e > E l e m e n t < / d 1 p 1 : O b j e c t T y p e > < d 1 p 1 : P a r e n t   z : R e f = " i 1 8 7 0 " / > < d 1 p 1 : U U I D > j 2 Y 9 X K 0 P X 1 8 t < / d 1 p 1 : U U I D > < d 1 p 1 : _ p r o p e r t i e s   z : I d = " i 2 2 2 5 "   i : t y p e = " d 1 p 1 : M D M P r o p e r t i e s " > < d 1 p 1 : P a r e n t   z : R e f = " i 2 2 2 4 " / > < d 1 p 1 : U U I D > q A W X 6 i e o G 2 y r < / d 1 p 1 : U U I D > < d 1 p 1 : _ c o n t e x t C o l l e c t i o n s > < d 2 : K e y V a l u e O f a n y T y p e C o m p o n e n t C o l l e c t i o n O f a n y T y p e g W H h t R N j > < d 2 : K e y   z : R e f = " i 5 " / > < d 2 : V a l u e   z : I d = " i 2 2 2 6 " > < d 1 p 1 : U U I D > a 2 P F C F o 7 T F W g < / d 1 p 1 : U U I D > < d 1 p 1 : _ e l e m e n t s > < d 2 : a n y T y p e   z : I d = " i 2 2 2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2 2 4 " / > < d 1 p 1 : U U I D > R s 3 v m W R t C l J 9 < / d 1 p 1 : U U I D > < d 1 p 1 : C o n t a i n e r   z : R e f = " i 2 2 2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 T I j A 8 a j Q c 8 o X ? A u v e r g n e R h o n e A l p e s ! R 7 5 0 C 1 / 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2 2 8 "   i : t y p e = " d 1 p 1 : L a b e l " > < d 1 p 1 : P a r e n t   z : R e f = " i 2 2 2 4 " / > < d 1 p 1 : U U I D > l Q z a n b a Z P c o C 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 I n g � n i e u r   d ' � t u d e s   h o s p i t a l i e r 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2 9 "   i : t y p e = " d 1 p 1 : E l e m e n t " > < d 1 p 1 : N a m e > A s s i t a n t & a m p ; 3 2 ; d e & a m p ; 3 2 ; r e c h e r c h e & a m p ; 3 2 ; c l i n i q u e < / d 1 p 1 : N a m e > < d 1 p 1 : O b j e c t T y p e > E l e m e n t < / d 1 p 1 : O b j e c t T y p e > < d 1 p 1 : P a r e n t   z : R e f = " i 1 8 7 0 " / > < d 1 p 1 : U U I D > x c 6 h F 1 H 1 d I 3 v < / d 1 p 1 : U U I D > < d 1 p 1 : _ p r o p e r t i e s   z : I d = " i 2 2 3 0 "   i : t y p e = " d 1 p 1 : M D M P r o p e r t i e s " > < d 1 p 1 : P a r e n t   z : R e f = " i 2 2 2 9 " / > < d 1 p 1 : U U I D > z I 4 V 1 a V G Z s 1 X < / d 1 p 1 : U U I D > < d 1 p 1 : _ c o n t e x t C o l l e c t i o n s > < d 2 : K e y V a l u e O f a n y T y p e C o m p o n e n t C o l l e c t i o n O f a n y T y p e g W H h t R N j > < d 2 : K e y   z : R e f = " i 5 " / > < d 2 : V a l u e   z : I d = " i 2 2 3 1 " > < d 1 p 1 : U U I D > p X R Y e 9 C 4 M w 9 t < / d 1 p 1 : U U I D > < d 1 p 1 : _ e l e m e n t s > < d 2 : a n y T y p e   z : I d = " i 2 2 3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2 2 9 " / > < d 1 p 1 : U U I D > r Q v J y 0 b f J w v c < / d 1 p 1 : U U I D > < d 1 p 1 : C o n t a i n e r   z : R e f = " i 2 2 3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 T I j A 8 a j Q c 8 o X ? A u v e r g n e R h o n e A l p e s ! R 7 5 1 C 1 / 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2 3 3 "   i : t y p e = " d 1 p 1 : L a b e l " > < d 1 p 1 : P a r e n t   z : R e f = " i 2 2 2 9 " / > < d 1 p 1 : U U I D > H G 2 d 8 f C M y J k Q 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 A s s i t a n t   d e   r e c h e r c h e   c l i n i q u e 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3 4 "   i : t y p e = " d 1 p 1 : E l e m e n t " > < d 1 p 1 : N a m e > C h e f & a m p ; 3 2 ; d e & a m p ; 3 2 ; p r o j e t s & a m p ; 3 2 ; d e & a m p ; 3 2 ; r e c h & a m p ; 4 6 ; & a m p ; 3 2 ; C l i n & a m p ; 4 6 ; < / d 1 p 1 : N a m e > < d 1 p 1 : O b j e c t T y p e > E l e m e n t < / d 1 p 1 : O b j e c t T y p e > < d 1 p 1 : P a r e n t   z : R e f = " i 1 8 7 0 " / > < d 1 p 1 : U U I D > I T C S 5 C L c N f q l < / d 1 p 1 : U U I D > < d 1 p 1 : _ p r o p e r t i e s   z : I d = " i 2 2 3 5 "   i : t y p e = " d 1 p 1 : M D M P r o p e r t i e s " > < d 1 p 1 : P a r e n t   z : R e f = " i 2 2 3 4 " / > < d 1 p 1 : U U I D > G m Z e s h T 9 x a n u < / d 1 p 1 : U U I D > < d 1 p 1 : _ c o n t e x t C o l l e c t i o n s > < d 2 : K e y V a l u e O f a n y T y p e C o m p o n e n t C o l l e c t i o n O f a n y T y p e g W H h t R N j > < d 2 : K e y   z : R e f = " i 5 " / > < d 2 : V a l u e   z : I d = " i 2 2 3 6 " > < d 1 p 1 : U U I D > l m K 0 R o 8 Z a i 2 X < / d 1 p 1 : U U I D > < d 1 p 1 : _ e l e m e n t s > < d 2 : a n y T y p e   z : I d = " i 2 2 3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2 3 4 " / > < d 1 p 1 : U U I D > j 3 n l r L C g Q J c p < / d 1 p 1 : U U I D > < d 1 p 1 : C o n t a i n e r   z : R e f = " i 2 2 3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 T I j A 8 a j Q c 8 o X ? A u v e r g n e R h o n e A l p e s ! R 7 5 2 C 1 / 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2 3 8 "   i : t y p e = " d 1 p 1 : L a b e l " > < d 1 p 1 : P a r e n t   z : R e f = " i 2 2 3 4 " / > < d 1 p 1 : U U I D > x u 9 K l i f V k J 5 J 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 C h e f   d e   p r o j e t s   d e   r e c h .   C l i n . 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3 9 "   i : t y p e = " d 1 p 1 : E l e m e n t " > < d 1 p 1 : N a m e > R e s p o n s a b l e & a m p ; 3 2 ; d e s & a m p ; 3 2 ; t r a v a u x < / d 1 p 1 : N a m e > < d 1 p 1 : O b j e c t T y p e > E l e m e n t < / d 1 p 1 : O b j e c t T y p e > < d 1 p 1 : P a r e n t   z : R e f = " i 1 8 7 0 " / > < d 1 p 1 : U U I D > y u U F f O Y g G P c 9 < / d 1 p 1 : U U I D > < d 1 p 1 : _ p r o p e r t i e s   z : I d = " i 2 2 4 0 "   i : t y p e = " d 1 p 1 : M D M P r o p e r t i e s " > < d 1 p 1 : P a r e n t   z : R e f = " i 2 2 3 9 " / > < d 1 p 1 : U U I D > G F V u b 1 5 7 5 g L w < / d 1 p 1 : U U I D > < d 1 p 1 : _ c o n t e x t C o l l e c t i o n s > < d 2 : K e y V a l u e O f a n y T y p e C o m p o n e n t C o l l e c t i o n O f a n y T y p e g W H h t R N j > < d 2 : K e y   z : R e f = " i 5 " / > < d 2 : V a l u e   z : I d = " i 2 2 4 1 " > < d 1 p 1 : U U I D > w w I 9 v 1 0 1 y g n R < / d 1 p 1 : U U I D > < d 1 p 1 : _ e l e m e n t s > < d 2 : a n y T y p e   z : I d = " i 2 2 4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2 3 9 " / > < d 1 p 1 : U U I D > f h Z Y v X W R g R e S < / d 1 p 1 : U U I D > < d 1 p 1 : C o n t a i n e r   z : R e f = " i 2 2 4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 T I j A 8 a j Q c 8 o X ? A u v e r g n e R h o n e A l p e s ! R 7 5 3 C 1 / 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2 4 3 "   i : t y p e = " d 1 p 1 : L a b e l " > < d 1 p 1 : P a r e n t   z : R e f = " i 2 2 3 9 " / > < d 1 p 1 : U U I D > Q 3 4 L K W R b c n N B 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 d e s   t r a v a u x 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4 4 "   i : t y p e = " d 1 p 1 : E l e m e n t " > < d 1 p 1 : N a m e > R e s p & a m p ; 4 6 ; d e s & a m p ; 3 2 ; s e r v i c e s & a m p ; 3 2 ; b i o m & a m p ; 2 3 3 ; d i c a u x < / d 1 p 1 : N a m e > < d 1 p 1 : O b j e c t T y p e > E l e m e n t < / d 1 p 1 : O b j e c t T y p e > < d 1 p 1 : P a r e n t   z : R e f = " i 1 8 7 0 " / > < d 1 p 1 : U U I D > n u I R k 4 n y t I P Y < / d 1 p 1 : U U I D > < d 1 p 1 : _ p r o p e r t i e s   z : I d = " i 2 2 4 5 "   i : t y p e = " d 1 p 1 : M D M P r o p e r t i e s " > < d 1 p 1 : P a r e n t   z : R e f = " i 2 2 4 4 " / > < d 1 p 1 : U U I D > k x f L C 1 0 s m O x D < / d 1 p 1 : U U I D > < d 1 p 1 : _ c o n t e x t C o l l e c t i o n s > < d 2 : K e y V a l u e O f a n y T y p e C o m p o n e n t C o l l e c t i o n O f a n y T y p e g W H h t R N j > < d 2 : K e y   z : R e f = " i 5 " / > < d 2 : V a l u e   z : I d = " i 2 2 4 6 " > < d 1 p 1 : U U I D > k E o 0 1 k G Y E p 0 N < / d 1 p 1 : U U I D > < d 1 p 1 : _ e l e m e n t s > < d 2 : a n y T y p e   z : I d = " i 2 2 4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2 4 4 " / > < d 1 p 1 : U U I D > C V t n f p m e W u 1 X < / d 1 p 1 : U U I D > < d 1 p 1 : C o n t a i n e r   z : R e f = " i 2 2 4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 T I j A 8 a j Q c 8 o X ? A u v e r g n e R h o n e A l p e s ! R 7 5 4 C 1 / 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2 4 8 "   i : t y p e = " d 1 p 1 : L a b e l " > < d 1 p 1 : P a r e n t   z : R e f = " i 2 2 4 4 " / > < d 1 p 1 : U U I D > m j S 3 3 0 j d R A K d 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 R e s p . d e s   s e r v i c e s   b i o m � d i c a u x 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4 9 "   i : t y p e = " d 1 p 1 : E l e m e n t " > < d 1 p 1 : N a m e > R e s p & a m p ; 4 6 ; d e & a m p ; 3 2 ; l a & a m p ; 3 2 ; m a i n t e n a n c e & a m p ; 3 2 ; T C E < / d 1 p 1 : N a m e > < d 1 p 1 : O b j e c t T y p e > E l e m e n t < / d 1 p 1 : O b j e c t T y p e > < d 1 p 1 : P a r e n t   z : R e f = " i 1 8 7 0 " / > < d 1 p 1 : U U I D > U E m Z 9 g Z f x P M z < / d 1 p 1 : U U I D > < d 1 p 1 : _ p r o p e r t i e s   z : I d = " i 2 2 5 0 "   i : t y p e = " d 1 p 1 : M D M P r o p e r t i e s " > < d 1 p 1 : P a r e n t   z : R e f = " i 2 2 4 9 " / > < d 1 p 1 : U U I D > D 4 k k V z Z H 4 3 P x < / d 1 p 1 : U U I D > < d 1 p 1 : _ c o n t e x t C o l l e c t i o n s > < d 2 : K e y V a l u e O f a n y T y p e C o m p o n e n t C o l l e c t i o n O f a n y T y p e g W H h t R N j > < d 2 : K e y   z : R e f = " i 5 " / > < d 2 : V a l u e   z : I d = " i 2 2 5 1 " > < d 1 p 1 : U U I D > Q d 1 e j P l 4 S w t M < / d 1 p 1 : U U I D > < d 1 p 1 : _ e l e m e n t s > < d 2 : a n y T y p e   z : I d = " i 2 2 5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2 4 9 " / > < d 1 p 1 : U U I D > V 1 x n 0 V k Q x b 2 r < / d 1 p 1 : U U I D > < d 1 p 1 : C o n t a i n e r   z : R e f = " i 2 2 5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 T I j A 8 a j Q c 8 o X ? A u v e r g n e R h o n e A l p e s ! R 7 5 5 C 1 / 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2 5 3 "   i : t y p e = " d 1 p 1 : L a b e l " > < d 1 p 1 : P a r e n t   z : R e f = " i 2 2 4 9 " / > < d 1 p 1 : U U I D > y r Y i P U b y I 3 a w 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 R e s p . d e   l a   m a i n t e n a n c e   T C E 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5 4 "   i : t y p e = " d 1 p 1 : E l e m e n t " > < d 1 p 1 : N a m e > C o n d u c t e u r & a m p ; 3 2 ; d & a m p ; 3 9 ; o p & a m p ; 2 3 3 ; r a t i o n s & a m p ; 3 2 ; T C E < / d 1 p 1 : N a m e > < d 1 p 1 : O b j e c t T y p e > E l e m e n t < / d 1 p 1 : O b j e c t T y p e > < d 1 p 1 : P a r e n t   z : R e f = " i 1 8 7 0 " / > < d 1 p 1 : U U I D > l G m Z 2 T 3 E c l O x < / d 1 p 1 : U U I D > < d 1 p 1 : _ p r o p e r t i e s   z : I d = " i 2 2 5 5 "   i : t y p e = " d 1 p 1 : M D M P r o p e r t i e s " > < d 1 p 1 : P a r e n t   z : R e f = " i 2 2 5 4 " / > < d 1 p 1 : U U I D > F q 7 R 7 j f V 6 H X E < / d 1 p 1 : U U I D > < d 1 p 1 : _ c o n t e x t C o l l e c t i o n s > < d 2 : K e y V a l u e O f a n y T y p e C o m p o n e n t C o l l e c t i o n O f a n y T y p e g W H h t R N j > < d 2 : K e y   z : R e f = " i 5 " / > < d 2 : V a l u e   z : I d = " i 2 2 5 6 " > < d 1 p 1 : U U I D > B U u c l W L Q N y Q G < / d 1 p 1 : U U I D > < d 1 p 1 : _ e l e m e n t s > < d 2 : a n y T y p e   z : I d = " i 2 2 5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2 5 4 " / > < d 1 p 1 : U U I D > X e b h n W 2 B m Z e p < / d 1 p 1 : U U I D > < d 1 p 1 : C o n t a i n e r   z : R e f = " i 2 2 5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 T I j A 8 a j Q c 8 o X ? A u v e r g n e R h o n e A l p e s ! R 7 5 6 C 1 / 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2 5 8 "   i : t y p e = " d 1 p 1 : L a b e l " > < d 1 p 1 : P a r e n t   z : R e f = " i 2 2 5 4 " / > < d 1 p 1 : U U I D > g M D 9 2 p v y m A L 2 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 C o n d u c t e u r   d ' o p � r a t i o n s   T C E 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5 9 "   i : t y p e = " d 1 p 1 : E l e m e n t " > < d 1 p 1 : N a m e > C o n d u c t e u r & a m p ; 3 2 ; d e & a m p ; 3 2 ; t r a v a u x & a m p ; 3 2 ; T C E < / d 1 p 1 : N a m e > < d 1 p 1 : O b j e c t T y p e > E l e m e n t < / d 1 p 1 : O b j e c t T y p e > < d 1 p 1 : P a r e n t   z : R e f = " i 1 8 7 0 " / > < d 1 p 1 : U U I D > B t 5 C q Z f g 0 8 7 i < / d 1 p 1 : U U I D > < d 1 p 1 : _ p r o p e r t i e s   z : I d = " i 2 2 6 0 "   i : t y p e = " d 1 p 1 : M D M P r o p e r t i e s " > < d 1 p 1 : P a r e n t   z : R e f = " i 2 2 5 9 " / > < d 1 p 1 : U U I D > H l M r v L O K 1 c 3 s < / d 1 p 1 : U U I D > < d 1 p 1 : _ c o n t e x t C o l l e c t i o n s > < d 2 : K e y V a l u e O f a n y T y p e C o m p o n e n t C o l l e c t i o n O f a n y T y p e g W H h t R N j > < d 2 : K e y   z : R e f = " i 5 " / > < d 2 : V a l u e   z : I d = " i 2 2 6 1 " > < d 1 p 1 : U U I D > k 5 Q e g V s 0 1 U 1 q < / d 1 p 1 : U U I D > < d 1 p 1 : _ e l e m e n t s > < d 2 : a n y T y p e   z : I d = " i 2 2 6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2 5 9 " / > < d 1 p 1 : U U I D > R 2 A q k W 6 P X Y b o < / d 1 p 1 : U U I D > < d 1 p 1 : C o n t a i n e r   z : R e f = " i 2 2 6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 T I j A 8 a j Q c 8 o X ? A u v e r g n e R h o n e A l p e s ! R 7 5 7 C 1 / 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2 6 3 "   i : t y p e = " d 1 p 1 : L a b e l " > < d 1 p 1 : P a r e n t   z : R e f = " i 2 2 5 9 " / > < d 1 p 1 : U U I D > W J k y S v R d h 1 m U 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 C o n d u c t e u r   d e   t r a v a u x   T C E 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6 4 "   i : t y p e = " d 1 p 1 : E l e m e n t " > < d 1 p 1 : N a m e > D e s s i n a t e u r & a m p ; 4 5 ; p r o j e t t e u r < / d 1 p 1 : N a m e > < d 1 p 1 : O b j e c t T y p e > E l e m e n t < / d 1 p 1 : O b j e c t T y p e > < d 1 p 1 : P a r e n t   z : R e f = " i 1 8 7 0 " / > < d 1 p 1 : U U I D > H x 2 p 1 P 9 8 P 2 G X < / d 1 p 1 : U U I D > < d 1 p 1 : _ p r o p e r t i e s   z : I d = " i 2 2 6 5 "   i : t y p e = " d 1 p 1 : M D M P r o p e r t i e s " > < d 1 p 1 : P a r e n t   z : R e f = " i 2 2 6 4 " / > < d 1 p 1 : U U I D > U w E l 6 m 1 n b 8 e S < / d 1 p 1 : U U I D > < d 1 p 1 : _ c o n t e x t C o l l e c t i o n s > < d 2 : K e y V a l u e O f a n y T y p e C o m p o n e n t C o l l e c t i o n O f a n y T y p e g W H h t R N j > < d 2 : K e y   z : R e f = " i 5 " / > < d 2 : V a l u e   z : I d = " i 2 2 6 6 " > < d 1 p 1 : U U I D > i d e l h x 1 2 c O s I < / d 1 p 1 : U U I D > < d 1 p 1 : _ e l e m e n t s > < d 2 : a n y T y p e   z : I d = " i 2 2 6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2 6 4 " / > < d 1 p 1 : U U I D > o z f 3 F 2 H i X y I t < / d 1 p 1 : U U I D > < d 1 p 1 : C o n t a i n e r   z : R e f = " i 2 2 6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 T I j A 8 a j Q c 8 o X ? A u v e r g n e R h o n e A l p e s ! R 7 5 8 C 1 / 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2 6 8 "   i : t y p e = " d 1 p 1 : L a b e l " > < d 1 p 1 : P a r e n t   z : R e f = " i 2 2 6 4 " / > < d 1 p 1 : U U I D > Y C 9 n U 2 b d w n L x 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 D e s s i n a t e u r - p r o j e t t e u r 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6 9 "   i : t y p e = " d 1 p 1 : E l e m e n t " > < d 1 p 1 : N a m e > M a & a m p ; 2 3 1 ; o n < / d 1 p 1 : N a m e > < d 1 p 1 : O b j e c t T y p e > E l e m e n t < / d 1 p 1 : O b j e c t T y p e > < d 1 p 1 : P a r e n t   z : R e f = " i 1 8 7 0 " / > < d 1 p 1 : U U I D > e u X 3 u s S f j s 8 2 < / d 1 p 1 : U U I D > < d 1 p 1 : _ p r o p e r t i e s   z : I d = " i 2 2 7 0 "   i : t y p e = " d 1 p 1 : M D M P r o p e r t i e s " > < d 1 p 1 : P a r e n t   z : R e f = " i 2 2 6 9 " / > < d 1 p 1 : U U I D > v J y D d 8 p p 4 Q x v < / d 1 p 1 : U U I D > < d 1 p 1 : _ c o n t e x t C o l l e c t i o n s > < d 2 : K e y V a l u e O f a n y T y p e C o m p o n e n t C o l l e c t i o n O f a n y T y p e g W H h t R N j > < d 2 : K e y   z : R e f = " i 5 " / > < d 2 : V a l u e   z : I d = " i 2 2 7 1 " > < d 1 p 1 : U U I D > I u o o y G h l 0 K j w < / d 1 p 1 : U U I D > < d 1 p 1 : _ e l e m e n t s > < d 2 : a n y T y p e   z : I d = " i 2 2 7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2 6 9 " / > < d 1 p 1 : U U I D > J l O 2 W v R d c T o t < / d 1 p 1 : U U I D > < d 1 p 1 : C o n t a i n e r   z : R e f = " i 2 2 7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 T I j A 8 a j Q c 8 o X ? A u v e r g n e R h o n e A l p e s ! R 7 5 9 C 1 / 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2 7 3 "   i : t y p e = " d 1 p 1 : L a b e l " > < d 1 p 1 : P a r e n t   z : R e f = " i 2 2 6 9 " / > < d 1 p 1 : U U I D > V 9 I u 5 N k E 1 o h P 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 M a � o n 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7 4 "   i : t y p e = " d 1 p 1 : E l e m e n t " > < d 1 p 1 : N a m e > E n c a d & a m p ; 4 6 ; & a m p ; 3 2 ; m a i n t & a m p ; 4 6 ; & a m p ; 3 2 ; C E & a m p ; 3 2 ; s e c o n d a i r e s < / d 1 p 1 : N a m e > < d 1 p 1 : O b j e c t T y p e > E l e m e n t < / d 1 p 1 : O b j e c t T y p e > < d 1 p 1 : P a r e n t   z : R e f = " i 1 8 7 0 " / > < d 1 p 1 : U U I D > G 1 Z W G V 2 J M X k M < / d 1 p 1 : U U I D > < d 1 p 1 : _ p r o p e r t i e s   z : I d = " i 2 2 7 5 "   i : t y p e = " d 1 p 1 : M D M P r o p e r t i e s " > < d 1 p 1 : P a r e n t   z : R e f = " i 2 2 7 4 " / > < d 1 p 1 : U U I D > Y h V g 3 3 I G 9 g n T < / d 1 p 1 : U U I D > < d 1 p 1 : _ c o n t e x t C o l l e c t i o n s > < d 2 : K e y V a l u e O f a n y T y p e C o m p o n e n t C o l l e c t i o n O f a n y T y p e g W H h t R N j > < d 2 : K e y   z : R e f = " i 5 " / > < d 2 : V a l u e   z : I d = " i 2 2 7 6 " > < d 1 p 1 : U U I D > C s K 1 F s G o b V B 6 < / d 1 p 1 : U U I D > < d 1 p 1 : _ e l e m e n t s > < d 2 : a n y T y p e   z : I d = " i 2 2 7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2 7 4 " / > < d 1 p 1 : U U I D > W 4 c K d D 2 s g 3 r c < / d 1 p 1 : U U I D > < d 1 p 1 : C o n t a i n e r   z : R e f = " i 2 2 7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 T I j A 8 a j Q c 8 o X ? A u v e r g n e R h o n e A l p e s ! R 7 6 0 C 1 / 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2 7 8 "   i : t y p e = " d 1 p 1 : L a b e l " > < d 1 p 1 : P a r e n t   z : R e f = " i 2 2 7 4 " / > < d 1 p 1 : U U I D > k K f e T a j z A B S a 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 E n c a d .   m a i n t .   C E   s e c o n d a i r e s 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7 9 "   i : t y p e = " d 1 p 1 : E l e m e n t " > < d 1 p 1 : N a m e > A g e n t & a m p ; 3 2 ; d e & a m p ; 3 2 ; m a i n t & a m p ; 4 6 ; & a m p ; 3 2 ; g & a m p ; 2 3 3 ; n & a m p ; 4 6 ; & a m p ; 3 2 ; b & a m p ; 2 2 6 ; t i m e n t s < / d 1 p 1 : N a m e > < d 1 p 1 : O b j e c t T y p e > E l e m e n t < / d 1 p 1 : O b j e c t T y p e > < d 1 p 1 : P a r e n t   z : R e f = " i 1 8 7 0 " / > < d 1 p 1 : U U I D > y x 7 M x Z 7 L i L c l < / d 1 p 1 : U U I D > < d 1 p 1 : _ p r o p e r t i e s   z : I d = " i 2 2 8 0 "   i : t y p e = " d 1 p 1 : M D M P r o p e r t i e s " > < d 1 p 1 : P a r e n t   z : R e f = " i 2 2 7 9 " / > < d 1 p 1 : U U I D > Q j x 1 4 i 6 k s 8 w y < / d 1 p 1 : U U I D > < d 1 p 1 : _ c o n t e x t C o l l e c t i o n s > < d 2 : K e y V a l u e O f a n y T y p e C o m p o n e n t C o l l e c t i o n O f a n y T y p e g W H h t R N j > < d 2 : K e y   z : R e f = " i 5 " / > < d 2 : V a l u e   z : I d = " i 2 2 8 1 " > < d 1 p 1 : U U I D > n B h n Y S l h x b i B < / d 1 p 1 : U U I D > < d 1 p 1 : _ e l e m e n t s > < d 2 : a n y T y p e   z : I d = " i 2 2 8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2 7 9 " / > < d 1 p 1 : U U I D > o 7 v p 9 z g l D 2 m G < / d 1 p 1 : U U I D > < d 1 p 1 : C o n t a i n e r   z : R e f = " i 2 2 8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 T I j A 8 a j Q c 8 o X ? A u v e r g n e R h o n e A l p e s ! R 7 6 1 C 1 / 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2 8 3 "   i : t y p e = " d 1 p 1 : L a b e l " > < d 1 p 1 : P a r e n t   z : R e f = " i 2 2 7 9 " / > < d 1 p 1 : U U I D > m 3 2 B X 1 Z Q d 1 4 w 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 d e   m a i n t .   g � n .   b � t i m e n t s 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8 4 "   i : t y p e = " d 1 p 1 : E l e m e n t " > < d 1 p 1 : N a m e > M e n u i s i e r & a m p ; 4 5 ; A g e n c e u r < / d 1 p 1 : N a m e > < d 1 p 1 : O b j e c t T y p e > E l e m e n t < / d 1 p 1 : O b j e c t T y p e > < d 1 p 1 : P a r e n t   z : R e f = " i 1 8 7 0 " / > < d 1 p 1 : U U I D > G 5 P c w T l w I D Q W < / d 1 p 1 : U U I D > < d 1 p 1 : _ p r o p e r t i e s   z : I d = " i 2 2 8 5 "   i : t y p e = " d 1 p 1 : M D M P r o p e r t i e s " > < d 1 p 1 : P a r e n t   z : R e f = " i 2 2 8 4 " / > < d 1 p 1 : U U I D > x U V q 2 t F W z S p f < / d 1 p 1 : U U I D > < d 1 p 1 : _ c o n t e x t C o l l e c t i o n s > < d 2 : K e y V a l u e O f a n y T y p e C o m p o n e n t C o l l e c t i o n O f a n y T y p e g W H h t R N j > < d 2 : K e y   z : R e f = " i 5 " / > < d 2 : V a l u e   z : I d = " i 2 2 8 6 " > < d 1 p 1 : U U I D > l t S 8 T W 5 1 Q Z H G < / d 1 p 1 : U U I D > < d 1 p 1 : _ e l e m e n t s > < d 2 : a n y T y p e   z : I d = " i 2 2 8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2 8 4 " / > < d 1 p 1 : U U I D > h g D O 1 Y P Y 5 Y 4 I < / d 1 p 1 : U U I D > < d 1 p 1 : C o n t a i n e r   z : R e f = " i 2 2 8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 T I j A 8 a j Q c 8 o X ? A u v e r g n e R h o n e A l p e s ! R 7 6 2 C 1 / 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2 8 8 "   i : t y p e = " d 1 p 1 : L a b e l " > < d 1 p 1 : P a r e n t   z : R e f = " i 2 2 8 4 " / > < d 1 p 1 : U U I D > C J v e 0 x 1 s s Z V N 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 M e n u i s i e r - A g e n c e u r 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8 9 "   i : t y p e = " d 1 p 1 : E l e m e n t " > < d 1 p 1 : N a m e > M & a m p ; 2 3 3 ; t a l l i e r & a m p ; 4 5 ; s e r r u r i e r < / d 1 p 1 : N a m e > < d 1 p 1 : O b j e c t T y p e > E l e m e n t < / d 1 p 1 : O b j e c t T y p e > < d 1 p 1 : P a r e n t   z : R e f = " i 1 8 7 0 " / > < d 1 p 1 : U U I D > r E C s V J n v e Q v G < / d 1 p 1 : U U I D > < d 1 p 1 : _ p r o p e r t i e s   z : I d = " i 2 2 9 0 "   i : t y p e = " d 1 p 1 : M D M P r o p e r t i e s " > < d 1 p 1 : P a r e n t   z : R e f = " i 2 2 8 9 " / > < d 1 p 1 : U U I D > z 3 4 d b X 5 l D q C f < / d 1 p 1 : U U I D > < d 1 p 1 : _ c o n t e x t C o l l e c t i o n s > < d 2 : K e y V a l u e O f a n y T y p e C o m p o n e n t C o l l e c t i o n O f a n y T y p e g W H h t R N j > < d 2 : K e y   z : R e f = " i 5 " / > < d 2 : V a l u e   z : I d = " i 2 2 9 1 " > < d 1 p 1 : U U I D > i M s N s a T U w J C P < / d 1 p 1 : U U I D > < d 1 p 1 : _ e l e m e n t s > < d 2 : a n y T y p e   z : I d = " i 2 2 9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2 8 9 " / > < d 1 p 1 : U U I D > w 0 w 0 m o m t G f c K < / d 1 p 1 : U U I D > < d 1 p 1 : C o n t a i n e r   z : R e f = " i 2 2 9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 T I j A 8 a j Q c 8 o X ? A u v e r g n e R h o n e A l p e s ! R 7 6 3 C 1 / 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2 9 3 "   i : t y p e = " d 1 p 1 : L a b e l " > < d 1 p 1 : P a r e n t   z : R e f = " i 2 2 8 9 " / > < d 1 p 1 : U U I D > Q O h H w X n X v 6 v 8 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 M � t a l l i e r - s e r r u r i e r 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9 4 "   i : t y p e = " d 1 p 1 : E l e m e n t " > < d 1 p 1 : N a m e > P e i n t r e & a m p ; 3 2 ; e n & a m p ; 3 2 ; b & a m p ; 2 2 6 ; t i m e n t < / d 1 p 1 : N a m e > < d 1 p 1 : O b j e c t T y p e > E l e m e n t < / d 1 p 1 : O b j e c t T y p e > < d 1 p 1 : P a r e n t   z : R e f = " i 1 8 7 0 " / > < d 1 p 1 : U U I D > S F 3 a N h M o M C c k < / d 1 p 1 : U U I D > < d 1 p 1 : _ p r o p e r t i e s   z : I d = " i 2 2 9 5 "   i : t y p e = " d 1 p 1 : M D M P r o p e r t i e s " > < d 1 p 1 : P a r e n t   z : R e f = " i 2 2 9 4 " / > < d 1 p 1 : U U I D > y S E q S m T r i T z H < / d 1 p 1 : U U I D > < d 1 p 1 : _ c o n t e x t C o l l e c t i o n s > < d 2 : K e y V a l u e O f a n y T y p e C o m p o n e n t C o l l e c t i o n O f a n y T y p e g W H h t R N j > < d 2 : K e y   z : R e f = " i 5 " / > < d 2 : V a l u e   z : I d = " i 2 2 9 6 " > < d 1 p 1 : U U I D > c x k 1 o R 0 I i E y w < / d 1 p 1 : U U I D > < d 1 p 1 : _ e l e m e n t s > < d 2 : a n y T y p e   z : I d = " i 2 2 9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2 9 4 " / > < d 1 p 1 : U U I D > Q 8 2 c n p M a 6 x b w < / d 1 p 1 : U U I D > < d 1 p 1 : C o n t a i n e r   z : R e f = " i 2 2 9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 T I j A 8 a j Q c 8 o X ? A u v e r g n e R h o n e A l p e s ! R 7 6 4 C 1 / 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2 9 8 "   i : t y p e = " d 1 p 1 : L a b e l " > < d 1 p 1 : P a r e n t   z : R e f = " i 2 2 9 4 " / > < d 1 p 1 : U U I D > b 1 G O 7 Y C 1 Y L K N 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 P e i n t r e   e n   b � t i m e n t 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9 9 "   i : t y p e = " d 1 p 1 : E l e m e n t " > < d 1 p 1 : N a m e > E n c a d & a m p ; 4 6 ; & a m p ; 3 2 ; M a i n t & a m p ; 4 6 ; & a m p ; 3 2 ; & a m p ; 2 0 1 ; l e c & a m p ; 4 6 ; & a m p ; 4 7 ; a u t o m a t i s m e s < / d 1 p 1 : N a m e > < d 1 p 1 : O b j e c t T y p e > E l e m e n t < / d 1 p 1 : O b j e c t T y p e > < d 1 p 1 : P a r e n t   z : R e f = " i 1 8 7 0 " / > < d 1 p 1 : U U I D > N t 1 I O K E N D 9 q K < / d 1 p 1 : U U I D > < d 1 p 1 : _ p r o p e r t i e s   z : I d = " i 2 3 0 0 "   i : t y p e = " d 1 p 1 : M D M P r o p e r t i e s " > < d 1 p 1 : P a r e n t   z : R e f = " i 2 2 9 9 " / > < d 1 p 1 : U U I D > V F E 4 H h R 6 W j Y X < / d 1 p 1 : U U I D > < d 1 p 1 : _ c o n t e x t C o l l e c t i o n s > < d 2 : K e y V a l u e O f a n y T y p e C o m p o n e n t C o l l e c t i o n O f a n y T y p e g W H h t R N j > < d 2 : K e y   z : R e f = " i 5 " / > < d 2 : V a l u e   z : I d = " i 2 3 0 1 " > < d 1 p 1 : U U I D > F M G q z 4 z A h T t p < / d 1 p 1 : U U I D > < d 1 p 1 : _ e l e m e n t s > < d 2 : a n y T y p e   z : I d = " i 2 3 0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2 9 9 " / > < d 1 p 1 : U U I D > G Q 4 3 l C B D N l c B < / d 1 p 1 : U U I D > < d 1 p 1 : C o n t a i n e r   z : R e f = " i 2 3 0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 T I j A 8 a j Q c 8 o X ? A u v e r g n e R h o n e A l p e s ! R 7 6 5 C 1 / 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3 0 3 "   i : t y p e = " d 1 p 1 : L a b e l " > < d 1 p 1 : P a r e n t   z : R e f = " i 2 2 9 9 " / > < d 1 p 1 : U U I D > U r 4 Y 9 l s U S r o d 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 E n c a d .   M a i n t .   � l e c . / a u t o m a t i s m e s 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3 0 4 "   i : t y p e = " d 1 p 1 : E l e m e n t " > < d 1 p 1 : N a m e > E l e c t r o m & a m p ; 2 3 3 ; c a n i c i e n & a m p ; 3 2 ; d e & a m p ; 3 2 ; m a i n t & a m p ; 4 6 ; < / d 1 p 1 : N a m e > < d 1 p 1 : O b j e c t T y p e > E l e m e n t < / d 1 p 1 : O b j e c t T y p e > < d 1 p 1 : P a r e n t   z : R e f = " i 1 8 7 0 " / > < d 1 p 1 : U U I D > Q Q p 0 h q j 0 T h S x < / d 1 p 1 : U U I D > < d 1 p 1 : _ p r o p e r t i e s   z : I d = " i 2 3 0 5 "   i : t y p e = " d 1 p 1 : M D M P r o p e r t i e s " > < d 1 p 1 : P a r e n t   z : R e f = " i 2 3 0 4 " / > < d 1 p 1 : U U I D > b o K k p V q 3 c y N I < / d 1 p 1 : U U I D > < d 1 p 1 : _ c o n t e x t C o l l e c t i o n s > < d 2 : K e y V a l u e O f a n y T y p e C o m p o n e n t C o l l e c t i o n O f a n y T y p e g W H h t R N j > < d 2 : K e y   z : R e f = " i 5 " / > < d 2 : V a l u e   z : I d = " i 2 3 0 6 " > < d 1 p 1 : U U I D > R P S 8 W x D a p 7 I 4 < / d 1 p 1 : U U I D > < d 1 p 1 : _ e l e m e n t s > < d 2 : a n y T y p e   z : I d = " i 2 3 0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3 0 4 " / > < d 1 p 1 : U U I D > I E W d E N 1 f 7 w y 3 < / d 1 p 1 : U U I D > < d 1 p 1 : C o n t a i n e r   z : R e f = " i 2 3 0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 T I j A 8 a j Q c 8 o X ? A u v e r g n e R h o n e A l p e s ! R 7 6 6 C 1 / 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3 0 8 "   i : t y p e = " d 1 p 1 : L a b e l " > < d 1 p 1 : P a r e n t   z : R e f = " i 2 3 0 4 " / > < d 1 p 1 : U U I D > N 8 e 1 v 3 V l 8 H a j 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 E l e c t r o m � c a n i c i e n   d e   m a i n t . 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3 0 9 "   i : t y p e = " d 1 p 1 : E l e m e n t " > < d 1 p 1 : N a m e > E l e c t r i c i e n & a m p ; 3 2 ; d e & a m p ; 3 2 ; m a i n t e n a n c e < / d 1 p 1 : N a m e > < d 1 p 1 : O b j e c t T y p e > E l e m e n t < / d 1 p 1 : O b j e c t T y p e > < d 1 p 1 : P a r e n t   z : R e f = " i 1 8 7 0 " / > < d 1 p 1 : U U I D > I l 0 Y Z d G c v V g g < / d 1 p 1 : U U I D > < d 1 p 1 : _ p r o p e r t i e s   z : I d = " i 2 3 1 0 "   i : t y p e = " d 1 p 1 : M D M P r o p e r t i e s " > < d 1 p 1 : P a r e n t   z : R e f = " i 2 3 0 9 " / > < d 1 p 1 : U U I D > y q a 7 1 O Y 3 K Q Z L < / d 1 p 1 : U U I D > < d 1 p 1 : _ c o n t e x t C o l l e c t i o n s > < d 2 : K e y V a l u e O f a n y T y p e C o m p o n e n t C o l l e c t i o n O f a n y T y p e g W H h t R N j > < d 2 : K e y   z : R e f = " i 5 " / > < d 2 : V a l u e   z : I d = " i 2 3 1 1 " > < d 1 p 1 : U U I D > g 1 i B K 7 E L j c Q a < / d 1 p 1 : U U I D > < d 1 p 1 : _ e l e m e n t s > < d 2 : a n y T y p e   z : I d = " i 2 3 1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3 0 9 " / > < d 1 p 1 : U U I D > z s s 0 H m B J V I R O < / d 1 p 1 : U U I D > < d 1 p 1 : C o n t a i n e r   z : R e f = " i 2 3 1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 T I j A 8 a j Q c 8 o X ? A u v e r g n e R h o n e A l p e s ! R 7 6 7 C 1 / 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3 1 3 "   i : t y p e = " d 1 p 1 : L a b e l " > < d 1 p 1 : P a r e n t   z : R e f = " i 2 3 0 9 " / > < d 1 p 1 : U U I D > w p A M 1 q J z j 0 2 r 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 E l e c t r i c i e n   d e   m a i n t e n a n c e 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3 1 4 "   i : t y p e = " d 1 p 1 : E l e m e n t " > < d 1 p 1 : N a m e > C o n s e i l l e r & a m p ; 3 2 ; e n & a m p ; 3 2 ; i n g & a m p ; 4 6 ; & a m p ; 3 2 ; b i o m & a m p ; 2 3 3 ; d i c a l e < / d 1 p 1 : N a m e > < d 1 p 1 : O b j e c t T y p e > E l e m e n t < / d 1 p 1 : O b j e c t T y p e > < d 1 p 1 : P a r e n t   z : R e f = " i 1 8 7 0 " / > < d 1 p 1 : U U I D > P N r M A 4 l r P 0 j A < / d 1 p 1 : U U I D > < d 1 p 1 : _ p r o p e r t i e s   z : I d = " i 2 3 1 5 "   i : t y p e = " d 1 p 1 : M D M P r o p e r t i e s " > < d 1 p 1 : P a r e n t   z : R e f = " i 2 3 1 4 " / > < d 1 p 1 : U U I D > x b Y p 9 v z T O g q c < / d 1 p 1 : U U I D > < d 1 p 1 : _ c o n t e x t C o l l e c t i o n s > < d 2 : K e y V a l u e O f a n y T y p e C o m p o n e n t C o l l e c t i o n O f a n y T y p e g W H h t R N j > < d 2 : K e y   z : R e f = " i 5 " / > < d 2 : V a l u e   z : I d = " i 2 3 1 6 " > < d 1 p 1 : U U I D > H B c A 9 E a 0 Z r T 1 < / d 1 p 1 : U U I D > < d 1 p 1 : _ e l e m e n t s > < d 2 : a n y T y p e   z : I d = " i 2 3 1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3 1 4 " / > < d 1 p 1 : U U I D > a f p 2 0 0 C z 2 x m y < / d 1 p 1 : U U I D > < d 1 p 1 : C o n t a i n e r   z : R e f = " i 2 3 1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 T I j A 8 a j Q c 8 o X ? A u v e r g n e R h o n e A l p e s ! R 7 6 8 C 1 / 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3 1 8 "   i : t y p e = " d 1 p 1 : L a b e l " > < d 1 p 1 : P a r e n t   z : R e f = " i 2 3 1 4 " / > < d 1 p 1 : U U I D > O 1 L o 2 j K J I s r 9 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 C o n s e i l l e r   e n   i n g .   b i o m � d i c a l e 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3 1 9 "   i : t y p e = " d 1 p 1 : E l e m e n t " > < d 1 p 1 : N a m e > E n c a d & a m p ; 4 6 ; & a m p ; 3 2 ; M a i n t & a m p ; 4 6 ; & a m p ; 3 2 ; b i o m & a m p ; 2 3 3 ; d i c a l e < / d 1 p 1 : N a m e > < d 1 p 1 : O b j e c t T y p e > E l e m e n t < / d 1 p 1 : O b j e c t T y p e > < d 1 p 1 : P a r e n t   z : R e f = " i 1 8 7 0 " / > < d 1 p 1 : U U I D > s L f z e a u w M t f 0 < / d 1 p 1 : U U I D > < d 1 p 1 : _ p r o p e r t i e s   z : I d = " i 2 3 2 0 "   i : t y p e = " d 1 p 1 : M D M P r o p e r t i e s " > < d 1 p 1 : P a r e n t   z : R e f = " i 2 3 1 9 " / > < d 1 p 1 : U U I D > i 7 h 9 M W r V C A t h < / d 1 p 1 : U U I D > < d 1 p 1 : _ c o n t e x t C o l l e c t i o n s > < d 2 : K e y V a l u e O f a n y T y p e C o m p o n e n t C o l l e c t i o n O f a n y T y p e g W H h t R N j > < d 2 : K e y   z : R e f = " i 5 " / > < d 2 : V a l u e   z : I d = " i 2 3 2 1 " > < d 1 p 1 : U U I D > x U S V J J a c A W f q < / d 1 p 1 : U U I D > < d 1 p 1 : _ e l e m e n t s > < d 2 : a n y T y p e   z : I d = " i 2 3 2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3 1 9 " / > < d 1 p 1 : U U I D > b l S j 0 X f R M x u g < / d 1 p 1 : U U I D > < d 1 p 1 : C o n t a i n e r   z : R e f = " i 2 3 2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 T I j A 8 a j Q c 8 o X ? A u v e r g n e R h o n e A l p e s ! R 7 6 9 C 1 / 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3 2 3 "   i : t y p e = " d 1 p 1 : L a b e l " > < d 1 p 1 : P a r e n t   z : R e f = " i 2 3 1 9 " / > < d 1 p 1 : U U I D > d m V 9 7 i q x A z v q 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 E n c a d .   M a i n t .   b i o m � d i c a l e 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3 2 4 "   i : t y p e = " d 1 p 1 : E l e m e n t " > < d 1 p 1 : N a m e > T e c h n i c i e n & a m p ; 3 2 ; b i o m & a m p ; 2 3 3 ; d i c a l < / d 1 p 1 : N a m e > < d 1 p 1 : O b j e c t T y p e > E l e m e n t < / d 1 p 1 : O b j e c t T y p e > < d 1 p 1 : P a r e n t   z : R e f = " i 1 8 7 0 " / > < d 1 p 1 : U U I D > R k J C 8 y w i 1 y C n < / d 1 p 1 : U U I D > < d 1 p 1 : _ p r o p e r t i e s   z : I d = " i 2 3 2 5 "   i : t y p e = " d 1 p 1 : M D M P r o p e r t i e s " > < d 1 p 1 : P a r e n t   z : R e f = " i 2 3 2 4 " / > < d 1 p 1 : U U I D > l o 1 3 G b D e H j 8 1 < / d 1 p 1 : U U I D > < d 1 p 1 : _ c o n t e x t C o l l e c t i o n s > < d 2 : K e y V a l u e O f a n y T y p e C o m p o n e n t C o l l e c t i o n O f a n y T y p e g W H h t R N j > < d 2 : K e y   z : R e f = " i 5 " / > < d 2 : V a l u e   z : I d = " i 2 3 2 6 " > < d 1 p 1 : U U I D > O G C b d 1 C e V E 2 B < / d 1 p 1 : U U I D > < d 1 p 1 : _ e l e m e n t s > < d 2 : a n y T y p e   z : I d = " i 2 3 2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3 2 4 " / > < d 1 p 1 : U U I D > q e t f D u C a z C 5 1 < / d 1 p 1 : U U I D > < d 1 p 1 : C o n t a i n e r   z : R e f = " i 2 3 2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 T I j A 8 a j Q c 8 o X ? A u v e r g n e R h o n e A l p e s ! R 7 7 0 C 1 / 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3 2 8 "   i : t y p e = " d 1 p 1 : L a b e l " > < d 1 p 1 : P a r e n t   z : R e f = " i 2 3 2 4 " / > < d 1 p 1 : U U I D > z X e M k 7 x t j p T e 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 T e c h n i c i e n   b i o m � d i c a l 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3 2 9 "   i : t y p e = " d 1 p 1 : E l e m e n t " > < d 1 p 1 : N a m e > E n c & a m p ; 3 2 ; I n s t a & a m p ; 4 7 ; M a i n t & a m p ; 3 2 ; & a m p ; 2 3 3 ; q u i p & a m p ; 3 2 ; s a n i & a m p ; 4 7 ; t h e r m < / d 1 p 1 : N a m e > < d 1 p 1 : O b j e c t T y p e > E l e m e n t < / d 1 p 1 : O b j e c t T y p e > < d 1 p 1 : P a r e n t   z : R e f = " i 1 8 7 0 " / > < d 1 p 1 : U U I D > d b D K t h c a Z n 4 d < / d 1 p 1 : U U I D > < d 1 p 1 : _ p r o p e r t i e s   z : I d = " i 2 3 3 0 "   i : t y p e = " d 1 p 1 : M D M P r o p e r t i e s " > < d 1 p 1 : P a r e n t   z : R e f = " i 2 3 2 9 " / > < d 1 p 1 : U U I D > Y W y 9 1 R G t W a c K < / d 1 p 1 : U U I D > < d 1 p 1 : _ c o n t e x t C o l l e c t i o n s > < d 2 : K e y V a l u e O f a n y T y p e C o m p o n e n t C o l l e c t i o n O f a n y T y p e g W H h t R N j > < d 2 : K e y   z : R e f = " i 5 " / > < d 2 : V a l u e   z : I d = " i 2 3 3 1 " > < d 1 p 1 : U U I D > F E 3 1 l p S v e O 2 u < / d 1 p 1 : U U I D > < d 1 p 1 : _ e l e m e n t s > < d 2 : a n y T y p e   z : I d = " i 2 3 3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3 2 9 " / > < d 1 p 1 : U U I D > D V B U P 1 E d 7 s 3 L < / d 1 p 1 : U U I D > < d 1 p 1 : C o n t a i n e r   z : R e f = " i 2 3 3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 T I j A 8 a j Q c 8 o X ? A u v e r g n e R h o n e A l p e s ! R 7 7 1 C 1 / 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3 3 3 "   i : t y p e = " d 1 p 1 : L a b e l " > < d 1 p 1 : P a r e n t   z : R e f = " i 2 3 2 9 " / > < d 1 p 1 : U U I D > q 1 v z n b m M j P k s 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  I n s t a / M a i n t   � q u i p   s a n i / t h e r m 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3 3 4 "   i : t y p e = " d 1 p 1 : E l e m e n t " > < d 1 p 1 : N a m e > M o n t & a m p ; 3 2 ; I n s t & a m p ; 4 7 ; M a i n t & a m p ; 3 2 ; & a m p ; 2 3 3 ; q u i p & a m p ; 3 2 ; s a n i & a m p ; 4 7 ; t h e r m < / d 1 p 1 : N a m e > < d 1 p 1 : O b j e c t T y p e > E l e m e n t < / d 1 p 1 : O b j e c t T y p e > < d 1 p 1 : P a r e n t   z : R e f = " i 1 8 7 0 " / > < d 1 p 1 : U U I D > n B X 3 E J r Z b k s i < / d 1 p 1 : U U I D > < d 1 p 1 : _ p r o p e r t i e s   z : I d = " i 2 3 3 5 "   i : t y p e = " d 1 p 1 : M D M P r o p e r t i e s " > < d 1 p 1 : P a r e n t   z : R e f = " i 2 3 3 4 " / > < d 1 p 1 : U U I D > O K h I e p r r G z o S < / d 1 p 1 : U U I D > < d 1 p 1 : _ c o n t e x t C o l l e c t i o n s > < d 2 : K e y V a l u e O f a n y T y p e C o m p o n e n t C o l l e c t i o n O f a n y T y p e g W H h t R N j > < d 2 : K e y   z : R e f = " i 5 " / > < d 2 : V a l u e   z : I d = " i 2 3 3 6 " > < d 1 p 1 : U U I D > i N C c X T X 1 p C m i < / d 1 p 1 : U U I D > < d 1 p 1 : _ e l e m e n t s > < d 2 : a n y T y p e   z : I d = " i 2 3 3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3 3 4 " / > < d 1 p 1 : U U I D > H 1 r B v c 4 x 9 9 L M < / d 1 p 1 : U U I D > < d 1 p 1 : C o n t a i n e r   z : R e f = " i 2 3 3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 T I j A 8 a j Q c 8 o X ? A u v e r g n e R h o n e A l p e s ! R 7 7 2 C 1 / 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3 3 8 "   i : t y p e = " d 1 p 1 : L a b e l " > < d 1 p 1 : P a r e n t   z : R e f = " i 2 3 3 4 " / > < d 1 p 1 : U U I D > P Z r V i c T e o d w e 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 M o n t   I n s t / M a i n t   � q u i p   s a n i / t h e r m 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3 3 9 "   i : t y p e = " d 1 p 1 : E l e m e n t " > < d 1 p 1 : N a m e > E n c a d & a m p ; 4 6 ; & a m p ; 3 2 ; m a i n t & a m p ; 4 6 ; & a m p ; 3 2 ; & a m p ; 2 0 1 ; q u i p t & a m p ; 4 7 ; m a t & a m p ; 4 6 ; & a m p ; 3 2 ; m & a m p ; 2 3 3 ; c a & a m p ; 4 6 ; < / d 1 p 1 : N a m e > < d 1 p 1 : O b j e c t T y p e > E l e m e n t < / d 1 p 1 : O b j e c t T y p e > < d 1 p 1 : P a r e n t   z : R e f = " i 1 8 7 0 " / > < d 1 p 1 : U U I D > X E 4 g A a d d w Y p U < / d 1 p 1 : U U I D > < d 1 p 1 : _ p r o p e r t i e s   z : I d = " i 2 3 4 0 "   i : t y p e = " d 1 p 1 : M D M P r o p e r t i e s " > < d 1 p 1 : P a r e n t   z : R e f = " i 2 3 3 9 " / > < d 1 p 1 : U U I D > S k r D L 5 p d E T i W < / d 1 p 1 : U U I D > < d 1 p 1 : _ c o n t e x t C o l l e c t i o n s > < d 2 : K e y V a l u e O f a n y T y p e C o m p o n e n t C o l l e c t i o n O f a n y T y p e g W H h t R N j > < d 2 : K e y   z : R e f = " i 5 " / > < d 2 : V a l u e   z : I d = " i 2 3 4 1 " > < d 1 p 1 : U U I D > Z 0 j 4 F 9 R k 0 x 5 P < / d 1 p 1 : U U I D > < d 1 p 1 : _ e l e m e n t s > < d 2 : a n y T y p e   z : I d = " i 2 3 4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3 3 9 " / > < d 1 p 1 : U U I D > F j r Z M P Y m D A R U < / d 1 p 1 : U U I D > < d 1 p 1 : C o n t a i n e r   z : R e f = " i 2 3 4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 T I j A 8 a j Q c 8 o X ? A u v e r g n e R h o n e A l p e s ! R 7 7 3 C 1 / 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3 4 3 "   i : t y p e = " d 1 p 1 : L a b e l " > < d 1 p 1 : P a r e n t   z : R e f = " i 2 3 3 9 " / > < d 1 p 1 : U U I D > U 1 0 P j I x v N W m 4 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 E n c a d .   m a i n t .   � q u i p t / m a t .   m � c a . 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3 4 4 "   i : t y p e = " d 1 p 1 : E l e m e n t " > < d 1 p 1 : N a m e > M & a m p ; 2 3 3 ; c a n i c i e n & a m p ; 3 2 ; d e & a m p ; 3 2 ; m a i n t e n a n c e < / d 1 p 1 : N a m e > < d 1 p 1 : O b j e c t T y p e > E l e m e n t < / d 1 p 1 : O b j e c t T y p e > < d 1 p 1 : P a r e n t   z : R e f = " i 1 8 7 0 " / > < d 1 p 1 : U U I D > I P e H L i P G S e v u < / d 1 p 1 : U U I D > < d 1 p 1 : _ p r o p e r t i e s   z : I d = " i 2 3 4 5 "   i : t y p e = " d 1 p 1 : M D M P r o p e r t i e s " > < d 1 p 1 : P a r e n t   z : R e f = " i 2 3 4 4 " / > < d 1 p 1 : U U I D > e J h B 4 s q t S 1 1 6 < / d 1 p 1 : U U I D > < d 1 p 1 : _ c o n t e x t C o l l e c t i o n s > < d 2 : K e y V a l u e O f a n y T y p e C o m p o n e n t C o l l e c t i o n O f a n y T y p e g W H h t R N j > < d 2 : K e y   z : R e f = " i 5 " / > < d 2 : V a l u e   z : I d = " i 2 3 4 6 " > < d 1 p 1 : U U I D > N a K W L R L W I y t 4 < / d 1 p 1 : U U I D > < d 1 p 1 : _ e l e m e n t s > < d 2 : a n y T y p e   z : I d = " i 2 3 4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3 4 4 " / > < d 1 p 1 : U U I D > h x C 0 f U y R Z 6 O w < / d 1 p 1 : U U I D > < d 1 p 1 : C o n t a i n e r   z : R e f = " i 2 3 4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 T I j A 8 a j Q c 8 o X ? A u v e r g n e R h o n e A l p e s ! R 7 7 4 C 1 / 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3 4 8 "   i : t y p e = " d 1 p 1 : L a b e l " > < d 1 p 1 : P a r e n t   z : R e f = " i 2 3 4 4 " / > < d 1 p 1 : U U I D > a K Y S i 0 6 n z 7 0 U 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 M � c a n i c i e n   d e   m a i n t e n a n c e 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3 4 9 "   i : t y p e = " d 1 p 1 : E l e m e n t " > < d 1 p 1 : N a m e > E n c a d r a n t & a m p ; 3 2 ; e s p a c e s & a m p ; 3 2 ; v e r t s < / d 1 p 1 : N a m e > < d 1 p 1 : O b j e c t T y p e > E l e m e n t < / d 1 p 1 : O b j e c t T y p e > < d 1 p 1 : P a r e n t   z : R e f = " i 1 8 7 0 " / > < d 1 p 1 : U U I D > V R j 1 j A j n R b B I < / d 1 p 1 : U U I D > < d 1 p 1 : _ p r o p e r t i e s   z : I d = " i 2 3 5 0 "   i : t y p e = " d 1 p 1 : M D M P r o p e r t i e s " > < d 1 p 1 : P a r e n t   z : R e f = " i 2 3 4 9 " / > < d 1 p 1 : U U I D > t P f 5 v c V y 1 b L t < / d 1 p 1 : U U I D > < d 1 p 1 : _ c o n t e x t C o l l e c t i o n s > < d 2 : K e y V a l u e O f a n y T y p e C o m p o n e n t C o l l e c t i o n O f a n y T y p e g W H h t R N j > < d 2 : K e y   z : R e f = " i 5 " / > < d 2 : V a l u e   z : I d = " i 2 3 5 1 " > < d 1 p 1 : U U I D > o l i p 3 s 6 Q p h 0 d < / d 1 p 1 : U U I D > < d 1 p 1 : _ e l e m e n t s > < d 2 : a n y T y p e   z : I d = " i 2 3 5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3 4 9 " / > < d 1 p 1 : U U I D > j D h U 9 L W w q U F 0 < / d 1 p 1 : U U I D > < d 1 p 1 : C o n t a i n e r   z : R e f = " i 2 3 5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 T I j A 8 a j Q c 8 o X ? A u v e r g n e R h o n e A l p e s ! R 7 7 5 C 1 / 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3 5 3 "   i : t y p e = " d 1 p 1 : L a b e l " > < d 1 p 1 : P a r e n t   z : R e f = " i 2 3 4 9 " / > < d 1 p 1 : U U I D > k U x H P G n M w 3 K 4 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 e s p a c e s   v e r t s 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3 5 4 "   i : t y p e = " d 1 p 1 : E l e m e n t " > < d 1 p 1 : N a m e > A g e n t & a m p ; 3 2 ; d & a m p ; 3 9 ; e n t r e t i e n & a m p ; 3 2 ; e s p a c e s & a m p ; 3 2 ; v e r t s < / d 1 p 1 : N a m e > < d 1 p 1 : O b j e c t T y p e > E l e m e n t < / d 1 p 1 : O b j e c t T y p e > < d 1 p 1 : P a r e n t   z : R e f = " i 1 8 7 0 " / > < d 1 p 1 : U U I D > G m j u D I B Q I E W o < / d 1 p 1 : U U I D > < d 1 p 1 : _ p r o p e r t i e s   z : I d = " i 2 3 5 5 "   i : t y p e = " d 1 p 1 : M D M P r o p e r t i e s " > < d 1 p 1 : P a r e n t   z : R e f = " i 2 3 5 4 " / > < d 1 p 1 : U U I D > u S y v E u a F Y 2 0 B < / d 1 p 1 : U U I D > < d 1 p 1 : _ c o n t e x t C o l l e c t i o n s > < d 2 : K e y V a l u e O f a n y T y p e C o m p o n e n t C o l l e c t i o n O f a n y T y p e g W H h t R N j > < d 2 : K e y   z : R e f = " i 5 " / > < d 2 : V a l u e   z : I d = " i 2 3 5 6 " > < d 1 p 1 : U U I D > R U L s B 3 I 0 a A 4 v < / d 1 p 1 : U U I D > < d 1 p 1 : _ e l e m e n t s > < d 2 : a n y T y p e   z : I d = " i 2 3 5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3 5 4 " / > < d 1 p 1 : U U I D > l u z 0 s m 8 B Q y y x < / d 1 p 1 : U U I D > < d 1 p 1 : C o n t a i n e r   z : R e f = " i 2 3 5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 T I j A 8 a j Q c 8 o X ? A u v e r g n e R h o n e A l p e s ! R 7 7 6 C 1 / 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3 5 8 "   i : t y p e = " d 1 p 1 : L a b e l " > < d 1 p 1 : P a r e n t   z : R e f = " i 2 3 5 4 " / > < d 1 p 1 : U U I D > H N M g g k U m s 1 w B 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 d ' e n t r e t i e n   e s p a c e s   v e r t s 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3 5 9 "   i : t y p e = " d 1 p 1 : E l e m e n t " > < d 1 p 1 : N a m e > R e s p o n s a b l e & a m p ; 3 2 ; d e s & a m p ; 3 2 ; a c h a t s < / d 1 p 1 : N a m e > < d 1 p 1 : O b j e c t T y p e > E l e m e n t < / d 1 p 1 : O b j e c t T y p e > < d 1 p 1 : P a r e n t   z : R e f = " i 1 8 7 0 " / > < d 1 p 1 : U U I D > g S X w T d 3 R Y K L L < / d 1 p 1 : U U I D > < d 1 p 1 : _ p r o p e r t i e s   z : I d = " i 2 3 6 0 "   i : t y p e = " d 1 p 1 : M D M P r o p e r t i e s " > < d 1 p 1 : P a r e n t   z : R e f = " i 2 3 5 9 " / > < d 1 p 1 : U U I D > B L R U M 5 Z j Q C 1 t < / d 1 p 1 : U U I D > < d 1 p 1 : _ c o n t e x t C o l l e c t i o n s > < d 2 : K e y V a l u e O f a n y T y p e C o m p o n e n t C o l l e c t i o n O f a n y T y p e g W H h t R N j > < d 2 : K e y   z : R e f = " i 5 " / > < d 2 : V a l u e   z : I d = " i 2 3 6 1 " > < d 1 p 1 : U U I D > E I Z k Y p p 9 h 1 R Y < / d 1 p 1 : U U I D > < d 1 p 1 : _ e l e m e n t s > < d 2 : a n y T y p e   z : I d = " i 2 3 6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3 5 9 " / > < d 1 p 1 : U U I D > U o w v r e w R I T u s < / d 1 p 1 : U U I D > < d 1 p 1 : C o n t a i n e r   z : R e f = " i 2 3 6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 T I j A 8 a j Q c 8 o X ? A u v e r g n e R h o n e A l p e s ! R 7 7 7 C 1 / 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3 6 3 "   i : t y p e = " d 1 p 1 : L a b e l " > < d 1 p 1 : P a r e n t   z : R e f = " i 2 3 5 9 " / > < d 1 p 1 : U U I D > b X h 7 H n X i j o c E 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 d e s   a c h a t s 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3 6 4 "   i : t y p e = " d 1 p 1 : E l e m e n t " > < d 1 p 1 : N a m e > A c h e t e u r < / d 1 p 1 : N a m e > < d 1 p 1 : O b j e c t T y p e > E l e m e n t < / d 1 p 1 : O b j e c t T y p e > < d 1 p 1 : P a r e n t   z : R e f = " i 1 8 7 0 " / > < d 1 p 1 : U U I D > b c U m A h d e g y 1 8 < / d 1 p 1 : U U I D > < d 1 p 1 : _ p r o p e r t i e s   z : I d = " i 2 3 6 5 "   i : t y p e = " d 1 p 1 : M D M P r o p e r t i e s " > < d 1 p 1 : P a r e n t   z : R e f = " i 2 3 6 4 " / > < d 1 p 1 : U U I D > R 1 S p w j y o g w c W < / d 1 p 1 : U U I D > < d 1 p 1 : _ c o n t e x t C o l l e c t i o n s > < d 2 : K e y V a l u e O f a n y T y p e C o m p o n e n t C o l l e c t i o n O f a n y T y p e g W H h t R N j > < d 2 : K e y   z : R e f = " i 5 " / > < d 2 : V a l u e   z : I d = " i 2 3 6 6 " > < d 1 p 1 : U U I D > h r O 6 N G k h u N k 6 < / d 1 p 1 : U U I D > < d 1 p 1 : _ e l e m e n t s > < d 2 : a n y T y p e   z : I d = " i 2 3 6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3 6 4 " / > < d 1 p 1 : U U I D > Z h x H B V x X I 8 c Y < / d 1 p 1 : U U I D > < d 1 p 1 : C o n t a i n e r   z : R e f = " i 2 3 6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 T I j A 8 a j Q c 8 o X ? A u v e r g n e R h o n e A l p e s ! R 7 7 8 C 1 / 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3 6 8 "   i : t y p e = " d 1 p 1 : L a b e l " > < d 1 p 1 : P a r e n t   z : R e f = " i 2 3 6 4 " / > < d 1 p 1 : U U I D > Q C 8 A Y x 2 l w x g 3 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 A c h e t e u r 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3 6 9 "   i : t y p e = " d 1 p 1 : E l e m e n t " > < d 1 p 1 : N a m e > G e s t & a m p ; 4 6 ; & a m p ; 3 2 ; d e s & a m p ; 3 2 ; m a r c h & a m p ; 2 3 3 ; s & a m p ; 3 2 ; p u b l i c s < / d 1 p 1 : N a m e > < d 1 p 1 : O b j e c t T y p e > E l e m e n t < / d 1 p 1 : O b j e c t T y p e > < d 1 p 1 : P a r e n t   z : R e f = " i 1 8 7 0 " / > < d 1 p 1 : U U I D > O 5 A 0 3 Z a i l n W s < / d 1 p 1 : U U I D > < d 1 p 1 : _ p r o p e r t i e s   z : I d = " i 2 3 7 0 "   i : t y p e = " d 1 p 1 : M D M P r o p e r t i e s " > < d 1 p 1 : P a r e n t   z : R e f = " i 2 3 6 9 " / > < d 1 p 1 : U U I D > y H J J z V G 5 u x E M < / d 1 p 1 : U U I D > < d 1 p 1 : _ c o n t e x t C o l l e c t i o n s > < d 2 : K e y V a l u e O f a n y T y p e C o m p o n e n t C o l l e c t i o n O f a n y T y p e g W H h t R N j > < d 2 : K e y   z : R e f = " i 5 " / > < d 2 : V a l u e   z : I d = " i 2 3 7 1 " > < d 1 p 1 : U U I D > p P i g Z r d t P F k d < / d 1 p 1 : U U I D > < d 1 p 1 : _ e l e m e n t s > < d 2 : a n y T y p e   z : I d = " i 2 3 7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3 6 9 " / > < d 1 p 1 : U U I D > R 0 V P A U E r I g N 1 < / d 1 p 1 : U U I D > < d 1 p 1 : C o n t a i n e r   z : R e f = " i 2 3 7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 T I j A 8 a j Q c 8 o X ? A u v e r g n e R h o n e A l p e s ! R 7 7 9 C 1 / 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3 7 3 "   i : t y p e = " d 1 p 1 : L a b e l " > < d 1 p 1 : P a r e n t   z : R e f = " i 2 3 6 9 " / > < d 1 p 1 : U U I D > E u o U x C V 1 K F i G 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 G e s t .   d e s   m a r c h � s   p u b l i c s 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3 7 4 "   i : t y p e = " d 1 p 1 : E l e m e n t " > < d 1 p 1 : N a m e > R e s p & a m p ; 4 6 ; & a m p ; 3 2 ; d e s & a m p ; 3 2 ; m a r c h & a m p ; 2 3 3 ; s & a m p ; 3 2 ; p u b l i c s < / d 1 p 1 : N a m e > < d 1 p 1 : O b j e c t T y p e > E l e m e n t < / d 1 p 1 : O b j e c t T y p e > < d 1 p 1 : P a r e n t   z : R e f = " i 1 8 7 0 " / > < d 1 p 1 : U U I D > w F 1 3 u v i T q b h h < / d 1 p 1 : U U I D > < d 1 p 1 : _ p r o p e r t i e s   z : I d = " i 2 3 7 5 "   i : t y p e = " d 1 p 1 : M D M P r o p e r t i e s " > < d 1 p 1 : P a r e n t   z : R e f = " i 2 3 7 4 " / > < d 1 p 1 : U U I D > t l E T q V V P R 1 3 1 < / d 1 p 1 : U U I D > < d 1 p 1 : _ c o n t e x t C o l l e c t i o n s > < d 2 : K e y V a l u e O f a n y T y p e C o m p o n e n t C o l l e c t i o n O f a n y T y p e g W H h t R N j > < d 2 : K e y   z : R e f = " i 5 " / > < d 2 : V a l u e   z : I d = " i 2 3 7 6 " > < d 1 p 1 : U U I D > r I l S X Q f z Q J n C < / d 1 p 1 : U U I D > < d 1 p 1 : _ e l e m e n t s > < d 2 : a n y T y p e   z : I d = " i 2 3 7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3 7 4 " / > < d 1 p 1 : U U I D > r V U Q 1 3 r L F v h H < / d 1 p 1 : U U I D > < d 1 p 1 : C o n t a i n e r   z : R e f = " i 2 3 7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 T I j A 8 a j Q c 8 o X ? A u v e r g n e R h o n e A l p e s ! R 7 8 0 C 1 / 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3 7 8 "   i : t y p e = " d 1 p 1 : L a b e l " > < d 1 p 1 : P a r e n t   z : R e f = " i 2 3 7 4 " / > < d 1 p 1 : U U I D > s k 9 f i R y 3 S y v K 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 R e s p .   d e s   m a r c h � s   p u b l i c s 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3 7 9 "   i : t y p e = " d 1 p 1 : E l e m e n t " > < d 1 p 1 : N a m e > R e s p o n s a b l e & a m p ; 3 2 ; l o g i s t i q u e < / d 1 p 1 : N a m e > < d 1 p 1 : O b j e c t T y p e > E l e m e n t < / d 1 p 1 : O b j e c t T y p e > < d 1 p 1 : P a r e n t   z : R e f = " i 1 8 7 0 " / > < d 1 p 1 : U U I D > P v l r V U B 9 q G q a < / d 1 p 1 : U U I D > < d 1 p 1 : _ p r o p e r t i e s   z : I d = " i 2 3 8 0 "   i : t y p e = " d 1 p 1 : M D M P r o p e r t i e s " > < d 1 p 1 : P a r e n t   z : R e f = " i 2 3 7 9 " / > < d 1 p 1 : U U I D > T q 1 I 1 z J Q Q R q P < / d 1 p 1 : U U I D > < d 1 p 1 : _ c o n t e x t C o l l e c t i o n s > < d 2 : K e y V a l u e O f a n y T y p e C o m p o n e n t C o l l e c t i o n O f a n y T y p e g W H h t R N j > < d 2 : K e y   z : R e f = " i 5 " / > < d 2 : V a l u e   z : I d = " i 2 3 8 1 " > < d 1 p 1 : U U I D > y o 0 6 T l 0 N f 3 W e < / d 1 p 1 : U U I D > < d 1 p 1 : _ e l e m e n t s > < d 2 : a n y T y p e   z : I d = " i 2 3 8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3 7 9 " / > < d 1 p 1 : U U I D > Y 8 m V p v p H f 8 B e < / d 1 p 1 : U U I D > < d 1 p 1 : C o n t a i n e r   z : R e f = " i 2 3 8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 T I j A 8 a j Q c 8 o X ? A u v e r g n e R h o n e A l p e s ! R 7 8 1 C 1 / 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3 8 3 "   i : t y p e = " d 1 p 1 : L a b e l " > < d 1 p 1 : P a r e n t   z : R e f = " i 2 3 7 9 " / > < d 1 p 1 : U U I D > i z d 5 H n X u q 4 k Y 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 l o g i s t i q u e 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3 8 4 "   i : t y p e = " d 1 p 1 : E l e m e n t " > < d 1 p 1 : N a m e > G e s t i o n n a i r e & a m p ; 3 2 ; d e & a m p ; 3 2 ; s t o c k s < / d 1 p 1 : N a m e > < d 1 p 1 : O b j e c t T y p e > E l e m e n t < / d 1 p 1 : O b j e c t T y p e > < d 1 p 1 : P a r e n t   z : R e f = " i 1 8 7 0 " / > < d 1 p 1 : U U I D > r p O x T u W Y J N 7 e < / d 1 p 1 : U U I D > < d 1 p 1 : _ p r o p e r t i e s   z : I d = " i 2 3 8 5 "   i : t y p e = " d 1 p 1 : M D M P r o p e r t i e s " > < d 1 p 1 : P a r e n t   z : R e f = " i 2 3 8 4 " / > < d 1 p 1 : U U I D > Q k C J F i L c A W k f < / d 1 p 1 : U U I D > < d 1 p 1 : _ c o n t e x t C o l l e c t i o n s > < d 2 : K e y V a l u e O f a n y T y p e C o m p o n e n t C o l l e c t i o n O f a n y T y p e g W H h t R N j > < d 2 : K e y   z : R e f = " i 5 " / > < d 2 : V a l u e   z : I d = " i 2 3 8 6 " > < d 1 p 1 : U U I D > G 0 w l d 8 1 c T x s B < / d 1 p 1 : U U I D > < d 1 p 1 : _ e l e m e n t s > < d 2 : a n y T y p e   z : I d = " i 2 3 8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3 8 4 " / > < d 1 p 1 : U U I D > Y I 5 V C Z 2 D R X M C < / d 1 p 1 : U U I D > < d 1 p 1 : C o n t a i n e r   z : R e f = " i 2 3 8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 T I j A 8 a j Q c 8 o X ? A u v e r g n e R h o n e A l p e s ! R 7 8 2 C 1 / 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3 8 8 "   i : t y p e = " d 1 p 1 : L a b e l " > < d 1 p 1 : P a r e n t   z : R e f = " i 2 3 8 4 " / > < d 1 p 1 : U U I D > T D 3 v i 8 V Q A I h O 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 G e s t i o n n a i r e   d e   s t o c k s 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3 8 9 "   i : t y p e = " d 1 p 1 : E l e m e n t " > < d 1 p 1 : N a m e > A g e n t & a m p ; 3 2 ; d e & a m p ; 3 2 ; l o g i s t i q u e < / d 1 p 1 : N a m e > < d 1 p 1 : O b j e c t T y p e > E l e m e n t < / d 1 p 1 : O b j e c t T y p e > < d 1 p 1 : P a r e n t   z : R e f = " i 1 8 7 0 " / > < d 1 p 1 : U U I D > a l 3 E K p o A d Z n s < / d 1 p 1 : U U I D > < d 1 p 1 : _ p r o p e r t i e s   z : I d = " i 2 3 9 0 "   i : t y p e = " d 1 p 1 : M D M P r o p e r t i e s " > < d 1 p 1 : P a r e n t   z : R e f = " i 2 3 8 9 " / > < d 1 p 1 : U U I D > g 0 x M c q K f 5 6 b V < / d 1 p 1 : U U I D > < d 1 p 1 : _ c o n t e x t C o l l e c t i o n s > < d 2 : K e y V a l u e O f a n y T y p e C o m p o n e n t C o l l e c t i o n O f a n y T y p e g W H h t R N j > < d 2 : K e y   z : R e f = " i 5 " / > < d 2 : V a l u e   z : I d = " i 2 3 9 1 " > < d 1 p 1 : U U I D > N C g 6 L 2 E e p 4 7 f < / d 1 p 1 : U U I D > < d 1 p 1 : _ e l e m e n t s > < d 2 : a n y T y p e   z : I d = " i 2 3 9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3 8 9 " / > < d 1 p 1 : U U I D > p Q X L c n b a r G 8 p < / d 1 p 1 : U U I D > < d 1 p 1 : C o n t a i n e r   z : R e f = " i 2 3 9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 T I j A 8 a j Q c 8 o X ? A u v e r g n e R h o n e A l p e s ! R 7 8 3 C 1 / 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3 9 3 "   i : t y p e = " d 1 p 1 : L a b e l " > < d 1 p 1 : P a r e n t   z : R e f = " i 2 3 8 9 " / > < d 1 p 1 : U U I D > D x S p J r j D g N I T 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 d e   l o g i s t i q u e 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3 9 4 "   i : t y p e = " d 1 p 1 : E l e m e n t " > < d 1 p 1 : N a m e > E n c a d r a n t & a m p ; 3 2 ; l o g i s t i q u e < / d 1 p 1 : N a m e > < d 1 p 1 : O b j e c t T y p e > E l e m e n t < / d 1 p 1 : O b j e c t T y p e > < d 1 p 1 : P a r e n t   z : R e f = " i 1 8 7 0 " / > < d 1 p 1 : U U I D > m B T 7 i k 6 I V 7 Z G < / d 1 p 1 : U U I D > < d 1 p 1 : _ p r o p e r t i e s   z : I d = " i 2 3 9 5 "   i : t y p e = " d 1 p 1 : M D M P r o p e r t i e s " > < d 1 p 1 : P a r e n t   z : R e f = " i 2 3 9 4 " / > < d 1 p 1 : U U I D > n x R C d R x b m I p j < / d 1 p 1 : U U I D > < d 1 p 1 : _ c o n t e x t C o l l e c t i o n s > < d 2 : K e y V a l u e O f a n y T y p e C o m p o n e n t C o l l e c t i o n O f a n y T y p e g W H h t R N j > < d 2 : K e y   z : R e f = " i 5 " / > < d 2 : V a l u e   z : I d = " i 2 3 9 6 " > < d 1 p 1 : U U I D > a o n U T P C T Y r G B < / d 1 p 1 : U U I D > < d 1 p 1 : _ e l e m e n t s > < d 2 : a n y T y p e   z : I d = " i 2 3 9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3 9 4 " / > < d 1 p 1 : U U I D > l i u C J j T B 8 N i t < / d 1 p 1 : U U I D > < d 1 p 1 : C o n t a i n e r   z : R e f = " i 2 3 9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 T I j A 8 a j Q c 8 o X ? A u v e r g n e R h o n e A l p e s ! R 7 8 4 C 1 / 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3 9 8 "   i : t y p e = " d 1 p 1 : L a b e l " > < d 1 p 1 : P a r e n t   z : R e f = " i 2 3 9 4 " / > < d 1 p 1 : U U I D > c H 6 F 7 0 J 1 2 R B 0 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 l o g i s t i q u e 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3 9 9 "   i : t y p e = " d 1 p 1 : E l e m e n t " > < d 1 p 1 : N a m e > R e s p o n s a b l e & a m p ; 3 2 ; b l a n c h i s s e r i e < / d 1 p 1 : N a m e > < d 1 p 1 : O b j e c t T y p e > E l e m e n t < / d 1 p 1 : O b j e c t T y p e > < d 1 p 1 : P a r e n t   z : R e f = " i 1 8 7 0 " / > < d 1 p 1 : U U I D > m l r y E w j Z d Y k U < / d 1 p 1 : U U I D > < d 1 p 1 : _ p r o p e r t i e s   z : I d = " i 2 4 0 0 "   i : t y p e = " d 1 p 1 : M D M P r o p e r t i e s " > < d 1 p 1 : P a r e n t   z : R e f = " i 2 3 9 9 " / > < d 1 p 1 : U U I D > B r x Q w f B e R w Q U < / d 1 p 1 : U U I D > < d 1 p 1 : _ c o n t e x t C o l l e c t i o n s > < d 2 : K e y V a l u e O f a n y T y p e C o m p o n e n t C o l l e c t i o n O f a n y T y p e g W H h t R N j > < d 2 : K e y   z : R e f = " i 5 " / > < d 2 : V a l u e   z : I d = " i 2 4 0 1 " > < d 1 p 1 : U U I D > Y f k z y R O T O z D A < / d 1 p 1 : U U I D > < d 1 p 1 : _ e l e m e n t s > < d 2 : a n y T y p e   z : I d = " i 2 4 0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3 9 9 " / > < d 1 p 1 : U U I D > Y 0 4 9 s 9 5 H 4 7 B I < / d 1 p 1 : U U I D > < d 1 p 1 : C o n t a i n e r   z : R e f = " i 2 4 0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 T I j A 8 a j Q c 8 o X ? A u v e r g n e R h o n e A l p e s ! R 7 8 5 C 1 / 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4 0 3 "   i : t y p e = " d 1 p 1 : L a b e l " > < d 1 p 1 : P a r e n t   z : R e f = " i 2 3 9 9 " / > < d 1 p 1 : U U I D > d O O n I r j V 8 a 0 U 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 b l a n c h i s s e r i e 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0 4 "   i : t y p e = " d 1 p 1 : E l e m e n t " > < d 1 p 1 : N a m e > A g e n t & a m p ; 3 2 ; d e & a m p ; 3 2 ; b l a n c h i s s e r i e < / d 1 p 1 : N a m e > < d 1 p 1 : O b j e c t T y p e > E l e m e n t < / d 1 p 1 : O b j e c t T y p e > < d 1 p 1 : P a r e n t   z : R e f = " i 1 8 7 0 " / > < d 1 p 1 : U U I D > s U h l 1 G b x 7 4 J o < / d 1 p 1 : U U I D > < d 1 p 1 : _ p r o p e r t i e s   z : I d = " i 2 4 0 5 "   i : t y p e = " d 1 p 1 : M D M P r o p e r t i e s " > < d 1 p 1 : P a r e n t   z : R e f = " i 2 4 0 4 " / > < d 1 p 1 : U U I D > X O 4 Y 2 y e E h l B 0 < / d 1 p 1 : U U I D > < d 1 p 1 : _ c o n t e x t C o l l e c t i o n s > < d 2 : K e y V a l u e O f a n y T y p e C o m p o n e n t C o l l e c t i o n O f a n y T y p e g W H h t R N j > < d 2 : K e y   z : R e f = " i 5 " / > < d 2 : V a l u e   z : I d = " i 2 4 0 6 " > < d 1 p 1 : U U I D > Q J 6 z f o K p w D 8 j < / d 1 p 1 : U U I D > < d 1 p 1 : _ e l e m e n t s > < d 2 : a n y T y p e   z : I d = " i 2 4 0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4 0 4 " / > < d 1 p 1 : U U I D > E 7 0 X u N Q S K z 0 m < / d 1 p 1 : U U I D > < d 1 p 1 : C o n t a i n e r   z : R e f = " i 2 4 0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 T I j A 8 a j Q c 8 o X ? A u v e r g n e R h o n e A l p e s ! R 7 8 6 C 1 / 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4 0 8 "   i : t y p e = " d 1 p 1 : L a b e l " > < d 1 p 1 : P a r e n t   z : R e f = " i 2 4 0 4 " / > < d 1 p 1 : U U I D > m n b I X Q C j q R 2 7 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 d e   b l a n c h i s s e r i e 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0 9 "   i : t y p e = " d 1 p 1 : E l e m e n t " > < d 1 p 1 : N a m e > L i n g & a m p ; 2 3 2 ; r e & a m p ; 4 4 ; & a m p ; 3 2 ; c o u t u r i & a m p ; 2 3 2 ; r e < / d 1 p 1 : N a m e > < d 1 p 1 : O b j e c t T y p e > E l e m e n t < / d 1 p 1 : O b j e c t T y p e > < d 1 p 1 : P a r e n t   z : R e f = " i 1 8 7 0 " / > < d 1 p 1 : U U I D > M A o q 8 3 6 I l l 0 O < / d 1 p 1 : U U I D > < d 1 p 1 : _ p r o p e r t i e s   z : I d = " i 2 4 1 0 "   i : t y p e = " d 1 p 1 : M D M P r o p e r t i e s " > < d 1 p 1 : P a r e n t   z : R e f = " i 2 4 0 9 " / > < d 1 p 1 : U U I D > I O K 7 n b W 1 s t r 2 < / d 1 p 1 : U U I D > < d 1 p 1 : _ c o n t e x t C o l l e c t i o n s > < d 2 : K e y V a l u e O f a n y T y p e C o m p o n e n t C o l l e c t i o n O f a n y T y p e g W H h t R N j > < d 2 : K e y   z : R e f = " i 5 " / > < d 2 : V a l u e   z : I d = " i 2 4 1 1 " > < d 1 p 1 : U U I D > c m z 2 5 V 4 9 o j B n < / d 1 p 1 : U U I D > < d 1 p 1 : _ e l e m e n t s > < d 2 : a n y T y p e   z : I d = " i 2 4 1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4 0 9 " / > < d 1 p 1 : U U I D > a U R b X y x W D z K G < / d 1 p 1 : U U I D > < d 1 p 1 : C o n t a i n e r   z : R e f = " i 2 4 1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 T I j A 8 a j Q c 8 o X ? A u v e r g n e R h o n e A l p e s ! R 7 8 7 C 1 / 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4 1 3 "   i : t y p e = " d 1 p 1 : L a b e l " > < d 1 p 1 : P a r e n t   z : R e f = " i 2 4 0 9 " / > < d 1 p 1 : U U I D > A e r 2 H 0 8 f I m D g 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 L i n g � r e ,   c o u t u r i � r e 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1 4 "   i : t y p e = " d 1 p 1 : E l e m e n t " > < d 1 p 1 : N a m e > E n c a d & a m p ; 4 6 ; & a m p ; 3 2 ; d e & a m p ; 3 2 ; p r o d & a m p ; 4 6 ; & a m p ; 3 2 ; b l a n c h i s s e r i e < / d 1 p 1 : N a m e > < d 1 p 1 : O b j e c t T y p e > E l e m e n t < / d 1 p 1 : O b j e c t T y p e > < d 1 p 1 : P a r e n t   z : R e f = " i 1 8 7 0 " / > < d 1 p 1 : U U I D > d s 2 1 8 r x R y 0 T f < / d 1 p 1 : U U I D > < d 1 p 1 : _ p r o p e r t i e s   z : I d = " i 2 4 1 5 "   i : t y p e = " d 1 p 1 : M D M P r o p e r t i e s " > < d 1 p 1 : P a r e n t   z : R e f = " i 2 4 1 4 " / > < d 1 p 1 : U U I D > M 9 q A 7 j 4 A R k t D < / d 1 p 1 : U U I D > < d 1 p 1 : _ c o n t e x t C o l l e c t i o n s > < d 2 : K e y V a l u e O f a n y T y p e C o m p o n e n t C o l l e c t i o n O f a n y T y p e g W H h t R N j > < d 2 : K e y   z : R e f = " i 5 " / > < d 2 : V a l u e   z : I d = " i 2 4 1 6 " > < d 1 p 1 : U U I D > J 1 V c B k D T y W T p < / d 1 p 1 : U U I D > < d 1 p 1 : _ e l e m e n t s > < d 2 : a n y T y p e   z : I d = " i 2 4 1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4 1 4 " / > < d 1 p 1 : U U I D > B 4 z c s v R Y g O q 6 < / d 1 p 1 : U U I D > < d 1 p 1 : C o n t a i n e r   z : R e f = " i 2 4 1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 T I j A 8 a j Q c 8 o X ? A u v e r g n e R h o n e A l p e s ! R 7 8 8 C 1 / 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4 1 8 "   i : t y p e = " d 1 p 1 : L a b e l " > < d 1 p 1 : P a r e n t   z : R e f = " i 2 4 1 4 " / > < d 1 p 1 : U U I D > Y C B 7 w v 0 r A w Z Q 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 E n c a d .   d e   p r o d .   b l a n c h i s s e r i e 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1 9 "   i : t y p e = " d 1 p 1 : E l e m e n t " > < d 1 p 1 : N a m e > E n c a d & a m p ; 4 6 ; & a m p ; 3 2 ; P r o d & a m p ; 4 6 ; & a m p ; 3 2 ; c u l i n a i r e & a m p ; 4 7 ; a l i m & a m p ; 4 6 ; < / d 1 p 1 : N a m e > < d 1 p 1 : O b j e c t T y p e > E l e m e n t < / d 1 p 1 : O b j e c t T y p e > < d 1 p 1 : P a r e n t   z : R e f = " i 1 8 7 0 " / > < d 1 p 1 : U U I D > i y w 1 y S 6 3 T 7 w 3 < / d 1 p 1 : U U I D > < d 1 p 1 : _ p r o p e r t i e s   z : I d = " i 2 4 2 0 "   i : t y p e = " d 1 p 1 : M D M P r o p e r t i e s " > < d 1 p 1 : P a r e n t   z : R e f = " i 2 4 1 9 " / > < d 1 p 1 : U U I D > D 1 q Z w x P p 0 t I U < / d 1 p 1 : U U I D > < d 1 p 1 : _ c o n t e x t C o l l e c t i o n s > < d 2 : K e y V a l u e O f a n y T y p e C o m p o n e n t C o l l e c t i o n O f a n y T y p e g W H h t R N j > < d 2 : K e y   z : R e f = " i 5 " / > < d 2 : V a l u e   z : I d = " i 2 4 2 1 " > < d 1 p 1 : U U I D > z a l 8 a z r 9 k c m i < / d 1 p 1 : U U I D > < d 1 p 1 : _ e l e m e n t s > < d 2 : a n y T y p e   z : I d = " i 2 4 2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4 1 9 " / > < d 1 p 1 : U U I D > e 6 e R p 3 4 0 a 8 c c < / d 1 p 1 : U U I D > < d 1 p 1 : C o n t a i n e r   z : R e f = " i 2 4 2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 T I j A 8 a j Q c 8 o X ? A u v e r g n e R h o n e A l p e s ! R 7 8 9 C 1 / 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4 2 3 "   i : t y p e = " d 1 p 1 : L a b e l " > < d 1 p 1 : P a r e n t   z : R e f = " i 2 4 1 9 " / > < d 1 p 1 : U U I D > q K g g Z Z W E I 5 C V 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 E n c a d .   P r o d .   c u l i n a i r e / a l i m . 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2 4 "   i : t y p e = " d 1 p 1 : E l e m e n t " > < d 1 p 1 : N a m e > C u i s i n i e r < / d 1 p 1 : N a m e > < d 1 p 1 : O b j e c t T y p e > E l e m e n t < / d 1 p 1 : O b j e c t T y p e > < d 1 p 1 : P a r e n t   z : R e f = " i 1 8 7 0 " / > < d 1 p 1 : U U I D > h I L a K I Y F C L h 9 < / d 1 p 1 : U U I D > < d 1 p 1 : _ p r o p e r t i e s   z : I d = " i 2 4 2 5 "   i : t y p e = " d 1 p 1 : M D M P r o p e r t i e s " > < d 1 p 1 : P a r e n t   z : R e f = " i 2 4 2 4 " / > < d 1 p 1 : U U I D > N l l W N 0 N g T W H M < / d 1 p 1 : U U I D > < d 1 p 1 : _ c o n t e x t C o l l e c t i o n s > < d 2 : K e y V a l u e O f a n y T y p e C o m p o n e n t C o l l e c t i o n O f a n y T y p e g W H h t R N j > < d 2 : K e y   z : R e f = " i 5 " / > < d 2 : V a l u e   z : I d = " i 2 4 2 6 " > < d 1 p 1 : U U I D > H c R u R g B q C V r 7 < / d 1 p 1 : U U I D > < d 1 p 1 : _ e l e m e n t s > < d 2 : a n y T y p e   z : I d = " i 2 4 2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4 2 4 " / > < d 1 p 1 : U U I D > L T j s o a Z z f s q O < / d 1 p 1 : U U I D > < d 1 p 1 : C o n t a i n e r   z : R e f = " i 2 4 2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 T I j A 8 a j Q c 8 o X ? A u v e r g n e R h o n e A l p e s ! R 7 9 0 C 1 / 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4 2 8 "   i : t y p e = " d 1 p 1 : L a b e l " > < d 1 p 1 : P a r e n t   z : R e f = " i 2 4 2 4 " / > < d 1 p 1 : U U I D > h Q 0 c E h f Z a e d S 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 C u i s i n i e r 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2 9 "   i : t y p e = " d 1 p 1 : E l e m e n t " > < d 1 p 1 : N a m e > A g e n t & a m p ; 3 2 ; d e & a m p ; 3 2 ; r e s t & a m p ; 4 6 ; & a m p ; 4 7 ; h & a m p ; 2 4 4 ; t e l l e r i e < / d 1 p 1 : N a m e > < d 1 p 1 : O b j e c t T y p e > E l e m e n t < / d 1 p 1 : O b j e c t T y p e > < d 1 p 1 : P a r e n t   z : R e f = " i 1 8 7 0 " / > < d 1 p 1 : U U I D > k i y J 4 z 9 R J o T m < / d 1 p 1 : U U I D > < d 1 p 1 : _ p r o p e r t i e s   z : I d = " i 2 4 3 0 "   i : t y p e = " d 1 p 1 : M D M P r o p e r t i e s " > < d 1 p 1 : P a r e n t   z : R e f = " i 2 4 2 9 " / > < d 1 p 1 : U U I D > O g V s d w U E a 1 1 Z < / d 1 p 1 : U U I D > < d 1 p 1 : _ c o n t e x t C o l l e c t i o n s > < d 2 : K e y V a l u e O f a n y T y p e C o m p o n e n t C o l l e c t i o n O f a n y T y p e g W H h t R N j > < d 2 : K e y   z : R e f = " i 5 " / > < d 2 : V a l u e   z : I d = " i 2 4 3 1 " > < d 1 p 1 : U U I D > w G U 1 6 3 0 M v a K l < / d 1 p 1 : U U I D > < d 1 p 1 : _ e l e m e n t s > < d 2 : a n y T y p e   z : I d = " i 2 4 3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4 2 9 " / > < d 1 p 1 : U U I D > C B i f z i 4 U D A l b < / d 1 p 1 : U U I D > < d 1 p 1 : C o n t a i n e r   z : R e f = " i 2 4 3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 T I j A 8 a j Q c 8 o X ? A u v e r g n e R h o n e A l p e s ! R 7 9 1 C 1 / 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4 3 3 "   i : t y p e = " d 1 p 1 : L a b e l " > < d 1 p 1 : P a r e n t   z : R e f = " i 2 4 2 9 " / > < d 1 p 1 : U U I D > l 2 v N W Z y l 9 6 c 2 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 d e   r e s t . / h � t e l l e r i e 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3 4 "   i : t y p e = " d 1 p 1 : E l e m e n t " > < d 1 p 1 : N a m e > C o n s e i l l e r & a m p ; 3 2 ; h & a m p ; 2 4 4 ; t e l i e r < / d 1 p 1 : N a m e > < d 1 p 1 : O b j e c t T y p e > E l e m e n t < / d 1 p 1 : O b j e c t T y p e > < d 1 p 1 : P a r e n t   z : R e f = " i 1 8 7 0 " / > < d 1 p 1 : U U I D > x 9 7 B u 6 S 1 9 V R Q < / d 1 p 1 : U U I D > < d 1 p 1 : _ p r o p e r t i e s   z : I d = " i 2 4 3 5 "   i : t y p e = " d 1 p 1 : M D M P r o p e r t i e s " > < d 1 p 1 : P a r e n t   z : R e f = " i 2 4 3 4 " / > < d 1 p 1 : U U I D > u y M y 3 u G N U g y 4 < / d 1 p 1 : U U I D > < d 1 p 1 : _ c o n t e x t C o l l e c t i o n s > < d 2 : K e y V a l u e O f a n y T y p e C o m p o n e n t C o l l e c t i o n O f a n y T y p e g W H h t R N j > < d 2 : K e y   z : R e f = " i 5 " / > < d 2 : V a l u e   z : I d = " i 2 4 3 6 " > < d 1 p 1 : U U I D > j a 2 b A W w L D r L T < / d 1 p 1 : U U I D > < d 1 p 1 : _ e l e m e n t s > < d 2 : a n y T y p e   z : I d = " i 2 4 3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4 3 4 " / > < d 1 p 1 : U U I D > o T v A I 7 r 5 X Y 8 K < / d 1 p 1 : U U I D > < d 1 p 1 : C o n t a i n e r   z : R e f = " i 2 4 3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 T I j A 8 a j Q c 8 o X ? A u v e r g n e R h o n e A l p e s ! R 7 9 2 C 1 / 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4 3 8 "   i : t y p e = " d 1 p 1 : L a b e l " > < d 1 p 1 : P a r e n t   z : R e f = " i 2 4 3 4 " / > < d 1 p 1 : U U I D > w y d y H U m s u R b 2 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 C o n s e i l l e r   h � t e l i e r 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3 9 "   i : t y p e = " d 1 p 1 : E l e m e n t " > < d 1 p 1 : N a m e > M a & a m p ; 2 3 8 ; t r e & a m p ; 3 2 ; d e & a m p ; 3 2 ; m a i s o n < / d 1 p 1 : N a m e > < d 1 p 1 : O b j e c t T y p e > E l e m e n t < / d 1 p 1 : O b j e c t T y p e > < d 1 p 1 : P a r e n t   z : R e f = " i 1 8 7 0 " / > < d 1 p 1 : U U I D > S h B w x r o Z 9 i H s < / d 1 p 1 : U U I D > < d 1 p 1 : _ p r o p e r t i e s   z : I d = " i 2 4 4 0 "   i : t y p e = " d 1 p 1 : M D M P r o p e r t i e s " > < d 1 p 1 : P a r e n t   z : R e f = " i 2 4 3 9 " / > < d 1 p 1 : U U I D > N T Z H j w h d g b x r < / d 1 p 1 : U U I D > < d 1 p 1 : _ c o n t e x t C o l l e c t i o n s > < d 2 : K e y V a l u e O f a n y T y p e C o m p o n e n t C o l l e c t i o n O f a n y T y p e g W H h t R N j > < d 2 : K e y   z : R e f = " i 5 " / > < d 2 : V a l u e   z : I d = " i 2 4 4 1 " > < d 1 p 1 : U U I D > f R k H A y Q v F O C g < / d 1 p 1 : U U I D > < d 1 p 1 : _ e l e m e n t s > < d 2 : a n y T y p e   z : I d = " i 2 4 4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4 3 9 " / > < d 1 p 1 : U U I D > s c K 2 j x Y 6 i H F g < / d 1 p 1 : U U I D > < d 1 p 1 : C o n t a i n e r   z : R e f = " i 2 4 4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 T I j A 8 a j Q c 8 o X ? A u v e r g n e R h o n e A l p e s ! R 7 9 3 C 1 / 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4 4 3 "   i : t y p e = " d 1 p 1 : L a b e l " > < d 1 p 1 : P a r e n t   z : R e f = " i 2 4 3 9 " / > < d 1 p 1 : U U I D > R A Y X D w U O M C i 7 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 M a � t r e   d e   m a i s o n 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4 4 "   i : t y p e = " d 1 p 1 : E l e m e n t " > < d 1 p 1 : N a m e > R e s p o n s a b l e & a m p ; 3 2 ; r e s t a u r a t i o n < / d 1 p 1 : N a m e > < d 1 p 1 : O b j e c t T y p e > E l e m e n t < / d 1 p 1 : O b j e c t T y p e > < d 1 p 1 : P a r e n t   z : R e f = " i 1 8 7 0 " / > < d 1 p 1 : U U I D > Y a u q K m 7 4 N s w w < / d 1 p 1 : U U I D > < d 1 p 1 : _ p r o p e r t i e s   z : I d = " i 2 4 4 5 "   i : t y p e = " d 1 p 1 : M D M P r o p e r t i e s " > < d 1 p 1 : P a r e n t   z : R e f = " i 2 4 4 4 " / > < d 1 p 1 : U U I D > d A K v O D P k J n D e < / d 1 p 1 : U U I D > < d 1 p 1 : _ c o n t e x t C o l l e c t i o n s > < d 2 : K e y V a l u e O f a n y T y p e C o m p o n e n t C o l l e c t i o n O f a n y T y p e g W H h t R N j > < d 2 : K e y   z : R e f = " i 5 " / > < d 2 : V a l u e   z : I d = " i 2 4 4 6 " > < d 1 p 1 : U U I D > k O 1 X j S l H i n U L < / d 1 p 1 : U U I D > < d 1 p 1 : _ e l e m e n t s > < d 2 : a n y T y p e   z : I d = " i 2 4 4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4 4 4 " / > < d 1 p 1 : U U I D > K a w I m G b N 9 i K B < / d 1 p 1 : U U I D > < d 1 p 1 : C o n t a i n e r   z : R e f = " i 2 4 4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 T I j A 8 a j Q c 8 o X ? A u v e r g n e R h o n e A l p e s ! R 7 9 4 C 1 / 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4 4 8 "   i : t y p e = " d 1 p 1 : L a b e l " > < d 1 p 1 : P a r e n t   z : R e f = " i 2 4 4 4 " / > < d 1 p 1 : U U I D > D l k d R I S J q Y q W 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 r e s t a u r a t i o n 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4 9 "   i : t y p e = " d 1 p 1 : E l e m e n t " > < d 1 p 1 : N a m e > R e s p o n s a b l e & a m p ; 3 2 ; h & a m p ; 2 4 4 ; t e l i e r < / d 1 p 1 : N a m e > < d 1 p 1 : O b j e c t T y p e > E l e m e n t < / d 1 p 1 : O b j e c t T y p e > < d 1 p 1 : P a r e n t   z : R e f = " i 1 8 7 0 " / > < d 1 p 1 : U U I D > j Y P I z E b b h F v C < / d 1 p 1 : U U I D > < d 1 p 1 : _ p r o p e r t i e s   z : I d = " i 2 4 5 0 "   i : t y p e = " d 1 p 1 : M D M P r o p e r t i e s " > < d 1 p 1 : P a r e n t   z : R e f = " i 2 4 4 9 " / > < d 1 p 1 : U U I D > a C a b u P W r 0 b 1 t < / d 1 p 1 : U U I D > < d 1 p 1 : _ c o n t e x t C o l l e c t i o n s > < d 2 : K e y V a l u e O f a n y T y p e C o m p o n e n t C o l l e c t i o n O f a n y T y p e g W H h t R N j > < d 2 : K e y   z : R e f = " i 5 " / > < d 2 : V a l u e   z : I d = " i 2 4 5 1 " > < d 1 p 1 : U U I D > F Y O r l l 9 Z N a W V < / d 1 p 1 : U U I D > < d 1 p 1 : _ e l e m e n t s > < d 2 : a n y T y p e   z : I d = " i 2 4 5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4 4 9 " / > < d 1 p 1 : U U I D > N U u w W b K i N R i J < / d 1 p 1 : U U I D > < d 1 p 1 : C o n t a i n e r   z : R e f = " i 2 4 5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 T I j A 8 a j Q c 8 o X ? A u v e r g n e R h o n e A l p e s ! R 7 9 5 C 1 / 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4 5 3 "   i : t y p e = " d 1 p 1 : L a b e l " > < d 1 p 1 : P a r e n t   z : R e f = " i 2 4 4 9 " / > < d 1 p 1 : U U I D > C c S e L 3 o H p t 1 r 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 h � t e l i e r 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5 4 "   i : t y p e = " d 1 p 1 : E l e m e n t " > < d 1 p 1 : N a m e > C o o r d & a m p ; 4 6 ; & a m p ; 3 2 ; q u a l i t & a m p ; 2 3 3 ; & a m p ; 4 7 ; g e s t i o n & a m p ; 3 2 ; d e s & a m p ; 3 2 ; r i s q u e s < / d 1 p 1 : N a m e > < d 1 p 1 : O b j e c t T y p e > E l e m e n t < / d 1 p 1 : O b j e c t T y p e > < d 1 p 1 : P a r e n t   z : R e f = " i 1 8 7 0 " / > < d 1 p 1 : U U I D > W D a z e B V m m j X y < / d 1 p 1 : U U I D > < d 1 p 1 : _ p r o p e r t i e s   z : I d = " i 2 4 5 5 "   i : t y p e = " d 1 p 1 : M D M P r o p e r t i e s " > < d 1 p 1 : P a r e n t   z : R e f = " i 2 4 5 4 " / > < d 1 p 1 : U U I D > v G y u x c e V 1 9 T 4 < / d 1 p 1 : U U I D > < d 1 p 1 : _ c o n t e x t C o l l e c t i o n s > < d 2 : K e y V a l u e O f a n y T y p e C o m p o n e n t C o l l e c t i o n O f a n y T y p e g W H h t R N j > < d 2 : K e y   z : R e f = " i 5 " / > < d 2 : V a l u e   z : I d = " i 2 4 5 6 " > < d 1 p 1 : U U I D > j 5 V T E i 6 l q 7 2 k < / d 1 p 1 : U U I D > < d 1 p 1 : _ e l e m e n t s > < d 2 : a n y T y p e   z : I d = " i 2 4 5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4 5 4 " / > < d 1 p 1 : U U I D > c S B 5 V e d j d 5 e K < / d 1 p 1 : U U I D > < d 1 p 1 : C o n t a i n e r   z : R e f = " i 2 4 5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 T I j A 8 a j Q c 8 o X ? A u v e r g n e R h o n e A l p e s ! R 7 9 6 C 1 / 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4 5 8 "   i : t y p e = " d 1 p 1 : L a b e l " > < d 1 p 1 : P a r e n t   z : R e f = " i 2 4 5 4 " / > < d 1 p 1 : U U I D > J K 5 M E v u r 7 6 G Z 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 C o o r d .   q u a l i t � / g e s t i o n   d e s   r i s q u e s 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5 9 "   i : t y p e = " d 1 p 1 : E l e m e n t " > < d 1 p 1 : N a m e > A n i m & a m p ; 4 6 ; & a m p ; 3 2 ; q u a l i t & a m p ; 2 3 3 ; & a m p ; 4 7 ; g e s t i o n & a m p ; 3 2 ; r i s q u e s < / d 1 p 1 : N a m e > < d 1 p 1 : O b j e c t T y p e > E l e m e n t < / d 1 p 1 : O b j e c t T y p e > < d 1 p 1 : P a r e n t   z : R e f = " i 1 8 7 0 " / > < d 1 p 1 : U U I D > Z w C Z l 4 q L 2 A g I < / d 1 p 1 : U U I D > < d 1 p 1 : _ p r o p e r t i e s   z : I d = " i 2 4 6 0 "   i : t y p e = " d 1 p 1 : M D M P r o p e r t i e s " > < d 1 p 1 : P a r e n t   z : R e f = " i 2 4 5 9 " / > < d 1 p 1 : U U I D > s D j 7 N h 5 Q k i 9 D < / d 1 p 1 : U U I D > < d 1 p 1 : _ c o n t e x t C o l l e c t i o n s > < d 2 : K e y V a l u e O f a n y T y p e C o m p o n e n t C o l l e c t i o n O f a n y T y p e g W H h t R N j > < d 2 : K e y   z : R e f = " i 5 " / > < d 2 : V a l u e   z : I d = " i 2 4 6 1 " > < d 1 p 1 : U U I D > v R p H k w r O n U 4 c < / d 1 p 1 : U U I D > < d 1 p 1 : _ e l e m e n t s > < d 2 : a n y T y p e   z : I d = " i 2 4 6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4 5 9 " / > < d 1 p 1 : U U I D > b 7 q j g p t i B F i e < / d 1 p 1 : U U I D > < d 1 p 1 : C o n t a i n e r   z : R e f = " i 2 4 6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 T I j A 8 a j Q c 8 o X ? A u v e r g n e R h o n e A l p e s ! R 7 9 7 C 1 / 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4 6 3 "   i : t y p e = " d 1 p 1 : L a b e l " > < d 1 p 1 : P a r e n t   z : R e f = " i 2 4 5 9 " / > < d 1 p 1 : U U I D > Z h 9 w S q t i x 1 h 4 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 A n i m .   q u a l i t � / g e s t i o n   r i s q u e s 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6 4 "   i : t y p e = " d 1 p 1 : E l e m e n t " > < d 1 p 1 : N a m e > C h a r g & a m p ; 2 3 3 ; & a m p ; 3 2 ; d e s & a m p ; 3 2 ; r e l a t i o n s & a m p ; 3 2 ; u s a g e r s < / d 1 p 1 : N a m e > < d 1 p 1 : O b j e c t T y p e > E l e m e n t < / d 1 p 1 : O b j e c t T y p e > < d 1 p 1 : P a r e n t   z : R e f = " i 1 8 7 0 " / > < d 1 p 1 : U U I D > J e i 4 Q i t 7 i 6 2 A < / d 1 p 1 : U U I D > < d 1 p 1 : _ p r o p e r t i e s   z : I d = " i 2 4 6 5 "   i : t y p e = " d 1 p 1 : M D M P r o p e r t i e s " > < d 1 p 1 : P a r e n t   z : R e f = " i 2 4 6 4 " / > < d 1 p 1 : U U I D > j r W t y C V E C S C 3 < / d 1 p 1 : U U I D > < d 1 p 1 : _ c o n t e x t C o l l e c t i o n s > < d 2 : K e y V a l u e O f a n y T y p e C o m p o n e n t C o l l e c t i o n O f a n y T y p e g W H h t R N j > < d 2 : K e y   z : R e f = " i 5 " / > < d 2 : V a l u e   z : I d = " i 2 4 6 6 " > < d 1 p 1 : U U I D > p y I G 3 C S 2 q 1 y Z < / d 1 p 1 : U U I D > < d 1 p 1 : _ e l e m e n t s > < d 2 : a n y T y p e   z : I d = " i 2 4 6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4 6 4 " / > < d 1 p 1 : U U I D > Q N 4 L N 1 J N 0 z O I < / d 1 p 1 : U U I D > < d 1 p 1 : C o n t a i n e r   z : R e f = " i 2 4 6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 T I j A 8 a j Q c 8 o X ? A u v e r g n e R h o n e A l p e s ! R 7 9 8 C 1 / 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4 6 8 "   i : t y p e = " d 1 p 1 : L a b e l " > < d 1 p 1 : P a r e n t   z : R e f = " i 2 4 6 4 " / > < d 1 p 1 : U U I D > L x 8 E l 7 3 k G p h 4 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 C h a r g �   d e s   r e l a t i o n s   u s a g e r s 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6 9 "   i : t y p e = " d 1 p 1 : E l e m e n t " > < d 1 p 1 : N a m e > H y g i & a m p ; 2 3 3 ; n i s t e < / d 1 p 1 : N a m e > < d 1 p 1 : O b j e c t T y p e > E l e m e n t < / d 1 p 1 : O b j e c t T y p e > < d 1 p 1 : P a r e n t   z : R e f = " i 1 8 7 0 " / > < d 1 p 1 : U U I D > E T B r 0 2 C 5 u F R x < / d 1 p 1 : U U I D > < d 1 p 1 : _ p r o p e r t i e s   z : I d = " i 2 4 7 0 "   i : t y p e = " d 1 p 1 : M D M P r o p e r t i e s " > < d 1 p 1 : P a r e n t   z : R e f = " i 2 4 6 9 " / > < d 1 p 1 : U U I D > J F 2 K k a O J 4 a k p < / d 1 p 1 : U U I D > < d 1 p 1 : _ c o n t e x t C o l l e c t i o n s > < d 2 : K e y V a l u e O f a n y T y p e C o m p o n e n t C o l l e c t i o n O f a n y T y p e g W H h t R N j > < d 2 : K e y   z : R e f = " i 5 " / > < d 2 : V a l u e   z : I d = " i 2 4 7 1 " > < d 1 p 1 : U U I D > A 1 y 4 B S N 0 x F C v < / d 1 p 1 : U U I D > < d 1 p 1 : _ e l e m e n t s > < d 2 : a n y T y p e   z : I d = " i 2 4 7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4 6 9 " / > < d 1 p 1 : U U I D > g c 9 C R K p 8 z b B C < / d 1 p 1 : U U I D > < d 1 p 1 : C o n t a i n e r   z : R e f = " i 2 4 7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 T I j A 8 a j Q c 8 o X ? A u v e r g n e R h o n e A l p e s ! R 7 9 9 C 1 / 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4 7 3 "   i : t y p e = " d 1 p 1 : L a b e l " > < d 1 p 1 : P a r e n t   z : R e f = " i 2 4 6 9 " / > < d 1 p 1 : U U I D > A m C y 0 2 p O 6 I W Z 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 H y g i � n i s t e 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7 4 "   i : t y p e = " d 1 p 1 : E l e m e n t " > < d 1 p 1 : N a m e > E n c a d r a n t & a m p ; 3 2 ; b i o n e t t o y a g e < / d 1 p 1 : N a m e > < d 1 p 1 : O b j e c t T y p e > E l e m e n t < / d 1 p 1 : O b j e c t T y p e > < d 1 p 1 : P a r e n t   z : R e f = " i 1 8 7 0 " / > < d 1 p 1 : U U I D > y 1 Z J w 2 r l B X x 8 < / d 1 p 1 : U U I D > < d 1 p 1 : _ p r o p e r t i e s   z : I d = " i 2 4 7 5 "   i : t y p e = " d 1 p 1 : M D M P r o p e r t i e s " > < d 1 p 1 : P a r e n t   z : R e f = " i 2 4 7 4 " / > < d 1 p 1 : U U I D > x A E S z 5 9 2 V S s k < / d 1 p 1 : U U I D > < d 1 p 1 : _ c o n t e x t C o l l e c t i o n s > < d 2 : K e y V a l u e O f a n y T y p e C o m p o n e n t C o l l e c t i o n O f a n y T y p e g W H h t R N j > < d 2 : K e y   z : R e f = " i 5 " / > < d 2 : V a l u e   z : I d = " i 2 4 7 6 " > < d 1 p 1 : U U I D > A 6 z b g N I S z E w 1 < / d 1 p 1 : U U I D > < d 1 p 1 : _ e l e m e n t s > < d 2 : a n y T y p e   z : I d = " i 2 4 7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4 7 4 " / > < d 1 p 1 : U U I D > X t r l X R c a N V w w < / d 1 p 1 : U U I D > < d 1 p 1 : C o n t a i n e r   z : R e f = " i 2 4 7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 T I j A 8 a j Q c 8 o X ? A u v e r g n e R h o n e A l p e s ! R 8 0 0 C 1 / 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4 7 8 "   i : t y p e = " d 1 p 1 : L a b e l " > < d 1 p 1 : P a r e n t   z : R e f = " i 2 4 7 4 " / > < d 1 p 1 : U U I D > t E D 4 Z c t Q p A 8 h 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 b i o n e t t o y a g e 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7 9 "   i : t y p e = " d 1 p 1 : E l e m e n t " > < d 1 p 1 : N a m e > A g e n t & a m p ; 3 2 ; d e & a m p ; 3 2 ; b i o n e t t o y a g e < / d 1 p 1 : N a m e > < d 1 p 1 : O b j e c t T y p e > E l e m e n t < / d 1 p 1 : O b j e c t T y p e > < d 1 p 1 : P a r e n t   z : R e f = " i 1 8 7 0 " / > < d 1 p 1 : U U I D > b j v 4 w E y l W e 4 c < / d 1 p 1 : U U I D > < d 1 p 1 : _ p r o p e r t i e s   z : I d = " i 2 4 8 0 "   i : t y p e = " d 1 p 1 : M D M P r o p e r t i e s " > < d 1 p 1 : P a r e n t   z : R e f = " i 2 4 7 9 " / > < d 1 p 1 : U U I D > b A i h n 1 i S t q p Y < / d 1 p 1 : U U I D > < d 1 p 1 : _ c o n t e x t C o l l e c t i o n s > < d 2 : K e y V a l u e O f a n y T y p e C o m p o n e n t C o l l e c t i o n O f a n y T y p e g W H h t R N j > < d 2 : K e y   z : R e f = " i 5 " / > < d 2 : V a l u e   z : I d = " i 2 4 8 1 " > < d 1 p 1 : U U I D > e t v E G P R l Y w 9 p < / d 1 p 1 : U U I D > < d 1 p 1 : _ e l e m e n t s > < d 2 : a n y T y p e   z : I d = " i 2 4 8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4 7 9 " / > < d 1 p 1 : U U I D > I 7 n D v 2 R A a Z h z < / d 1 p 1 : U U I D > < d 1 p 1 : C o n t a i n e r   z : R e f = " i 2 4 8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 T I j A 8 a j Q c 8 o X ? A u v e r g n e R h o n e A l p e s ! R 8 0 1 C 1 / 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4 8 3 "   i : t y p e = " d 1 p 1 : L a b e l " > < d 1 p 1 : P a r e n t   z : R e f = " i 2 4 7 9 " / > < d 1 p 1 : U U I D > X O g u Q L e 8 z O 7 F 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 d e   b i o n e t t o y a g e 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8 4 "   i : t y p e = " d 1 p 1 : E l e m e n t " > < d 1 p 1 : N a m e > E n c a d r a n t & a m p ; 3 2 ; d e & a m p ; 3 2 ; s t & a m p ; 2 3 3 ; r i l i s a t i o n < / d 1 p 1 : N a m e > < d 1 p 1 : O b j e c t T y p e > E l e m e n t < / d 1 p 1 : O b j e c t T y p e > < d 1 p 1 : P a r e n t   z : R e f = " i 1 8 7 0 " / > < d 1 p 1 : U U I D > m 1 B S f m P x j I K i < / d 1 p 1 : U U I D > < d 1 p 1 : _ p r o p e r t i e s   z : I d = " i 2 4 8 5 "   i : t y p e = " d 1 p 1 : M D M P r o p e r t i e s " > < d 1 p 1 : P a r e n t   z : R e f = " i 2 4 8 4 " / > < d 1 p 1 : U U I D > z r D D t x y 2 e W C A < / d 1 p 1 : U U I D > < d 1 p 1 : _ c o n t e x t C o l l e c t i o n s > < d 2 : K e y V a l u e O f a n y T y p e C o m p o n e n t C o l l e c t i o n O f a n y T y p e g W H h t R N j > < d 2 : K e y   z : R e f = " i 5 " / > < d 2 : V a l u e   z : I d = " i 2 4 8 6 " > < d 1 p 1 : U U I D > D Y Y 3 K 9 W e E n W 8 < / d 1 p 1 : U U I D > < d 1 p 1 : _ e l e m e n t s > < d 2 : a n y T y p e   z : I d = " i 2 4 8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4 8 4 " / > < d 1 p 1 : U U I D > O 4 O z x V 2 K 2 M 2 s < / d 1 p 1 : U U I D > < d 1 p 1 : C o n t a i n e r   z : R e f = " i 2 4 8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 T I j A 8 a j Q c 8 o X ? A u v e r g n e R h o n e A l p e s ! R 8 0 2 C 1 / 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4 8 8 "   i : t y p e = " d 1 p 1 : L a b e l " > < d 1 p 1 : P a r e n t   z : R e f = " i 2 4 8 4 " / > < d 1 p 1 : U U I D > L 8 G w h M G B y F n V 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 d e   s t � r i l i s a t i o n 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8 9 "   i : t y p e = " d 1 p 1 : E l e m e n t " > < d 1 p 1 : N a m e > A g e n t & a m p ; 3 2 ; d e & a m p ; 3 2 ; s t & a m p ; 2 3 3 ; r i l i s a t i o n < / d 1 p 1 : N a m e > < d 1 p 1 : O b j e c t T y p e > E l e m e n t < / d 1 p 1 : O b j e c t T y p e > < d 1 p 1 : P a r e n t   z : R e f = " i 1 8 7 0 " / > < d 1 p 1 : U U I D > f 4 c Z I d w 1 6 F s I < / d 1 p 1 : U U I D > < d 1 p 1 : _ p r o p e r t i e s   z : I d = " i 2 4 9 0 "   i : t y p e = " d 1 p 1 : M D M P r o p e r t i e s " > < d 1 p 1 : P a r e n t   z : R e f = " i 2 4 8 9 " / > < d 1 p 1 : U U I D > Y D a s 6 f W h I o 1 I < / d 1 p 1 : U U I D > < d 1 p 1 : _ c o n t e x t C o l l e c t i o n s > < d 2 : K e y V a l u e O f a n y T y p e C o m p o n e n t C o l l e c t i o n O f a n y T y p e g W H h t R N j > < d 2 : K e y   z : R e f = " i 5 " / > < d 2 : V a l u e   z : I d = " i 2 4 9 1 " > < d 1 p 1 : U U I D > U m W D 5 0 m I 4 n R x < / d 1 p 1 : U U I D > < d 1 p 1 : _ e l e m e n t s > < d 2 : a n y T y p e   z : I d = " i 2 4 9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4 8 9 " / > < d 1 p 1 : U U I D > p p g 0 C l l d 9 f r b < / d 1 p 1 : U U I D > < d 1 p 1 : C o n t a i n e r   z : R e f = " i 2 4 9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 T I j A 8 a j Q c 8 o X ? A u v e r g n e R h o n e A l p e s ! R 8 0 3 C 1 / 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4 9 3 "   i : t y p e = " d 1 p 1 : L a b e l " > < d 1 p 1 : P a r e n t   z : R e f = " i 2 4 8 9 " / > < d 1 p 1 : U U I D > b 6 W m 1 f C L N F A k 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 d e   s t � r i l i s a t i o n 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9 4 "   i : t y p e = " d 1 p 1 : E l e m e n t " > < d 1 p 1 : N a m e > B i o h y g i & a m p ; 2 3 3 ; n i s t e < / d 1 p 1 : N a m e > < d 1 p 1 : O b j e c t T y p e > E l e m e n t < / d 1 p 1 : O b j e c t T y p e > < d 1 p 1 : P a r e n t   z : R e f = " i 1 8 7 0 " / > < d 1 p 1 : U U I D > Y b 5 B U v G 1 F N N O < / d 1 p 1 : U U I D > < d 1 p 1 : _ p r o p e r t i e s   z : I d = " i 2 4 9 5 "   i : t y p e = " d 1 p 1 : M D M P r o p e r t i e s " > < d 1 p 1 : P a r e n t   z : R e f = " i 2 4 9 4 " / > < d 1 p 1 : U U I D > R O A H 0 1 q 0 g n D y < / d 1 p 1 : U U I D > < d 1 p 1 : _ c o n t e x t C o l l e c t i o n s > < d 2 : K e y V a l u e O f a n y T y p e C o m p o n e n t C o l l e c t i o n O f a n y T y p e g W H h t R N j > < d 2 : K e y   z : R e f = " i 5 " / > < d 2 : V a l u e   z : I d = " i 2 4 9 6 " > < d 1 p 1 : U U I D > M j 0 s E T T N Z w c 1 < / d 1 p 1 : U U I D > < d 1 p 1 : _ e l e m e n t s > < d 2 : a n y T y p e   z : I d = " i 2 4 9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4 9 4 " / > < d 1 p 1 : U U I D > D f U X 5 W 1 r z c M z < / d 1 p 1 : U U I D > < d 1 p 1 : C o n t a i n e r   z : R e f = " i 2 4 9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 T I j A 8 a j Q c 8 o X ? A u v e r g n e R h o n e A l p e s ! R 8 0 4 C 1 / 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4 9 8 "   i : t y p e = " d 1 p 1 : L a b e l " > < d 1 p 1 : P a r e n t   z : R e f = " i 2 4 9 4 " / > < d 1 p 1 : U U I D > v l y K g Y r j b R s D 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 B i o h y g i � n i s t e 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9 9 "   i : t y p e = " d 1 p 1 : E l e m e n t " > < d 1 p 1 : N a m e > C o n s & a m p ; 4 6 ; & a m p ; 3 2 ; e n & a m p ; 3 2 ; p r & a m p ; 2 3 3 ; v & a m p ; 4 6 ; & a m p ; 3 2 ; d e s & a m p ; 3 2 ; r i s q u e s & a m p ; 3 2 ; p r o & a m p ; 4 6 ; < / d 1 p 1 : N a m e > < d 1 p 1 : O b j e c t T y p e > E l e m e n t < / d 1 p 1 : O b j e c t T y p e > < d 1 p 1 : P a r e n t   z : R e f = " i 1 8 7 0 " / > < d 1 p 1 : U U I D > T B E E P v 8 R i 9 5 6 < / d 1 p 1 : U U I D > < d 1 p 1 : _ p r o p e r t i e s   z : I d = " i 2 5 0 0 "   i : t y p e = " d 1 p 1 : M D M P r o p e r t i e s " > < d 1 p 1 : P a r e n t   z : R e f = " i 2 4 9 9 " / > < d 1 p 1 : U U I D > t u u V y n D Q 8 u h 6 < / d 1 p 1 : U U I D > < d 1 p 1 : _ c o n t e x t C o l l e c t i o n s > < d 2 : K e y V a l u e O f a n y T y p e C o m p o n e n t C o l l e c t i o n O f a n y T y p e g W H h t R N j > < d 2 : K e y   z : R e f = " i 5 " / > < d 2 : V a l u e   z : I d = " i 2 5 0 1 " > < d 1 p 1 : U U I D > s y f M A I k i p b 2 t < / d 1 p 1 : U U I D > < d 1 p 1 : _ e l e m e n t s > < d 2 : a n y T y p e   z : I d = " i 2 5 0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4 9 9 " / > < d 1 p 1 : U U I D > a 9 w l x 7 v K e 7 S C < / d 1 p 1 : U U I D > < d 1 p 1 : C o n t a i n e r   z : R e f = " i 2 5 0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 T I j A 8 a j Q c 8 o X ? A u v e r g n e R h o n e A l p e s ! R 8 0 5 C 1 / 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5 0 3 "   i : t y p e = " d 1 p 1 : L a b e l " > < d 1 p 1 : P a r e n t   z : R e f = " i 2 4 9 9 " / > < d 1 p 1 : U U I D > M P 8 o y L V F j X z 6 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 C o n s .   e n   p r � v .   d e s   r i s q u e s   p r o . 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5 0 4 "   i : t y p e = " d 1 p 1 : E l e m e n t " > < d 1 p 1 : N a m e > C o n s & a m p ; 4 6 ; & a m p ; 3 2 ; e n v & a m p ; 4 6 ; e t & a m p ; 3 2 ; d & a m p ; 2 3 3 ; v & a m p ; 4 6 ; & a m p ; 3 2 ; d u r a b l e < / d 1 p 1 : N a m e > < d 1 p 1 : O b j e c t T y p e > E l e m e n t < / d 1 p 1 : O b j e c t T y p e > < d 1 p 1 : P a r e n t   z : R e f = " i 1 8 7 0 " / > < d 1 p 1 : U U I D > g p 8 u 7 E F f s B x 9 < / d 1 p 1 : U U I D > < d 1 p 1 : _ p r o p e r t i e s   z : I d = " i 2 5 0 5 "   i : t y p e = " d 1 p 1 : M D M P r o p e r t i e s " > < d 1 p 1 : P a r e n t   z : R e f = " i 2 5 0 4 " / > < d 1 p 1 : U U I D > u U Y M q 2 L m 0 L 1 f < / d 1 p 1 : U U I D > < d 1 p 1 : _ c o n t e x t C o l l e c t i o n s > < d 2 : K e y V a l u e O f a n y T y p e C o m p o n e n t C o l l e c t i o n O f a n y T y p e g W H h t R N j > < d 2 : K e y   z : R e f = " i 5 " / > < d 2 : V a l u e   z : I d = " i 2 5 0 6 " > < d 1 p 1 : U U I D > f E h V j 3 e N j t R 6 < / d 1 p 1 : U U I D > < d 1 p 1 : _ e l e m e n t s > < d 2 : a n y T y p e   z : I d = " i 2 5 0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5 0 4 " / > < d 1 p 1 : U U I D > k r F f 8 V l E i z H p < / d 1 p 1 : U U I D > < d 1 p 1 : C o n t a i n e r   z : R e f = " i 2 5 0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 T I j A 8 a j Q c 8 o X ? A u v e r g n e R h o n e A l p e s ! R 8 0 6 C 1 / 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5 0 8 "   i : t y p e = " d 1 p 1 : L a b e l " > < d 1 p 1 : P a r e n t   z : R e f = " i 2 5 0 4 " / > < d 1 p 1 : U U I D > H 1 k l W X B e N x 4 p 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 C o n s .   e n v . e t   d � v .   d u r a b l e 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5 0 9 "   i : t y p e = " d 1 p 1 : E l e m e n t " > < d 1 p 1 : N a m e > E n c a d & a m p ; 4 6 ; & a m p ; 3 2 ; s & a m p ; 2 3 3 ; c u & a m p ; 4 6 ; & a m p ; 3 2 ; p e r s o n n e s & a m p ; 4 7 ; b i e n s < / d 1 p 1 : N a m e > < d 1 p 1 : O b j e c t T y p e > E l e m e n t < / d 1 p 1 : O b j e c t T y p e > < d 1 p 1 : P a r e n t   z : R e f = " i 1 8 7 0 " / > < d 1 p 1 : U U I D > z Q O o R 7 g 8 7 F 9 R < / d 1 p 1 : U U I D > < d 1 p 1 : _ p r o p e r t i e s   z : I d = " i 2 5 1 0 "   i : t y p e = " d 1 p 1 : M D M P r o p e r t i e s " > < d 1 p 1 : P a r e n t   z : R e f = " i 2 5 0 9 " / > < d 1 p 1 : U U I D > W R v 1 t 7 m h v P 1 m < / d 1 p 1 : U U I D > < d 1 p 1 : _ c o n t e x t C o l l e c t i o n s > < d 2 : K e y V a l u e O f a n y T y p e C o m p o n e n t C o l l e c t i o n O f a n y T y p e g W H h t R N j > < d 2 : K e y   z : R e f = " i 5 " / > < d 2 : V a l u e   z : I d = " i 2 5 1 1 " > < d 1 p 1 : U U I D > Q C Z I I L U 7 U m p d < / d 1 p 1 : U U I D > < d 1 p 1 : _ e l e m e n t s > < d 2 : a n y T y p e   z : I d = " i 2 5 1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5 0 9 " / > < d 1 p 1 : U U I D > n d 7 u d 1 R 7 B V D S < / d 1 p 1 : U U I D > < d 1 p 1 : C o n t a i n e r   z : R e f = " i 2 5 1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 T I j A 8 a j Q c 8 o X ? A u v e r g n e R h o n e A l p e s ! R 8 0 7 C 1 / 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5 1 3 "   i : t y p e = " d 1 p 1 : L a b e l " > < d 1 p 1 : P a r e n t   z : R e f = " i 2 5 0 9 " / > < d 1 p 1 : U U I D > i 0 5 m N T 8 m s y p S 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 E n c a d .   s � c u .   p e r s o n n e s / b i e n s 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5 1 4 "   i : t y p e = " d 1 p 1 : E l e m e n t " > < d 1 p 1 : N a m e > A g e n t & a m p ; 3 2 ; d e & a m p ; 3 2 ; s & a m p ; 2 3 3 ; c u r i t & a m p ; 2 3 3 ; & a m p ; 3 2 ; i n c e n d i e < / d 1 p 1 : N a m e > < d 1 p 1 : O b j e c t T y p e > E l e m e n t < / d 1 p 1 : O b j e c t T y p e > < d 1 p 1 : P a r e n t   z : R e f = " i 1 8 7 0 " / > < d 1 p 1 : U U I D > D G E A Q z h a 7 U S L < / d 1 p 1 : U U I D > < d 1 p 1 : _ p r o p e r t i e s   z : I d = " i 2 5 1 5 "   i : t y p e = " d 1 p 1 : M D M P r o p e r t i e s " > < d 1 p 1 : P a r e n t   z : R e f = " i 2 5 1 4 " / > < d 1 p 1 : U U I D > U w e U X P q w B y A Y < / d 1 p 1 : U U I D > < d 1 p 1 : _ c o n t e x t C o l l e c t i o n s > < d 2 : K e y V a l u e O f a n y T y p e C o m p o n e n t C o l l e c t i o n O f a n y T y p e g W H h t R N j > < d 2 : K e y   z : R e f = " i 5 " / > < d 2 : V a l u e   z : I d = " i 2 5 1 6 " > < d 1 p 1 : U U I D > m p d D u S M y x d Y K < / d 1 p 1 : U U I D > < d 1 p 1 : _ e l e m e n t s > < d 2 : a n y T y p e   z : I d = " i 2 5 1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5 1 4 " / > < d 1 p 1 : U U I D > z c t Y x o E O C c d L < / d 1 p 1 : U U I D > < d 1 p 1 : C o n t a i n e r   z : R e f = " i 2 5 1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 T I j A 8 a j Q c 8 o X ? A u v e r g n e R h o n e A l p e s ! R 8 0 8 C 1 / 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5 1 8 "   i : t y p e = " d 1 p 1 : L a b e l " > < d 1 p 1 : P a r e n t   z : R e f = " i 2 5 1 4 " / > < d 1 p 1 : U U I D > G U s g F O g b L w 0 m 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 d e   s � c u r i t �   i n c e n d i e 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5 1 9 "   i : t y p e = " d 1 p 1 : E l e m e n t " > < d 1 p 1 : N a m e > E n c a d r a n t & a m p ; 3 2 ; s & a m p ; 2 3 3 ; c u r i t & a m p ; 2 3 3 ; & a m p ; 3 2 ; i n c e n d i e < / d 1 p 1 : N a m e > < d 1 p 1 : O b j e c t T y p e > E l e m e n t < / d 1 p 1 : O b j e c t T y p e > < d 1 p 1 : P a r e n t   z : R e f = " i 1 8 7 0 " / > < d 1 p 1 : U U I D > V P m u b S 9 T U T w a < / d 1 p 1 : U U I D > < d 1 p 1 : _ p r o p e r t i e s   z : I d = " i 2 5 2 0 "   i : t y p e = " d 1 p 1 : M D M P r o p e r t i e s " > < d 1 p 1 : P a r e n t   z : R e f = " i 2 5 1 9 " / > < d 1 p 1 : U U I D > x L o B n h y F 4 r N J < / d 1 p 1 : U U I D > < d 1 p 1 : _ c o n t e x t C o l l e c t i o n s > < d 2 : K e y V a l u e O f a n y T y p e C o m p o n e n t C o l l e c t i o n O f a n y T y p e g W H h t R N j > < d 2 : K e y   z : R e f = " i 5 " / > < d 2 : V a l u e   z : I d = " i 2 5 2 1 " > < d 1 p 1 : U U I D > Q m k i 8 e O f z M M G < / d 1 p 1 : U U I D > < d 1 p 1 : _ e l e m e n t s > < d 2 : a n y T y p e   z : I d = " i 2 5 2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5 1 9 " / > < d 1 p 1 : U U I D > h V d T e q P M p p b i < / d 1 p 1 : U U I D > < d 1 p 1 : C o n t a i n e r   z : R e f = " i 2 5 2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 T I j A 8 a j Q c 8 o X ? A u v e r g n e R h o n e A l p e s ! R 8 0 9 C 1 / 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5 2 3 "   i : t y p e = " d 1 p 1 : L a b e l " > < d 1 p 1 : P a r e n t   z : R e f = " i 2 5 1 9 " / > < d 1 p 1 : U U I D > j d X e d E 0 q q T m U 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 s � c u r i t �   i n c e n d i e 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5 2 4 "   i : t y p e = " d 1 p 1 : E l e m e n t " > < d 1 p 1 : N a m e > A g e n t & a m p ; 3 2 ; p r & a m p ; 2 3 3 ; v & a m p ; 4 7 ; s & a m p ; 2 3 3 ; c u & a m p ; 4 6 ; & a m p ; 3 2 ; p e r s o n n e s & a m p ; 4 7 ; b i e n s < / d 1 p 1 : N a m e > < d 1 p 1 : O b j e c t T y p e > E l e m e n t < / d 1 p 1 : O b j e c t T y p e > < d 1 p 1 : P a r e n t   z : R e f = " i 1 8 7 0 " / > < d 1 p 1 : U U I D > G U q p d i k 9 Q N L 2 < / d 1 p 1 : U U I D > < d 1 p 1 : _ p r o p e r t i e s   z : I d = " i 2 5 2 5 "   i : t y p e = " d 1 p 1 : M D M P r o p e r t i e s " > < d 1 p 1 : P a r e n t   z : R e f = " i 2 5 2 4 " / > < d 1 p 1 : U U I D > y C H i J r j l 6 Y k 7 < / d 1 p 1 : U U I D > < d 1 p 1 : _ c o n t e x t C o l l e c t i o n s > < d 2 : K e y V a l u e O f a n y T y p e C o m p o n e n t C o l l e c t i o n O f a n y T y p e g W H h t R N j > < d 2 : K e y   z : R e f = " i 5 " / > < d 2 : V a l u e   z : I d = " i 2 5 2 6 " > < d 1 p 1 : U U I D > w V h P t h s d 3 C Y g < / d 1 p 1 : U U I D > < d 1 p 1 : _ e l e m e n t s > < d 2 : a n y T y p e   z : I d = " i 2 5 2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5 2 4 " / > < d 1 p 1 : U U I D > D O I w r 6 G e s a R a < / d 1 p 1 : U U I D > < d 1 p 1 : C o n t a i n e r   z : R e f = " i 2 5 2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 T I j A 8 a j Q c 8 o X ? A u v e r g n e R h o n e A l p e s ! R 8 1 0 C 1 / 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5 2 8 "   i : t y p e = " d 1 p 1 : L a b e l " > < d 1 p 1 : P a r e n t   z : R e f = " i 2 5 2 4 " / > < d 1 p 1 : U U I D > q j C R m N 1 b K l y L 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 p r � v / s � c u .   p e r s o n n e s / b i e n s 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5 2 9 "   i : t y p e = " d 1 p 1 : E l e m e n t " > < d 1 p 1 : N a m e > R e s p o n s a b l e & a m p ; 3 2 ; d e & a m p ; 3 2 ; l a & a m p ; 3 2 ; s & a m p ; 2 3 3 ; c u r i t & a m p ; 2 3 3 ; < / d 1 p 1 : N a m e > < d 1 p 1 : O b j e c t T y p e > E l e m e n t < / d 1 p 1 : O b j e c t T y p e > < d 1 p 1 : P a r e n t   z : R e f = " i 1 8 7 0 " / > < d 1 p 1 : U U I D > u 5 e e d z s Z 9 F V R < / d 1 p 1 : U U I D > < d 1 p 1 : _ p r o p e r t i e s   z : I d = " i 2 5 3 0 "   i : t y p e = " d 1 p 1 : M D M P r o p e r t i e s " > < d 1 p 1 : P a r e n t   z : R e f = " i 2 5 2 9 " / > < d 1 p 1 : U U I D > M c k X H W x S c j 5 q < / d 1 p 1 : U U I D > < d 1 p 1 : _ c o n t e x t C o l l e c t i o n s > < d 2 : K e y V a l u e O f a n y T y p e C o m p o n e n t C o l l e c t i o n O f a n y T y p e g W H h t R N j > < d 2 : K e y   z : R e f = " i 5 " / > < d 2 : V a l u e   z : I d = " i 2 5 3 1 " > < d 1 p 1 : U U I D > u s H 3 0 0 N j Q 4 m q < / d 1 p 1 : U U I D > < d 1 p 1 : _ e l e m e n t s > < d 2 : a n y T y p e   z : I d = " i 2 5 3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5 2 9 " / > < d 1 p 1 : U U I D > Q N k p E e D s s 0 w 1 < / d 1 p 1 : U U I D > < d 1 p 1 : C o n t a i n e r   z : R e f = " i 2 5 3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 T I j A 8 a j Q c 8 o X ? A u v e r g n e R h o n e A l p e s ! R 8 1 1 C 1 / 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5 3 3 "   i : t y p e = " d 1 p 1 : L a b e l " > < d 1 p 1 : P a r e n t   z : R e f = " i 2 5 2 9 " / > < d 1 p 1 : U U I D > B N A F V 9 h 9 1 1 F E 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 d e   l a   s � c u r i t � 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5 3 4 "   i : t y p e = " d 1 p 1 : E l e m e n t " > < d 1 p 1 : N a m e > C h a r g & a m p ; 2 3 3 ; & a m p ; 3 2 ; d e s & a m p ; 3 2 ; a p p l i & a m p ; 4 6 ; & a m p ; 3 2 ; i n f o r m a t i q u e s < / d 1 p 1 : N a m e > < d 1 p 1 : O b j e c t T y p e > E l e m e n t < / d 1 p 1 : O b j e c t T y p e > < d 1 p 1 : P a r e n t   z : R e f = " i 1 8 7 0 " / > < d 1 p 1 : U U I D > a 2 Y s V D V e S V L n < / d 1 p 1 : U U I D > < d 1 p 1 : _ p r o p e r t i e s   z : I d = " i 2 5 3 5 "   i : t y p e = " d 1 p 1 : M D M P r o p e r t i e s " > < d 1 p 1 : P a r e n t   z : R e f = " i 2 5 3 4 " / > < d 1 p 1 : U U I D > R A E L B b A l z e 5 N < / d 1 p 1 : U U I D > < d 1 p 1 : _ c o n t e x t C o l l e c t i o n s > < d 2 : K e y V a l u e O f a n y T y p e C o m p o n e n t C o l l e c t i o n O f a n y T y p e g W H h t R N j > < d 2 : K e y   z : R e f = " i 5 " / > < d 2 : V a l u e   z : I d = " i 2 5 3 6 " > < d 1 p 1 : U U I D > q X 8 E X H r l P M m H < / d 1 p 1 : U U I D > < d 1 p 1 : _ e l e m e n t s > < d 2 : a n y T y p e   z : I d = " i 2 5 3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5 3 4 " / > < d 1 p 1 : U U I D > O l v s h E 1 z V x n e < / d 1 p 1 : U U I D > < d 1 p 1 : C o n t a i n e r   z : R e f = " i 2 5 3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 T I j A 8 a j Q c 8 o X ? A u v e r g n e R h o n e A l p e s ! R 8 1 2 C 1 / 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5 3 8 "   i : t y p e = " d 1 p 1 : L a b e l " > < d 1 p 1 : P a r e n t   z : R e f = " i 2 5 3 4 " / > < d 1 p 1 : U U I D > W g O N j I X 8 B 7 x b 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 C h a r g �   d e s   a p p l i .   i n f o r m a t i q u e s 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5 3 9 "   i : t y p e = " d 1 p 1 : E l e m e n t " > < d 1 p 1 : N a m e > C h e f & a m p ; 3 2 ; d e & a m p ; 3 2 ; p r o j e t & a m p ; 3 2 ; i n f o r m a t i q u e < / d 1 p 1 : N a m e > < d 1 p 1 : O b j e c t T y p e > E l e m e n t < / d 1 p 1 : O b j e c t T y p e > < d 1 p 1 : P a r e n t   z : R e f = " i 1 8 7 0 " / > < d 1 p 1 : U U I D > I w C g R x J 7 l B Y M < / d 1 p 1 : U U I D > < d 1 p 1 : _ p r o p e r t i e s   z : I d = " i 2 5 4 0 "   i : t y p e = " d 1 p 1 : M D M P r o p e r t i e s " > < d 1 p 1 : P a r e n t   z : R e f = " i 2 5 3 9 " / > < d 1 p 1 : U U I D > Y 8 i J l e F N 2 n 0 8 < / d 1 p 1 : U U I D > < d 1 p 1 : _ c o n t e x t C o l l e c t i o n s > < d 2 : K e y V a l u e O f a n y T y p e C o m p o n e n t C o l l e c t i o n O f a n y T y p e g W H h t R N j > < d 2 : K e y   z : R e f = " i 5 " / > < d 2 : V a l u e   z : I d = " i 2 5 4 1 " > < d 1 p 1 : U U I D > l Z X e J V c q Y 9 1 G < / d 1 p 1 : U U I D > < d 1 p 1 : _ e l e m e n t s > < d 2 : a n y T y p e   z : I d = " i 2 5 4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5 3 9 " / > < d 1 p 1 : U U I D > t t G w a o N H u 0 R n < / d 1 p 1 : U U I D > < d 1 p 1 : C o n t a i n e r   z : R e f = " i 2 5 4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 T I j A 8 a j Q c 8 o X ? A u v e r g n e R h o n e A l p e s ! R 8 1 3 C 1 / 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5 4 3 "   i : t y p e = " d 1 p 1 : L a b e l " > < d 1 p 1 : P a r e n t   z : R e f = " i 2 5 3 9 " / > < d 1 p 1 : U U I D > D K U d C o h Q N j i O 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 C h e f   d e   p r o j e t   i n f o r m a t i q u e 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5 4 4 "   i : t y p e = " d 1 p 1 : E l e m e n t " > < d 1 p 1 : N a m e > A r c h i t e c t e & a m p ; 3 2 ; & a m p ; 4 7 ; & a m p ; 3 2 ; U r b a n i s t e & a m p ; 3 2 ; d u & a m p ; 3 2 ; S I < / d 1 p 1 : N a m e > < d 1 p 1 : O b j e c t T y p e > E l e m e n t < / d 1 p 1 : O b j e c t T y p e > < d 1 p 1 : P a r e n t   z : R e f = " i 1 8 7 0 " / > < d 1 p 1 : U U I D > c t c Q Z r u c U V v o < / d 1 p 1 : U U I D > < d 1 p 1 : _ p r o p e r t i e s   z : I d = " i 2 5 4 5 "   i : t y p e = " d 1 p 1 : M D M P r o p e r t i e s " > < d 1 p 1 : P a r e n t   z : R e f = " i 2 5 4 4 " / > < d 1 p 1 : U U I D > b W A 2 9 y f G c k 1 F < / d 1 p 1 : U U I D > < d 1 p 1 : _ c o n t e x t C o l l e c t i o n s > < d 2 : K e y V a l u e O f a n y T y p e C o m p o n e n t C o l l e c t i o n O f a n y T y p e g W H h t R N j > < d 2 : K e y   z : R e f = " i 5 " / > < d 2 : V a l u e   z : I d = " i 2 5 4 6 " > < d 1 p 1 : U U I D > u g C l G 1 g h H r 7 4 < / d 1 p 1 : U U I D > < d 1 p 1 : _ e l e m e n t s > < d 2 : a n y T y p e   z : I d = " i 2 5 4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5 4 4 " / > < d 1 p 1 : U U I D > f I O u q u 3 5 z b s D < / d 1 p 1 : U U I D > < d 1 p 1 : C o n t a i n e r   z : R e f = " i 2 5 4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 T I j A 8 a j Q c 8 o X ? A u v e r g n e R h o n e A l p e s ! R 8 1 4 C 1 / 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5 4 8 "   i : t y p e = " d 1 p 1 : L a b e l " > < d 1 p 1 : P a r e n t   z : R e f = " i 2 5 4 4 " / > < d 1 p 1 : U U I D > u M Q r P Y w h 8 c e W 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 A r c h i t e c t e   /   U r b a n i s t e   d u   S I 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5 4 9 "   i : t y p e = " d 1 p 1 : E l e m e n t " > < d 1 p 1 : N a m e > E x p e r t & a m p ; 3 2 ; t e c h n i q u e < / d 1 p 1 : N a m e > < d 1 p 1 : O b j e c t T y p e > E l e m e n t < / d 1 p 1 : O b j e c t T y p e > < d 1 p 1 : P a r e n t   z : R e f = " i 1 8 7 0 " / > < d 1 p 1 : U U I D > l X 4 U P z 7 U U L y u < / d 1 p 1 : U U I D > < d 1 p 1 : _ p r o p e r t i e s   z : I d = " i 2 5 5 0 "   i : t y p e = " d 1 p 1 : M D M P r o p e r t i e s " > < d 1 p 1 : P a r e n t   z : R e f = " i 2 5 4 9 " / > < d 1 p 1 : U U I D > P x 8 2 M 1 o n G D v e < / d 1 p 1 : U U I D > < d 1 p 1 : _ c o n t e x t C o l l e c t i o n s > < d 2 : K e y V a l u e O f a n y T y p e C o m p o n e n t C o l l e c t i o n O f a n y T y p e g W H h t R N j > < d 2 : K e y   z : R e f = " i 5 " / > < d 2 : V a l u e   z : I d = " i 2 5 5 1 " > < d 1 p 1 : U U I D > U P p X 4 V 6 W S s L v < / d 1 p 1 : U U I D > < d 1 p 1 : _ e l e m e n t s > < d 2 : a n y T y p e   z : I d = " i 2 5 5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5 4 9 " / > < d 1 p 1 : U U I D > j 5 G w g 0 f F X 4 a 3 < / d 1 p 1 : U U I D > < d 1 p 1 : C o n t a i n e r   z : R e f = " i 2 5 5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 T I j A 8 a j Q c 8 o X ? A u v e r g n e R h o n e A l p e s ! R 8 1 5 C 1 / 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5 5 3 "   i : t y p e = " d 1 p 1 : L a b e l " > < d 1 p 1 : P a r e n t   z : R e f = " i 2 5 4 9 " / > < d 1 p 1 : U U I D > x L R T t n k a V e Y g 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 E x p e r t   t e c h n i q u e 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5 5 4 "   i : t y p e = " d 1 p 1 : E l e m e n t " > < d 1 p 1 : N a m e > R e s p & a m p ; 4 6 ; & a m p ; 3 2 ; s & a m p ; 2 3 3 ; c u & a m p ; 4 6 ; & a m p ; 3 2 ; s y s t & a m p ; 4 6 ; & a m p ; 3 2 ; d & a m p ; 3 9 ; i n f o r m a t i o n < / d 1 p 1 : N a m e > < d 1 p 1 : O b j e c t T y p e > E l e m e n t < / d 1 p 1 : O b j e c t T y p e > < d 1 p 1 : P a r e n t   z : R e f = " i 1 8 7 0 " / > < d 1 p 1 : U U I D > y Z Q 4 V Q n 1 b y 4 e < / d 1 p 1 : U U I D > < d 1 p 1 : _ p r o p e r t i e s   z : I d = " i 2 5 5 5 "   i : t y p e = " d 1 p 1 : M D M P r o p e r t i e s " > < d 1 p 1 : P a r e n t   z : R e f = " i 2 5 5 4 " / > < d 1 p 1 : U U I D > Q f i W s z S u N 9 I d < / d 1 p 1 : U U I D > < d 1 p 1 : _ c o n t e x t C o l l e c t i o n s > < d 2 : K e y V a l u e O f a n y T y p e C o m p o n e n t C o l l e c t i o n O f a n y T y p e g W H h t R N j > < d 2 : K e y   z : R e f = " i 5 " / > < d 2 : V a l u e   z : I d = " i 2 5 5 6 " > < d 1 p 1 : U U I D > H X U x r b o N y A 4 h < / d 1 p 1 : U U I D > < d 1 p 1 : _ e l e m e n t s > < d 2 : a n y T y p e   z : I d = " i 2 5 5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5 5 4 " / > < d 1 p 1 : U U I D > A L h T 4 T P J F y 6 D < / d 1 p 1 : U U I D > < d 1 p 1 : C o n t a i n e r   z : R e f = " i 2 5 5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 T I j A 8 a j Q c 8 o X ? A u v e r g n e R h o n e A l p e s ! R 8 1 6 C 1 / 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5 5 8 "   i : t y p e = " d 1 p 1 : L a b e l " > < d 1 p 1 : P a r e n t   z : R e f = " i 2 5 5 4 " / > < d 1 p 1 : U U I D > E B B C E S T 1 B n x S 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 R e s p .   s � c u .   s y s t .   d ' i n f o r m a t i o n 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5 5 9 "   i : t y p e = " d 1 p 1 : E l e m e n t " > < d 1 p 1 : N a m e > I n t e r v & a m p ; 4 7 ; s u p & a m p ; 4 6 ; & a m p ; 3 2 ; i n f o r m a t i q u e & a m p ; 3 2 ; u t i l i s & a m p ; 4 6 ; < / d 1 p 1 : N a m e > < d 1 p 1 : O b j e c t T y p e > E l e m e n t < / d 1 p 1 : O b j e c t T y p e > < d 1 p 1 : P a r e n t   z : R e f = " i 1 8 7 0 " / > < d 1 p 1 : U U I D > F v w B e q T G 1 j 3 s < / d 1 p 1 : U U I D > < d 1 p 1 : _ p r o p e r t i e s   z : I d = " i 2 5 6 0 "   i : t y p e = " d 1 p 1 : M D M P r o p e r t i e s " > < d 1 p 1 : P a r e n t   z : R e f = " i 2 5 5 9 " / > < d 1 p 1 : U U I D > F q L g T n d F Z P u f < / d 1 p 1 : U U I D > < d 1 p 1 : _ c o n t e x t C o l l e c t i o n s > < d 2 : K e y V a l u e O f a n y T y p e C o m p o n e n t C o l l e c t i o n O f a n y T y p e g W H h t R N j > < d 2 : K e y   z : R e f = " i 5 " / > < d 2 : V a l u e   z : I d = " i 2 5 6 1 " > < d 1 p 1 : U U I D > s Z W 3 L j R s 1 Q 4 V < / d 1 p 1 : U U I D > < d 1 p 1 : _ e l e m e n t s > < d 2 : a n y T y p e   z : I d = " i 2 5 6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5 5 9 " / > < d 1 p 1 : U U I D > r W n w Y 4 P c o a x E < / d 1 p 1 : U U I D > < d 1 p 1 : C o n t a i n e r   z : R e f = " i 2 5 6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 T I j A 8 a j Q c 8 o X ? A u v e r g n e R h o n e A l p e s ! R 8 1 7 C 1 / 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5 6 3 "   i : t y p e = " d 1 p 1 : L a b e l " > < d 1 p 1 : P a r e n t   z : R e f = " i 2 5 5 9 " / > < d 1 p 1 : U U I D > i n u I r z o c R 0 V Y 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 I n t e r v / s u p .   i n f o r m a t i q u e   u t i l i s . 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5 6 4 "   i : t y p e = " d 1 p 1 : E l e m e n t " > < d 1 p 1 : N a m e > E x p l o i t a n t & a m p ; 3 2 ; t e c h n i q u e < / d 1 p 1 : N a m e > < d 1 p 1 : O b j e c t T y p e > E l e m e n t < / d 1 p 1 : O b j e c t T y p e > < d 1 p 1 : P a r e n t   z : R e f = " i 1 8 7 0 " / > < d 1 p 1 : U U I D > p 1 B y y l h a 3 P S S < / d 1 p 1 : U U I D > < d 1 p 1 : _ p r o p e r t i e s   z : I d = " i 2 5 6 5 "   i : t y p e = " d 1 p 1 : M D M P r o p e r t i e s " > < d 1 p 1 : P a r e n t   z : R e f = " i 2 5 6 4 " / > < d 1 p 1 : U U I D > h g 3 A 1 5 T 8 K D y G < / d 1 p 1 : U U I D > < d 1 p 1 : _ c o n t e x t C o l l e c t i o n s > < d 2 : K e y V a l u e O f a n y T y p e C o m p o n e n t C o l l e c t i o n O f a n y T y p e g W H h t R N j > < d 2 : K e y   z : R e f = " i 5 " / > < d 2 : V a l u e   z : I d = " i 2 5 6 6 " > < d 1 p 1 : U U I D > u C a l Y 2 p K p 4 M E < / d 1 p 1 : U U I D > < d 1 p 1 : _ e l e m e n t s > < d 2 : a n y T y p e   z : I d = " i 2 5 6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5 6 4 " / > < d 1 p 1 : U U I D > l T H Q Y F 3 q Y E 1 e < / d 1 p 1 : U U I D > < d 1 p 1 : C o n t a i n e r   z : R e f = " i 2 5 6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 T I j A 8 a j Q c 8 o X ? A u v e r g n e R h o n e A l p e s ! R 8 1 8 C 1 / 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5 6 8 "   i : t y p e = " d 1 p 1 : L a b e l " > < d 1 p 1 : P a r e n t   z : R e f = " i 2 5 6 4 " / > < d 1 p 1 : U U I D > b e 4 P u e c l D U T n 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 E x p l o i t a n t   t e c h n i q u e 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5 6 9 "   i : t y p e = " d 1 p 1 : E l e m e n t " > < d 1 p 1 : N a m e > E n c a d r a n t & a m p ; 3 2 ; A c c u e i l & a m p ; 3 2 ; & a m p ; 4 5 ; & a m p ; 3 2 ; S t a n d a r d < / d 1 p 1 : N a m e > < d 1 p 1 : O b j e c t T y p e > E l e m e n t < / d 1 p 1 : O b j e c t T y p e > < d 1 p 1 : P a r e n t   z : R e f = " i 1 8 7 0 " / > < d 1 p 1 : U U I D > U 0 i r 8 H L d r z V r < / d 1 p 1 : U U I D > < d 1 p 1 : _ p r o p e r t i e s   z : I d = " i 2 5 7 0 "   i : t y p e = " d 1 p 1 : M D M P r o p e r t i e s " > < d 1 p 1 : P a r e n t   z : R e f = " i 2 5 6 9 " / > < d 1 p 1 : U U I D > t s A Q G G J k i 8 1 4 < / d 1 p 1 : U U I D > < d 1 p 1 : _ c o n t e x t C o l l e c t i o n s > < d 2 : K e y V a l u e O f a n y T y p e C o m p o n e n t C o l l e c t i o n O f a n y T y p e g W H h t R N j > < d 2 : K e y   z : R e f = " i 5 " / > < d 2 : V a l u e   z : I d = " i 2 5 7 1 " > < d 1 p 1 : U U I D > b G T i G f f G o p 1 r < / d 1 p 1 : U U I D > < d 1 p 1 : _ e l e m e n t s > < d 2 : a n y T y p e   z : I d = " i 2 5 7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5 6 9 " / > < d 1 p 1 : U U I D > w a 9 m b Y m Y 1 D M c < / d 1 p 1 : U U I D > < d 1 p 1 : C o n t a i n e r   z : R e f = " i 2 5 7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 T I j A 8 a j Q c 8 o X ? A u v e r g n e R h o n e A l p e s ! R 8 1 9 C 1 / 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5 7 3 "   i : t y p e = " d 1 p 1 : L a b e l " > < d 1 p 1 : P a r e n t   z : R e f = " i 2 5 6 9 " / > < d 1 p 1 : U U I D > Q 8 M i u t Y 4 7 a M h 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 A c c u e i l   -   S t a n d a r d 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5 7 4 "   i : t y p e = " d 1 p 1 : E l e m e n t " > < d 1 p 1 : N a m e > A g e n t & a m p ; 3 2 ; d & a m p ; 3 9 ; a c c u e i l < / d 1 p 1 : N a m e > < d 1 p 1 : O b j e c t T y p e > E l e m e n t < / d 1 p 1 : O b j e c t T y p e > < d 1 p 1 : P a r e n t   z : R e f = " i 1 8 7 0 " / > < d 1 p 1 : U U I D > G c u F y n 9 U F R B n < / d 1 p 1 : U U I D > < d 1 p 1 : _ p r o p e r t i e s   z : I d = " i 2 5 7 5 "   i : t y p e = " d 1 p 1 : M D M P r o p e r t i e s " > < d 1 p 1 : P a r e n t   z : R e f = " i 2 5 7 4 " / > < d 1 p 1 : U U I D > e J e v K 8 o z I D 8 Q < / d 1 p 1 : U U I D > < d 1 p 1 : _ c o n t e x t C o l l e c t i o n s > < d 2 : K e y V a l u e O f a n y T y p e C o m p o n e n t C o l l e c t i o n O f a n y T y p e g W H h t R N j > < d 2 : K e y   z : R e f = " i 5 " / > < d 2 : V a l u e   z : I d = " i 2 5 7 6 " > < d 1 p 1 : U U I D > Y 0 7 m N j t i Z J s f < / d 1 p 1 : U U I D > < d 1 p 1 : _ e l e m e n t s > < d 2 : a n y T y p e   z : I d = " i 2 5 7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5 7 4 " / > < d 1 p 1 : U U I D > o 1 i Q s o S u U i k O < / d 1 p 1 : U U I D > < d 1 p 1 : C o n t a i n e r   z : R e f = " i 2 5 7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 T I j A 8 a j Q c 8 o X ? A u v e r g n e R h o n e A l p e s ! R 8 2 0 C 1 / 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5 7 8 "   i : t y p e = " d 1 p 1 : L a b e l " > < d 1 p 1 : P a r e n t   z : R e f = " i 2 5 7 4 " / > < d 1 p 1 : U U I D > n a T B q i m p Y X N l 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 d ' a c c u e i l 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5 7 9 "   i : t y p e = " d 1 p 1 : E l e m e n t " > < d 1 p 1 : N a m e > A s s i s t & a m p ; 4 6 ; & a m p ; 3 2 ; d e & a m p ; 3 2 ; r & a m p ; 2 3 3 ; g & a m p ; 4 6 ; & a m p ; 3 2 ; m & a m p ; 2 3 3 ; d i c a l e < / d 1 p 1 : N a m e > < d 1 p 1 : O b j e c t T y p e > E l e m e n t < / d 1 p 1 : O b j e c t T y p e > < d 1 p 1 : P a r e n t   z : R e f = " i 1 8 7 0 " / > < d 1 p 1 : U U I D > A T S 5 O l g s c C j 0 < / d 1 p 1 : U U I D > < d 1 p 1 : _ p r o p e r t i e s   z : I d = " i 2 5 8 0 "   i : t y p e = " d 1 p 1 : M D M P r o p e r t i e s " > < d 1 p 1 : P a r e n t   z : R e f = " i 2 5 7 9 " / > < d 1 p 1 : U U I D > K d F p X I x B V 8 e 1 < / d 1 p 1 : U U I D > < d 1 p 1 : _ c o n t e x t C o l l e c t i o n s > < d 2 : K e y V a l u e O f a n y T y p e C o m p o n e n t C o l l e c t i o n O f a n y T y p e g W H h t R N j > < d 2 : K e y   z : R e f = " i 5 " / > < d 2 : V a l u e   z : I d = " i 2 5 8 1 " > < d 1 p 1 : U U I D > Y C 5 N G o j 2 Y j j 2 < / d 1 p 1 : U U I D > < d 1 p 1 : _ e l e m e n t s > < d 2 : a n y T y p e   z : I d = " i 2 5 8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5 7 9 " / > < d 1 p 1 : U U I D > R X z c 5 O B t r a S T < / d 1 p 1 : U U I D > < d 1 p 1 : C o n t a i n e r   z : R e f = " i 2 5 8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 T I j A 8 a j Q c 8 o X ? A u v e r g n e R h o n e A l p e s ! R 8 2 1 C 1 / 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5 8 3 "   i : t y p e = " d 1 p 1 : L a b e l " > < d 1 p 1 : P a r e n t   z : R e f = " i 2 5 7 9 " / > < d 1 p 1 : U U I D > N x U z n 9 C u S t q s 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 A s s i s t .   d e   r � g .   m � d i c a l e 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5 8 4 "   i : t y p e = " d 1 p 1 : E l e m e n t " > < d 1 p 1 : N a m e > E n c a d & a m p ; 4 6 ; & a m p ; 3 2 ; d e & a m p ; 3 2 ; d & a m p ; 2 3 3 ; p & a m p ; 4 6 ; & a m p ; 3 2 ; i n f o r m a t i o n & a m p ; 3 2 ; m & a m p ; 2 3 3 ; d & a m p ; 4 6 ; < / d 1 p 1 : N a m e > < d 1 p 1 : O b j e c t T y p e > E l e m e n t < / d 1 p 1 : O b j e c t T y p e > < d 1 p 1 : P a r e n t   z : R e f = " i 1 8 7 0 " / > < d 1 p 1 : U U I D > H R i I 6 k j S S d V k < / d 1 p 1 : U U I D > < d 1 p 1 : _ p r o p e r t i e s   z : I d = " i 2 5 8 5 "   i : t y p e = " d 1 p 1 : M D M P r o p e r t i e s " > < d 1 p 1 : P a r e n t   z : R e f = " i 2 5 8 4 " / > < d 1 p 1 : U U I D > e X j 1 F o Z 4 7 j z l < / d 1 p 1 : U U I D > < d 1 p 1 : _ c o n t e x t C o l l e c t i o n s > < d 2 : K e y V a l u e O f a n y T y p e C o m p o n e n t C o l l e c t i o n O f a n y T y p e g W H h t R N j > < d 2 : K e y   z : R e f = " i 5 " / > < d 2 : V a l u e   z : I d = " i 2 5 8 6 " > < d 1 p 1 : U U I D > Z c V h S R 0 b v z j t < / d 1 p 1 : U U I D > < d 1 p 1 : _ e l e m e n t s > < d 2 : a n y T y p e   z : I d = " i 2 5 8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5 8 4 " / > < d 1 p 1 : U U I D > t g o n p b 7 F 7 8 g k < / d 1 p 1 : U U I D > < d 1 p 1 : C o n t a i n e r   z : R e f = " i 2 5 8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 T I j A 8 a j Q c 8 o X ? A u v e r g n e R h o n e A l p e s ! R 8 2 2 C 1 / 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5 8 8 "   i : t y p e = " d 1 p 1 : L a b e l " > < d 1 p 1 : P a r e n t   z : R e f = " i 2 5 8 4 " / > < d 1 p 1 : U U I D > E a 5 y 9 Q j 1 C O X G 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 E n c a d .   d e   d � p .   i n f o r m a t i o n   m � d . 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5 8 9 "   i : t y p e = " d 1 p 1 : E l e m e n t " > < d 1 p 1 : N a m e > S e c r & a m p ; 2 3 3 ; t a i r e & a m p ; 3 2 ; m & a m p ; 2 3 3 ; d i c a l < / d 1 p 1 : N a m e > < d 1 p 1 : O b j e c t T y p e > E l e m e n t < / d 1 p 1 : O b j e c t T y p e > < d 1 p 1 : P a r e n t   z : R e f = " i 1 8 7 0 " / > < d 1 p 1 : U U I D > K R 7 F N J 2 h m V T i < / d 1 p 1 : U U I D > < d 1 p 1 : _ p r o p e r t i e s   z : I d = " i 2 5 9 0 "   i : t y p e = " d 1 p 1 : M D M P r o p e r t i e s " > < d 1 p 1 : P a r e n t   z : R e f = " i 2 5 8 9 " / > < d 1 p 1 : U U I D > s M r B n v x X R Y F c < / d 1 p 1 : U U I D > < d 1 p 1 : _ c o n t e x t C o l l e c t i o n s > < d 2 : K e y V a l u e O f a n y T y p e C o m p o n e n t C o l l e c t i o n O f a n y T y p e g W H h t R N j > < d 2 : K e y   z : R e f = " i 5 " / > < d 2 : V a l u e   z : I d = " i 2 5 9 1 " > < d 1 p 1 : U U I D > u W 5 2 s y n L s k c o < / d 1 p 1 : U U I D > < d 1 p 1 : _ e l e m e n t s > < d 2 : a n y T y p e   z : I d = " i 2 5 9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5 8 9 " / > < d 1 p 1 : U U I D > l w 0 v s d W 5 E n p Z < / d 1 p 1 : U U I D > < d 1 p 1 : C o n t a i n e r   z : R e f = " i 2 5 9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 T I j A 8 a j Q c 8 o X ? A u v e r g n e R h o n e A l p e s ! R 8 2 3 C 1 / 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5 9 3 "   i : t y p e = " d 1 p 1 : L a b e l " > < d 1 p 1 : P a r e n t   z : R e f = " i 2 5 8 9 " / > < d 1 p 1 : U U I D > Q v N l 6 C H i N F s n 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 S e c r � t a i r e   m � d i c a l 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5 9 4 "   i : t y p e = " d 1 p 1 : E l e m e n t " > < d 1 p 1 : N a m e > E n c a d & a m p ; 4 6 ; & a m p ; 3 2 ; s e c r & a m p ; 2 3 3 ; t a r i a t s & a m p ; 3 2 ; m & a m p ; 2 3 3 ; d i c a u x < / d 1 p 1 : N a m e > < d 1 p 1 : O b j e c t T y p e > E l e m e n t < / d 1 p 1 : O b j e c t T y p e > < d 1 p 1 : P a r e n t   z : R e f = " i 1 8 7 0 " / > < d 1 p 1 : U U I D > C m 1 L 7 7 u 4 p w r k < / d 1 p 1 : U U I D > < d 1 p 1 : _ p r o p e r t i e s   z : I d = " i 2 5 9 5 "   i : t y p e = " d 1 p 1 : M D M P r o p e r t i e s " > < d 1 p 1 : P a r e n t   z : R e f = " i 2 5 9 4 " / > < d 1 p 1 : U U I D > g 5 d i t X p A T B Q 4 < / d 1 p 1 : U U I D > < d 1 p 1 : _ c o n t e x t C o l l e c t i o n s > < d 2 : K e y V a l u e O f a n y T y p e C o m p o n e n t C o l l e c t i o n O f a n y T y p e g W H h t R N j > < d 2 : K e y   z : R e f = " i 5 " / > < d 2 : V a l u e   z : I d = " i 2 5 9 6 " > < d 1 p 1 : U U I D > P 5 1 f Y b 3 m c v g A < / d 1 p 1 : U U I D > < d 1 p 1 : _ e l e m e n t s > < d 2 : a n y T y p e   z : I d = " i 2 5 9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5 9 4 " / > < d 1 p 1 : U U I D > P K c N D W y p a N L G < / d 1 p 1 : U U I D > < d 1 p 1 : C o n t a i n e r   z : R e f = " i 2 5 9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 T I j A 8 a j Q c 8 o X ? A u v e r g n e R h o n e A l p e s ! R 8 2 4 C 1 / 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5 9 8 "   i : t y p e = " d 1 p 1 : L a b e l " > < d 1 p 1 : P a r e n t   z : R e f = " i 2 5 9 4 " / > < d 1 p 1 : U U I D > v c N v 0 h 8 6 E P n c 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 E n c a d .   s e c r � t a r i a t s   m � d i c a u x 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5 9 9 "   i : t y p e = " d 1 p 1 : E l e m e n t " > < d 1 p 1 : N a m e > T e c h & a m p ; 4 6 ; & a m p ; 3 2 ; d & a m p ; 3 9 ; i n f o r m a t i o n & a m p ; 3 2 ; m & a m p ; 2 3 3 ; d i c a l e < / d 1 p 1 : N a m e > < d 1 p 1 : O b j e c t T y p e > E l e m e n t < / d 1 p 1 : O b j e c t T y p e > < d 1 p 1 : P a r e n t   z : R e f = " i 1 8 7 0 " / > < d 1 p 1 : U U I D > k 1 i T 1 y x 3 L T d 4 < / d 1 p 1 : U U I D > < d 1 p 1 : _ p r o p e r t i e s   z : I d = " i 2 6 0 0 "   i : t y p e = " d 1 p 1 : M D M P r o p e r t i e s " > < d 1 p 1 : P a r e n t   z : R e f = " i 2 5 9 9 " / > < d 1 p 1 : U U I D > p K T Y N T r P l 9 X Z < / d 1 p 1 : U U I D > < d 1 p 1 : _ c o n t e x t C o l l e c t i o n s > < d 2 : K e y V a l u e O f a n y T y p e C o m p o n e n t C o l l e c t i o n O f a n y T y p e g W H h t R N j > < d 2 : K e y   z : R e f = " i 5 " / > < d 2 : V a l u e   z : I d = " i 2 6 0 1 " > < d 1 p 1 : U U I D > s 0 q k y Y L 3 q B u w < / d 1 p 1 : U U I D > < d 1 p 1 : _ e l e m e n t s > < d 2 : a n y T y p e   z : I d = " i 2 6 0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5 9 9 " / > < d 1 p 1 : U U I D > O V 4 y n O 1 Z 3 X J D < / d 1 p 1 : U U I D > < d 1 p 1 : C o n t a i n e r   z : R e f = " i 2 6 0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 T I j A 8 a j Q c 8 o X ? A u v e r g n e R h o n e A l p e s ! R 8 2 5 C 1 / 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6 0 3 "   i : t y p e = " d 1 p 1 : L a b e l " > < d 1 p 1 : P a r e n t   z : R e f = " i 2 5 9 9 " / > < d 1 p 1 : U U I D > u k v p 7 n z A s h i k 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 T e c h .   d ' i n f o r m a t i o n   m � d i c a l e 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6 0 4 "   i : t y p e = " d 1 p 1 : E l e m e n t " > < d 1 p 1 : N a m e > A n a l y s t e & a m p ; 3 2 ; d o n n & a m p ; 2 3 3 ; e s & a m p ; 3 2 ; a c t i v i t & a m p ; 2 3 3 ; s & a m p ; 3 2 ; h o s p & a m p ; 4 6 ; < / d 1 p 1 : N a m e > < d 1 p 1 : O b j e c t T y p e > E l e m e n t < / d 1 p 1 : O b j e c t T y p e > < d 1 p 1 : P a r e n t   z : R e f = " i 1 8 7 0 " / > < d 1 p 1 : U U I D > P H 2 b F j 6 3 M V y I < / d 1 p 1 : U U I D > < d 1 p 1 : _ p r o p e r t i e s   z : I d = " i 2 6 0 5 "   i : t y p e = " d 1 p 1 : M D M P r o p e r t i e s " > < d 1 p 1 : P a r e n t   z : R e f = " i 2 6 0 4 " / > < d 1 p 1 : U U I D > B h D O d Y n v A 8 C L < / d 1 p 1 : U U I D > < d 1 p 1 : _ c o n t e x t C o l l e c t i o n s > < d 2 : K e y V a l u e O f a n y T y p e C o m p o n e n t C o l l e c t i o n O f a n y T y p e g W H h t R N j > < d 2 : K e y   z : R e f = " i 5 " / > < d 2 : V a l u e   z : I d = " i 2 6 0 6 " > < d 1 p 1 : U U I D > x k w O 0 U c V 6 g y m < / d 1 p 1 : U U I D > < d 1 p 1 : _ e l e m e n t s > < d 2 : a n y T y p e   z : I d = " i 2 6 0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6 0 4 " / > < d 1 p 1 : U U I D > s x r k 8 L V m D O U l < / d 1 p 1 : U U I D > < d 1 p 1 : C o n t a i n e r   z : R e f = " i 2 6 0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 T I j A 8 a j Q c 8 o X ? A u v e r g n e R h o n e A l p e s ! R 8 2 6 C 1 / 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6 0 8 "   i : t y p e = " d 1 p 1 : L a b e l " > < d 1 p 1 : P a r e n t   z : R e f = " i 2 6 0 4 " / > < d 1 p 1 : U U I D > b u z H F 1 j 5 h x 0 Y 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 A n a l y s t e   d o n n � e s   a c t i v i t � s   h o s p . 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6 0 9 "   i : t y p e = " d 1 p 1 : E l e m e n t " > < d 1 p 1 : N a m e > S t a t i s t i c i e n < / d 1 p 1 : N a m e > < d 1 p 1 : O b j e c t T y p e > E l e m e n t < / d 1 p 1 : O b j e c t T y p e > < d 1 p 1 : P a r e n t   z : R e f = " i 1 8 7 0 " / > < d 1 p 1 : U U I D > v R A S 8 h q h s n K f < / d 1 p 1 : U U I D > < d 1 p 1 : _ p r o p e r t i e s   z : I d = " i 2 6 1 0 "   i : t y p e = " d 1 p 1 : M D M P r o p e r t i e s " > < d 1 p 1 : P a r e n t   z : R e f = " i 2 6 0 9 " / > < d 1 p 1 : U U I D > E I R j x z 1 d 3 T l 5 < / d 1 p 1 : U U I D > < d 1 p 1 : _ c o n t e x t C o l l e c t i o n s > < d 2 : K e y V a l u e O f a n y T y p e C o m p o n e n t C o l l e c t i o n O f a n y T y p e g W H h t R N j > < d 2 : K e y   z : R e f = " i 5 " / > < d 2 : V a l u e   z : I d = " i 2 6 1 1 " > < d 1 p 1 : U U I D > n 2 3 Q e c Q 4 C i 1 K < / d 1 p 1 : U U I D > < d 1 p 1 : _ e l e m e n t s > < d 2 : a n y T y p e   z : I d = " i 2 6 1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6 0 9 " / > < d 1 p 1 : U U I D > H B p e i J F g j K u f < / d 1 p 1 : U U I D > < d 1 p 1 : C o n t a i n e r   z : R e f = " i 2 6 1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 T I j A 8 a j Q c 8 o X ? A u v e r g n e R h o n e A l p e s ! R 8 2 7 C 1 / 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6 1 3 "   i : t y p e = " d 1 p 1 : L a b e l " > < d 1 p 1 : P a r e n t   z : R e f = " i 2 6 0 9 " / > < d 1 p 1 : U U I D > Q K W Z 1 Q 4 O m L f n 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 S t a t i s t i c i e n 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6 1 4 "   i : t y p e = " d 1 p 1 : E l e m e n t " > < d 1 p 1 : N a m e > E n c a d r a n t & a m p ; 3 2 ; a r c h i v e s < / d 1 p 1 : N a m e > < d 1 p 1 : O b j e c t T y p e > E l e m e n t < / d 1 p 1 : O b j e c t T y p e > < d 1 p 1 : P a r e n t   z : R e f = " i 1 8 7 0 " / > < d 1 p 1 : U U I D > I k 5 a T 0 p A k b p 8 < / d 1 p 1 : U U I D > < d 1 p 1 : _ p r o p e r t i e s   z : I d = " i 2 6 1 5 "   i : t y p e = " d 1 p 1 : M D M P r o p e r t i e s " > < d 1 p 1 : P a r e n t   z : R e f = " i 2 6 1 4 " / > < d 1 p 1 : U U I D > V 5 k 9 k M P E J L Q 6 < / d 1 p 1 : U U I D > < d 1 p 1 : _ c o n t e x t C o l l e c t i o n s > < d 2 : K e y V a l u e O f a n y T y p e C o m p o n e n t C o l l e c t i o n O f a n y T y p e g W H h t R N j > < d 2 : K e y   z : R e f = " i 5 " / > < d 2 : V a l u e   z : I d = " i 2 6 1 6 " > < d 1 p 1 : U U I D > u 4 x f E D 2 7 j z o F < / d 1 p 1 : U U I D > < d 1 p 1 : _ e l e m e n t s > < d 2 : a n y T y p e   z : I d = " i 2 6 1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6 1 4 " / > < d 1 p 1 : U U I D > y X p Y g t Y d O C U S < / d 1 p 1 : U U I D > < d 1 p 1 : C o n t a i n e r   z : R e f = " i 2 6 1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 T I j A 8 a j Q c 8 o X ? A u v e r g n e R h o n e A l p e s ! R 8 2 8 C 1 / 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6 1 8 "   i : t y p e = " d 1 p 1 : L a b e l " > < d 1 p 1 : P a r e n t   z : R e f = " i 2 6 1 4 " / > < d 1 p 1 : U U I D > a 0 m N 1 2 l s X q I 3 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 a r c h i v e s 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6 1 9 "   i : t y p e = " d 1 p 1 : E l e m e n t " > < d 1 p 1 : N a m e > A r c h i v i s t e < / d 1 p 1 : N a m e > < d 1 p 1 : O b j e c t T y p e > E l e m e n t < / d 1 p 1 : O b j e c t T y p e > < d 1 p 1 : P a r e n t   z : R e f = " i 1 8 7 0 " / > < d 1 p 1 : U U I D > Z X B 5 I B w V j p U 7 < / d 1 p 1 : U U I D > < d 1 p 1 : _ p r o p e r t i e s   z : I d = " i 2 6 2 0 "   i : t y p e = " d 1 p 1 : M D M P r o p e r t i e s " > < d 1 p 1 : P a r e n t   z : R e f = " i 2 6 1 9 " / > < d 1 p 1 : U U I D > E F p D s u 9 A W y Y R < / d 1 p 1 : U U I D > < d 1 p 1 : _ c o n t e x t C o l l e c t i o n s > < d 2 : K e y V a l u e O f a n y T y p e C o m p o n e n t C o l l e c t i o n O f a n y T y p e g W H h t R N j > < d 2 : K e y   z : R e f = " i 5 " / > < d 2 : V a l u e   z : I d = " i 2 6 2 1 " > < d 1 p 1 : U U I D > Y U i w 6 d X j G 6 Q 1 < / d 1 p 1 : U U I D > < d 1 p 1 : _ e l e m e n t s > < d 2 : a n y T y p e   z : I d = " i 2 6 2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6 1 9 " / > < d 1 p 1 : U U I D > R x h 9 7 s K 1 i J W s < / d 1 p 1 : U U I D > < d 1 p 1 : C o n t a i n e r   z : R e f = " i 2 6 2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 T I j A 8 a j Q c 8 o X ? A u v e r g n e R h o n e A l p e s ! R 8 2 9 C 1 / 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6 2 3 "   i : t y p e = " d 1 p 1 : L a b e l " > < d 1 p 1 : P a r e n t   z : R e f = " i 2 6 1 9 " / > < d 1 p 1 : U U I D > C 6 z i D S h T C r T Z 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 A r c h i v i s t e 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6 2 4 "   i : t y p e = " d 1 p 1 : E l e m e n t " > < d 1 p 1 : N a m e > D o c u m e n t a l i s t e < / d 1 p 1 : N a m e > < d 1 p 1 : O b j e c t T y p e > E l e m e n t < / d 1 p 1 : O b j e c t T y p e > < d 1 p 1 : P a r e n t   z : R e f = " i 1 8 7 0 " / > < d 1 p 1 : U U I D > H p J 1 f A U P i i E t < / d 1 p 1 : U U I D > < d 1 p 1 : _ p r o p e r t i e s   z : I d = " i 2 6 2 5 "   i : t y p e = " d 1 p 1 : M D M P r o p e r t i e s " > < d 1 p 1 : P a r e n t   z : R e f = " i 2 6 2 4 " / > < d 1 p 1 : U U I D > S l g y 1 O 1 X 6 O o f < / d 1 p 1 : U U I D > < d 1 p 1 : _ c o n t e x t C o l l e c t i o n s > < d 2 : K e y V a l u e O f a n y T y p e C o m p o n e n t C o l l e c t i o n O f a n y T y p e g W H h t R N j > < d 2 : K e y   z : R e f = " i 5 " / > < d 2 : V a l u e   z : I d = " i 2 6 2 6 " > < d 1 p 1 : U U I D > y q l A z w v 3 H E Q x < / d 1 p 1 : U U I D > < d 1 p 1 : _ e l e m e n t s > < d 2 : a n y T y p e   z : I d = " i 2 6 2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6 2 4 " / > < d 1 p 1 : U U I D > j M g x c 5 N Y v z S D < / d 1 p 1 : U U I D > < d 1 p 1 : C o n t a i n e r   z : R e f = " i 2 6 2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 T I j A 8 a j Q c 8 o X ? A u v e r g n e R h o n e A l p e s ! R 8 3 0 C 1 / 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6 2 8 "   i : t y p e = " d 1 p 1 : L a b e l " > < d 1 p 1 : P a r e n t   z : R e f = " i 2 6 2 4 " / > < d 1 p 1 : U U I D > Q h E G n B U y s z P N 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 D o c u m e n t a l i s t e 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6 2 9 "   i : t y p e = " d 1 p 1 : E l e m e n t " > < d 1 p 1 : N a m e > E n c a d r a n t & a m p ; 3 2 ; d o c u m e n t a l i s t e < / d 1 p 1 : N a m e > < d 1 p 1 : O b j e c t T y p e > E l e m e n t < / d 1 p 1 : O b j e c t T y p e > < d 1 p 1 : P a r e n t   z : R e f = " i 1 8 7 0 " / > < d 1 p 1 : U U I D > B 4 d v 7 Q W G 3 k I 6 < / d 1 p 1 : U U I D > < d 1 p 1 : _ p r o p e r t i e s   z : I d = " i 2 6 3 0 "   i : t y p e = " d 1 p 1 : M D M P r o p e r t i e s " > < d 1 p 1 : P a r e n t   z : R e f = " i 2 6 2 9 " / > < d 1 p 1 : U U I D > x Q U Z u A s R x z C 1 < / d 1 p 1 : U U I D > < d 1 p 1 : _ c o n t e x t C o l l e c t i o n s > < d 2 : K e y V a l u e O f a n y T y p e C o m p o n e n t C o l l e c t i o n O f a n y T y p e g W H h t R N j > < d 2 : K e y   z : R e f = " i 5 " / > < d 2 : V a l u e   z : I d = " i 2 6 3 1 " > < d 1 p 1 : U U I D > R V F p 0 9 j 2 U E o D < / d 1 p 1 : U U I D > < d 1 p 1 : _ e l e m e n t s > < d 2 : a n y T y p e   z : I d = " i 2 6 3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6 2 9 " / > < d 1 p 1 : U U I D > V N j L 2 B j J t x E u < / d 1 p 1 : U U I D > < d 1 p 1 : C o n t a i n e r   z : R e f = " i 2 6 3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 T I j A 8 a j Q c 8 o X ? A u v e r g n e R h o n e A l p e s ! R 8 3 1 C 1 / 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6 3 3 "   i : t y p e = " d 1 p 1 : L a b e l " > < d 1 p 1 : P a r e n t   z : R e f = " i 2 6 2 9 " / > < d 1 p 1 : U U I D > P 9 5 2 t J 1 G E j X I 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  d o c u m e n t a l i s t e 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6 3 4 "   i : t y p e = " d 1 p 1 : E l e m e n t " > < d 1 p 1 : N a m e > R e s p o n s a b l e & a m p ; 3 2 ; a r c h i v e s < / d 1 p 1 : N a m e > < d 1 p 1 : O b j e c t T y p e > E l e m e n t < / d 1 p 1 : O b j e c t T y p e > < d 1 p 1 : P a r e n t   z : R e f = " i 1 8 7 0 " / > < d 1 p 1 : U U I D > v U Z X 0 s H e 7 D g X < / d 1 p 1 : U U I D > < d 1 p 1 : _ p r o p e r t i e s   z : I d = " i 2 6 3 5 "   i : t y p e = " d 1 p 1 : M D M P r o p e r t i e s " > < d 1 p 1 : P a r e n t   z : R e f = " i 2 6 3 4 " / > < d 1 p 1 : U U I D > n e I O 8 L G o V 1 5 T < / d 1 p 1 : U U I D > < d 1 p 1 : _ c o n t e x t C o l l e c t i o n s > < d 2 : K e y V a l u e O f a n y T y p e C o m p o n e n t C o l l e c t i o n O f a n y T y p e g W H h t R N j > < d 2 : K e y   z : R e f = " i 5 " / > < d 2 : V a l u e   z : I d = " i 2 6 3 6 " > < d 1 p 1 : U U I D > P W O E 4 7 G t e v f 0 < / d 1 p 1 : U U I D > < d 1 p 1 : _ e l e m e n t s > < d 2 : a n y T y p e   z : I d = " i 2 6 3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6 3 4 " / > < d 1 p 1 : U U I D > Y M 5 e K n z Q a x 9 w < / d 1 p 1 : U U I D > < d 1 p 1 : C o n t a i n e r   z : R e f = " i 2 6 3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 T I j A 8 a j Q c 8 o X ? A u v e r g n e R h o n e A l p e s ! R 8 3 2 C 1 / 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6 3 8 "   i : t y p e = " d 1 p 1 : L a b e l " > < d 1 p 1 : P a r e n t   z : R e f = " i 2 6 3 4 " / > < d 1 p 1 : U U I D > e L C m 7 J G W s L H n 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 a r c h i v e s 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6 3 9 "   i : t y p e = " d 1 p 1 : E l e m e n t " > < d 1 p 1 : N a m e > B i b l i o t h & a m p ; 2 3 3 ; c a i r e < / d 1 p 1 : N a m e > < d 1 p 1 : O b j e c t T y p e > E l e m e n t < / d 1 p 1 : O b j e c t T y p e > < d 1 p 1 : P a r e n t   z : R e f = " i 1 8 7 0 " / > < d 1 p 1 : U U I D > n 4 k F O F L s P t T l < / d 1 p 1 : U U I D > < d 1 p 1 : _ p r o p e r t i e s   z : I d = " i 2 6 4 0 "   i : t y p e = " d 1 p 1 : M D M P r o p e r t i e s " > < d 1 p 1 : P a r e n t   z : R e f = " i 2 6 3 9 " / > < d 1 p 1 : U U I D > I E L B o 8 x c J y 1 m < / d 1 p 1 : U U I D > < d 1 p 1 : _ c o n t e x t C o l l e c t i o n s > < d 2 : K e y V a l u e O f a n y T y p e C o m p o n e n t C o l l e c t i o n O f a n y T y p e g W H h t R N j > < d 2 : K e y   z : R e f = " i 5 " / > < d 2 : V a l u e   z : I d = " i 2 6 4 1 " > < d 1 p 1 : U U I D > g d o k 0 y P e t d X E < / d 1 p 1 : U U I D > < d 1 p 1 : _ e l e m e n t s > < d 2 : a n y T y p e   z : I d = " i 2 6 4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6 3 9 " / > < d 1 p 1 : U U I D > v u c M t B 3 4 E V h 9 < / d 1 p 1 : U U I D > < d 1 p 1 : C o n t a i n e r   z : R e f = " i 2 6 4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 T I j A 8 a j Q c 8 o X ? A u v e r g n e R h o n e A l p e s ! R 8 3 3 C 1 / 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6 4 3 "   i : t y p e = " d 1 p 1 : L a b e l " > < d 1 p 1 : P a r e n t   z : R e f = " i 2 6 3 9 " / > < d 1 p 1 : U U I D > T A e Z j y k u 1 U i I 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 B i b l i o t h � c a i r e 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6 4 4 "   i : t y p e = " d 1 p 1 : E l e m e n t " > < d 1 p 1 : N a m e > D i r & a m p ; 4 6 ; & a m p ; 3 2 ; d e & a m p ; 3 2 ; l a & a m p ; 3 2 ; l o g i s t i q u e & a m p ; 4 7 ; a c h a t s < / d 1 p 1 : N a m e > < d 1 p 1 : O b j e c t T y p e > E l e m e n t < / d 1 p 1 : O b j e c t T y p e > < d 1 p 1 : P a r e n t   z : R e f = " i 1 8 7 0 " / > < d 1 p 1 : U U I D > Z 2 2 Y p 1 0 j K 1 x G < / d 1 p 1 : U U I D > < d 1 p 1 : _ p r o p e r t i e s   z : I d = " i 2 6 4 5 "   i : t y p e = " d 1 p 1 : M D M P r o p e r t i e s " > < d 1 p 1 : P a r e n t   z : R e f = " i 2 6 4 4 " / > < d 1 p 1 : U U I D > G y z A 5 0 R X v 8 2 E < / d 1 p 1 : U U I D > < d 1 p 1 : _ c o n t e x t C o l l e c t i o n s > < d 2 : K e y V a l u e O f a n y T y p e C o m p o n e n t C o l l e c t i o n O f a n y T y p e g W H h t R N j > < d 2 : K e y   z : R e f = " i 5 " / > < d 2 : V a l u e   z : I d = " i 2 6 4 6 " > < d 1 p 1 : U U I D > G s o O W f K f 4 6 J O < / d 1 p 1 : U U I D > < d 1 p 1 : _ e l e m e n t s > < d 2 : a n y T y p e   z : I d = " i 2 6 4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6 4 4 " / > < d 1 p 1 : U U I D > N i E 3 N F 5 K j 9 A G < / d 1 p 1 : U U I D > < d 1 p 1 : C o n t a i n e r   z : R e f = " i 2 6 4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 T I j A 8 a j Q c 8 o X ? A u v e r g n e R h o n e A l p e s ! R 8 3 4 C 1 / 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6 4 8 "   i : t y p e = " d 1 p 1 : L a b e l " > < d 1 p 1 : P a r e n t   z : R e f = " i 2 6 4 4 " / > < d 1 p 1 : U U I D > w 2 z 2 n y 3 B 7 W C u 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 D i r .   d e   l a   l o g i s t i q u e / a c h a t s 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6 4 9 "   i : t y p e = " d 1 p 1 : E l e m e n t " > < d 1 p 1 : N a m e > D i r & a m p ; 4 6 ; & a m p ; 3 2 ; d e s & a m p ; 3 2 ; a f f a i r e s & a m p ; 3 2 ; g & a m p ; 2 3 3 ; n & a m p ; 2 3 3 ; r a l e s < / d 1 p 1 : N a m e > < d 1 p 1 : O b j e c t T y p e > E l e m e n t < / d 1 p 1 : O b j e c t T y p e > < d 1 p 1 : P a r e n t   z : R e f = " i 1 8 7 0 " / > < d 1 p 1 : U U I D > F g W G X s N 7 A v u 5 < / d 1 p 1 : U U I D > < d 1 p 1 : _ p r o p e r t i e s   z : I d = " i 2 6 5 0 "   i : t y p e = " d 1 p 1 : M D M P r o p e r t i e s " > < d 1 p 1 : P a r e n t   z : R e f = " i 2 6 4 9 " / > < d 1 p 1 : U U I D > W d 8 B L 0 c g w 8 V 8 < / d 1 p 1 : U U I D > < d 1 p 1 : _ c o n t e x t C o l l e c t i o n s > < d 2 : K e y V a l u e O f a n y T y p e C o m p o n e n t C o l l e c t i o n O f a n y T y p e g W H h t R N j > < d 2 : K e y   z : R e f = " i 5 " / > < d 2 : V a l u e   z : I d = " i 2 6 5 1 " > < d 1 p 1 : U U I D > c i 5 T P m N n i 0 T I < / d 1 p 1 : U U I D > < d 1 p 1 : _ e l e m e n t s > < d 2 : a n y T y p e   z : I d = " i 2 6 5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6 4 9 " / > < d 1 p 1 : U U I D > U n b d W O j n o n O j < / d 1 p 1 : U U I D > < d 1 p 1 : C o n t a i n e r   z : R e f = " i 2 6 5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 T I j A 8 a j Q c 8 o X ? A u v e r g n e R h o n e A l p e s ! R 8 3 5 C 1 / 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6 5 3 "   i : t y p e = " d 1 p 1 : L a b e l " > < d 1 p 1 : P a r e n t   z : R e f = " i 2 6 4 9 " / > < d 1 p 1 : U U I D > H D I M u M O g y I u i 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 D i r .   d e s   a f f a i r e s   g � n � r a l e s 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6 5 4 "   i : t y p e = " d 1 p 1 : E l e m e n t " > < d 1 p 1 : N a m e > D i r & a m p ; 4 6 ; & a m p ; 3 2 ; s o i n s & a m p ; 3 2 ; e n & a m p ; 3 2 ; & a m p ; 2 3 3 ; t a b l i s s e m e n t < / d 1 p 1 : N a m e > < d 1 p 1 : O b j e c t T y p e > E l e m e n t < / d 1 p 1 : O b j e c t T y p e > < d 1 p 1 : P a r e n t   z : R e f = " i 1 8 7 0 " / > < d 1 p 1 : U U I D > k e 6 1 F l D L t K p M < / d 1 p 1 : U U I D > < d 1 p 1 : _ p r o p e r t i e s   z : I d = " i 2 6 5 5 "   i : t y p e = " d 1 p 1 : M D M P r o p e r t i e s " > < d 1 p 1 : P a r e n t   z : R e f = " i 2 6 5 4 " / > < d 1 p 1 : U U I D > y X s g o n Y 1 0 Z e F < / d 1 p 1 : U U I D > < d 1 p 1 : _ c o n t e x t C o l l e c t i o n s > < d 2 : K e y V a l u e O f a n y T y p e C o m p o n e n t C o l l e c t i o n O f a n y T y p e g W H h t R N j > < d 2 : K e y   z : R e f = " i 5 " / > < d 2 : V a l u e   z : I d = " i 2 6 5 6 " > < d 1 p 1 : U U I D > W g w A z v 1 4 T g h k < / d 1 p 1 : U U I D > < d 1 p 1 : _ e l e m e n t s > < d 2 : a n y T y p e   z : I d = " i 2 6 5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6 5 4 " / > < d 1 p 1 : U U I D > e C 0 C b Z k J y t k B < / d 1 p 1 : U U I D > < d 1 p 1 : C o n t a i n e r   z : R e f = " i 2 6 5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 T I j A 8 a j Q c 8 o X ? A u v e r g n e R h o n e A l p e s ! R 8 3 6 C 1 / 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6 5 8 "   i : t y p e = " d 1 p 1 : L a b e l " > < d 1 p 1 : P a r e n t   z : R e f = " i 2 6 5 4 " / > < d 1 p 1 : U U I D > i V h 6 w I Z O 8 P M b 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 D i r .   s o i n s   e n   � t a b l i s s e m e n t 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6 5 9 "   i : t y p e = " d 1 p 1 : E l e m e n t " > < d 1 p 1 : N a m e > D i r e c t e u r & a m p ; 3 2 ; d e s & a m p ; 3 2 ; f i n a n c e s < / d 1 p 1 : N a m e > < d 1 p 1 : O b j e c t T y p e > E l e m e n t < / d 1 p 1 : O b j e c t T y p e > < d 1 p 1 : P a r e n t   z : R e f = " i 1 8 7 0 " / > < d 1 p 1 : U U I D > A z R q 7 w 5 Q 2 c g P < / d 1 p 1 : U U I D > < d 1 p 1 : _ p r o p e r t i e s   z : I d = " i 2 6 6 0 "   i : t y p e = " d 1 p 1 : M D M P r o p e r t i e s " > < d 1 p 1 : P a r e n t   z : R e f = " i 2 6 5 9 " / > < d 1 p 1 : U U I D > z W x g l H L 3 3 q 1 m < / d 1 p 1 : U U I D > < d 1 p 1 : _ c o n t e x t C o l l e c t i o n s > < d 2 : K e y V a l u e O f a n y T y p e C o m p o n e n t C o l l e c t i o n O f a n y T y p e g W H h t R N j > < d 2 : K e y   z : R e f = " i 5 " / > < d 2 : V a l u e   z : I d = " i 2 6 6 1 " > < d 1 p 1 : U U I D > S e b g K z S m Z a v K < / d 1 p 1 : U U I D > < d 1 p 1 : _ e l e m e n t s > < d 2 : a n y T y p e   z : I d = " i 2 6 6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6 5 9 " / > < d 1 p 1 : U U I D > R l 2 k Z y E N q X b d < / d 1 p 1 : U U I D > < d 1 p 1 : C o n t a i n e r   z : R e f = " i 2 6 6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 T I j A 8 a j Q c 8 o X ? A u v e r g n e R h o n e A l p e s ! R 8 3 7 C 1 / 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6 6 3 "   i : t y p e = " d 1 p 1 : L a b e l " > < d 1 p 1 : P a r e n t   z : R e f = " i 2 6 5 9 " / > < d 1 p 1 : U U I D > Y M 6 i l Q t I g l q C 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 D i r e c t e u r   d e s   f i n a n c e s 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6 6 4 "   i : t y p e = " d 1 p 1 : E l e m e n t " > < d 1 p 1 : N a m e > D i r & a m p ; 4 6 ; & a m p ; 3 2 ; s o i n s & a m p ; 3 2 ; e n & a m p ; 3 2 ; i n s t i t u t & a m p ; 3 2 ; d e & a m p ; 3 2 ; f o r m & a m p ; 4 6 ; < / d 1 p 1 : N a m e > < d 1 p 1 : O b j e c t T y p e > E l e m e n t < / d 1 p 1 : O b j e c t T y p e > < d 1 p 1 : P a r e n t   z : R e f = " i 1 8 7 0 " / > < d 1 p 1 : U U I D > c w G z j G G x U V L G < / d 1 p 1 : U U I D > < d 1 p 1 : _ p r o p e r t i e s   z : I d = " i 2 6 6 5 "   i : t y p e = " d 1 p 1 : M D M P r o p e r t i e s " > < d 1 p 1 : P a r e n t   z : R e f = " i 2 6 6 4 " / > < d 1 p 1 : U U I D > r W 5 m u 2 2 5 l G j 7 < / d 1 p 1 : U U I D > < d 1 p 1 : _ c o n t e x t C o l l e c t i o n s > < d 2 : K e y V a l u e O f a n y T y p e C o m p o n e n t C o l l e c t i o n O f a n y T y p e g W H h t R N j > < d 2 : K e y   z : R e f = " i 5 " / > < d 2 : V a l u e   z : I d = " i 2 6 6 6 " > < d 1 p 1 : U U I D > f A L p Z M C 2 O k 9 z < / d 1 p 1 : U U I D > < d 1 p 1 : _ e l e m e n t s > < d 2 : a n y T y p e   z : I d = " i 2 6 6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6 6 4 " / > < d 1 p 1 : U U I D > A U P o w L l f 1 R Q P < / d 1 p 1 : U U I D > < d 1 p 1 : C o n t a i n e r   z : R e f = " i 2 6 6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 T I j A 8 a j Q c 8 o X ? A u v e r g n e R h o n e A l p e s ! R 8 3 8 C 1 / 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6 6 8 "   i : t y p e = " d 1 p 1 : L a b e l " > < d 1 p 1 : P a r e n t   z : R e f = " i 2 6 6 4 " / > < d 1 p 1 : U U I D > k d D T U 7 1 9 Z w v N 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 D i r .   s o i n s   e n   i n s t i t u t   d e   f o r m . 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6 6 9 "   i : t y p e = " d 1 p 1 : E l e m e n t " > < d 1 p 1 : N a m e > D R H < / d 1 p 1 : N a m e > < d 1 p 1 : O b j e c t T y p e > E l e m e n t < / d 1 p 1 : O b j e c t T y p e > < d 1 p 1 : P a r e n t   z : R e f = " i 1 8 7 0 " / > < d 1 p 1 : U U I D > m U P M G C x l 4 F r T < / d 1 p 1 : U U I D > < d 1 p 1 : _ p r o p e r t i e s   z : I d = " i 2 6 7 0 "   i : t y p e = " d 1 p 1 : M D M P r o p e r t i e s " > < d 1 p 1 : P a r e n t   z : R e f = " i 2 6 6 9 " / > < d 1 p 1 : U U I D > f X x 7 T B 1 o t 0 k 1 < / d 1 p 1 : U U I D > < d 1 p 1 : _ c o n t e x t C o l l e c t i o n s > < d 2 : K e y V a l u e O f a n y T y p e C o m p o n e n t C o l l e c t i o n O f a n y T y p e g W H h t R N j > < d 2 : K e y   z : R e f = " i 5 " / > < d 2 : V a l u e   z : I d = " i 2 6 7 1 " > < d 1 p 1 : U U I D > t Y F 1 7 W j 0 R f Q 2 < / d 1 p 1 : U U I D > < d 1 p 1 : _ e l e m e n t s > < d 2 : a n y T y p e   z : I d = " i 2 6 7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6 6 9 " / > < d 1 p 1 : U U I D > G x c 8 M q x q V l z I < / d 1 p 1 : U U I D > < d 1 p 1 : C o n t a i n e r   z : R e f = " i 2 6 7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 T I j A 8 a j Q c 8 o X ? A u v e r g n e R h o n e A l p e s ! R 8 3 9 C 1 / 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6 7 3 "   i : t y p e = " d 1 p 1 : L a b e l " > < d 1 p 1 : P a r e n t   z : R e f = " i 2 6 6 9 " / > < d 1 p 1 : U U I D > x 1 v M x Y 4 5 n 6 1 k 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 D R H 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6 7 4 "   i : t y p e = " d 1 p 1 : E l e m e n t " > < d 1 p 1 : N a m e > D i r e c t e u r & a m p ; 3 2 ; d e & a m p ; 3 2 ; l a & a m p ; 3 2 ; q u a l i t & a m p ; 2 3 3 ; < / d 1 p 1 : N a m e > < d 1 p 1 : O b j e c t T y p e > E l e m e n t < / d 1 p 1 : O b j e c t T y p e > < d 1 p 1 : P a r e n t   z : R e f = " i 1 8 7 0 " / > < d 1 p 1 : U U I D > O K C u D R X G Q 1 U Z < / d 1 p 1 : U U I D > < d 1 p 1 : _ p r o p e r t i e s   z : I d = " i 2 6 7 5 "   i : t y p e = " d 1 p 1 : M D M P r o p e r t i e s " > < d 1 p 1 : P a r e n t   z : R e f = " i 2 6 7 4 " / > < d 1 p 1 : U U I D > k f S S T s B X V g K J < / d 1 p 1 : U U I D > < d 1 p 1 : _ c o n t e x t C o l l e c t i o n s > < d 2 : K e y V a l u e O f a n y T y p e C o m p o n e n t C o l l e c t i o n O f a n y T y p e g W H h t R N j > < d 2 : K e y   z : R e f = " i 5 " / > < d 2 : V a l u e   z : I d = " i 2 6 7 6 " > < d 1 p 1 : U U I D > r U C V U D 1 X e L 6 i < / d 1 p 1 : U U I D > < d 1 p 1 : _ e l e m e n t s > < d 2 : a n y T y p e   z : I d = " i 2 6 7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6 7 4 " / > < d 1 p 1 : U U I D > N R 9 7 S k E g P S W j < / d 1 p 1 : U U I D > < d 1 p 1 : C o n t a i n e r   z : R e f = " i 2 6 7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 T I j A 8 a j Q c 8 o X ? A u v e r g n e R h o n e A l p e s ! R 8 4 0 C 1 / 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6 7 8 "   i : t y p e = " d 1 p 1 : L a b e l " > < d 1 p 1 : P a r e n t   z : R e f = " i 2 6 7 4 " / > < d 1 p 1 : U U I D > Q 0 w A H J m P c C p J 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 D i r e c t e u r   d e   l a   q u a l i t � 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6 7 9 "   i : t y p e = " d 1 p 1 : E l e m e n t " > < d 1 p 1 : N a m e > D i r & a m p ; 4 6 ; & a m p ; 3 2 ; I n v e s t & a m p ; 4 6 ; & a m p ; 4 7 ; m a i n t e n a n c e < / d 1 p 1 : N a m e > < d 1 p 1 : O b j e c t T y p e > E l e m e n t < / d 1 p 1 : O b j e c t T y p e > < d 1 p 1 : P a r e n t   z : R e f = " i 1 8 7 0 " / > < d 1 p 1 : U U I D > g P 7 1 4 M c z p n L y < / d 1 p 1 : U U I D > < d 1 p 1 : _ p r o p e r t i e s   z : I d = " i 2 6 8 0 "   i : t y p e = " d 1 p 1 : M D M P r o p e r t i e s " > < d 1 p 1 : P a r e n t   z : R e f = " i 2 6 7 9 " / > < d 1 p 1 : U U I D > h q T 8 o 0 A 1 N 5 I 1 < / d 1 p 1 : U U I D > < d 1 p 1 : _ c o n t e x t C o l l e c t i o n s > < d 2 : K e y V a l u e O f a n y T y p e C o m p o n e n t C o l l e c t i o n O f a n y T y p e g W H h t R N j > < d 2 : K e y   z : R e f = " i 5 " / > < d 2 : V a l u e   z : I d = " i 2 6 8 1 " > < d 1 p 1 : U U I D > G q W A u o 0 n j 1 T N < / d 1 p 1 : U U I D > < d 1 p 1 : _ e l e m e n t s > < d 2 : a n y T y p e   z : I d = " i 2 6 8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6 7 9 " / > < d 1 p 1 : U U I D > r X x Z 2 Z 5 h O D H x < / d 1 p 1 : U U I D > < d 1 p 1 : C o n t a i n e r   z : R e f = " i 2 6 8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 T I j A 8 a j Q c 8 o X ? A u v e r g n e R h o n e A l p e s ! R 8 4 1 C 1 / 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6 8 3 "   i : t y p e = " d 1 p 1 : L a b e l " > < d 1 p 1 : P a r e n t   z : R e f = " i 2 6 7 9 " / > < d 1 p 1 : U U I D > E 9 c R u I 1 o G L 1 B 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 D i r .   I n v e s t . / m a i n t e n a n c e 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6 8 4 "   i : t y p e = " d 1 p 1 : E l e m e n t " > < d 1 p 1 : N a m e > D i r & a m p ; 4 6 ; & a m p ; 3 2 ; d e s & a m p ; 3 2 ; a f f a i r e s & a m p ; 3 2 ; m & a m p ; 2 3 3 ; d i c a l e s < / d 1 p 1 : N a m e > < d 1 p 1 : O b j e c t T y p e > E l e m e n t < / d 1 p 1 : O b j e c t T y p e > < d 1 p 1 : P a r e n t   z : R e f = " i 1 8 7 0 " / > < d 1 p 1 : U U I D > R 5 3 I e 0 2 J 1 m J D < / d 1 p 1 : U U I D > < d 1 p 1 : _ p r o p e r t i e s   z : I d = " i 2 6 8 5 "   i : t y p e = " d 1 p 1 : M D M P r o p e r t i e s " > < d 1 p 1 : P a r e n t   z : R e f = " i 2 6 8 4 " / > < d 1 p 1 : U U I D > Z d L A l U a P x o F 1 < / d 1 p 1 : U U I D > < d 1 p 1 : _ c o n t e x t C o l l e c t i o n s > < d 2 : K e y V a l u e O f a n y T y p e C o m p o n e n t C o l l e c t i o n O f a n y T y p e g W H h t R N j > < d 2 : K e y   z : R e f = " i 5 " / > < d 2 : V a l u e   z : I d = " i 2 6 8 6 " > < d 1 p 1 : U U I D > q D J Q 9 F e M L G t p < / d 1 p 1 : U U I D > < d 1 p 1 : _ e l e m e n t s > < d 2 : a n y T y p e   z : I d = " i 2 6 8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6 8 4 " / > < d 1 p 1 : U U I D > D t y N u 5 C U 7 A T h < / d 1 p 1 : U U I D > < d 1 p 1 : C o n t a i n e r   z : R e f = " i 2 6 8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 T I j A 8 a j Q c 8 o X ? A u v e r g n e R h o n e A l p e s ! R 8 4 2 C 1 / 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6 8 8 "   i : t y p e = " d 1 p 1 : L a b e l " > < d 1 p 1 : P a r e n t   z : R e f = " i 2 6 8 4 " / > < d 1 p 1 : U U I D > m r I u 9 J W N N t n A 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 D i r .   d e s   a f f a i r e s   m � d i c a l e s 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6 8 9 "   i : t y p e = " d 1 p 1 : E l e m e n t " > < d 1 p 1 : N a m e > D i r & a m p ; 4 6 ; & a m p ; 3 2 ; s y s t & a m p ; 2 3 2 ; m e s & a m p ; 3 2 ; d & a m p ; 3 9 ; i n f o r m a t i o n < / d 1 p 1 : N a m e > < d 1 p 1 : O b j e c t T y p e > E l e m e n t < / d 1 p 1 : O b j e c t T y p e > < d 1 p 1 : P a r e n t   z : R e f = " i 1 8 7 0 " / > < d 1 p 1 : U U I D > V l d P J b B G m Q 4 5 < / d 1 p 1 : U U I D > < d 1 p 1 : _ p r o p e r t i e s   z : I d = " i 2 6 9 0 "   i : t y p e = " d 1 p 1 : M D M P r o p e r t i e s " > < d 1 p 1 : P a r e n t   z : R e f = " i 2 6 8 9 " / > < d 1 p 1 : U U I D > k 3 F h M 4 x 3 p m t 7 < / d 1 p 1 : U U I D > < d 1 p 1 : _ c o n t e x t C o l l e c t i o n s > < d 2 : K e y V a l u e O f a n y T y p e C o m p o n e n t C o l l e c t i o n O f a n y T y p e g W H h t R N j > < d 2 : K e y   z : R e f = " i 5 " / > < d 2 : V a l u e   z : I d = " i 2 6 9 1 " > < d 1 p 1 : U U I D > w J e 1 U H M Y P z g 9 < / d 1 p 1 : U U I D > < d 1 p 1 : _ e l e m e n t s > < d 2 : a n y T y p e   z : I d = " i 2 6 9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6 8 9 " / > < d 1 p 1 : U U I D > U E U I c H D o 9 2 K s < / d 1 p 1 : U U I D > < d 1 p 1 : C o n t a i n e r   z : R e f = " i 2 6 9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 T I j A 8 a j Q c 8 o X ? A u v e r g n e R h o n e A l p e s ! R 8 4 3 C 1 / 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6 9 3 "   i : t y p e = " d 1 p 1 : L a b e l " > < d 1 p 1 : P a r e n t   z : R e f = " i 2 6 8 9 " / > < d 1 p 1 : U U I D > f P C v F n D z y 2 N o 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 D i r .   s y s t � m e s   d ' i n f o r m a t i o n 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6 9 4 "   i : t y p e = " d 1 p 1 : E l e m e n t " > < d 1 p 1 : N a m e > D i r & a m p ; 4 6 ; & a m p ; 3 2 ; c o m m & a m p ; 4 6 ; & a m p ; 4 7 ; r e l a t i o n s & a m p ; 3 2 ; u s a g e r s < / d 1 p 1 : N a m e > < d 1 p 1 : O b j e c t T y p e > E l e m e n t < / d 1 p 1 : O b j e c t T y p e > < d 1 p 1 : P a r e n t   z : R e f = " i 1 8 7 0 " / > < d 1 p 1 : U U I D > i Y m z 0 6 u A h F z 5 < / d 1 p 1 : U U I D > < d 1 p 1 : _ p r o p e r t i e s   z : I d = " i 2 6 9 5 "   i : t y p e = " d 1 p 1 : M D M P r o p e r t i e s " > < d 1 p 1 : P a r e n t   z : R e f = " i 2 6 9 4 " / > < d 1 p 1 : U U I D > g X 7 J d R U k P e O L < / d 1 p 1 : U U I D > < d 1 p 1 : _ c o n t e x t C o l l e c t i o n s > < d 2 : K e y V a l u e O f a n y T y p e C o m p o n e n t C o l l e c t i o n O f a n y T y p e g W H h t R N j > < d 2 : K e y   z : R e f = " i 5 " / > < d 2 : V a l u e   z : I d = " i 2 6 9 6 " > < d 1 p 1 : U U I D > a L c c H u 6 W A i L T < / d 1 p 1 : U U I D > < d 1 p 1 : _ e l e m e n t s > < d 2 : a n y T y p e   z : I d = " i 2 6 9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6 9 4 " / > < d 1 p 1 : U U I D > O G y 2 o 1 2 M o L 5 L < / d 1 p 1 : U U I D > < d 1 p 1 : C o n t a i n e r   z : R e f = " i 2 6 9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 T I j A 8 a j Q c 8 o X ? A u v e r g n e R h o n e A l p e s ! R 8 4 4 C 1 / 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6 9 8 "   i : t y p e = " d 1 p 1 : L a b e l " > < d 1 p 1 : P a r e n t   z : R e f = " i 2 6 9 4 " / > < d 1 p 1 : U U I D > a X i S F g c S P Y A Q 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 D i r .   c o m m . / r e l a t i o n s   u s a g e r s 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6 9 9 "   i : t y p e = " d 1 p 1 : E l e m e n t " > < d 1 p 1 : N a m e > D i r & a m p ; 4 6 ; & a m p ; 3 2 ; d & a m p ; 3 9 ; & a m p ; 2 3 3 ; t a b & a m p ; 4 6 ; & a m p ; 3 2 ; d e & a m p ; 3 2 ; s a n t & a m p ; 2 3 3 ; < / d 1 p 1 : N a m e > < d 1 p 1 : O b j e c t T y p e > E l e m e n t < / d 1 p 1 : O b j e c t T y p e > < d 1 p 1 : P a r e n t   z : R e f = " i 1 8 7 0 " / > < d 1 p 1 : U U I D > F z m t b m r B I W x 3 < / d 1 p 1 : U U I D > < d 1 p 1 : _ p r o p e r t i e s   z : I d = " i 2 7 0 0 "   i : t y p e = " d 1 p 1 : M D M P r o p e r t i e s " > < d 1 p 1 : P a r e n t   z : R e f = " i 2 6 9 9 " / > < d 1 p 1 : U U I D > j W v 9 5 1 8 c 7 Q P 8 < / d 1 p 1 : U U I D > < d 1 p 1 : _ c o n t e x t C o l l e c t i o n s > < d 2 : K e y V a l u e O f a n y T y p e C o m p o n e n t C o l l e c t i o n O f a n y T y p e g W H h t R N j > < d 2 : K e y   z : R e f = " i 5 " / > < d 2 : V a l u e   z : I d = " i 2 7 0 1 " > < d 1 p 1 : U U I D > j T a H z c n x p 1 X O < / d 1 p 1 : U U I D > < d 1 p 1 : _ e l e m e n t s > < d 2 : a n y T y p e   z : I d = " i 2 7 0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6 9 9 " / > < d 1 p 1 : U U I D > l 1 O C f 6 B j q S t P < / d 1 p 1 : U U I D > < d 1 p 1 : C o n t a i n e r   z : R e f = " i 2 7 0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 T I j A 8 a j Q c 8 o X ? A u v e r g n e R h o n e A l p e s ! R 8 4 5 C 1 / 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7 0 3 "   i : t y p e = " d 1 p 1 : L a b e l " > < d 1 p 1 : P a r e n t   z : R e f = " i 2 6 9 9 " / > < d 1 p 1 : U U I D > G O 4 Z 1 J K 5 U 4 y o 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 D i r .   d ' � t a b .   d e   s a n t � 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7 0 4 "   i : t y p e = " d 1 p 1 : E l e m e n t " > < d 1 p 1 : N a m e > D i r e c t e u r & a m p ; 3 2 ; d e & a m p ; 3 2 ; s i t e & a m p ; 4 7 ; p & a m p ; 2 4 4 ; l e & a m p ; 4 7 ; p r o j e t s < / d 1 p 1 : N a m e > < d 1 p 1 : O b j e c t T y p e > E l e m e n t < / d 1 p 1 : O b j e c t T y p e > < d 1 p 1 : P a r e n t   z : R e f = " i 1 8 7 0 " / > < d 1 p 1 : U U I D > O i Z a S 1 V 2 8 6 t i < / d 1 p 1 : U U I D > < d 1 p 1 : _ p r o p e r t i e s   z : I d = " i 2 7 0 5 "   i : t y p e = " d 1 p 1 : M D M P r o p e r t i e s " > < d 1 p 1 : P a r e n t   z : R e f = " i 2 7 0 4 " / > < d 1 p 1 : U U I D > r I R o T 4 Q u R V x W < / d 1 p 1 : U U I D > < d 1 p 1 : _ c o n t e x t C o l l e c t i o n s > < d 2 : K e y V a l u e O f a n y T y p e C o m p o n e n t C o l l e c t i o n O f a n y T y p e g W H h t R N j > < d 2 : K e y   z : R e f = " i 5 " / > < d 2 : V a l u e   z : I d = " i 2 7 0 6 " > < d 1 p 1 : U U I D > w U n T o U 7 j M 1 1 E < / d 1 p 1 : U U I D > < d 1 p 1 : _ e l e m e n t s > < d 2 : a n y T y p e   z : I d = " i 2 7 0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7 0 4 " / > < d 1 p 1 : U U I D > b M R d R e 6 6 n g L G < / d 1 p 1 : U U I D > < d 1 p 1 : C o n t a i n e r   z : R e f = " i 2 7 0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 T I j A 8 a j Q c 8 o X ? A u v e r g n e R h o n e A l p e s ! R 8 4 6 C 1 / 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7 0 8 "   i : t y p e = " d 1 p 1 : L a b e l " > < d 1 p 1 : P a r e n t   z : R e f = " i 2 7 0 4 " / > < d 1 p 1 : U U I D > B N e w h f P x I q T c 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 D i r e c t e u r   d e   s i t e / p � l e / p r o j e t s 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7 0 9 "   i : t y p e = " d 1 p 1 : E l e m e n t " > < d 1 p 1 : N a m e > D i r & a m p ; 4 6 ; d & a m p ; 3 9 ; & a m p ; 2 3 3 ; t a b & a m p ; 4 6 ; & a m p ; 3 2 ; S o c & a m p ; 4 6 ; & a m p ; 3 2 ; e t & a m p ; 3 2 ; m & a m p ; 2 3 3 ; d i c o & a m p ; 4 5 ; s o c & a m p ; 4 6 ; < / d 1 p 1 : N a m e > < d 1 p 1 : O b j e c t T y p e > E l e m e n t < / d 1 p 1 : O b j e c t T y p e > < d 1 p 1 : P a r e n t   z : R e f = " i 1 8 7 0 " / > < d 1 p 1 : U U I D > U p E q 3 G 9 s a H 1 M < / d 1 p 1 : U U I D > < d 1 p 1 : _ p r o p e r t i e s   z : I d = " i 2 7 1 0 "   i : t y p e = " d 1 p 1 : M D M P r o p e r t i e s " > < d 1 p 1 : P a r e n t   z : R e f = " i 2 7 0 9 " / > < d 1 p 1 : U U I D > R I O 2 R M 0 L h 7 B G < / d 1 p 1 : U U I D > < d 1 p 1 : _ c o n t e x t C o l l e c t i o n s > < d 2 : K e y V a l u e O f a n y T y p e C o m p o n e n t C o l l e c t i o n O f a n y T y p e g W H h t R N j > < d 2 : K e y   z : R e f = " i 5 " / > < d 2 : V a l u e   z : I d = " i 2 7 1 1 " > < d 1 p 1 : U U I D > h N T k Y b D W C K j c < / d 1 p 1 : U U I D > < d 1 p 1 : _ e l e m e n t s > < d 2 : a n y T y p e   z : I d = " i 2 7 1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7 0 9 " / > < d 1 p 1 : U U I D > E J I I j t w k M H b Q < / d 1 p 1 : U U I D > < d 1 p 1 : C o n t a i n e r   z : R e f = " i 2 7 1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 T I j A 8 a j Q c 8 o X ? A u v e r g n e R h o n e A l p e s ! R 8 4 7 C 1 / 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7 1 3 "   i : t y p e = " d 1 p 1 : L a b e l " > < d 1 p 1 : P a r e n t   z : R e f = " i 2 7 0 9 " / > < d 1 p 1 : U U I D > N R p G 1 J p Z V E l V 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 D i r . d ' � t a b .   S o c .   e t   m � d i c o - s o c . 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7 1 4 "   i : t y p e = " d 1 p 1 : E l e m e n t " > < d 1 p 1 : N a m e > R e s p o n s a b l e & a m p ; 3 2 ; R H < / d 1 p 1 : N a m e > < d 1 p 1 : O b j e c t T y p e > E l e m e n t < / d 1 p 1 : O b j e c t T y p e > < d 1 p 1 : P a r e n t   z : R e f = " i 1 8 7 0 " / > < d 1 p 1 : U U I D > g 2 I 5 r t b S P i c o < / d 1 p 1 : U U I D > < d 1 p 1 : _ p r o p e r t i e s   z : I d = " i 2 7 1 5 "   i : t y p e = " d 1 p 1 : M D M P r o p e r t i e s " > < d 1 p 1 : P a r e n t   z : R e f = " i 2 7 1 4 " / > < d 1 p 1 : U U I D > k 2 j 6 0 Q r 1 F A 2 9 < / d 1 p 1 : U U I D > < d 1 p 1 : _ c o n t e x t C o l l e c t i o n s > < d 2 : K e y V a l u e O f a n y T y p e C o m p o n e n t C o l l e c t i o n O f a n y T y p e g W H h t R N j > < d 2 : K e y   z : R e f = " i 5 " / > < d 2 : V a l u e   z : I d = " i 2 7 1 6 " > < d 1 p 1 : U U I D > E n H y o 6 2 x I f m 1 < / d 1 p 1 : U U I D > < d 1 p 1 : _ e l e m e n t s > < d 2 : a n y T y p e   z : I d = " i 2 7 1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7 1 4 " / > < d 1 p 1 : U U I D > d 8 c U k P b j Y J H U < / d 1 p 1 : U U I D > < d 1 p 1 : C o n t a i n e r   z : R e f = " i 2 7 1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 T I j A 8 a j Q c 8 o X ? A u v e r g n e R h o n e A l p e s ! R 8 4 8 C 1 / 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7 1 8 "   i : t y p e = " d 1 p 1 : L a b e l " > < d 1 p 1 : P a r e n t   z : R e f = " i 2 7 1 4 " / > < d 1 p 1 : U U I D > P I p T t Q M h r f S e 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 R e s p o n s a b l e   R H 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7 1 9 "   i : t y p e = " d 1 p 1 : E l e m e n t " > < d 1 p 1 : N a m e > C h a r g & a m p ; 2 3 3 ; & a m p ; 3 2 ; d e & a m p ; 3 2 ; l a & a m p ; 3 2 ; f o r m & a m p ; 4 6 ; & a m p ; 3 2 ; c o n t i n u e < / d 1 p 1 : N a m e > < d 1 p 1 : O b j e c t T y p e > E l e m e n t < / d 1 p 1 : O b j e c t T y p e > < d 1 p 1 : P a r e n t   z : R e f = " i 1 8 7 0 " / > < d 1 p 1 : U U I D > t 7 r f W G a R Q q O G < / d 1 p 1 : U U I D > < d 1 p 1 : _ p r o p e r t i e s   z : I d = " i 2 7 2 0 "   i : t y p e = " d 1 p 1 : M D M P r o p e r t i e s " > < d 1 p 1 : P a r e n t   z : R e f = " i 2 7 1 9 " / > < d 1 p 1 : U U I D > R s 5 1 y 5 E L l 0 s 9 < / d 1 p 1 : U U I D > < d 1 p 1 : _ c o n t e x t C o l l e c t i o n s > < d 2 : K e y V a l u e O f a n y T y p e C o m p o n e n t C o l l e c t i o n O f a n y T y p e g W H h t R N j > < d 2 : K e y   z : R e f = " i 5 " / > < d 2 : V a l u e   z : I d = " i 2 7 2 1 " > < d 1 p 1 : U U I D > r j s 6 E R l W e O d R < / d 1 p 1 : U U I D > < d 1 p 1 : _ e l e m e n t s > < d 2 : a n y T y p e   z : I d = " i 2 7 2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7 1 9 " / > < d 1 p 1 : U U I D > E U G 3 E d F b M F f 2 < / d 1 p 1 : U U I D > < d 1 p 1 : C o n t a i n e r   z : R e f = " i 2 7 2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 T I j A 8 a j Q c 8 o X ? A u v e r g n e R h o n e A l p e s ! R 8 4 9 C 1 / 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7 2 3 "   i : t y p e = " d 1 p 1 : L a b e l " > < d 1 p 1 : P a r e n t   z : R e f = " i 2 7 1 9 " / > < d 1 p 1 : U U I D > N W a B F V n 4 v W K L 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 C h a r g �   d e   l a   f o r m .   c o n t i n u e 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7 2 4 "   i : t y p e = " d 1 p 1 : E l e m e n t " > < d 1 p 1 : N a m e > C h a r g & a m p ; 2 3 3 ; & a m p ; 3 2 ; d u & a m p ; 3 2 ; d & a m p ; 2 3 3 ; v e l o p p e m e n t & a m p ; 3 2 ; d e s & a m p ; 3 2 ; R H < / d 1 p 1 : N a m e > < d 1 p 1 : O b j e c t T y p e > E l e m e n t < / d 1 p 1 : O b j e c t T y p e > < d 1 p 1 : P a r e n t   z : R e f = " i 1 8 7 0 " / > < d 1 p 1 : U U I D > T t I j t t E a p a L g < / d 1 p 1 : U U I D > < d 1 p 1 : _ p r o p e r t i e s   z : I d = " i 2 7 2 5 "   i : t y p e = " d 1 p 1 : M D M P r o p e r t i e s " > < d 1 p 1 : P a r e n t   z : R e f = " i 2 7 2 4 " / > < d 1 p 1 : U U I D > g m q X Y Y o s 5 p u i < / d 1 p 1 : U U I D > < d 1 p 1 : _ c o n t e x t C o l l e c t i o n s > < d 2 : K e y V a l u e O f a n y T y p e C o m p o n e n t C o l l e c t i o n O f a n y T y p e g W H h t R N j > < d 2 : K e y   z : R e f = " i 5 " / > < d 2 : V a l u e   z : I d = " i 2 7 2 6 " > < d 1 p 1 : U U I D > f 7 q Y m a c x F f U t < / d 1 p 1 : U U I D > < d 1 p 1 : _ e l e m e n t s > < d 2 : a n y T y p e   z : I d = " i 2 7 2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7 2 4 " / > < d 1 p 1 : U U I D > J 5 7 L D H V O 3 t f I < / d 1 p 1 : U U I D > < d 1 p 1 : C o n t a i n e r   z : R e f = " i 2 7 2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 T I j A 8 a j Q c 8 o X ? A u v e r g n e R h o n e A l p e s ! R 8 5 0 C 1 / 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7 2 8 "   i : t y p e = " d 1 p 1 : L a b e l " > < d 1 p 1 : P a r e n t   z : R e f = " i 2 7 2 4 " / > < d 1 p 1 : U U I D > H C o v J D m p I l R Z 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 C h a r g �   d u   d � v e l o p p e m e n t   d e s   R H 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7 2 9 "   i : t y p e = " d 1 p 1 : E l e m e n t " > < d 1 p 1 : N a m e > C h a r g & a m p ; 2 3 3 ; & a m p ; 3 2 ; d e s & a m p ; 3 2 ; r e l a t i o n s & a m p ; 3 2 ; s o c i a l e s < / d 1 p 1 : N a m e > < d 1 p 1 : O b j e c t T y p e > E l e m e n t < / d 1 p 1 : O b j e c t T y p e > < d 1 p 1 : P a r e n t   z : R e f = " i 1 8 7 0 " / > < d 1 p 1 : U U I D > e b W q M 2 Z f S G J M < / d 1 p 1 : U U I D > < d 1 p 1 : _ p r o p e r t i e s   z : I d = " i 2 7 3 0 "   i : t y p e = " d 1 p 1 : M D M P r o p e r t i e s " > < d 1 p 1 : P a r e n t   z : R e f = " i 2 7 2 9 " / > < d 1 p 1 : U U I D > D n F a Z X 1 n P 4 P u < / d 1 p 1 : U U I D > < d 1 p 1 : _ c o n t e x t C o l l e c t i o n s > < d 2 : K e y V a l u e O f a n y T y p e C o m p o n e n t C o l l e c t i o n O f a n y T y p e g W H h t R N j > < d 2 : K e y   z : R e f = " i 5 " / > < d 2 : V a l u e   z : I d = " i 2 7 3 1 " > < d 1 p 1 : U U I D > K m L x c Q u 1 Z 2 p X < / d 1 p 1 : U U I D > < d 1 p 1 : _ e l e m e n t s > < d 2 : a n y T y p e   z : I d = " i 2 7 3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7 2 9 " / > < d 1 p 1 : U U I D > u F C d h G q p p 0 t q < / d 1 p 1 : U U I D > < d 1 p 1 : C o n t a i n e r   z : R e f = " i 2 7 3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 T I j A 8 a j Q c 8 o X ? A u v e r g n e R h o n e A l p e s ! R 8 5 1 C 1 / 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7 3 3 "   i : t y p e = " d 1 p 1 : L a b e l " > < d 1 p 1 : P a r e n t   z : R e f = " i 2 7 2 9 " / > < d 1 p 1 : U U I D > D w l N F 0 a F x w y 0 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 C h a r g �   d e s   r e l a t i o n s   s o c i a l e s 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7 3 4 "   i : t y p e = " d 1 p 1 : E l e m e n t " > < d 1 p 1 : N a m e > G e s t & a m p ; 4 6 ; & a m p ; 3 2 ; d e s & a m p ; 3 2 ; r e s s o u r c e s & a m p ; 3 2 ; h u m a i n e s < / d 1 p 1 : N a m e > < d 1 p 1 : O b j e c t T y p e > E l e m e n t < / d 1 p 1 : O b j e c t T y p e > < d 1 p 1 : P a r e n t   z : R e f = " i 1 8 7 0 " / > < d 1 p 1 : U U I D > V N d F r L 6 J g 1 B e < / d 1 p 1 : U U I D > < d 1 p 1 : _ p r o p e r t i e s   z : I d = " i 2 7 3 5 "   i : t y p e = " d 1 p 1 : M D M P r o p e r t i e s " > < d 1 p 1 : P a r e n t   z : R e f = " i 2 7 3 4 " / > < d 1 p 1 : U U I D > Y K m s a g s r q J u T < / d 1 p 1 : U U I D > < d 1 p 1 : _ c o n t e x t C o l l e c t i o n s > < d 2 : K e y V a l u e O f a n y T y p e C o m p o n e n t C o l l e c t i o n O f a n y T y p e g W H h t R N j > < d 2 : K e y   z : R e f = " i 5 " / > < d 2 : V a l u e   z : I d = " i 2 7 3 6 " > < d 1 p 1 : U U I D > E y 4 4 v o m I P Y t Y < / d 1 p 1 : U U I D > < d 1 p 1 : _ e l e m e n t s > < d 2 : a n y T y p e   z : I d = " i 2 7 3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7 3 4 " / > < d 1 p 1 : U U I D > p M R d 1 e P x j M p E < / d 1 p 1 : U U I D > < d 1 p 1 : C o n t a i n e r   z : R e f = " i 2 7 3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 T I j A 8 a j Q c 8 o X ? A u v e r g n e R h o n e A l p e s ! R 8 5 2 C 1 / 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7 3 8 "   i : t y p e = " d 1 p 1 : L a b e l " > < d 1 p 1 : P a r e n t   z : R e f = " i 2 7 3 4 " / > < d 1 p 1 : U U I D > p o J O 5 f 1 C E i z 3 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 G e s t .   d e s   r e s s o u r c e s   h u m a i n e s 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7 3 9 "   i : t y p e = " d 1 p 1 : E l e m e n t " > < d 1 p 1 : N a m e > E n c a d & a m p ; 4 6 ; & a m p ; 3 2 ; g e s t i o n & a m p ; 3 2 ; d e s & a m p ; 3 2 ; R H < / d 1 p 1 : N a m e > < d 1 p 1 : O b j e c t T y p e > E l e m e n t < / d 1 p 1 : O b j e c t T y p e > < d 1 p 1 : P a r e n t   z : R e f = " i 1 8 7 0 " / > < d 1 p 1 : U U I D > z Y 6 W y r j o 3 1 I I < / d 1 p 1 : U U I D > < d 1 p 1 : _ p r o p e r t i e s   z : I d = " i 2 7 4 0 "   i : t y p e = " d 1 p 1 : M D M P r o p e r t i e s " > < d 1 p 1 : P a r e n t   z : R e f = " i 2 7 3 9 " / > < d 1 p 1 : U U I D > K 0 0 2 i k o w d t H j < / d 1 p 1 : U U I D > < d 1 p 1 : _ c o n t e x t C o l l e c t i o n s > < d 2 : K e y V a l u e O f a n y T y p e C o m p o n e n t C o l l e c t i o n O f a n y T y p e g W H h t R N j > < d 2 : K e y   z : R e f = " i 5 " / > < d 2 : V a l u e   z : I d = " i 2 7 4 1 " > < d 1 p 1 : U U I D > t X v 6 H P A u A 4 t s < / d 1 p 1 : U U I D > < d 1 p 1 : _ e l e m e n t s > < d 2 : a n y T y p e   z : I d = " i 2 7 4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7 3 9 " / > < d 1 p 1 : U U I D > T F Q W u 7 K F V 1 9 E < / d 1 p 1 : U U I D > < d 1 p 1 : C o n t a i n e r   z : R e f = " i 2 7 4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 T I j A 8 a j Q c 8 o X ? A u v e r g n e R h o n e A l p e s ! R 8 5 3 C 1 / 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7 4 3 "   i : t y p e = " d 1 p 1 : L a b e l " > < d 1 p 1 : P a r e n t   z : R e f = " i 2 7 3 9 " / > < d 1 p 1 : U U I D > k P U j z E e 6 D J 3 6 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 E n c a d .   g e s t i o n   d e s   R H 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7 4 4 "   i : t y p e = " d 1 p 1 : E l e m e n t " > < d 1 p 1 : N a m e > C h a r g & a m p ; 2 3 3 ; & a m p ; 3 2 ; d e & a m p ; 3 2 ; l a & a m p ; 3 2 ; t r & a m p ; 2 3 3 ; s o r e r i e & a m p ; 4 7 ; d e t t e < / d 1 p 1 : N a m e > < d 1 p 1 : O b j e c t T y p e > E l e m e n t < / d 1 p 1 : O b j e c t T y p e > < d 1 p 1 : P a r e n t   z : R e f = " i 1 8 7 0 " / > < d 1 p 1 : U U I D > G 1 V j N K 3 8 H v r c < / d 1 p 1 : U U I D > < d 1 p 1 : _ p r o p e r t i e s   z : I d = " i 2 7 4 5 "   i : t y p e = " d 1 p 1 : M D M P r o p e r t i e s " > < d 1 p 1 : P a r e n t   z : R e f = " i 2 7 4 4 " / > < d 1 p 1 : U U I D > G W 6 L 6 r 7 8 X 1 P 5 < / d 1 p 1 : U U I D > < d 1 p 1 : _ c o n t e x t C o l l e c t i o n s > < d 2 : K e y V a l u e O f a n y T y p e C o m p o n e n t C o l l e c t i o n O f a n y T y p e g W H h t R N j > < d 2 : K e y   z : R e f = " i 5 " / > < d 2 : V a l u e   z : I d = " i 2 7 4 6 " > < d 1 p 1 : U U I D > H Y b F h q E o s l 5 s < / d 1 p 1 : U U I D > < d 1 p 1 : _ e l e m e n t s > < d 2 : a n y T y p e   z : I d = " i 2 7 4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7 4 4 " / > < d 1 p 1 : U U I D > g G S X j 3 D e O z Y M < / d 1 p 1 : U U I D > < d 1 p 1 : C o n t a i n e r   z : R e f = " i 2 7 4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 T I j A 8 a j Q c 8 o X ? A u v e r g n e R h o n e A l p e s ! R 8 5 4 C 1 / 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7 4 8 "   i : t y p e = " d 1 p 1 : L a b e l " > < d 1 p 1 : P a r e n t   z : R e f = " i 2 7 4 4 " / > < d 1 p 1 : U U I D > u b h 0 A u k m Z z C M 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 C h a r g �   d e   l a   t r � s o r e r i e / d e t t e 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7 4 9 "   i : t y p e = " d 1 p 1 : E l e m e n t " > < d 1 p 1 : N a m e > R e s p & a m p ; 4 6 ; & a m p ; 3 2 ; b u d g & a m p ; 2 3 3 ; t a i r e & a m p ; 3 2 ; e t & a m p ; 3 2 ; f i n a n c i e r < / d 1 p 1 : N a m e > < d 1 p 1 : O b j e c t T y p e > E l e m e n t < / d 1 p 1 : O b j e c t T y p e > < d 1 p 1 : P a r e n t   z : R e f = " i 1 8 7 0 " / > < d 1 p 1 : U U I D > E C E s t 1 2 A M l r n < / d 1 p 1 : U U I D > < d 1 p 1 : _ p r o p e r t i e s   z : I d = " i 2 7 5 0 "   i : t y p e = " d 1 p 1 : M D M P r o p e r t i e s " > < d 1 p 1 : P a r e n t   z : R e f = " i 2 7 4 9 " / > < d 1 p 1 : U U I D > r V u 0 U 1 w 1 d O T J < / d 1 p 1 : U U I D > < d 1 p 1 : _ c o n t e x t C o l l e c t i o n s > < d 2 : K e y V a l u e O f a n y T y p e C o m p o n e n t C o l l e c t i o n O f a n y T y p e g W H h t R N j > < d 2 : K e y   z : R e f = " i 5 " / > < d 2 : V a l u e   z : I d = " i 2 7 5 1 " > < d 1 p 1 : U U I D > W Y L b 3 X n E e j G Y < / d 1 p 1 : U U I D > < d 1 p 1 : _ e l e m e n t s > < d 2 : a n y T y p e   z : I d = " i 2 7 5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7 4 9 " / > < d 1 p 1 : U U I D > Y o y g t h b t g V o e < / d 1 p 1 : U U I D > < d 1 p 1 : C o n t a i n e r   z : R e f = " i 2 7 5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 T I j A 8 a j Q c 8 o X ? A u v e r g n e R h o n e A l p e s ! R 8 5 5 C 1 / 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7 5 3 "   i : t y p e = " d 1 p 1 : L a b e l " > < d 1 p 1 : P a r e n t   z : R e f = " i 2 7 4 9 " / > < d 1 p 1 : U U I D > g X 4 1 t 4 g B Z q E E 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 R e s p .   b u d g � t a i r e   e t   f i n a n c i e r 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7 5 4 "   i : t y p e = " d 1 p 1 : E l e m e n t " > < d 1 p 1 : N a m e > G e s t & a m p ; 4 6 ; & a m p ; 3 2 ; a d m i s s i o n s & a m p ; 3 2 ; f r a i s & a m p ; 3 2 ; s & a m p ; 2 3 3 ; j o u r < / d 1 p 1 : N a m e > < d 1 p 1 : O b j e c t T y p e > E l e m e n t < / d 1 p 1 : O b j e c t T y p e > < d 1 p 1 : P a r e n t   z : R e f = " i 1 8 7 0 " / > < d 1 p 1 : U U I D > B 2 A J d J C Y D w a V < / d 1 p 1 : U U I D > < d 1 p 1 : _ p r o p e r t i e s   z : I d = " i 2 7 5 5 "   i : t y p e = " d 1 p 1 : M D M P r o p e r t i e s " > < d 1 p 1 : P a r e n t   z : R e f = " i 2 7 5 4 " / > < d 1 p 1 : U U I D > U Z q g v X Q q f U G N < / d 1 p 1 : U U I D > < d 1 p 1 : _ c o n t e x t C o l l e c t i o n s > < d 2 : K e y V a l u e O f a n y T y p e C o m p o n e n t C o l l e c t i o n O f a n y T y p e g W H h t R N j > < d 2 : K e y   z : R e f = " i 5 " / > < d 2 : V a l u e   z : I d = " i 2 7 5 6 " > < d 1 p 1 : U U I D > A G l d I U l C q G q k < / d 1 p 1 : U U I D > < d 1 p 1 : _ e l e m e n t s > < d 2 : a n y T y p e   z : I d = " i 2 7 5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7 5 4 " / > < d 1 p 1 : U U I D > V Q u g B p c k e e h Y < / d 1 p 1 : U U I D > < d 1 p 1 : C o n t a i n e r   z : R e f = " i 2 7 5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 T I j A 8 a j Q c 8 o X ? A u v e r g n e R h o n e A l p e s ! R 8 5 6 C 1 / 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7 5 8 "   i : t y p e = " d 1 p 1 : L a b e l " > < d 1 p 1 : P a r e n t   z : R e f = " i 2 7 5 4 " / > < d 1 p 1 : U U I D > T e l V h t U s O d x o 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 G e s t .   a d m i s s i o n s   f r a i s   s � j o u r 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7 5 9 "   i : t y p e = " d 1 p 1 : E l e m e n t " > < d 1 p 1 : N a m e > G e s t & a m p ; 4 6 ; & a m p ; 3 2 ; c o m p t a b l e & a m p ; 3 2 ; e t & a m p ; 3 2 ; a c h a t & a m p ; 3 2 ; < / d 1 p 1 : N a m e > < d 1 p 1 : O b j e c t T y p e > E l e m e n t < / d 1 p 1 : O b j e c t T y p e > < d 1 p 1 : P a r e n t   z : R e f = " i 1 8 7 0 " / > < d 1 p 1 : U U I D > v H V W b u h C X Y U a < / d 1 p 1 : U U I D > < d 1 p 1 : _ p r o p e r t i e s   z : I d = " i 2 7 6 0 "   i : t y p e = " d 1 p 1 : M D M P r o p e r t i e s " > < d 1 p 1 : P a r e n t   z : R e f = " i 2 7 5 9 " / > < d 1 p 1 : U U I D > E i t u h O p z A 1 t r < / d 1 p 1 : U U I D > < d 1 p 1 : _ c o n t e x t C o l l e c t i o n s > < d 2 : K e y V a l u e O f a n y T y p e C o m p o n e n t C o l l e c t i o n O f a n y T y p e g W H h t R N j > < d 2 : K e y   z : R e f = " i 5 " / > < d 2 : V a l u e   z : I d = " i 2 7 6 1 " > < d 1 p 1 : U U I D > F q L 2 p x 2 5 S i 5 n < / d 1 p 1 : U U I D > < d 1 p 1 : _ e l e m e n t s > < d 2 : a n y T y p e   z : I d = " i 2 7 6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7 5 9 " / > < d 1 p 1 : U U I D > I B t G 4 F j U W d w T < / d 1 p 1 : U U I D > < d 1 p 1 : C o n t a i n e r   z : R e f = " i 2 7 6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 T I j A 8 a j Q c 8 o X ? A u v e r g n e R h o n e A l p e s ! R 8 5 7 C 1 / 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7 6 3 "   i : t y p e = " d 1 p 1 : L a b e l " > < d 1 p 1 : P a r e n t   z : R e f = " i 2 7 5 9 " / > < d 1 p 1 : U U I D > y O l 6 k n M B 5 T Y L 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 G e s t .   c o m p t a b l e   e t   a c h a t 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7 6 4 "   i : t y p e = " d 1 p 1 : E l e m e n t " > < d 1 p 1 : N a m e > G e s t i o n n a i r e & a m p ; 3 2 ; f i n a n c e s & a m p ; 3 2 ; < / d 1 p 1 : N a m e > < d 1 p 1 : O b j e c t T y p e > E l e m e n t < / d 1 p 1 : O b j e c t T y p e > < d 1 p 1 : P a r e n t   z : R e f = " i 1 8 7 0 " / > < d 1 p 1 : U U I D > p A A V h v A I g 3 0 3 < / d 1 p 1 : U U I D > < d 1 p 1 : _ p r o p e r t i e s   z : I d = " i 2 7 6 5 "   i : t y p e = " d 1 p 1 : M D M P r o p e r t i e s " > < d 1 p 1 : P a r e n t   z : R e f = " i 2 7 6 4 " / > < d 1 p 1 : U U I D > l a 1 3 k O r s a f z 9 < / d 1 p 1 : U U I D > < d 1 p 1 : _ c o n t e x t C o l l e c t i o n s > < d 2 : K e y V a l u e O f a n y T y p e C o m p o n e n t C o l l e c t i o n O f a n y T y p e g W H h t R N j > < d 2 : K e y   z : R e f = " i 5 " / > < d 2 : V a l u e   z : I d = " i 2 7 6 6 " > < d 1 p 1 : U U I D > r F 1 I j N 9 k P s W 5 < / d 1 p 1 : U U I D > < d 1 p 1 : _ e l e m e n t s > < d 2 : a n y T y p e   z : I d = " i 2 7 6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7 6 4 " / > < d 1 p 1 : U U I D > D V 9 0 8 T T r 3 U M 2 < / d 1 p 1 : U U I D > < d 1 p 1 : C o n t a i n e r   z : R e f = " i 2 7 6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 T I j A 8 a j Q c 8 o X ? A u v e r g n e R h o n e A l p e s ! R 8 5 8 C 1 / 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7 6 8 "   i : t y p e = " d 1 p 1 : L a b e l " > < d 1 p 1 : P a r e n t   z : R e f = " i 2 7 6 4 " / > < d 1 p 1 : U U I D > o g Y i i x H Q L z p k 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 G e s t i o n n a i r e   f i n a n c e s 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7 6 9 "   i : t y p e = " d 1 p 1 : E l e m e n t " > < d 1 p 1 : N a m e > C o n t r & a m p ; 2 4 4 ; l e u r & a m p ; 3 2 ; d e & a m p ; 3 2 ; g e s t i o n < / d 1 p 1 : N a m e > < d 1 p 1 : O b j e c t T y p e > E l e m e n t < / d 1 p 1 : O b j e c t T y p e > < d 1 p 1 : P a r e n t   z : R e f = " i 1 8 7 0 " / > < d 1 p 1 : U U I D > a b D q K X O R s Z s c < / d 1 p 1 : U U I D > < d 1 p 1 : _ p r o p e r t i e s   z : I d = " i 2 7 7 0 "   i : t y p e = " d 1 p 1 : M D M P r o p e r t i e s " > < d 1 p 1 : P a r e n t   z : R e f = " i 2 7 6 9 " / > < d 1 p 1 : U U I D > f V 2 z 8 L z j l y b U < / d 1 p 1 : U U I D > < d 1 p 1 : _ c o n t e x t C o l l e c t i o n s > < d 2 : K e y V a l u e O f a n y T y p e C o m p o n e n t C o l l e c t i o n O f a n y T y p e g W H h t R N j > < d 2 : K e y   z : R e f = " i 5 " / > < d 2 : V a l u e   z : I d = " i 2 7 7 1 " > < d 1 p 1 : U U I D > i G F k T K j 7 W k z h < / d 1 p 1 : U U I D > < d 1 p 1 : _ e l e m e n t s > < d 2 : a n y T y p e   z : I d = " i 2 7 7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7 6 9 " / > < d 1 p 1 : U U I D > i e h 8 t K l s 6 t f 1 < / d 1 p 1 : U U I D > < d 1 p 1 : C o n t a i n e r   z : R e f = " i 2 7 7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 T I j A 8 a j Q c 8 o X ? A u v e r g n e R h o n e A l p e s ! R 8 5 9 C 1 / 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7 7 3 "   i : t y p e = " d 1 p 1 : L a b e l " > < d 1 p 1 : P a r e n t   z : R e f = " i 2 7 6 9 " / > < d 1 p 1 : U U I D > I T Z 2 e E O p o h 3 9 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 C o n t r � l e u r   d e   g e s t i o n 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7 7 4 "   i : t y p e = " d 1 p 1 : E l e m e n t " > < d 1 p 1 : N a m e > C o n s e i l l e r & a m p ; 3 2 ; e n & a m p ; 3 2 ; o r g a n i s a t i o n < / d 1 p 1 : N a m e > < d 1 p 1 : O b j e c t T y p e > E l e m e n t < / d 1 p 1 : O b j e c t T y p e > < d 1 p 1 : P a r e n t   z : R e f = " i 1 8 7 0 " / > < d 1 p 1 : U U I D > N R i s K E h W 2 F M X < / d 1 p 1 : U U I D > < d 1 p 1 : _ p r o p e r t i e s   z : I d = " i 2 7 7 5 "   i : t y p e = " d 1 p 1 : M D M P r o p e r t i e s " > < d 1 p 1 : P a r e n t   z : R e f = " i 2 7 7 4 " / > < d 1 p 1 : U U I D > q I v A F d U 5 I D D V < / d 1 p 1 : U U I D > < d 1 p 1 : _ c o n t e x t C o l l e c t i o n s > < d 2 : K e y V a l u e O f a n y T y p e C o m p o n e n t C o l l e c t i o n O f a n y T y p e g W H h t R N j > < d 2 : K e y   z : R e f = " i 5 " / > < d 2 : V a l u e   z : I d = " i 2 7 7 6 " > < d 1 p 1 : U U I D > M G J I s Q w u U U 1 F < / d 1 p 1 : U U I D > < d 1 p 1 : _ e l e m e n t s > < d 2 : a n y T y p e   z : I d = " i 2 7 7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7 7 4 " / > < d 1 p 1 : U U I D > I V 9 D r k O f 0 v m E < / d 1 p 1 : U U I D > < d 1 p 1 : C o n t a i n e r   z : R e f = " i 2 7 7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 T I j A 8 a j Q c 8 o X ? A u v e r g n e R h o n e A l p e s ! R 8 6 0 C 1 / 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7 7 8 "   i : t y p e = " d 1 p 1 : L a b e l " > < d 1 p 1 : P a r e n t   z : R e f = " i 2 7 7 4 " / > < d 1 p 1 : U U I D > g 2 x S C d p k R J A E 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 C o n s e i l l e r   e n   o r g a n i s a t i o n 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7 7 9 "   i : t y p e = " d 1 p 1 : E l e m e n t " > < d 1 p 1 : N a m e > G e s t i o n n a i r e & a m p ; 3 2 ; d e & a m p ; 3 2 ; d o n n & a m p ; 2 3 3 ; e s < / d 1 p 1 : N a m e > < d 1 p 1 : O b j e c t T y p e > E l e m e n t < / d 1 p 1 : O b j e c t T y p e > < d 1 p 1 : P a r e n t   z : R e f = " i 1 8 7 0 " / > < d 1 p 1 : U U I D > z X 1 J 4 Y 3 j z b D 6 < / d 1 p 1 : U U I D > < d 1 p 1 : _ p r o p e r t i e s   z : I d = " i 2 7 8 0 "   i : t y p e = " d 1 p 1 : M D M P r o p e r t i e s " > < d 1 p 1 : P a r e n t   z : R e f = " i 2 7 7 9 " / > < d 1 p 1 : U U I D > k N G j B H x U h G q o < / d 1 p 1 : U U I D > < d 1 p 1 : _ c o n t e x t C o l l e c t i o n s > < d 2 : K e y V a l u e O f a n y T y p e C o m p o n e n t C o l l e c t i o n O f a n y T y p e g W H h t R N j > < d 2 : K e y   z : R e f = " i 5 " / > < d 2 : V a l u e   z : I d = " i 2 7 8 1 " > < d 1 p 1 : U U I D > I V u Q 5 k c P W i k w < / d 1 p 1 : U U I D > < d 1 p 1 : _ e l e m e n t s > < d 2 : a n y T y p e   z : I d = " i 2 7 8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7 7 9 " / > < d 1 p 1 : U U I D > X y D A X I d a h E 2 m < / d 1 p 1 : U U I D > < d 1 p 1 : C o n t a i n e r   z : R e f = " i 2 7 8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 T I j A 8 a j Q c 8 o X ? A u v e r g n e R h o n e A l p e s ! R 8 6 1 C 1 / 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7 8 3 "   i : t y p e = " d 1 p 1 : L a b e l " > < d 1 p 1 : P a r e n t   z : R e f = " i 2 7 7 9 " / > < d 1 p 1 : U U I D > V n z 6 b R R t R D u K 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 G e s t i o n n a i r e   d e   d o n n � e s 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7 8 4 "   i : t y p e = " d 1 p 1 : E l e m e n t " > < d 1 p 1 : N a m e > C o n s e i l l e r & a m p ; 3 2 ; j u r i d i q u e < / d 1 p 1 : N a m e > < d 1 p 1 : O b j e c t T y p e > E l e m e n t < / d 1 p 1 : O b j e c t T y p e > < d 1 p 1 : P a r e n t   z : R e f = " i 1 8 7 0 " / > < d 1 p 1 : U U I D > X 6 c X R 0 x T 6 L x F < / d 1 p 1 : U U I D > < d 1 p 1 : _ p r o p e r t i e s   z : I d = " i 2 7 8 5 "   i : t y p e = " d 1 p 1 : M D M P r o p e r t i e s " > < d 1 p 1 : P a r e n t   z : R e f = " i 2 7 8 4 " / > < d 1 p 1 : U U I D > R w z C P s 9 G 0 P T e < / d 1 p 1 : U U I D > < d 1 p 1 : _ c o n t e x t C o l l e c t i o n s > < d 2 : K e y V a l u e O f a n y T y p e C o m p o n e n t C o l l e c t i o n O f a n y T y p e g W H h t R N j > < d 2 : K e y   z : R e f = " i 5 " / > < d 2 : V a l u e   z : I d = " i 2 7 8 6 " > < d 1 p 1 : U U I D > t Y q r E r m b M y j g < / d 1 p 1 : U U I D > < d 1 p 1 : _ e l e m e n t s > < d 2 : a n y T y p e   z : I d = " i 2 7 8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7 8 4 " / > < d 1 p 1 : U U I D > b T Y W g 1 M G V l D 2 < / d 1 p 1 : U U I D > < d 1 p 1 : C o n t a i n e r   z : R e f = " i 2 7 8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 T I j A 8 a j Q c 8 o X ? A u v e r g n e R h o n e A l p e s ! R 8 6 2 C 1 / 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7 8 8 "   i : t y p e = " d 1 p 1 : L a b e l " > < d 1 p 1 : P a r e n t   z : R e f = " i 2 7 8 4 " / > < d 1 p 1 : U U I D > G F 7 g v R z Q B 7 c W 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 C o n s e i l l e r   j u r i d i q u e 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7 8 9 "   i : t y p e = " d 1 p 1 : E l e m e n t " > < d 1 p 1 : N a m e > C h a r g & a m p ; 2 3 3 ; & a m p ; 3 2 ; v a l o r i s a t i o n & a m p ; 3 2 ; r e c h e r c h e < / d 1 p 1 : N a m e > < d 1 p 1 : O b j e c t T y p e > E l e m e n t < / d 1 p 1 : O b j e c t T y p e > < d 1 p 1 : P a r e n t   z : R e f = " i 1 8 7 0 " / > < d 1 p 1 : U U I D > X E 1 w I s J 1 x d o X < / d 1 p 1 : U U I D > < d 1 p 1 : _ p r o p e r t i e s   z : I d = " i 2 7 9 0 "   i : t y p e = " d 1 p 1 : M D M P r o p e r t i e s " > < d 1 p 1 : P a r e n t   z : R e f = " i 2 7 8 9 " / > < d 1 p 1 : U U I D > i 2 v U c g p I i 4 c f < / d 1 p 1 : U U I D > < d 1 p 1 : _ c o n t e x t C o l l e c t i o n s > < d 2 : K e y V a l u e O f a n y T y p e C o m p o n e n t C o l l e c t i o n O f a n y T y p e g W H h t R N j > < d 2 : K e y   z : R e f = " i 5 " / > < d 2 : V a l u e   z : I d = " i 2 7 9 1 " > < d 1 p 1 : U U I D > F K 0 k U X D w 1 M e f < / d 1 p 1 : U U I D > < d 1 p 1 : _ e l e m e n t s > < d 2 : a n y T y p e   z : I d = " i 2 7 9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7 8 9 " / > < d 1 p 1 : U U I D > l p 1 g j d R T 1 N T L < / d 1 p 1 : U U I D > < d 1 p 1 : C o n t a i n e r   z : R e f = " i 2 7 9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 T I j A 8 a j Q c 8 o X ? A u v e r g n e R h o n e A l p e s ! R 8 6 3 C 1 / 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7 9 3 "   i : t y p e = " d 1 p 1 : L a b e l " > < d 1 p 1 : P a r e n t   z : R e f = " i 2 7 8 9 " / > < d 1 p 1 : U U I D > r 1 T f p r u D p B w Y 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 C h a r g �   v a l o r i s a t i o n   r e c h e r c h e 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7 9 4 "   i : t y p e = " d 1 p 1 : E l e m e n t " > < d 1 p 1 : N a m e > C h a r g & a m p ; 2 3 3 ; & a m p ; 3 2 ; d e & a m p ; 3 2 ; c o m m u n i c a t i o n < / d 1 p 1 : N a m e > < d 1 p 1 : O b j e c t T y p e > E l e m e n t < / d 1 p 1 : O b j e c t T y p e > < d 1 p 1 : P a r e n t   z : R e f = " i 1 8 7 0 " / > < d 1 p 1 : U U I D > X 0 0 y K G c 5 Z y Y e < / d 1 p 1 : U U I D > < d 1 p 1 : _ p r o p e r t i e s   z : I d = " i 2 7 9 5 "   i : t y p e = " d 1 p 1 : M D M P r o p e r t i e s " > < d 1 p 1 : P a r e n t   z : R e f = " i 2 7 9 4 " / > < d 1 p 1 : U U I D > m 9 V 1 t 1 y M O C K B < / d 1 p 1 : U U I D > < d 1 p 1 : _ c o n t e x t C o l l e c t i o n s > < d 2 : K e y V a l u e O f a n y T y p e C o m p o n e n t C o l l e c t i o n O f a n y T y p e g W H h t R N j > < d 2 : K e y   z : R e f = " i 5 " / > < d 2 : V a l u e   z : I d = " i 2 7 9 6 " > < d 1 p 1 : U U I D > b W S Q I e n M B O u t < / d 1 p 1 : U U I D > < d 1 p 1 : _ e l e m e n t s > < d 2 : a n y T y p e   z : I d = " i 2 7 9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7 9 4 " / > < d 1 p 1 : U U I D > U s t z K r g O e K W o < / d 1 p 1 : U U I D > < d 1 p 1 : C o n t a i n e r   z : R e f = " i 2 7 9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 T I j A 8 a j Q c 8 o X ? A u v e r g n e R h o n e A l p e s ! R 8 6 4 C 1 / 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7 9 8 "   i : t y p e = " d 1 p 1 : L a b e l " > < d 1 p 1 : P a r e n t   z : R e f = " i 2 7 9 4 " / > < d 1 p 1 : U U I D > c P m x u j F 4 Q Z p a 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 C h a r g �   d e   c o m m u n i c a t i o n 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7 9 9 "   i : t y p e = " d 1 p 1 : E l e m e n t " > < d 1 p 1 : N a m e > W e b m e s t r e & a m p ; 3 2 ; & a m p ; 2 3 3 ; d i t o r i a l < / d 1 p 1 : N a m e > < d 1 p 1 : O b j e c t T y p e > E l e m e n t < / d 1 p 1 : O b j e c t T y p e > < d 1 p 1 : P a r e n t   z : R e f = " i 1 8 7 0 " / > < d 1 p 1 : U U I D > q z L A 2 6 Q f E l Q Y < / d 1 p 1 : U U I D > < d 1 p 1 : _ p r o p e r t i e s   z : I d = " i 2 8 0 0 "   i : t y p e = " d 1 p 1 : M D M P r o p e r t i e s " > < d 1 p 1 : P a r e n t   z : R e f = " i 2 7 9 9 " / > < d 1 p 1 : U U I D > v u c A w 1 Y M W L 3 1 < / d 1 p 1 : U U I D > < d 1 p 1 : _ c o n t e x t C o l l e c t i o n s > < d 2 : K e y V a l u e O f a n y T y p e C o m p o n e n t C o l l e c t i o n O f a n y T y p e g W H h t R N j > < d 2 : K e y   z : R e f = " i 5 " / > < d 2 : V a l u e   z : I d = " i 2 8 0 1 " > < d 1 p 1 : U U I D > v u 8 I C 3 X n Y c e J < / d 1 p 1 : U U I D > < d 1 p 1 : _ e l e m e n t s > < d 2 : a n y T y p e   z : I d = " i 2 8 0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7 9 9 " / > < d 1 p 1 : U U I D > G T h A 7 o i x b s m x < / d 1 p 1 : U U I D > < d 1 p 1 : C o n t a i n e r   z : R e f = " i 2 8 0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 T I j A 8 a j Q c 8 o X ? A u v e r g n e R h o n e A l p e s ! R 8 6 5 C 1 / 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8 0 3 "   i : t y p e = " d 1 p 1 : L a b e l " > < d 1 p 1 : P a r e n t   z : R e f = " i 2 7 9 9 " / > < d 1 p 1 : U U I D > P m V F 7 P p y c V i U 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 W e b m e s t r e   � d i t o r i a l 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8 0 4 "   i : t y p e = " d 1 p 1 : E l e m e n t " > < d 1 p 1 : N a m e > T e c h & a m p ; 4 6 ; & a m p ; 3 2 ; c o m m u n i c a t i o n & a m p ; 3 2 ; m u l t i m & a m p ; 2 3 3 ; d i a < / d 1 p 1 : N a m e > < d 1 p 1 : O b j e c t T y p e > E l e m e n t < / d 1 p 1 : O b j e c t T y p e > < d 1 p 1 : P a r e n t   z : R e f = " i 1 8 7 0 " / > < d 1 p 1 : U U I D > Z h l K P P 7 H t d K O < / d 1 p 1 : U U I D > < d 1 p 1 : _ p r o p e r t i e s   z : I d = " i 2 8 0 5 "   i : t y p e = " d 1 p 1 : M D M P r o p e r t i e s " > < d 1 p 1 : P a r e n t   z : R e f = " i 2 8 0 4 " / > < d 1 p 1 : U U I D > t 9 z h v J h L p I 1 1 < / d 1 p 1 : U U I D > < d 1 p 1 : _ c o n t e x t C o l l e c t i o n s > < d 2 : K e y V a l u e O f a n y T y p e C o m p o n e n t C o l l e c t i o n O f a n y T y p e g W H h t R N j > < d 2 : K e y   z : R e f = " i 5 " / > < d 2 : V a l u e   z : I d = " i 2 8 0 6 " > < d 1 p 1 : U U I D > A P e m B 7 G E 1 P Q u < / d 1 p 1 : U U I D > < d 1 p 1 : _ e l e m e n t s > < d 2 : a n y T y p e   z : I d = " i 2 8 0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8 0 4 " / > < d 1 p 1 : U U I D > b y 8 1 2 N U A p z 1 o < / d 1 p 1 : U U I D > < d 1 p 1 : C o n t a i n e r   z : R e f = " i 2 8 0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 T I j A 8 a j Q c 8 o X ? A u v e r g n e R h o n e A l p e s ! R 8 6 6 C 1 / 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8 0 8 "   i : t y p e = " d 1 p 1 : L a b e l " > < d 1 p 1 : P a r e n t   z : R e f = " i 2 8 0 4 " / > < d 1 p 1 : U U I D > P N X I e X b q I T u b 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 T e c h .   c o m m u n i c a t i o n   m u l t i m � d i a 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8 0 9 "   i : t y p e = " d 1 p 1 : E l e m e n t " > < d 1 p 1 : N a m e > A g e n t & a m p ; 3 2 ; d e & a m p ; 3 2 ; g e s t i o n & a m p ; 3 2 ; a d m i n & a m p ; 4 6 ; < / d 1 p 1 : N a m e > < d 1 p 1 : O b j e c t T y p e > E l e m e n t < / d 1 p 1 : O b j e c t T y p e > < d 1 p 1 : P a r e n t   z : R e f = " i 1 8 7 0 " / > < d 1 p 1 : U U I D > P 3 c 7 p c 1 K X g I P < / d 1 p 1 : U U I D > < d 1 p 1 : _ p r o p e r t i e s   z : I d = " i 2 8 1 0 "   i : t y p e = " d 1 p 1 : M D M P r o p e r t i e s " > < d 1 p 1 : P a r e n t   z : R e f = " i 2 8 0 9 " / > < d 1 p 1 : U U I D > d I z 8 R N 4 N 4 g y A < / d 1 p 1 : U U I D > < d 1 p 1 : _ c o n t e x t C o l l e c t i o n s > < d 2 : K e y V a l u e O f a n y T y p e C o m p o n e n t C o l l e c t i o n O f a n y T y p e g W H h t R N j > < d 2 : K e y   z : R e f = " i 5 " / > < d 2 : V a l u e   z : I d = " i 2 8 1 1 " > < d 1 p 1 : U U I D > G Z W h U 7 0 D g g q D < / d 1 p 1 : U U I D > < d 1 p 1 : _ e l e m e n t s > < d 2 : a n y T y p e   z : I d = " i 2 8 1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8 0 9 " / > < d 1 p 1 : U U I D > N H P o s 8 R a q S 1 p < / d 1 p 1 : U U I D > < d 1 p 1 : C o n t a i n e r   z : R e f = " i 2 8 1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 T I j A 8 a j Q c 8 o X ? A u v e r g n e R h o n e A l p e s ! R 8 6 7 C 1 / 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8 1 3 "   i : t y p e = " d 1 p 1 : L a b e l " > < d 1 p 1 : P a r e n t   z : R e f = " i 2 8 0 9 " / > < d 1 p 1 : U U I D > a I Z b Y F X A q u 9 C 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 A g e n t   d e   g e s t i o n   a d m i n . 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8 1 4 "   i : t y p e = " d 1 p 1 : E l e m e n t " > < d 1 p 1 : N a m e > S e c r & a m p ; 2 3 3 ; t a i r e < / d 1 p 1 : N a m e > < d 1 p 1 : O b j e c t T y p e > E l e m e n t < / d 1 p 1 : O b j e c t T y p e > < d 1 p 1 : P a r e n t   z : R e f = " i 1 8 7 0 " / > < d 1 p 1 : U U I D > B N 4 L 4 G N 9 V Y T 9 < / d 1 p 1 : U U I D > < d 1 p 1 : _ p r o p e r t i e s   z : I d = " i 2 8 1 5 "   i : t y p e = " d 1 p 1 : M D M P r o p e r t i e s " > < d 1 p 1 : P a r e n t   z : R e f = " i 2 8 1 4 " / > < d 1 p 1 : U U I D > O j g u w z M Q f v N n < / d 1 p 1 : U U I D > < d 1 p 1 : _ c o n t e x t C o l l e c t i o n s > < d 2 : K e y V a l u e O f a n y T y p e C o m p o n e n t C o l l e c t i o n O f a n y T y p e g W H h t R N j > < d 2 : K e y   z : R e f = " i 5 " / > < d 2 : V a l u e   z : I d = " i 2 8 1 6 " > < d 1 p 1 : U U I D > f R v 8 D d c B T l q P < / d 1 p 1 : U U I D > < d 1 p 1 : _ e l e m e n t s > < d 2 : a n y T y p e   z : I d = " i 2 8 1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8 1 4 " / > < d 1 p 1 : U U I D > o H w w D 1 W t X n o q < / d 1 p 1 : U U I D > < d 1 p 1 : C o n t a i n e r   z : R e f = " i 2 8 1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 T I j A 8 a j Q c 8 o X ? A u v e r g n e R h o n e A l p e s ! R 8 6 8 C 1 / 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8 1 8 "   i : t y p e = " d 1 p 1 : L a b e l " > < d 1 p 1 : P a r e n t   z : R e f = " i 2 8 1 4 " / > < d 1 p 1 : U U I D > C p J Z S r s 2 y P 4 1 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 S e c r � t a i r e 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8 1 9 "   i : t y p e = " d 1 p 1 : E l e m e n t " > < d 1 p 1 : N a m e > C a d r e & a m p ; 3 2 ; a d m i n i s t r a t i f & a m p ; 3 2 ; d e & a m p ; 3 2 ; p & a m p ; 2 4 4 ; l e < / d 1 p 1 : N a m e > < d 1 p 1 : O b j e c t T y p e > E l e m e n t < / d 1 p 1 : O b j e c t T y p e > < d 1 p 1 : P a r e n t   z : R e f = " i 1 8 7 0 " / > < d 1 p 1 : U U I D > s l E s f Q l S c g y A < / d 1 p 1 : U U I D > < d 1 p 1 : _ p r o p e r t i e s   z : I d = " i 2 8 2 0 "   i : t y p e = " d 1 p 1 : M D M P r o p e r t i e s " > < d 1 p 1 : P a r e n t   z : R e f = " i 2 8 1 9 " / > < d 1 p 1 : U U I D > B B 5 e D 7 x k n a p D < / d 1 p 1 : U U I D > < d 1 p 1 : _ c o n t e x t C o l l e c t i o n s > < d 2 : K e y V a l u e O f a n y T y p e C o m p o n e n t C o l l e c t i o n O f a n y T y p e g W H h t R N j > < d 2 : K e y   z : R e f = " i 5 " / > < d 2 : V a l u e   z : I d = " i 2 8 2 1 " > < d 1 p 1 : U U I D > D 5 3 7 P z X 2 m V 5 D < / d 1 p 1 : U U I D > < d 1 p 1 : _ e l e m e n t s > < d 2 : a n y T y p e   z : I d = " i 2 8 2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8 1 9 " / > < d 1 p 1 : U U I D > S g q g d s U S m 2 o X < / d 1 p 1 : U U I D > < d 1 p 1 : C o n t a i n e r   z : R e f = " i 2 8 2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 T I j A 8 a j Q c 8 o X ? A u v e r g n e R h o n e A l p e s ! R 8 6 9 C 1 / 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8 2 3 "   i : t y p e = " d 1 p 1 : L a b e l " > < d 1 p 1 : P a r e n t   z : R e f = " i 2 8 1 9 " / > < d 1 p 1 : U U I D > U u h D A X y Q T v 0 U 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 C a d r e   a d m i n i s t r a t i f   d e   p � l e 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8 2 4 "   i : t y p e = " d 1 p 1 : E l e m e n t " > < d 1 p 1 : N a m e > M & a m p ; 2 3 3 ; t i e r & a m p ; 3 2 ; n o n & a m p ; 3 2 ; r e n s e i g n & a m p ; 2 3 3 ; < / d 1 p 1 : N a m e > < d 1 p 1 : O b j e c t T y p e > E l e m e n t < / d 1 p 1 : O b j e c t T y p e > < d 1 p 1 : P a r e n t   z : R e f = " i 1 8 7 0 " / > < d 1 p 1 : U U I D > d x 5 q S i 1 8 F d 8 F < / d 1 p 1 : U U I D > < d 1 p 1 : _ p r o p e r t i e s   z : I d = " i 2 8 2 5 "   i : t y p e = " d 1 p 1 : M D M P r o p e r t i e s " > < d 1 p 1 : P a r e n t   z : R e f = " i 2 8 2 4 " / > < d 1 p 1 : U U I D > k 0 4 o I 7 R r q Z Y B < / d 1 p 1 : U U I D > < d 1 p 1 : _ c o n t e x t C o l l e c t i o n s > < d 2 : K e y V a l u e O f a n y T y p e C o m p o n e n t C o l l e c t i o n O f a n y T y p e g W H h t R N j > < d 2 : K e y   z : R e f = " i 5 " / > < d 2 : V a l u e   z : I d = " i 2 8 2 6 " > < d 1 p 1 : U U I D > X 6 1 t B x y 6 b h m r < / d 1 p 1 : U U I D > < d 1 p 1 : _ e l e m e n t s > < d 2 : a n y T y p e   z : I d = " i 2 8 2 7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8 2 4 " / > < d 1 p 1 : U U I D > V q L J 4 O 9 r O d M Q < / d 1 p 1 : U U I D > < d 1 p 1 : C o n t a i n e r   z : R e f = " i 2 8 2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 T I j A 8 a j Q c 8 o X ? A u v e r g n e R h o n e A l p e s ! R 8 7 0 C 1 / 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8 2 8 "   i : t y p e = " d 1 p 1 : L a b e l " > < d 1 p 1 : P a r e n t   z : R e f = " i 2 8 2 4 " / > < d 1 p 1 : U U I D > u r j D f 6 7 1 h l C n 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 M � t i e r   n o n   r e n s e i g n � 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8 2 9 "   i : t y p e = " d 1 p 1 : E l e m e n t " > < d 1 p 1 : N a m e > _ & a m p ; 3 5 ; & a m p ; 3 5 ; a r r o n d i & a m p ; 3 5 ; & a m p ; 3 5 ; < / d 1 p 1 : N a m e > < d 1 p 1 : O b j e c t T y p e > E l e m e n t < / d 1 p 1 : O b j e c t T y p e > < d 1 p 1 : P a r e n t   z : R e f = " i 1 8 7 0 " / > < d 1 p 1 : U U I D > X z D U Q s y e T h l j < / d 1 p 1 : U U I D > < d 1 p 1 : _ p r o p e r t i e s   z : I d = " i 2 8 3 0 "   i : t y p e = " d 1 p 1 : M D M P r o p e r t i e s " > < d 1 p 1 : P a r e n t   z : R e f = " i 2 8 2 9 " / > < d 1 p 1 : U U I D > S O 3 I R B C N l l i H < / d 1 p 1 : U U I D > < d 1 p 1 : _ c o n t e x t C o l l e c t i o n s > < d 2 : K e y V a l u e O f a n y T y p e C o m p o n e n t C o l l e c t i o n O f a n y T y p e g W H h t R N j > < d 2 : K e y   z : R e f = " i 5 " / > < d 2 : V a l u e   z : I d = " i 2 8 3 1 " > < d 1 p 1 : U U I D > w W E l t l z d 7 q C U < / d 1 p 1 : U U I D > < d 1 p 1 : _ e l e m e n t s > < d 2 : a n y T y p e   z : I d = " i 2 8 3 2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8 2 9 " / > < d 1 p 1 : U U I D > V d a G 1 V Y K D G F L < / d 1 p 1 : U U I D > < d 1 p 1 : C o n t a i n e r   z : R e f = " i 2 8 3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 T I j A 8 a j Q c 8 o X ? A u v e r g n e R h o n e A l p e s ! R 8 7 1 C 1 / 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7 2 " / > < d 1 p 1 : _ l a b e l s > < d 2 : K e y V a l u e O f s t r i n g a n y T y p e > < d 2 : K e y > L a b e l < / d 2 : K e y > < d 2 : V a l u e   z : I d = " i 2 8 3 3 "   i : t y p e = " d 1 p 1 : L a b e l " > < d 1 p 1 : P a r e n t   z : R e f = " i 2 8 2 9 " / > < d 1 p 1 : U U I D > l d r t u H Y 1 F m E q 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 # # a r r o n d i # # 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2 8 3 4 "   i : t y p e = " d 1 p 1 : V a r i a b l e " > < d 1 p 1 : N a m e > C o d e & a m p ; 3 2 ; M & a m p ; 2 3 3 ; t i e r < / d 1 p 1 : N a m e > < d 1 p 1 : O b j e c t T y p e > V a r i a b l e < / d 1 p 1 : O b j e c t T y p e > < d 1 p 1 : P a r e n t   z : R e f = " i 3 " / > < d 1 p 1 : U U I D > W B N a f y Y b Y b I s < / d 1 p 1 : U U I D > < d 1 p 1 : C o n t a i n e r   z : R e f = " i 1 2 " / > < d 1 p 1 : _ l a b e l s > < d 2 : K e y V a l u e O f s t r i n g a n y T y p e > < d 2 : K e y > L a b e l < / d 2 : K e y > < d 2 : V a l u e   z : I d = " i 2 8 3 5 "   i : t y p e = " d 1 p 1 : L a b e l " > < d 1 p 1 : P a r e n t   z : R e f = " i 2 8 3 4 " / > < d 1 p 1 : U U I D > u U X i y P q m f 4 e s 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 C o d e   M � t i e r 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8 3 6 "   i : t y p e = " d 1 p 1 : E l e m e n t s " > < d 1 p 1 : P a r e n t   z : R e f = " i 2 8 3 4 " / > < d 1 p 1 : U U I D > w y K V k J C v H E C 9 < / d 1 p 1 : U U I D > < d 1 p 1 : _ c o n t e x t C o l l e c t i o n s > < d 2 : K e y V a l u e O f a n y T y p e C o m p o n e n t C o l l e c t i o n O f a n y T y p e g W H h t R N j > < d 2 : K e y   z : R e f = " i 5 " / > < d 2 : V a l u e   z : I d = " i 2 8 3 7 " > < d 1 p 1 : U U I D > g C 2 O Y X k l j F R r < / d 1 p 1 : U U I D > < d 1 p 1 : _ e l e m e n t s > < d 2 : a n y T y p e   z : I d = " i 2 8 3 8 "   i : t y p e = " d 1 p 1 : E l e m e n t " > < d 1 p 1 : N a m e > C o d e & a m p ; 3 2 ; M & a m p ; 2 3 3 ; t i e r _ 1 < / d 1 p 1 : N a m e > < d 1 p 1 : O b j e c t T y p e > E l e m e n t < / d 1 p 1 : O b j e c t T y p e > < d 1 p 1 : P a r e n t   z : R e f = " i 2 8 3 4 " / > < d 1 p 1 : U U I D > T M V r 6 Z 8 A g h c P < / d 1 p 1 : U U I D > < d 1 p 1 : _ p r o p e r t i e s   z : I d = " i 2 8 3 9 "   i : t y p e = " d 1 p 1 : M D M P r o p e r t i e s " > < d 1 p 1 : P a r e n t   z : R e f = " i 2 8 3 8 " / > < d 1 p 1 : U U I D > W s M I l w 3 J B 2 u S < / d 1 p 1 : U U I D > < d 1 p 1 : _ c o n t e x t C o l l e c t i o n s > < d 2 : K e y V a l u e O f a n y T y p e C o m p o n e n t C o l l e c t i o n O f a n y T y p e g W H h t R N j > < d 2 : K e y   z : R e f = " i 5 " / > < d 2 : V a l u e   z : I d = " i 2 8 4 0 " > < d 1 p 1 : U U I D > j C p z c o L F U V 8 Z < / d 1 p 1 : U U I D > < d 1 p 1 : _ e l e m e n t s > < d 2 : a n y T y p e   z : I d = " i 2 8 4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8 3 8 " / > < d 1 p 1 : U U I D > n Y j T C F 1 U M 0 g p < / d 1 p 1 : U U I D > < d 1 p 1 : C o n t a i n e r   z : R e f = " i 2 8 3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 q q t t j D m H 4 j y Y ? A u v e r g n e R h o n e A l p e s ! R 8 8 3 C 1 / 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8 4 2 "   i : t y p e = " d 1 p 1 : L a b e l " > < d 1 p 1 : P a r e n t   z : R e f = " i 2 8 3 8 " / > < d 1 p 1 : U U I D > u 9 p G 5 e L F l m c 3 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2 8 4 3 "   i : t y p e = " d 1 p 1 : E l e m e n t " > < d 1 p 1 : N a m e > _ 2 5 F 1 0 < / d 1 p 1 : N a m e > < d 1 p 1 : O b j e c t T y p e > E l e m e n t < / d 1 p 1 : O b j e c t T y p e > < d 1 p 1 : P a r e n t   z : R e f = " i 2 8 3 4 " / > < d 1 p 1 : U U I D > Z 7 N R y B l C P X a 3 < / d 1 p 1 : U U I D > < d 1 p 1 : _ p r o p e r t i e s   z : I d = " i 2 8 4 4 "   i : t y p e = " d 1 p 1 : M D M P r o p e r t i e s " > < d 1 p 1 : P a r e n t   z : R e f = " i 2 8 4 3 " / > < d 1 p 1 : U U I D > W 6 3 0 P a 5 s k A E O < / d 1 p 1 : U U I D > < d 1 p 1 : _ c o n t e x t C o l l e c t i o n s > < d 2 : K e y V a l u e O f a n y T y p e C o m p o n e n t C o l l e c t i o n O f a n y T y p e g W H h t R N j > < d 2 : K e y   z : R e f = " i 5 " / > < d 2 : V a l u e   z : I d = " i 2 8 4 5 " > < d 1 p 1 : U U I D > w p D 0 S j X 0 C J g g < / d 1 p 1 : U U I D > < d 1 p 1 : _ e l e m e n t s > < d 2 : a n y T y p e   z : I d = " i 2 8 4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8 4 3 " / > < d 1 p 1 : U U I D > D R V x o 9 O h F a f C < / d 1 p 1 : U U I D > < d 1 p 1 : C o n t a i n e r   z : R e f = " i 2 8 4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 q q t t j D m H 4 j y Y ? A u v e r g n e R h o n e A l p e s ! R 8 8 4 C 1 / 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8 4 7 "   i : t y p e = " d 1 p 1 : L a b e l " > < d 1 p 1 : P a r e n t   z : R e f = " i 2 8 4 3 " / > < d 1 p 1 : U U I D > W 4 S S u 6 J Y 8 q e q 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 2 5 F 1 0 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8 4 8 "   i : t y p e = " d 1 p 1 : E l e m e n t " > < d 1 p 1 : N a m e > _ 2 5 F 2 0 < / d 1 p 1 : N a m e > < d 1 p 1 : O b j e c t T y p e > E l e m e n t < / d 1 p 1 : O b j e c t T y p e > < d 1 p 1 : P a r e n t   z : R e f = " i 2 8 3 4 " / > < d 1 p 1 : U U I D > a P l G E n 4 a 1 E W F < / d 1 p 1 : U U I D > < d 1 p 1 : _ p r o p e r t i e s   z : I d = " i 2 8 4 9 "   i : t y p e = " d 1 p 1 : M D M P r o p e r t i e s " > < d 1 p 1 : P a r e n t   z : R e f = " i 2 8 4 8 " / > < d 1 p 1 : U U I D > u 0 O b w N n I e n B 5 < / d 1 p 1 : U U I D > < d 1 p 1 : _ c o n t e x t C o l l e c t i o n s > < d 2 : K e y V a l u e O f a n y T y p e C o m p o n e n t C o l l e c t i o n O f a n y T y p e g W H h t R N j > < d 2 : K e y   z : R e f = " i 5 " / > < d 2 : V a l u e   z : I d = " i 2 8 5 0 " > < d 1 p 1 : U U I D > d U o T 6 1 4 3 A D b B < / d 1 p 1 : U U I D > < d 1 p 1 : _ e l e m e n t s > < d 2 : a n y T y p e   z : I d = " i 2 8 5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8 4 8 " / > < d 1 p 1 : U U I D > u P B T t x C y Q v s 6 < / d 1 p 1 : U U I D > < d 1 p 1 : C o n t a i n e r   z : R e f = " i 2 8 4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 q q t t j D m H 4 j y Y ? A u v e r g n e R h o n e A l p e s ! R 8 8 5 C 1 / 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8 5 2 "   i : t y p e = " d 1 p 1 : L a b e l " > < d 1 p 1 : P a r e n t   z : R e f = " i 2 8 4 8 " / > < d 1 p 1 : U U I D > y R w Z P G q 9 5 Q 1 T 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 2 5 F 2 0 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8 5 3 "   i : t y p e = " d 1 p 1 : E l e m e n t " > < d 1 p 1 : N a m e > _ 2 5 F 3 0 < / d 1 p 1 : N a m e > < d 1 p 1 : O b j e c t T y p e > E l e m e n t < / d 1 p 1 : O b j e c t T y p e > < d 1 p 1 : P a r e n t   z : R e f = " i 2 8 3 4 " / > < d 1 p 1 : U U I D > Q r u 6 X L j V Q 1 0 5 < / d 1 p 1 : U U I D > < d 1 p 1 : _ p r o p e r t i e s   z : I d = " i 2 8 5 4 "   i : t y p e = " d 1 p 1 : M D M P r o p e r t i e s " > < d 1 p 1 : P a r e n t   z : R e f = " i 2 8 5 3 " / > < d 1 p 1 : U U I D > l 7 d Q c 2 h G I N v E < / d 1 p 1 : U U I D > < d 1 p 1 : _ c o n t e x t C o l l e c t i o n s > < d 2 : K e y V a l u e O f a n y T y p e C o m p o n e n t C o l l e c t i o n O f a n y T y p e g W H h t R N j > < d 2 : K e y   z : R e f = " i 5 " / > < d 2 : V a l u e   z : I d = " i 2 8 5 5 " > < d 1 p 1 : U U I D > n 2 v C L B T w X y 8 X < / d 1 p 1 : U U I D > < d 1 p 1 : _ e l e m e n t s > < d 2 : a n y T y p e   z : I d = " i 2 8 5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8 5 3 " / > < d 1 p 1 : U U I D > Z d U U c g H F d E 8 n < / d 1 p 1 : U U I D > < d 1 p 1 : C o n t a i n e r   z : R e f = " i 2 8 5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 q q t t j D m H 4 j y Y ? A u v e r g n e R h o n e A l p e s ! R 8 8 6 C 1 / 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8 5 7 "   i : t y p e = " d 1 p 1 : L a b e l " > < d 1 p 1 : P a r e n t   z : R e f = " i 2 8 5 3 " / > < d 1 p 1 : U U I D > F 8 g 0 f F w C Z G 1 V 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 2 5 F 3 0 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8 5 8 "   i : t y p e = " d 1 p 1 : E l e m e n t " > < d 1 p 1 : N a m e > _ 2 5 F 4 0 < / d 1 p 1 : N a m e > < d 1 p 1 : O b j e c t T y p e > E l e m e n t < / d 1 p 1 : O b j e c t T y p e > < d 1 p 1 : P a r e n t   z : R e f = " i 2 8 3 4 " / > < d 1 p 1 : U U I D > n Z W u K 3 G 1 N b E o < / d 1 p 1 : U U I D > < d 1 p 1 : _ p r o p e r t i e s   z : I d = " i 2 8 5 9 "   i : t y p e = " d 1 p 1 : M D M P r o p e r t i e s " > < d 1 p 1 : P a r e n t   z : R e f = " i 2 8 5 8 " / > < d 1 p 1 : U U I D > h t T X G D o p n X M 7 < / d 1 p 1 : U U I D > < d 1 p 1 : _ c o n t e x t C o l l e c t i o n s > < d 2 : K e y V a l u e O f a n y T y p e C o m p o n e n t C o l l e c t i o n O f a n y T y p e g W H h t R N j > < d 2 : K e y   z : R e f = " i 5 " / > < d 2 : V a l u e   z : I d = " i 2 8 6 0 " > < d 1 p 1 : U U I D > N e x i 0 X v N b F u N < / d 1 p 1 : U U I D > < d 1 p 1 : _ e l e m e n t s > < d 2 : a n y T y p e   z : I d = " i 2 8 6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8 5 8 " / > < d 1 p 1 : U U I D > Z e N 3 6 t l 2 O 4 8 X < / d 1 p 1 : U U I D > < d 1 p 1 : C o n t a i n e r   z : R e f = " i 2 8 5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 q q t t j D m H 4 j y Y ? A u v e r g n e R h o n e A l p e s ! R 8 8 7 C 1 / 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8 6 2 "   i : t y p e = " d 1 p 1 : L a b e l " > < d 1 p 1 : P a r e n t   z : R e f = " i 2 8 5 8 " / > < d 1 p 1 : U U I D > i j l e s F J C Y r 8 t 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 2 5 F 4 0 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8 6 3 "   i : t y p e = " d 1 p 1 : E l e m e n t " > < d 1 p 1 : N a m e > _ 2 5 M 1 0 < / d 1 p 1 : N a m e > < d 1 p 1 : O b j e c t T y p e > E l e m e n t < / d 1 p 1 : O b j e c t T y p e > < d 1 p 1 : P a r e n t   z : R e f = " i 2 8 3 4 " / > < d 1 p 1 : U U I D > S O l 0 e o J R X n O N < / d 1 p 1 : U U I D > < d 1 p 1 : _ p r o p e r t i e s   z : I d = " i 2 8 6 4 "   i : t y p e = " d 1 p 1 : M D M P r o p e r t i e s " > < d 1 p 1 : P a r e n t   z : R e f = " i 2 8 6 3 " / > < d 1 p 1 : U U I D > a k 5 d n a Y Q V 9 9 u < / d 1 p 1 : U U I D > < d 1 p 1 : _ c o n t e x t C o l l e c t i o n s > < d 2 : K e y V a l u e O f a n y T y p e C o m p o n e n t C o l l e c t i o n O f a n y T y p e g W H h t R N j > < d 2 : K e y   z : R e f = " i 5 " / > < d 2 : V a l u e   z : I d = " i 2 8 6 5 " > < d 1 p 1 : U U I D > w P g B 3 3 s 3 Y m P B < / d 1 p 1 : U U I D > < d 1 p 1 : _ e l e m e n t s > < d 2 : a n y T y p e   z : I d = " i 2 8 6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8 6 3 " / > < d 1 p 1 : U U I D > B f m h P C V 0 J W Y L < / d 1 p 1 : U U I D > < d 1 p 1 : C o n t a i n e r   z : R e f = " i 2 8 6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 q q t t j D m H 4 j y Y ? A u v e r g n e R h o n e A l p e s ! R 8 8 8 C 1 / 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8 6 7 "   i : t y p e = " d 1 p 1 : L a b e l " > < d 1 p 1 : P a r e n t   z : R e f = " i 2 8 6 3 " / > < d 1 p 1 : U U I D > o 4 u y 6 c 1 1 Q A l V 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 2 5 M 1 0 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8 6 8 "   i : t y p e = " d 1 p 1 : E l e m e n t " > < d 1 p 1 : N a m e > _ 2 5 M 2 0 < / d 1 p 1 : N a m e > < d 1 p 1 : O b j e c t T y p e > E l e m e n t < / d 1 p 1 : O b j e c t T y p e > < d 1 p 1 : P a r e n t   z : R e f = " i 2 8 3 4 " / > < d 1 p 1 : U U I D > V Q s F B 6 Q x 5 A 2 s < / d 1 p 1 : U U I D > < d 1 p 1 : _ p r o p e r t i e s   z : I d = " i 2 8 6 9 "   i : t y p e = " d 1 p 1 : M D M P r o p e r t i e s " > < d 1 p 1 : P a r e n t   z : R e f = " i 2 8 6 8 " / > < d 1 p 1 : U U I D > E 8 i c Z f 1 g z l Q K < / d 1 p 1 : U U I D > < d 1 p 1 : _ c o n t e x t C o l l e c t i o n s > < d 2 : K e y V a l u e O f a n y T y p e C o m p o n e n t C o l l e c t i o n O f a n y T y p e g W H h t R N j > < d 2 : K e y   z : R e f = " i 5 " / > < d 2 : V a l u e   z : I d = " i 2 8 7 0 " > < d 1 p 1 : U U I D > w 8 I x a T 2 l N T L p < / d 1 p 1 : U U I D > < d 1 p 1 : _ e l e m e n t s > < d 2 : a n y T y p e   z : I d = " i 2 8 7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8 6 8 " / > < d 1 p 1 : U U I D > q f i 1 z a e 4 P k M q < / d 1 p 1 : U U I D > < d 1 p 1 : C o n t a i n e r   z : R e f = " i 2 8 6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 q q t t j D m H 4 j y Y ? A u v e r g n e R h o n e A l p e s ! R 8 8 9 C 1 / 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8 7 2 "   i : t y p e = " d 1 p 1 : L a b e l " > < d 1 p 1 : P a r e n t   z : R e f = " i 2 8 6 8 " / > < d 1 p 1 : U U I D > J n 1 c V d F B n 3 m b 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 2 5 M 2 0 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8 7 3 "   i : t y p e = " d 1 p 1 : E l e m e n t " > < d 1 p 1 : N a m e > _ 2 5 M 3 0 < / d 1 p 1 : N a m e > < d 1 p 1 : O b j e c t T y p e > E l e m e n t < / d 1 p 1 : O b j e c t T y p e > < d 1 p 1 : P a r e n t   z : R e f = " i 2 8 3 4 " / > < d 1 p 1 : U U I D > f H J V f G z l X s h X < / d 1 p 1 : U U I D > < d 1 p 1 : _ p r o p e r t i e s   z : I d = " i 2 8 7 4 "   i : t y p e = " d 1 p 1 : M D M P r o p e r t i e s " > < d 1 p 1 : P a r e n t   z : R e f = " i 2 8 7 3 " / > < d 1 p 1 : U U I D > r K 2 P W a 1 s e P Z h < / d 1 p 1 : U U I D > < d 1 p 1 : _ c o n t e x t C o l l e c t i o n s > < d 2 : K e y V a l u e O f a n y T y p e C o m p o n e n t C o l l e c t i o n O f a n y T y p e g W H h t R N j > < d 2 : K e y   z : R e f = " i 5 " / > < d 2 : V a l u e   z : I d = " i 2 8 7 5 " > < d 1 p 1 : U U I D > V Z e B y K l 1 I S K h < / d 1 p 1 : U U I D > < d 1 p 1 : _ e l e m e n t s > < d 2 : a n y T y p e   z : I d = " i 2 8 7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8 7 3 " / > < d 1 p 1 : U U I D > v H R M l h 6 w a L k 6 < / d 1 p 1 : U U I D > < d 1 p 1 : C o n t a i n e r   z : R e f = " i 2 8 7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 q q t t j D m H 4 j y Y ? A u v e r g n e R h o n e A l p e s ! R 8 9 0 C 1 / 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8 7 7 "   i : t y p e = " d 1 p 1 : L a b e l " > < d 1 p 1 : P a r e n t   z : R e f = " i 2 8 7 3 " / > < d 1 p 1 : U U I D > I g G G f l S H 8 L i g 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 2 5 M 3 0 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8 7 8 "   i : t y p e = " d 1 p 1 : E l e m e n t " > < d 1 p 1 : N a m e > _ 2 5 M 4 0 < / d 1 p 1 : N a m e > < d 1 p 1 : O b j e c t T y p e > E l e m e n t < / d 1 p 1 : O b j e c t T y p e > < d 1 p 1 : P a r e n t   z : R e f = " i 2 8 3 4 " / > < d 1 p 1 : U U I D > Y q 9 W j d z 4 G j s F < / d 1 p 1 : U U I D > < d 1 p 1 : _ p r o p e r t i e s   z : I d = " i 2 8 7 9 "   i : t y p e = " d 1 p 1 : M D M P r o p e r t i e s " > < d 1 p 1 : P a r e n t   z : R e f = " i 2 8 7 8 " / > < d 1 p 1 : U U I D > K I K v x C 6 I V v O 1 < / d 1 p 1 : U U I D > < d 1 p 1 : _ c o n t e x t C o l l e c t i o n s > < d 2 : K e y V a l u e O f a n y T y p e C o m p o n e n t C o l l e c t i o n O f a n y T y p e g W H h t R N j > < d 2 : K e y   z : R e f = " i 5 " / > < d 2 : V a l u e   z : I d = " i 2 8 8 0 " > < d 1 p 1 : U U I D > T 1 m d c e P j u M n X < / d 1 p 1 : U U I D > < d 1 p 1 : _ e l e m e n t s > < d 2 : a n y T y p e   z : I d = " i 2 8 8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8 7 8 " / > < d 1 p 1 : U U I D > S u E u 4 9 0 6 l w v K < / d 1 p 1 : U U I D > < d 1 p 1 : C o n t a i n e r   z : R e f = " i 2 8 7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 q q t t j D m H 4 j y Y ? A u v e r g n e R h o n e A l p e s ! R 8 9 1 C 1 / 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8 8 2 "   i : t y p e = " d 1 p 1 : L a b e l " > < d 1 p 1 : P a r e n t   z : R e f = " i 2 8 7 8 " / > < d 1 p 1 : U U I D > J O T p d P a V Z M F U 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 2 5 M 4 0 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8 8 3 "   i : t y p e = " d 1 p 1 : E l e m e n t " > < d 1 p 1 : N a m e > _ 2 5 I 1 0 < / d 1 p 1 : N a m e > < d 1 p 1 : O b j e c t T y p e > E l e m e n t < / d 1 p 1 : O b j e c t T y p e > < d 1 p 1 : P a r e n t   z : R e f = " i 2 8 3 4 " / > < d 1 p 1 : U U I D > Y W b y l Z x a 9 a S m < / d 1 p 1 : U U I D > < d 1 p 1 : _ p r o p e r t i e s   z : I d = " i 2 8 8 4 "   i : t y p e = " d 1 p 1 : M D M P r o p e r t i e s " > < d 1 p 1 : P a r e n t   z : R e f = " i 2 8 8 3 " / > < d 1 p 1 : U U I D > F 4 9 E K u p q 8 X 0 Z < / d 1 p 1 : U U I D > < d 1 p 1 : _ c o n t e x t C o l l e c t i o n s > < d 2 : K e y V a l u e O f a n y T y p e C o m p o n e n t C o l l e c t i o n O f a n y T y p e g W H h t R N j > < d 2 : K e y   z : R e f = " i 5 " / > < d 2 : V a l u e   z : I d = " i 2 8 8 5 " > < d 1 p 1 : U U I D > J b f r I r g L 7 x 1 f < / d 1 p 1 : U U I D > < d 1 p 1 : _ e l e m e n t s > < d 2 : a n y T y p e   z : I d = " i 2 8 8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8 8 3 " / > < d 1 p 1 : U U I D > d R l T Z c m g F P O A < / d 1 p 1 : U U I D > < d 1 p 1 : C o n t a i n e r   z : R e f = " i 2 8 8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 q q t t j D m H 4 j y Y ? A u v e r g n e R h o n e A l p e s ! R 8 9 2 C 1 / 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8 8 7 "   i : t y p e = " d 1 p 1 : L a b e l " > < d 1 p 1 : P a r e n t   z : R e f = " i 2 8 8 3 " / > < d 1 p 1 : U U I D > C c 7 U a M Y 6 b c G 7 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 2 5 I 1 0 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8 8 8 "   i : t y p e = " d 1 p 1 : E l e m e n t " > < d 1 p 1 : N a m e > _ 2 5 I 2 0 < / d 1 p 1 : N a m e > < d 1 p 1 : O b j e c t T y p e > E l e m e n t < / d 1 p 1 : O b j e c t T y p e > < d 1 p 1 : P a r e n t   z : R e f = " i 2 8 3 4 " / > < d 1 p 1 : U U I D > P N a W y T H q m j I 8 < / d 1 p 1 : U U I D > < d 1 p 1 : _ p r o p e r t i e s   z : I d = " i 2 8 8 9 "   i : t y p e = " d 1 p 1 : M D M P r o p e r t i e s " > < d 1 p 1 : P a r e n t   z : R e f = " i 2 8 8 8 " / > < d 1 p 1 : U U I D > h 2 l K Q 4 9 z r h N c < / d 1 p 1 : U U I D > < d 1 p 1 : _ c o n t e x t C o l l e c t i o n s > < d 2 : K e y V a l u e O f a n y T y p e C o m p o n e n t C o l l e c t i o n O f a n y T y p e g W H h t R N j > < d 2 : K e y   z : R e f = " i 5 " / > < d 2 : V a l u e   z : I d = " i 2 8 9 0 " > < d 1 p 1 : U U I D > C k 4 T P M w N S 2 e w < / d 1 p 1 : U U I D > < d 1 p 1 : _ e l e m e n t s > < d 2 : a n y T y p e   z : I d = " i 2 8 9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8 8 8 " / > < d 1 p 1 : U U I D > c V o y m g v g u i 1 1 < / d 1 p 1 : U U I D > < d 1 p 1 : C o n t a i n e r   z : R e f = " i 2 8 8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 q q t t j D m H 4 j y Y ? A u v e r g n e R h o n e A l p e s ! R 8 9 3 C 1 / 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8 9 2 "   i : t y p e = " d 1 p 1 : L a b e l " > < d 1 p 1 : P a r e n t   z : R e f = " i 2 8 8 8 " / > < d 1 p 1 : U U I D > N J Y p q N 1 A I n l t 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 2 5 I 2 0 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8 9 3 "   i : t y p e = " d 1 p 1 : E l e m e n t " > < d 1 p 1 : N a m e > _ 2 5 I 3 0 < / d 1 p 1 : N a m e > < d 1 p 1 : O b j e c t T y p e > E l e m e n t < / d 1 p 1 : O b j e c t T y p e > < d 1 p 1 : P a r e n t   z : R e f = " i 2 8 3 4 " / > < d 1 p 1 : U U I D > l J q S f k O u 6 5 m G < / d 1 p 1 : U U I D > < d 1 p 1 : _ p r o p e r t i e s   z : I d = " i 2 8 9 4 "   i : t y p e = " d 1 p 1 : M D M P r o p e r t i e s " > < d 1 p 1 : P a r e n t   z : R e f = " i 2 8 9 3 " / > < d 1 p 1 : U U I D > n z q W H G f 4 g w A T < / d 1 p 1 : U U I D > < d 1 p 1 : _ c o n t e x t C o l l e c t i o n s > < d 2 : K e y V a l u e O f a n y T y p e C o m p o n e n t C o l l e c t i o n O f a n y T y p e g W H h t R N j > < d 2 : K e y   z : R e f = " i 5 " / > < d 2 : V a l u e   z : I d = " i 2 8 9 5 " > < d 1 p 1 : U U I D > T D 8 P N H Z Q A p a W < / d 1 p 1 : U U I D > < d 1 p 1 : _ e l e m e n t s > < d 2 : a n y T y p e   z : I d = " i 2 8 9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8 9 3 " / > < d 1 p 1 : U U I D > i s J n 8 A M u q L b 6 < / d 1 p 1 : U U I D > < d 1 p 1 : C o n t a i n e r   z : R e f = " i 2 8 9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 q q t t j D m H 4 j y Y ? A u v e r g n e R h o n e A l p e s ! R 8 9 4 C 1 / 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8 9 7 "   i : t y p e = " d 1 p 1 : L a b e l " > < d 1 p 1 : P a r e n t   z : R e f = " i 2 8 9 3 " / > < d 1 p 1 : U U I D > b e t t n v 0 m t h f B 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 2 5 I 3 0 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8 9 8 "   i : t y p e = " d 1 p 1 : E l e m e n t " > < d 1 p 1 : N a m e > _ 2 5 I 4 0 < / d 1 p 1 : N a m e > < d 1 p 1 : O b j e c t T y p e > E l e m e n t < / d 1 p 1 : O b j e c t T y p e > < d 1 p 1 : P a r e n t   z : R e f = " i 2 8 3 4 " / > < d 1 p 1 : U U I D > B W X k h p k v e Z V k < / d 1 p 1 : U U I D > < d 1 p 1 : _ p r o p e r t i e s   z : I d = " i 2 8 9 9 "   i : t y p e = " d 1 p 1 : M D M P r o p e r t i e s " > < d 1 p 1 : P a r e n t   z : R e f = " i 2 8 9 8 " / > < d 1 p 1 : U U I D > g l m b J V h t q 7 n p < / d 1 p 1 : U U I D > < d 1 p 1 : _ c o n t e x t C o l l e c t i o n s > < d 2 : K e y V a l u e O f a n y T y p e C o m p o n e n t C o l l e c t i o n O f a n y T y p e g W H h t R N j > < d 2 : K e y   z : R e f = " i 5 " / > < d 2 : V a l u e   z : I d = " i 2 9 0 0 " > < d 1 p 1 : U U I D > l E L N x J 8 v X h 1 S < / d 1 p 1 : U U I D > < d 1 p 1 : _ e l e m e n t s > < d 2 : a n y T y p e   z : I d = " i 2 9 0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8 9 8 " / > < d 1 p 1 : U U I D > Z r B v a a C Y A j 1 8 < / d 1 p 1 : U U I D > < d 1 p 1 : C o n t a i n e r   z : R e f = " i 2 8 9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 q q t t j D m H 4 j y Y ? A u v e r g n e R h o n e A l p e s ! R 8 9 5 C 1 / 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9 0 2 "   i : t y p e = " d 1 p 1 : L a b e l " > < d 1 p 1 : P a r e n t   z : R e f = " i 2 8 9 8 " / > < d 1 p 1 : U U I D > n 0 u V E p 1 Q X j 2 X 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 2 5 I 4 0 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9 0 3 "   i : t y p e = " d 1 p 1 : E l e m e n t " > < d 1 p 1 : N a m e > _ 2 5 R 1 0 < / d 1 p 1 : N a m e > < d 1 p 1 : O b j e c t T y p e > E l e m e n t < / d 1 p 1 : O b j e c t T y p e > < d 1 p 1 : P a r e n t   z : R e f = " i 2 8 3 4 " / > < d 1 p 1 : U U I D > h L C Q f f L x N F m 9 < / d 1 p 1 : U U I D > < d 1 p 1 : _ p r o p e r t i e s   z : I d = " i 2 9 0 4 "   i : t y p e = " d 1 p 1 : M D M P r o p e r t i e s " > < d 1 p 1 : P a r e n t   z : R e f = " i 2 9 0 3 " / > < d 1 p 1 : U U I D > w z y 3 j x N V P k 6 s < / d 1 p 1 : U U I D > < d 1 p 1 : _ c o n t e x t C o l l e c t i o n s > < d 2 : K e y V a l u e O f a n y T y p e C o m p o n e n t C o l l e c t i o n O f a n y T y p e g W H h t R N j > < d 2 : K e y   z : R e f = " i 5 " / > < d 2 : V a l u e   z : I d = " i 2 9 0 5 " > < d 1 p 1 : U U I D > K 5 1 8 c c y Q H 3 H 3 < / d 1 p 1 : U U I D > < d 1 p 1 : _ e l e m e n t s > < d 2 : a n y T y p e   z : I d = " i 2 9 0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9 0 3 " / > < d 1 p 1 : U U I D > s H v s O h Y T g h U F < / d 1 p 1 : U U I D > < d 1 p 1 : C o n t a i n e r   z : R e f = " i 2 9 0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 q q t t j D m H 4 j y Y ? A u v e r g n e R h o n e A l p e s ! R 8 9 6 C 1 / 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9 0 7 "   i : t y p e = " d 1 p 1 : L a b e l " > < d 1 p 1 : P a r e n t   z : R e f = " i 2 9 0 3 " / > < d 1 p 1 : U U I D > F s Q 1 V D F Z E B R v 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 2 5 R 1 0 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9 0 8 "   i : t y p e = " d 1 p 1 : E l e m e n t " > < d 1 p 1 : N a m e > _ 2 5 R 2 0 < / d 1 p 1 : N a m e > < d 1 p 1 : O b j e c t T y p e > E l e m e n t < / d 1 p 1 : O b j e c t T y p e > < d 1 p 1 : P a r e n t   z : R e f = " i 2 8 3 4 " / > < d 1 p 1 : U U I D > W u l Z 9 O V h v i q Z < / d 1 p 1 : U U I D > < d 1 p 1 : _ p r o p e r t i e s   z : I d = " i 2 9 0 9 "   i : t y p e = " d 1 p 1 : M D M P r o p e r t i e s " > < d 1 p 1 : P a r e n t   z : R e f = " i 2 9 0 8 " / > < d 1 p 1 : U U I D > d w F g 3 R Y h r I X e < / d 1 p 1 : U U I D > < d 1 p 1 : _ c o n t e x t C o l l e c t i o n s > < d 2 : K e y V a l u e O f a n y T y p e C o m p o n e n t C o l l e c t i o n O f a n y T y p e g W H h t R N j > < d 2 : K e y   z : R e f = " i 5 " / > < d 2 : V a l u e   z : I d = " i 2 9 1 0 " > < d 1 p 1 : U U I D > G n V H W A x Y i P x 0 < / d 1 p 1 : U U I D > < d 1 p 1 : _ e l e m e n t s > < d 2 : a n y T y p e   z : I d = " i 2 9 1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9 0 8 " / > < d 1 p 1 : U U I D > l v e G w u B r 8 9 I a < / d 1 p 1 : U U I D > < d 1 p 1 : C o n t a i n e r   z : R e f = " i 2 9 0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 q q t t j D m H 4 j y Y ? A u v e r g n e R h o n e A l p e s ! R 8 9 7 C 1 / 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9 1 2 "   i : t y p e = " d 1 p 1 : L a b e l " > < d 1 p 1 : P a r e n t   z : R e f = " i 2 9 0 8 " / > < d 1 p 1 : U U I D > s Y R 3 i l I T b V h H 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 2 5 R 2 0 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9 1 3 "   i : t y p e = " d 1 p 1 : E l e m e n t " > < d 1 p 1 : N a m e > _ 2 5 R 3 0 < / d 1 p 1 : N a m e > < d 1 p 1 : O b j e c t T y p e > E l e m e n t < / d 1 p 1 : O b j e c t T y p e > < d 1 p 1 : P a r e n t   z : R e f = " i 2 8 3 4 " / > < d 1 p 1 : U U I D > c q w V Y B A s B y w 5 < / d 1 p 1 : U U I D > < d 1 p 1 : _ p r o p e r t i e s   z : I d = " i 2 9 1 4 "   i : t y p e = " d 1 p 1 : M D M P r o p e r t i e s " > < d 1 p 1 : P a r e n t   z : R e f = " i 2 9 1 3 " / > < d 1 p 1 : U U I D > p l J z a z b T 3 n i G < / d 1 p 1 : U U I D > < d 1 p 1 : _ c o n t e x t C o l l e c t i o n s > < d 2 : K e y V a l u e O f a n y T y p e C o m p o n e n t C o l l e c t i o n O f a n y T y p e g W H h t R N j > < d 2 : K e y   z : R e f = " i 5 " / > < d 2 : V a l u e   z : I d = " i 2 9 1 5 " > < d 1 p 1 : U U I D > N D k W S o b V c Q M G < / d 1 p 1 : U U I D > < d 1 p 1 : _ e l e m e n t s > < d 2 : a n y T y p e   z : I d = " i 2 9 1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9 1 3 " / > < d 1 p 1 : U U I D > I C F 4 c 2 K N b A K h < / d 1 p 1 : U U I D > < d 1 p 1 : C o n t a i n e r   z : R e f = " i 2 9 1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 q q t t j D m H 4 j y Y ? A u v e r g n e R h o n e A l p e s ! R 8 9 8 C 1 / 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9 1 7 "   i : t y p e = " d 1 p 1 : L a b e l " > < d 1 p 1 : P a r e n t   z : R e f = " i 2 9 1 3 " / > < d 1 p 1 : U U I D > M c 9 h O E y 5 8 j 1 v 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 2 5 R 3 0 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9 1 8 "   i : t y p e = " d 1 p 1 : E l e m e n t " > < d 1 p 1 : N a m e > _ 2 5 R 4 0 < / d 1 p 1 : N a m e > < d 1 p 1 : O b j e c t T y p e > E l e m e n t < / d 1 p 1 : O b j e c t T y p e > < d 1 p 1 : P a r e n t   z : R e f = " i 2 8 3 4 " / > < d 1 p 1 : U U I D > b r t q e Q x m 3 1 Q L < / d 1 p 1 : U U I D > < d 1 p 1 : _ p r o p e r t i e s   z : I d = " i 2 9 1 9 "   i : t y p e = " d 1 p 1 : M D M P r o p e r t i e s " > < d 1 p 1 : P a r e n t   z : R e f = " i 2 9 1 8 " / > < d 1 p 1 : U U I D > L 0 F 5 t o I e B V 5 7 < / d 1 p 1 : U U I D > < d 1 p 1 : _ c o n t e x t C o l l e c t i o n s > < d 2 : K e y V a l u e O f a n y T y p e C o m p o n e n t C o l l e c t i o n O f a n y T y p e g W H h t R N j > < d 2 : K e y   z : R e f = " i 5 " / > < d 2 : V a l u e   z : I d = " i 2 9 2 0 " > < d 1 p 1 : U U I D > V v J j O A R b n B Z X < / d 1 p 1 : U U I D > < d 1 p 1 : _ e l e m e n t s > < d 2 : a n y T y p e   z : I d = " i 2 9 2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9 1 8 " / > < d 1 p 1 : U U I D > i G C z 1 Y l z F 1 y n < / d 1 p 1 : U U I D > < d 1 p 1 : C o n t a i n e r   z : R e f = " i 2 9 1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 q q t t j D m H 4 j y Y ? A u v e r g n e R h o n e A l p e s ! R 8 9 9 C 1 / 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9 2 2 "   i : t y p e = " d 1 p 1 : L a b e l " > < d 1 p 1 : P a r e n t   z : R e f = " i 2 9 1 8 " / > < d 1 p 1 : U U I D > w w 1 M e k M R x 4 b 9 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 2 5 R 4 0 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9 2 3 "   i : t y p e = " d 1 p 1 : E l e m e n t " > < d 1 p 1 : N a m e > _ 2 5 R 5 0 < / d 1 p 1 : N a m e > < d 1 p 1 : O b j e c t T y p e > E l e m e n t < / d 1 p 1 : O b j e c t T y p e > < d 1 p 1 : P a r e n t   z : R e f = " i 2 8 3 4 " / > < d 1 p 1 : U U I D > N t h Q 4 V l k 0 3 x t < / d 1 p 1 : U U I D > < d 1 p 1 : _ p r o p e r t i e s   z : I d = " i 2 9 2 4 "   i : t y p e = " d 1 p 1 : M D M P r o p e r t i e s " > < d 1 p 1 : P a r e n t   z : R e f = " i 2 9 2 3 " / > < d 1 p 1 : U U I D > Q z M F e l M i c 3 p l < / d 1 p 1 : U U I D > < d 1 p 1 : _ c o n t e x t C o l l e c t i o n s > < d 2 : K e y V a l u e O f a n y T y p e C o m p o n e n t C o l l e c t i o n O f a n y T y p e g W H h t R N j > < d 2 : K e y   z : R e f = " i 5 " / > < d 2 : V a l u e   z : I d = " i 2 9 2 5 " > < d 1 p 1 : U U I D > l 6 z t A O w 1 T j R m < / d 1 p 1 : U U I D > < d 1 p 1 : _ e l e m e n t s > < d 2 : a n y T y p e   z : I d = " i 2 9 2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9 2 3 " / > < d 1 p 1 : U U I D > Z F x l L g U Q 5 Z T 6 < / d 1 p 1 : U U I D > < d 1 p 1 : C o n t a i n e r   z : R e f = " i 2 9 2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 q q t t j D m H 4 j y Y ? A u v e r g n e R h o n e A l p e s ! R 9 0 0 C 1 / 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9 2 7 "   i : t y p e = " d 1 p 1 : L a b e l " > < d 1 p 1 : P a r e n t   z : R e f = " i 2 9 2 3 " / > < d 1 p 1 : U U I D > Z B g R b 0 h w T U Y O 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 2 5 R 5 0 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9 2 8 "   i : t y p e = " d 1 p 1 : E l e m e n t " > < d 1 p 1 : N a m e > _ 2 5 R 7 0 < / d 1 p 1 : N a m e > < d 1 p 1 : O b j e c t T y p e > E l e m e n t < / d 1 p 1 : O b j e c t T y p e > < d 1 p 1 : P a r e n t   z : R e f = " i 2 8 3 4 " / > < d 1 p 1 : U U I D > w y E W V w C k W 5 j e < / d 1 p 1 : U U I D > < d 1 p 1 : _ p r o p e r t i e s   z : I d = " i 2 9 2 9 "   i : t y p e = " d 1 p 1 : M D M P r o p e r t i e s " > < d 1 p 1 : P a r e n t   z : R e f = " i 2 9 2 8 " / > < d 1 p 1 : U U I D > n P s a f i Z V M r i u < / d 1 p 1 : U U I D > < d 1 p 1 : _ c o n t e x t C o l l e c t i o n s > < d 2 : K e y V a l u e O f a n y T y p e C o m p o n e n t C o l l e c t i o n O f a n y T y p e g W H h t R N j > < d 2 : K e y   z : R e f = " i 5 " / > < d 2 : V a l u e   z : I d = " i 2 9 3 0 " > < d 1 p 1 : U U I D > V G A 7 Q P 2 H B h 4 J < / d 1 p 1 : U U I D > < d 1 p 1 : _ e l e m e n t s > < d 2 : a n y T y p e   z : I d = " i 2 9 3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9 2 8 " / > < d 1 p 1 : U U I D > x X P 0 V B 1 g A A L U < / d 1 p 1 : U U I D > < d 1 p 1 : C o n t a i n e r   z : R e f = " i 2 9 2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 q q t t j D m H 4 j y Y ? A u v e r g n e R h o n e A l p e s ! R 9 0 1 C 1 / 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9 3 2 "   i : t y p e = " d 1 p 1 : L a b e l " > < d 1 p 1 : P a r e n t   z : R e f = " i 2 9 2 8 " / > < d 1 p 1 : U U I D > I Z i i g s P j h S l W 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 2 5 R 7 0 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9 3 3 "   i : t y p e = " d 1 p 1 : E l e m e n t " > < d 1 p 1 : N a m e > _ 2 5 R 8 0 < / d 1 p 1 : N a m e > < d 1 p 1 : O b j e c t T y p e > E l e m e n t < / d 1 p 1 : O b j e c t T y p e > < d 1 p 1 : P a r e n t   z : R e f = " i 2 8 3 4 " / > < d 1 p 1 : U U I D > j P z E d c A d 1 y I Z < / d 1 p 1 : U U I D > < d 1 p 1 : _ p r o p e r t i e s   z : I d = " i 2 9 3 4 "   i : t y p e = " d 1 p 1 : M D M P r o p e r t i e s " > < d 1 p 1 : P a r e n t   z : R e f = " i 2 9 3 3 " / > < d 1 p 1 : U U I D > k j F h q 6 A H x r x 3 < / d 1 p 1 : U U I D > < d 1 p 1 : _ c o n t e x t C o l l e c t i o n s > < d 2 : K e y V a l u e O f a n y T y p e C o m p o n e n t C o l l e c t i o n O f a n y T y p e g W H h t R N j > < d 2 : K e y   z : R e f = " i 5 " / > < d 2 : V a l u e   z : I d = " i 2 9 3 5 " > < d 1 p 1 : U U I D > X 0 o z D u d B A S 2 p < / d 1 p 1 : U U I D > < d 1 p 1 : _ e l e m e n t s > < d 2 : a n y T y p e   z : I d = " i 2 9 3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9 3 3 " / > < d 1 p 1 : U U I D > q v t 1 Q T 3 c b 7 d Q < / d 1 p 1 : U U I D > < d 1 p 1 : C o n t a i n e r   z : R e f = " i 2 9 3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 q q t t j D m H 4 j y Y ? A u v e r g n e R h o n e A l p e s ! R 9 0 2 C 1 / 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9 3 7 "   i : t y p e = " d 1 p 1 : L a b e l " > < d 1 p 1 : P a r e n t   z : R e f = " i 2 9 3 3 " / > < d 1 p 1 : U U I D > V x o j g c S J O 1 I D 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 2 5 R 8 0 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9 3 8 "   i : t y p e = " d 1 p 1 : E l e m e n t " > < d 1 p 1 : N a m e > _ 4 0 F 1 0 < / d 1 p 1 : N a m e > < d 1 p 1 : O b j e c t T y p e > E l e m e n t < / d 1 p 1 : O b j e c t T y p e > < d 1 p 1 : P a r e n t   z : R e f = " i 2 8 3 4 " / > < d 1 p 1 : U U I D > x N t 9 q J O t 9 v H r < / d 1 p 1 : U U I D > < d 1 p 1 : _ p r o p e r t i e s   z : I d = " i 2 9 3 9 "   i : t y p e = " d 1 p 1 : M D M P r o p e r t i e s " > < d 1 p 1 : P a r e n t   z : R e f = " i 2 9 3 8 " / > < d 1 p 1 : U U I D > K Z E T 4 D k g g y v i < / d 1 p 1 : U U I D > < d 1 p 1 : _ c o n t e x t C o l l e c t i o n s > < d 2 : K e y V a l u e O f a n y T y p e C o m p o n e n t C o l l e c t i o n O f a n y T y p e g W H h t R N j > < d 2 : K e y   z : R e f = " i 5 " / > < d 2 : V a l u e   z : I d = " i 2 9 4 0 " > < d 1 p 1 : U U I D > O u 5 p R n U b m P e 1 < / d 1 p 1 : U U I D > < d 1 p 1 : _ e l e m e n t s > < d 2 : a n y T y p e   z : I d = " i 2 9 4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9 3 8 " / > < d 1 p 1 : U U I D > o L V i w n R M C F R Z < / d 1 p 1 : U U I D > < d 1 p 1 : C o n t a i n e r   z : R e f = " i 2 9 3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 q q t t j D m H 4 j y Y ? A u v e r g n e R h o n e A l p e s ! R 9 0 3 C 1 / 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9 4 2 "   i : t y p e = " d 1 p 1 : L a b e l " > < d 1 p 1 : P a r e n t   z : R e f = " i 2 9 3 8 " / > < d 1 p 1 : U U I D > A e V 2 E J p F o B F w 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 4 0 F 1 0 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9 4 3 "   i : t y p e = " d 1 p 1 : E l e m e n t " > < d 1 p 1 : N a m e > _ 4 0 F 2 0 < / d 1 p 1 : N a m e > < d 1 p 1 : O b j e c t T y p e > E l e m e n t < / d 1 p 1 : O b j e c t T y p e > < d 1 p 1 : P a r e n t   z : R e f = " i 2 8 3 4 " / > < d 1 p 1 : U U I D > N K k S y V V M t y k V < / d 1 p 1 : U U I D > < d 1 p 1 : _ p r o p e r t i e s   z : I d = " i 2 9 4 4 "   i : t y p e = " d 1 p 1 : M D M P r o p e r t i e s " > < d 1 p 1 : P a r e n t   z : R e f = " i 2 9 4 3 " / > < d 1 p 1 : U U I D > q Q f Y 5 T e E n 0 j v < / d 1 p 1 : U U I D > < d 1 p 1 : _ c o n t e x t C o l l e c t i o n s > < d 2 : K e y V a l u e O f a n y T y p e C o m p o n e n t C o l l e c t i o n O f a n y T y p e g W H h t R N j > < d 2 : K e y   z : R e f = " i 5 " / > < d 2 : V a l u e   z : I d = " i 2 9 4 5 " > < d 1 p 1 : U U I D > f b q K R Y 1 s l r 7 q < / d 1 p 1 : U U I D > < d 1 p 1 : _ e l e m e n t s > < d 2 : a n y T y p e   z : I d = " i 2 9 4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9 4 3 " / > < d 1 p 1 : U U I D > A 3 D o C i I u t 8 E R < / d 1 p 1 : U U I D > < d 1 p 1 : C o n t a i n e r   z : R e f = " i 2 9 4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 q q t t j D m H 4 j y Y ? A u v e r g n e R h o n e A l p e s ! R 9 0 4 C 1 / 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9 4 7 "   i : t y p e = " d 1 p 1 : L a b e l " > < d 1 p 1 : P a r e n t   z : R e f = " i 2 9 4 3 " / > < d 1 p 1 : U U I D > C C o Q 4 R J 8 m 9 T w 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 4 0 F 2 0 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9 4 8 "   i : t y p e = " d 1 p 1 : E l e m e n t " > < d 1 p 1 : N a m e > _ 4 0 F 3 0 < / d 1 p 1 : N a m e > < d 1 p 1 : O b j e c t T y p e > E l e m e n t < / d 1 p 1 : O b j e c t T y p e > < d 1 p 1 : P a r e n t   z : R e f = " i 2 8 3 4 " / > < d 1 p 1 : U U I D > D H Q J C U e N d 1 p d < / d 1 p 1 : U U I D > < d 1 p 1 : _ p r o p e r t i e s   z : I d = " i 2 9 4 9 "   i : t y p e = " d 1 p 1 : M D M P r o p e r t i e s " > < d 1 p 1 : P a r e n t   z : R e f = " i 2 9 4 8 " / > < d 1 p 1 : U U I D > s 4 n H y 6 8 O u N 3 M < / d 1 p 1 : U U I D > < d 1 p 1 : _ c o n t e x t C o l l e c t i o n s > < d 2 : K e y V a l u e O f a n y T y p e C o m p o n e n t C o l l e c t i o n O f a n y T y p e g W H h t R N j > < d 2 : K e y   z : R e f = " i 5 " / > < d 2 : V a l u e   z : I d = " i 2 9 5 0 " > < d 1 p 1 : U U I D > P Y f o 1 C G N 1 h G X < / d 1 p 1 : U U I D > < d 1 p 1 : _ e l e m e n t s > < d 2 : a n y T y p e   z : I d = " i 2 9 5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9 4 8 " / > < d 1 p 1 : U U I D > x 3 5 i n P z q z 9 P y < / d 1 p 1 : U U I D > < d 1 p 1 : C o n t a i n e r   z : R e f = " i 2 9 4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 q q t t j D m H 4 j y Y ? A u v e r g n e R h o n e A l p e s ! R 9 0 5 C 1 / 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9 5 2 "   i : t y p e = " d 1 p 1 : L a b e l " > < d 1 p 1 : P a r e n t   z : R e f = " i 2 9 4 8 " / > < d 1 p 1 : U U I D > G u p R M v M I O k B C 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 4 0 F 3 0 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9 5 3 "   i : t y p e = " d 1 p 1 : E l e m e n t " > < d 1 p 1 : N a m e > _ 4 0 M 1 0 < / d 1 p 1 : N a m e > < d 1 p 1 : O b j e c t T y p e > E l e m e n t < / d 1 p 1 : O b j e c t T y p e > < d 1 p 1 : P a r e n t   z : R e f = " i 2 8 3 4 " / > < d 1 p 1 : U U I D > K 5 0 a a 2 a 3 1 d 8 z < / d 1 p 1 : U U I D > < d 1 p 1 : _ p r o p e r t i e s   z : I d = " i 2 9 5 4 "   i : t y p e = " d 1 p 1 : M D M P r o p e r t i e s " > < d 1 p 1 : P a r e n t   z : R e f = " i 2 9 5 3 " / > < d 1 p 1 : U U I D > y n M A 0 5 8 7 v 5 Z 9 < / d 1 p 1 : U U I D > < d 1 p 1 : _ c o n t e x t C o l l e c t i o n s > < d 2 : K e y V a l u e O f a n y T y p e C o m p o n e n t C o l l e c t i o n O f a n y T y p e g W H h t R N j > < d 2 : K e y   z : R e f = " i 5 " / > < d 2 : V a l u e   z : I d = " i 2 9 5 5 " > < d 1 p 1 : U U I D > N 5 e n G r p h I W 8 y < / d 1 p 1 : U U I D > < d 1 p 1 : _ e l e m e n t s > < d 2 : a n y T y p e   z : I d = " i 2 9 5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9 5 3 " / > < d 1 p 1 : U U I D > A J M n s r 8 4 H i h x < / d 1 p 1 : U U I D > < d 1 p 1 : C o n t a i n e r   z : R e f = " i 2 9 5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 q q t t j D m H 4 j y Y ? A u v e r g n e R h o n e A l p e s ! R 9 0 6 C 1 / 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9 5 7 "   i : t y p e = " d 1 p 1 : L a b e l " > < d 1 p 1 : P a r e n t   z : R e f = " i 2 9 5 3 " / > < d 1 p 1 : U U I D > K q y A G M h d 5 H T D 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 4 0 M 1 0 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9 5 8 "   i : t y p e = " d 1 p 1 : E l e m e n t " > < d 1 p 1 : N a m e > _ 4 0 M 2 0 < / d 1 p 1 : N a m e > < d 1 p 1 : O b j e c t T y p e > E l e m e n t < / d 1 p 1 : O b j e c t T y p e > < d 1 p 1 : P a r e n t   z : R e f = " i 2 8 3 4 " / > < d 1 p 1 : U U I D > B X c O u d K R R y v L < / d 1 p 1 : U U I D > < d 1 p 1 : _ p r o p e r t i e s   z : I d = " i 2 9 5 9 "   i : t y p e = " d 1 p 1 : M D M P r o p e r t i e s " > < d 1 p 1 : P a r e n t   z : R e f = " i 2 9 5 8 " / > < d 1 p 1 : U U I D > Q u c V n 5 J n Y w g Y < / d 1 p 1 : U U I D > < d 1 p 1 : _ c o n t e x t C o l l e c t i o n s > < d 2 : K e y V a l u e O f a n y T y p e C o m p o n e n t C o l l e c t i o n O f a n y T y p e g W H h t R N j > < d 2 : K e y   z : R e f = " i 5 " / > < d 2 : V a l u e   z : I d = " i 2 9 6 0 " > < d 1 p 1 : U U I D > K G U x 6 C x A T p A B < / d 1 p 1 : U U I D > < d 1 p 1 : _ e l e m e n t s > < d 2 : a n y T y p e   z : I d = " i 2 9 6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9 5 8 " / > < d 1 p 1 : U U I D > z P Z 6 2 x S r b c u N < / d 1 p 1 : U U I D > < d 1 p 1 : C o n t a i n e r   z : R e f = " i 2 9 5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 q q t t j D m H 4 j y Y ? A u v e r g n e R h o n e A l p e s ! R 9 0 7 C 1 / 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9 6 2 "   i : t y p e = " d 1 p 1 : L a b e l " > < d 1 p 1 : P a r e n t   z : R e f = " i 2 9 5 8 " / > < d 1 p 1 : U U I D > M b x q M s g N Y B 5 y 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 4 0 M 2 0 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9 6 3 "   i : t y p e = " d 1 p 1 : E l e m e n t " > < d 1 p 1 : N a m e > _ 4 0 M 3 0 < / d 1 p 1 : N a m e > < d 1 p 1 : O b j e c t T y p e > E l e m e n t < / d 1 p 1 : O b j e c t T y p e > < d 1 p 1 : P a r e n t   z : R e f = " i 2 8 3 4 " / > < d 1 p 1 : U U I D > C g F d i 8 V d 5 Z d F < / d 1 p 1 : U U I D > < d 1 p 1 : _ p r o p e r t i e s   z : I d = " i 2 9 6 4 "   i : t y p e = " d 1 p 1 : M D M P r o p e r t i e s " > < d 1 p 1 : P a r e n t   z : R e f = " i 2 9 6 3 " / > < d 1 p 1 : U U I D > a 6 c g 7 F e m K t 6 V < / d 1 p 1 : U U I D > < d 1 p 1 : _ c o n t e x t C o l l e c t i o n s > < d 2 : K e y V a l u e O f a n y T y p e C o m p o n e n t C o l l e c t i o n O f a n y T y p e g W H h t R N j > < d 2 : K e y   z : R e f = " i 5 " / > < d 2 : V a l u e   z : I d = " i 2 9 6 5 " > < d 1 p 1 : U U I D > L u A G c t t R A 1 a 5 < / d 1 p 1 : U U I D > < d 1 p 1 : _ e l e m e n t s > < d 2 : a n y T y p e   z : I d = " i 2 9 6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9 6 3 " / > < d 1 p 1 : U U I D > X K V M V x k N o n F h < / d 1 p 1 : U U I D > < d 1 p 1 : C o n t a i n e r   z : R e f = " i 2 9 6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 q q t t j D m H 4 j y Y ? A u v e r g n e R h o n e A l p e s ! R 9 0 8 C 1 / 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9 6 7 "   i : t y p e = " d 1 p 1 : L a b e l " > < d 1 p 1 : P a r e n t   z : R e f = " i 2 9 6 3 " / > < d 1 p 1 : U U I D > w T c U T h G k x U j I 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 4 0 M 3 0 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9 6 8 "   i : t y p e = " d 1 p 1 : E l e m e n t " > < d 1 p 1 : N a m e > _ 4 0 M 4 0 < / d 1 p 1 : N a m e > < d 1 p 1 : O b j e c t T y p e > E l e m e n t < / d 1 p 1 : O b j e c t T y p e > < d 1 p 1 : P a r e n t   z : R e f = " i 2 8 3 4 " / > < d 1 p 1 : U U I D > S b x R m H Q N X H H k < / d 1 p 1 : U U I D > < d 1 p 1 : _ p r o p e r t i e s   z : I d = " i 2 9 6 9 "   i : t y p e = " d 1 p 1 : M D M P r o p e r t i e s " > < d 1 p 1 : P a r e n t   z : R e f = " i 2 9 6 8 " / > < d 1 p 1 : U U I D > i f m W g b A 1 Y 9 i V < / d 1 p 1 : U U I D > < d 1 p 1 : _ c o n t e x t C o l l e c t i o n s > < d 2 : K e y V a l u e O f a n y T y p e C o m p o n e n t C o l l e c t i o n O f a n y T y p e g W H h t R N j > < d 2 : K e y   z : R e f = " i 5 " / > < d 2 : V a l u e   z : I d = " i 2 9 7 0 " > < d 1 p 1 : U U I D > s 1 E o a h 5 D P G J J < / d 1 p 1 : U U I D > < d 1 p 1 : _ e l e m e n t s > < d 2 : a n y T y p e   z : I d = " i 2 9 7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9 6 8 " / > < d 1 p 1 : U U I D > g O D U 7 s v 7 m 5 s o < / d 1 p 1 : U U I D > < d 1 p 1 : C o n t a i n e r   z : R e f = " i 2 9 6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 q q t t j D m H 4 j y Y ? A u v e r g n e R h o n e A l p e s ! R 9 0 9 C 1 / 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9 7 2 "   i : t y p e = " d 1 p 1 : L a b e l " > < d 1 p 1 : P a r e n t   z : R e f = " i 2 9 6 8 " / > < d 1 p 1 : U U I D > w b p 1 l M j V C w q V 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 4 0 M 4 0 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9 7 3 "   i : t y p e = " d 1 p 1 : E l e m e n t " > < d 1 p 1 : N a m e > _ 4 0 M 5 0 < / d 1 p 1 : N a m e > < d 1 p 1 : O b j e c t T y p e > E l e m e n t < / d 1 p 1 : O b j e c t T y p e > < d 1 p 1 : P a r e n t   z : R e f = " i 2 8 3 4 " / > < d 1 p 1 : U U I D > G V E N d 3 n 6 3 U C t < / d 1 p 1 : U U I D > < d 1 p 1 : _ p r o p e r t i e s   z : I d = " i 2 9 7 4 "   i : t y p e = " d 1 p 1 : M D M P r o p e r t i e s " > < d 1 p 1 : P a r e n t   z : R e f = " i 2 9 7 3 " / > < d 1 p 1 : U U I D > p P G 8 0 I R p m x 0 x < / d 1 p 1 : U U I D > < d 1 p 1 : _ c o n t e x t C o l l e c t i o n s > < d 2 : K e y V a l u e O f a n y T y p e C o m p o n e n t C o l l e c t i o n O f a n y T y p e g W H h t R N j > < d 2 : K e y   z : R e f = " i 5 " / > < d 2 : V a l u e   z : I d = " i 2 9 7 5 " > < d 1 p 1 : U U I D > z 6 s T l H i r Y 0 C I < / d 1 p 1 : U U I D > < d 1 p 1 : _ e l e m e n t s > < d 2 : a n y T y p e   z : I d = " i 2 9 7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9 7 3 " / > < d 1 p 1 : U U I D > C v F J M a F C e 2 1 9 < / d 1 p 1 : U U I D > < d 1 p 1 : C o n t a i n e r   z : R e f = " i 2 9 7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 q q t t j D m H 4 j y Y ? A u v e r g n e R h o n e A l p e s ! R 9 1 0 C 1 / 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9 7 7 "   i : t y p e = " d 1 p 1 : L a b e l " > < d 1 p 1 : P a r e n t   z : R e f = " i 2 9 7 3 " / > < d 1 p 1 : U U I D > Y t k W d M Q S M V M C 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 4 0 M 5 0 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9 7 8 "   i : t y p e = " d 1 p 1 : E l e m e n t " > < d 1 p 1 : N a m e > _ 4 0 M 6 0 < / d 1 p 1 : N a m e > < d 1 p 1 : O b j e c t T y p e > E l e m e n t < / d 1 p 1 : O b j e c t T y p e > < d 1 p 1 : P a r e n t   z : R e f = " i 2 8 3 4 " / > < d 1 p 1 : U U I D > Y v F B J 2 d r 1 y W h < / d 1 p 1 : U U I D > < d 1 p 1 : _ p r o p e r t i e s   z : I d = " i 2 9 7 9 "   i : t y p e = " d 1 p 1 : M D M P r o p e r t i e s " > < d 1 p 1 : P a r e n t   z : R e f = " i 2 9 7 8 " / > < d 1 p 1 : U U I D > l B P 9 O 5 x f z B 8 B < / d 1 p 1 : U U I D > < d 1 p 1 : _ c o n t e x t C o l l e c t i o n s > < d 2 : K e y V a l u e O f a n y T y p e C o m p o n e n t C o l l e c t i o n O f a n y T y p e g W H h t R N j > < d 2 : K e y   z : R e f = " i 5 " / > < d 2 : V a l u e   z : I d = " i 2 9 8 0 " > < d 1 p 1 : U U I D > V S 9 F f N d x G 1 C Q < / d 1 p 1 : U U I D > < d 1 p 1 : _ e l e m e n t s > < d 2 : a n y T y p e   z : I d = " i 2 9 8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9 7 8 " / > < d 1 p 1 : U U I D > y G l 1 u r q e d M c q < / d 1 p 1 : U U I D > < d 1 p 1 : C o n t a i n e r   z : R e f = " i 2 9 7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 q q t t j D m H 4 j y Y ? A u v e r g n e R h o n e A l p e s ! R 9 1 1 C 1 / 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9 8 2 "   i : t y p e = " d 1 p 1 : L a b e l " > < d 1 p 1 : P a r e n t   z : R e f = " i 2 9 7 8 " / > < d 1 p 1 : U U I D > B h h h W W P P Z j p Q 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 4 0 M 6 0 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9 8 3 "   i : t y p e = " d 1 p 1 : E l e m e n t " > < d 1 p 1 : N a m e > _ 4 0 L 1 0 < / d 1 p 1 : N a m e > < d 1 p 1 : O b j e c t T y p e > E l e m e n t < / d 1 p 1 : O b j e c t T y p e > < d 1 p 1 : P a r e n t   z : R e f = " i 2 8 3 4 " / > < d 1 p 1 : U U I D > c T 4 I 5 V C A i g H E < / d 1 p 1 : U U I D > < d 1 p 1 : _ p r o p e r t i e s   z : I d = " i 2 9 8 4 "   i : t y p e = " d 1 p 1 : M D M P r o p e r t i e s " > < d 1 p 1 : P a r e n t   z : R e f = " i 2 9 8 3 " / > < d 1 p 1 : U U I D > x e X l C k r i S y z 9 < / d 1 p 1 : U U I D > < d 1 p 1 : _ c o n t e x t C o l l e c t i o n s > < d 2 : K e y V a l u e O f a n y T y p e C o m p o n e n t C o l l e c t i o n O f a n y T y p e g W H h t R N j > < d 2 : K e y   z : R e f = " i 5 " / > < d 2 : V a l u e   z : I d = " i 2 9 8 5 " > < d 1 p 1 : U U I D > e 4 q C 7 4 O C m i 1 x < / d 1 p 1 : U U I D > < d 1 p 1 : _ e l e m e n t s > < d 2 : a n y T y p e   z : I d = " i 2 9 8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9 8 3 " / > < d 1 p 1 : U U I D > B Z E 7 R i I x c L L 1 < / d 1 p 1 : U U I D > < d 1 p 1 : C o n t a i n e r   z : R e f = " i 2 9 8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 q q t t j D m H 4 j y Y ? A u v e r g n e R h o n e A l p e s ! R 9 1 2 C 1 / 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9 8 7 "   i : t y p e = " d 1 p 1 : L a b e l " > < d 1 p 1 : P a r e n t   z : R e f = " i 2 9 8 3 " / > < d 1 p 1 : U U I D > P U 1 v y B t d 9 h e k 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 4 0 L 1 0 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9 8 8 "   i : t y p e = " d 1 p 1 : E l e m e n t " > < d 1 p 1 : N a m e > _ 4 0 L 2 0 < / d 1 p 1 : N a m e > < d 1 p 1 : O b j e c t T y p e > E l e m e n t < / d 1 p 1 : O b j e c t T y p e > < d 1 p 1 : P a r e n t   z : R e f = " i 2 8 3 4 " / > < d 1 p 1 : U U I D > G 7 L P n 9 4 f g 1 K 3 < / d 1 p 1 : U U I D > < d 1 p 1 : _ p r o p e r t i e s   z : I d = " i 2 9 8 9 "   i : t y p e = " d 1 p 1 : M D M P r o p e r t i e s " > < d 1 p 1 : P a r e n t   z : R e f = " i 2 9 8 8 " / > < d 1 p 1 : U U I D > C C e B N x P i Y i u 3 < / d 1 p 1 : U U I D > < d 1 p 1 : _ c o n t e x t C o l l e c t i o n s > < d 2 : K e y V a l u e O f a n y T y p e C o m p o n e n t C o l l e c t i o n O f a n y T y p e g W H h t R N j > < d 2 : K e y   z : R e f = " i 5 " / > < d 2 : V a l u e   z : I d = " i 2 9 9 0 " > < d 1 p 1 : U U I D > l K 0 e T x J h v f W T < / d 1 p 1 : U U I D > < d 1 p 1 : _ e l e m e n t s > < d 2 : a n y T y p e   z : I d = " i 2 9 9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9 8 8 " / > < d 1 p 1 : U U I D > A W w O T Y Y U I q r n < / d 1 p 1 : U U I D > < d 1 p 1 : C o n t a i n e r   z : R e f = " i 2 9 8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 q q t t j D m H 4 j y Y ? A u v e r g n e R h o n e A l p e s ! R 9 1 3 C 1 / 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9 9 2 "   i : t y p e = " d 1 p 1 : L a b e l " > < d 1 p 1 : P a r e n t   z : R e f = " i 2 9 8 8 " / > < d 1 p 1 : U U I D > l 9 a m n X R L O L l m 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 4 0 L 2 0 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9 9 3 "   i : t y p e = " d 1 p 1 : E l e m e n t " > < d 1 p 1 : N a m e > _ 4 0 L 3 0 < / d 1 p 1 : N a m e > < d 1 p 1 : O b j e c t T y p e > E l e m e n t < / d 1 p 1 : O b j e c t T y p e > < d 1 p 1 : P a r e n t   z : R e f = " i 2 8 3 4 " / > < d 1 p 1 : U U I D > c g K 7 j X m K P h 1 d < / d 1 p 1 : U U I D > < d 1 p 1 : _ p r o p e r t i e s   z : I d = " i 2 9 9 4 "   i : t y p e = " d 1 p 1 : M D M P r o p e r t i e s " > < d 1 p 1 : P a r e n t   z : R e f = " i 2 9 9 3 " / > < d 1 p 1 : U U I D > b 5 T E z J 5 W g T 6 h < / d 1 p 1 : U U I D > < d 1 p 1 : _ c o n t e x t C o l l e c t i o n s > < d 2 : K e y V a l u e O f a n y T y p e C o m p o n e n t C o l l e c t i o n O f a n y T y p e g W H h t R N j > < d 2 : K e y   z : R e f = " i 5 " / > < d 2 : V a l u e   z : I d = " i 2 9 9 5 " > < d 1 p 1 : U U I D > H n A 0 v 0 9 U 1 E 1 z < / d 1 p 1 : U U I D > < d 1 p 1 : _ e l e m e n t s > < d 2 : a n y T y p e   z : I d = " i 2 9 9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9 9 3 " / > < d 1 p 1 : U U I D > E e p g G g X s V s c P < / d 1 p 1 : U U I D > < d 1 p 1 : C o n t a i n e r   z : R e f = " i 2 9 9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 q q t t j D m H 4 j y Y ? A u v e r g n e R h o n e A l p e s ! R 9 1 4 C 1 / 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2 9 9 7 "   i : t y p e = " d 1 p 1 : L a b e l " > < d 1 p 1 : P a r e n t   z : R e f = " i 2 9 9 3 " / > < d 1 p 1 : U U I D > f M 8 X 1 L E e e T r g 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 4 0 L 3 0 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9 9 8 "   i : t y p e = " d 1 p 1 : E l e m e n t " > < d 1 p 1 : N a m e > _ 4 0 L 4 0 < / d 1 p 1 : N a m e > < d 1 p 1 : O b j e c t T y p e > E l e m e n t < / d 1 p 1 : O b j e c t T y p e > < d 1 p 1 : P a r e n t   z : R e f = " i 2 8 3 4 " / > < d 1 p 1 : U U I D > E s P U S k Q S P c O Q < / d 1 p 1 : U U I D > < d 1 p 1 : _ p r o p e r t i e s   z : I d = " i 2 9 9 9 "   i : t y p e = " d 1 p 1 : M D M P r o p e r t i e s " > < d 1 p 1 : P a r e n t   z : R e f = " i 2 9 9 8 " / > < d 1 p 1 : U U I D > o t Y 9 C A J m t 4 z 1 < / d 1 p 1 : U U I D > < d 1 p 1 : _ c o n t e x t C o l l e c t i o n s > < d 2 : K e y V a l u e O f a n y T y p e C o m p o n e n t C o l l e c t i o n O f a n y T y p e g W H h t R N j > < d 2 : K e y   z : R e f = " i 5 " / > < d 2 : V a l u e   z : I d = " i 3 0 0 0 " > < d 1 p 1 : U U I D > Q Q W A Q y F Z e q E p < / d 1 p 1 : U U I D > < d 1 p 1 : _ e l e m e n t s > < d 2 : a n y T y p e   z : I d = " i 3 0 0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2 9 9 8 " / > < d 1 p 1 : U U I D > R Z o h 4 V F G E Y O N < / d 1 p 1 : U U I D > < d 1 p 1 : C o n t a i n e r   z : R e f = " i 2 9 9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 q q t t j D m H 4 j y Y ? A u v e r g n e R h o n e A l p e s ! R 9 1 5 C 1 / 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0 0 2 "   i : t y p e = " d 1 p 1 : L a b e l " > < d 1 p 1 : P a r e n t   z : R e f = " i 2 9 9 8 " / > < d 1 p 1 : U U I D > e p B Q y j j o P Y V 2 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 4 0 L 4 0 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0 0 3 "   i : t y p e = " d 1 p 1 : E l e m e n t " > < d 1 p 1 : N a m e > _ 4 0 L 5 0 < / d 1 p 1 : N a m e > < d 1 p 1 : O b j e c t T y p e > E l e m e n t < / d 1 p 1 : O b j e c t T y p e > < d 1 p 1 : P a r e n t   z : R e f = " i 2 8 3 4 " / > < d 1 p 1 : U U I D > s M Z K m I V q 1 J 6 i < / d 1 p 1 : U U I D > < d 1 p 1 : _ p r o p e r t i e s   z : I d = " i 3 0 0 4 "   i : t y p e = " d 1 p 1 : M D M P r o p e r t i e s " > < d 1 p 1 : P a r e n t   z : R e f = " i 3 0 0 3 " / > < d 1 p 1 : U U I D > y o y J A I j I h w y 8 < / d 1 p 1 : U U I D > < d 1 p 1 : _ c o n t e x t C o l l e c t i o n s > < d 2 : K e y V a l u e O f a n y T y p e C o m p o n e n t C o l l e c t i o n O f a n y T y p e g W H h t R N j > < d 2 : K e y   z : R e f = " i 5 " / > < d 2 : V a l u e   z : I d = " i 3 0 0 5 " > < d 1 p 1 : U U I D > X 8 1 I V B g E a S D X < / d 1 p 1 : U U I D > < d 1 p 1 : _ e l e m e n t s > < d 2 : a n y T y p e   z : I d = " i 3 0 0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0 0 3 " / > < d 1 p 1 : U U I D > G B w Q 4 d K Q T U Z L < / d 1 p 1 : U U I D > < d 1 p 1 : C o n t a i n e r   z : R e f = " i 3 0 0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 q q t t j D m H 4 j y Y ? A u v e r g n e R h o n e A l p e s ! R 9 1 6 C 1 / 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0 0 7 "   i : t y p e = " d 1 p 1 : L a b e l " > < d 1 p 1 : P a r e n t   z : R e f = " i 3 0 0 3 " / > < d 1 p 1 : U U I D > U 5 y W U Y z L c G U W 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 4 0 L 5 0 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0 0 8 "   i : t y p e = " d 1 p 1 : E l e m e n t " > < d 1 p 1 : N a m e > _ 4 0 L 7 0 < / d 1 p 1 : N a m e > < d 1 p 1 : O b j e c t T y p e > E l e m e n t < / d 1 p 1 : O b j e c t T y p e > < d 1 p 1 : P a r e n t   z : R e f = " i 2 8 3 4 " / > < d 1 p 1 : U U I D > v p 4 3 j A h m H z 3 W < / d 1 p 1 : U U I D > < d 1 p 1 : _ p r o p e r t i e s   z : I d = " i 3 0 0 9 "   i : t y p e = " d 1 p 1 : M D M P r o p e r t i e s " > < d 1 p 1 : P a r e n t   z : R e f = " i 3 0 0 8 " / > < d 1 p 1 : U U I D > g u r D Y u l e n 4 i Q < / d 1 p 1 : U U I D > < d 1 p 1 : _ c o n t e x t C o l l e c t i o n s > < d 2 : K e y V a l u e O f a n y T y p e C o m p o n e n t C o l l e c t i o n O f a n y T y p e g W H h t R N j > < d 2 : K e y   z : R e f = " i 5 " / > < d 2 : V a l u e   z : I d = " i 3 0 1 0 " > < d 1 p 1 : U U I D > o d A k J x y 2 d J U 7 < / d 1 p 1 : U U I D > < d 1 p 1 : _ e l e m e n t s > < d 2 : a n y T y p e   z : I d = " i 3 0 1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0 0 8 " / > < d 1 p 1 : U U I D > m g 3 I K u 2 6 l 9 b 2 < / d 1 p 1 : U U I D > < d 1 p 1 : C o n t a i n e r   z : R e f = " i 3 0 0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 q q t t j D m H 4 j y Y ? A u v e r g n e R h o n e A l p e s ! R 9 1 7 C 1 / 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0 1 2 "   i : t y p e = " d 1 p 1 : L a b e l " > < d 1 p 1 : P a r e n t   z : R e f = " i 3 0 0 8 " / > < d 1 p 1 : U U I D > F m f a w b Q S H a s O 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 4 0 L 7 0 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0 1 3 "   i : t y p e = " d 1 p 1 : E l e m e n t " > < d 1 p 1 : N a m e > _ 2 0 X 1 0 < / d 1 p 1 : N a m e > < d 1 p 1 : O b j e c t T y p e > E l e m e n t < / d 1 p 1 : O b j e c t T y p e > < d 1 p 1 : P a r e n t   z : R e f = " i 2 8 3 4 " / > < d 1 p 1 : U U I D > s m u 0 E t E M E P n T < / d 1 p 1 : U U I D > < d 1 p 1 : _ p r o p e r t i e s   z : I d = " i 3 0 1 4 "   i : t y p e = " d 1 p 1 : M D M P r o p e r t i e s " > < d 1 p 1 : P a r e n t   z : R e f = " i 3 0 1 3 " / > < d 1 p 1 : U U I D > e h T v N 6 c H S 2 A m < / d 1 p 1 : U U I D > < d 1 p 1 : _ c o n t e x t C o l l e c t i o n s > < d 2 : K e y V a l u e O f a n y T y p e C o m p o n e n t C o l l e c t i o n O f a n y T y p e g W H h t R N j > < d 2 : K e y   z : R e f = " i 5 " / > < d 2 : V a l u e   z : I d = " i 3 0 1 5 " > < d 1 p 1 : U U I D > V K J c k 0 R S 5 l S p < / d 1 p 1 : U U I D > < d 1 p 1 : _ e l e m e n t s > < d 2 : a n y T y p e   z : I d = " i 3 0 1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0 1 3 " / > < d 1 p 1 : U U I D > C C Z R 0 y 9 O u 0 T g < / d 1 p 1 : U U I D > < d 1 p 1 : C o n t a i n e r   z : R e f = " i 3 0 1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 q q t t j D m H 4 j y Y ? A u v e r g n e R h o n e A l p e s ! R 9 1 8 C 1 / 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0 1 7 "   i : t y p e = " d 1 p 1 : L a b e l " > < d 1 p 1 : P a r e n t   z : R e f = " i 3 0 1 3 " / > < d 1 p 1 : U U I D > C 7 y u F I 3 f 1 l s f 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 2 0 X 1 0 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0 1 8 "   i : t y p e = " d 1 p 1 : E l e m e n t " > < d 1 p 1 : N a m e > _ 2 0 X 2 0 < / d 1 p 1 : N a m e > < d 1 p 1 : O b j e c t T y p e > E l e m e n t < / d 1 p 1 : O b j e c t T y p e > < d 1 p 1 : P a r e n t   z : R e f = " i 2 8 3 4 " / > < d 1 p 1 : U U I D > P 4 k F q m P L 7 L U 4 < / d 1 p 1 : U U I D > < d 1 p 1 : _ p r o p e r t i e s   z : I d = " i 3 0 1 9 "   i : t y p e = " d 1 p 1 : M D M P r o p e r t i e s " > < d 1 p 1 : P a r e n t   z : R e f = " i 3 0 1 8 " / > < d 1 p 1 : U U I D > u 5 3 U Q T R o N Y h g < / d 1 p 1 : U U I D > < d 1 p 1 : _ c o n t e x t C o l l e c t i o n s > < d 2 : K e y V a l u e O f a n y T y p e C o m p o n e n t C o l l e c t i o n O f a n y T y p e g W H h t R N j > < d 2 : K e y   z : R e f = " i 5 " / > < d 2 : V a l u e   z : I d = " i 3 0 2 0 " > < d 1 p 1 : U U I D > Q v T L T v C W R P y I < / d 1 p 1 : U U I D > < d 1 p 1 : _ e l e m e n t s > < d 2 : a n y T y p e   z : I d = " i 3 0 2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0 1 8 " / > < d 1 p 1 : U U I D > q O o H 7 z e D 2 1 m 6 < / d 1 p 1 : U U I D > < d 1 p 1 : C o n t a i n e r   z : R e f = " i 3 0 1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 q q t t j D m H 4 j y Y ? A u v e r g n e R h o n e A l p e s ! R 9 1 9 C 1 / 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0 2 2 "   i : t y p e = " d 1 p 1 : L a b e l " > < d 1 p 1 : P a r e n t   z : R e f = " i 3 0 1 8 " / > < d 1 p 1 : U U I D > N M m U V G r 1 s e S Z 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 2 0 X 2 0 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0 2 3 "   i : t y p e = " d 1 p 1 : E l e m e n t " > < d 1 p 1 : N a m e > _ 2 0 R 2 0 < / d 1 p 1 : N a m e > < d 1 p 1 : O b j e c t T y p e > E l e m e n t < / d 1 p 1 : O b j e c t T y p e > < d 1 p 1 : P a r e n t   z : R e f = " i 2 8 3 4 " / > < d 1 p 1 : U U I D > t i T j V h d 2 p G A l < / d 1 p 1 : U U I D > < d 1 p 1 : _ p r o p e r t i e s   z : I d = " i 3 0 2 4 "   i : t y p e = " d 1 p 1 : M D M P r o p e r t i e s " > < d 1 p 1 : P a r e n t   z : R e f = " i 3 0 2 3 " / > < d 1 p 1 : U U I D > N h m 5 u 7 z G B R 3 L < / d 1 p 1 : U U I D > < d 1 p 1 : _ c o n t e x t C o l l e c t i o n s > < d 2 : K e y V a l u e O f a n y T y p e C o m p o n e n t C o l l e c t i o n O f a n y T y p e g W H h t R N j > < d 2 : K e y   z : R e f = " i 5 " / > < d 2 : V a l u e   z : I d = " i 3 0 2 5 " > < d 1 p 1 : U U I D > s F 6 L d j c a L z g 7 < / d 1 p 1 : U U I D > < d 1 p 1 : _ e l e m e n t s > < d 2 : a n y T y p e   z : I d = " i 3 0 2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0 2 3 " / > < d 1 p 1 : U U I D > w Y 2 L R z y m z N I Y < / d 1 p 1 : U U I D > < d 1 p 1 : C o n t a i n e r   z : R e f = " i 3 0 2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 q q t t j D m H 4 j y Y ? A u v e r g n e R h o n e A l p e s ! R 9 2 0 C 1 / 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0 2 7 "   i : t y p e = " d 1 p 1 : L a b e l " > < d 1 p 1 : P a r e n t   z : R e f = " i 3 0 2 3 " / > < d 1 p 1 : U U I D > W e B u w 6 e s O D V c 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 2 0 R 2 0 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0 2 8 "   i : t y p e = " d 1 p 1 : E l e m e n t " > < d 1 p 1 : N a m e > _ 2 0 R 3 0 < / d 1 p 1 : N a m e > < d 1 p 1 : O b j e c t T y p e > E l e m e n t < / d 1 p 1 : O b j e c t T y p e > < d 1 p 1 : P a r e n t   z : R e f = " i 2 8 3 4 " / > < d 1 p 1 : U U I D > s s r L j N t J k 0 3 r < / d 1 p 1 : U U I D > < d 1 p 1 : _ p r o p e r t i e s   z : I d = " i 3 0 2 9 "   i : t y p e = " d 1 p 1 : M D M P r o p e r t i e s " > < d 1 p 1 : P a r e n t   z : R e f = " i 3 0 2 8 " / > < d 1 p 1 : U U I D > d J A 3 7 r X N s V F 6 < / d 1 p 1 : U U I D > < d 1 p 1 : _ c o n t e x t C o l l e c t i o n s > < d 2 : K e y V a l u e O f a n y T y p e C o m p o n e n t C o l l e c t i o n O f a n y T y p e g W H h t R N j > < d 2 : K e y   z : R e f = " i 5 " / > < d 2 : V a l u e   z : I d = " i 3 0 3 0 " > < d 1 p 1 : U U I D > U g r R d Q v b 8 e x V < / d 1 p 1 : U U I D > < d 1 p 1 : _ e l e m e n t s > < d 2 : a n y T y p e   z : I d = " i 3 0 3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0 2 8 " / > < d 1 p 1 : U U I D > D S W p R 4 2 5 b 0 o U < / d 1 p 1 : U U I D > < d 1 p 1 : C o n t a i n e r   z : R e f = " i 3 0 2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 q q t t j D m H 4 j y Y ? A u v e r g n e R h o n e A l p e s ! R 9 2 1 C 1 / 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0 3 2 "   i : t y p e = " d 1 p 1 : L a b e l " > < d 1 p 1 : P a r e n t   z : R e f = " i 3 0 2 8 " / > < d 1 p 1 : U U I D > t Q 1 8 F W X F f K L 9 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 2 0 R 3 0 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0 3 3 "   i : t y p e = " d 1 p 1 : E l e m e n t " > < d 1 p 1 : N a m e > _ 2 0 M 1 0 < / d 1 p 1 : N a m e > < d 1 p 1 : O b j e c t T y p e > E l e m e n t < / d 1 p 1 : O b j e c t T y p e > < d 1 p 1 : P a r e n t   z : R e f = " i 2 8 3 4 " / > < d 1 p 1 : U U I D > P d q Q L H C h L 4 l k < / d 1 p 1 : U U I D > < d 1 p 1 : _ p r o p e r t i e s   z : I d = " i 3 0 3 4 "   i : t y p e = " d 1 p 1 : M D M P r o p e r t i e s " > < d 1 p 1 : P a r e n t   z : R e f = " i 3 0 3 3 " / > < d 1 p 1 : U U I D > O n f r 0 j 6 n o A 5 c < / d 1 p 1 : U U I D > < d 1 p 1 : _ c o n t e x t C o l l e c t i o n s > < d 2 : K e y V a l u e O f a n y T y p e C o m p o n e n t C o l l e c t i o n O f a n y T y p e g W H h t R N j > < d 2 : K e y   z : R e f = " i 5 " / > < d 2 : V a l u e   z : I d = " i 3 0 3 5 " > < d 1 p 1 : U U I D > J P D B a C s T H m n 5 < / d 1 p 1 : U U I D > < d 1 p 1 : _ e l e m e n t s > < d 2 : a n y T y p e   z : I d = " i 3 0 3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0 3 3 " / > < d 1 p 1 : U U I D > Y J o I g q 8 i u w g 1 < / d 1 p 1 : U U I D > < d 1 p 1 : C o n t a i n e r   z : R e f = " i 3 0 3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 q q t t j D m H 4 j y Y ? A u v e r g n e R h o n e A l p e s ! R 9 2 2 C 1 / 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0 3 7 "   i : t y p e = " d 1 p 1 : L a b e l " > < d 1 p 1 : P a r e n t   z : R e f = " i 3 0 3 3 " / > < d 1 p 1 : U U I D > e e Q 2 b P J J r x 8 K 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 2 0 M 1 0 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0 3 8 "   i : t y p e = " d 1 p 1 : E l e m e n t " > < d 1 p 1 : N a m e > _ 2 0 M 2 0 < / d 1 p 1 : N a m e > < d 1 p 1 : O b j e c t T y p e > E l e m e n t < / d 1 p 1 : O b j e c t T y p e > < d 1 p 1 : P a r e n t   z : R e f = " i 2 8 3 4 " / > < d 1 p 1 : U U I D > i y t S a V X l j z r M < / d 1 p 1 : U U I D > < d 1 p 1 : _ p r o p e r t i e s   z : I d = " i 3 0 3 9 "   i : t y p e = " d 1 p 1 : M D M P r o p e r t i e s " > < d 1 p 1 : P a r e n t   z : R e f = " i 3 0 3 8 " / > < d 1 p 1 : U U I D > w T e E t 0 0 F k B Y m < / d 1 p 1 : U U I D > < d 1 p 1 : _ c o n t e x t C o l l e c t i o n s > < d 2 : K e y V a l u e O f a n y T y p e C o m p o n e n t C o l l e c t i o n O f a n y T y p e g W H h t R N j > < d 2 : K e y   z : R e f = " i 5 " / > < d 2 : V a l u e   z : I d = " i 3 0 4 0 " > < d 1 p 1 : U U I D > L Z i M G R c 8 w I U p < / d 1 p 1 : U U I D > < d 1 p 1 : _ e l e m e n t s > < d 2 : a n y T y p e   z : I d = " i 3 0 4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0 3 8 " / > < d 1 p 1 : U U I D > p R b 7 N i O d 2 u C t < / d 1 p 1 : U U I D > < d 1 p 1 : C o n t a i n e r   z : R e f = " i 3 0 3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 q q t t j D m H 4 j y Y ? A u v e r g n e R h o n e A l p e s ! R 9 2 3 C 1 / 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0 4 2 "   i : t y p e = " d 1 p 1 : L a b e l " > < d 1 p 1 : P a r e n t   z : R e f = " i 3 0 3 8 " / > < d 1 p 1 : U U I D > R a 1 w P C W p c c 6 Y 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 2 0 M 2 0 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0 4 3 "   i : t y p e = " d 1 p 1 : E l e m e n t " > < d 1 p 1 : N a m e > _ 2 0 M 3 0 < / d 1 p 1 : N a m e > < d 1 p 1 : O b j e c t T y p e > E l e m e n t < / d 1 p 1 : O b j e c t T y p e > < d 1 p 1 : P a r e n t   z : R e f = " i 2 8 3 4 " / > < d 1 p 1 : U U I D > u o r 3 X R B S C R i 0 < / d 1 p 1 : U U I D > < d 1 p 1 : _ p r o p e r t i e s   z : I d = " i 3 0 4 4 "   i : t y p e = " d 1 p 1 : M D M P r o p e r t i e s " > < d 1 p 1 : P a r e n t   z : R e f = " i 3 0 4 3 " / > < d 1 p 1 : U U I D > z D d 3 H P u E W O f f < / d 1 p 1 : U U I D > < d 1 p 1 : _ c o n t e x t C o l l e c t i o n s > < d 2 : K e y V a l u e O f a n y T y p e C o m p o n e n t C o l l e c t i o n O f a n y T y p e g W H h t R N j > < d 2 : K e y   z : R e f = " i 5 " / > < d 2 : V a l u e   z : I d = " i 3 0 4 5 " > < d 1 p 1 : U U I D > V 9 f H h D d p 2 F j b < / d 1 p 1 : U U I D > < d 1 p 1 : _ e l e m e n t s > < d 2 : a n y T y p e   z : I d = " i 3 0 4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0 4 3 " / > < d 1 p 1 : U U I D > T I r 7 M v t y Z z C u < / d 1 p 1 : U U I D > < d 1 p 1 : C o n t a i n e r   z : R e f = " i 3 0 4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 q q t t j D m H 4 j y Y ? A u v e r g n e R h o n e A l p e s ! R 9 2 4 C 1 / 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0 4 7 "   i : t y p e = " d 1 p 1 : L a b e l " > < d 1 p 1 : P a r e n t   z : R e f = " i 3 0 4 3 " / > < d 1 p 1 : U U I D > f j l e G B n g t m d D 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 2 0 M 3 0 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0 4 8 "   i : t y p e = " d 1 p 1 : E l e m e n t " > < d 1 p 1 : N a m e > _ 2 0 F 1 0 < / d 1 p 1 : N a m e > < d 1 p 1 : O b j e c t T y p e > E l e m e n t < / d 1 p 1 : O b j e c t T y p e > < d 1 p 1 : P a r e n t   z : R e f = " i 2 8 3 4 " / > < d 1 p 1 : U U I D > X 1 W H G P G X E G E H < / d 1 p 1 : U U I D > < d 1 p 1 : _ p r o p e r t i e s   z : I d = " i 3 0 4 9 "   i : t y p e = " d 1 p 1 : M D M P r o p e r t i e s " > < d 1 p 1 : P a r e n t   z : R e f = " i 3 0 4 8 " / > < d 1 p 1 : U U I D > n E p l n J O a V X j U < / d 1 p 1 : U U I D > < d 1 p 1 : _ c o n t e x t C o l l e c t i o n s > < d 2 : K e y V a l u e O f a n y T y p e C o m p o n e n t C o l l e c t i o n O f a n y T y p e g W H h t R N j > < d 2 : K e y   z : R e f = " i 5 " / > < d 2 : V a l u e   z : I d = " i 3 0 5 0 " > < d 1 p 1 : U U I D > T f 2 X A d K v 1 T 7 x < / d 1 p 1 : U U I D > < d 1 p 1 : _ e l e m e n t s > < d 2 : a n y T y p e   z : I d = " i 3 0 5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0 4 8 " / > < d 1 p 1 : U U I D > M j 4 S q O 5 8 V K 0 b < / d 1 p 1 : U U I D > < d 1 p 1 : C o n t a i n e r   z : R e f = " i 3 0 4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 q q t t j D m H 4 j y Y ? A u v e r g n e R h o n e A l p e s ! R 9 2 5 C 1 / 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0 5 2 "   i : t y p e = " d 1 p 1 : L a b e l " > < d 1 p 1 : P a r e n t   z : R e f = " i 3 0 4 8 " / > < d 1 p 1 : U U I D > k V j n 9 M W R D k b r 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 2 0 F 1 0 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0 5 3 "   i : t y p e = " d 1 p 1 : E l e m e n t " > < d 1 p 1 : N a m e > _ 2 0 F 2 0 < / d 1 p 1 : N a m e > < d 1 p 1 : O b j e c t T y p e > E l e m e n t < / d 1 p 1 : O b j e c t T y p e > < d 1 p 1 : P a r e n t   z : R e f = " i 2 8 3 4 " / > < d 1 p 1 : U U I D > B e 8 y h P V U x P P e < / d 1 p 1 : U U I D > < d 1 p 1 : _ p r o p e r t i e s   z : I d = " i 3 0 5 4 "   i : t y p e = " d 1 p 1 : M D M P r o p e r t i e s " > < d 1 p 1 : P a r e n t   z : R e f = " i 3 0 5 3 " / > < d 1 p 1 : U U I D > x V i o V Y V K I 4 j l < / d 1 p 1 : U U I D > < d 1 p 1 : _ c o n t e x t C o l l e c t i o n s > < d 2 : K e y V a l u e O f a n y T y p e C o m p o n e n t C o l l e c t i o n O f a n y T y p e g W H h t R N j > < d 2 : K e y   z : R e f = " i 5 " / > < d 2 : V a l u e   z : I d = " i 3 0 5 5 " > < d 1 p 1 : U U I D > a O 3 L Q D z 4 o v G D < / d 1 p 1 : U U I D > < d 1 p 1 : _ e l e m e n t s > < d 2 : a n y T y p e   z : I d = " i 3 0 5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0 5 3 " / > < d 1 p 1 : U U I D > Z O e d 2 W v z 9 C J G < / d 1 p 1 : U U I D > < d 1 p 1 : C o n t a i n e r   z : R e f = " i 3 0 5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 q q t t j D m H 4 j y Y ? A u v e r g n e R h o n e A l p e s ! R 9 2 6 C 1 / 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0 5 7 "   i : t y p e = " d 1 p 1 : L a b e l " > < d 1 p 1 : P a r e n t   z : R e f = " i 3 0 5 3 " / > < d 1 p 1 : U U I D > Z X N m 8 o A A T a 6 s 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 2 0 F 2 0 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0 5 8 "   i : t y p e = " d 1 p 1 : E l e m e n t " > < d 1 p 1 : N a m e > _ 2 0 F 7 0 < / d 1 p 1 : N a m e > < d 1 p 1 : O b j e c t T y p e > E l e m e n t < / d 1 p 1 : O b j e c t T y p e > < d 1 p 1 : P a r e n t   z : R e f = " i 2 8 3 4 " / > < d 1 p 1 : U U I D > C V 2 R F K Y k y m G u < / d 1 p 1 : U U I D > < d 1 p 1 : _ p r o p e r t i e s   z : I d = " i 3 0 5 9 "   i : t y p e = " d 1 p 1 : M D M P r o p e r t i e s " > < d 1 p 1 : P a r e n t   z : R e f = " i 3 0 5 8 " / > < d 1 p 1 : U U I D > f e M 7 8 6 2 h L w Y N < / d 1 p 1 : U U I D > < d 1 p 1 : _ c o n t e x t C o l l e c t i o n s > < d 2 : K e y V a l u e O f a n y T y p e C o m p o n e n t C o l l e c t i o n O f a n y T y p e g W H h t R N j > < d 2 : K e y   z : R e f = " i 5 " / > < d 2 : V a l u e   z : I d = " i 3 0 6 0 " > < d 1 p 1 : U U I D > t m b E B n p 6 q 0 F E < / d 1 p 1 : U U I D > < d 1 p 1 : _ e l e m e n t s > < d 2 : a n y T y p e   z : I d = " i 3 0 6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0 5 8 " / > < d 1 p 1 : U U I D > K l 1 s Q S 7 J J P L q < / d 1 p 1 : U U I D > < d 1 p 1 : C o n t a i n e r   z : R e f = " i 3 0 5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 q q t t j D m H 4 j y Y ? A u v e r g n e R h o n e A l p e s ! R 9 2 7 C 1 / 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0 6 2 "   i : t y p e = " d 1 p 1 : L a b e l " > < d 1 p 1 : P a r e n t   z : R e f = " i 3 0 5 8 " / > < d 1 p 1 : U U I D > J h 0 d W g P 2 I v t D 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 2 0 F 7 0 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0 6 3 "   i : t y p e = " d 1 p 1 : E l e m e n t " > < d 1 p 1 : N a m e > _ 2 0 L 1 0 < / d 1 p 1 : N a m e > < d 1 p 1 : O b j e c t T y p e > E l e m e n t < / d 1 p 1 : O b j e c t T y p e > < d 1 p 1 : P a r e n t   z : R e f = " i 2 8 3 4 " / > < d 1 p 1 : U U I D > b n f H 6 m u a J m l v < / d 1 p 1 : U U I D > < d 1 p 1 : _ p r o p e r t i e s   z : I d = " i 3 0 6 4 "   i : t y p e = " d 1 p 1 : M D M P r o p e r t i e s " > < d 1 p 1 : P a r e n t   z : R e f = " i 3 0 6 3 " / > < d 1 p 1 : U U I D > X c E W 1 Z R Z 2 I B x < / d 1 p 1 : U U I D > < d 1 p 1 : _ c o n t e x t C o l l e c t i o n s > < d 2 : K e y V a l u e O f a n y T y p e C o m p o n e n t C o l l e c t i o n O f a n y T y p e g W H h t R N j > < d 2 : K e y   z : R e f = " i 5 " / > < d 2 : V a l u e   z : I d = " i 3 0 6 5 " > < d 1 p 1 : U U I D > R 2 m 4 i 7 T U o c Z h < / d 1 p 1 : U U I D > < d 1 p 1 : _ e l e m e n t s > < d 2 : a n y T y p e   z : I d = " i 3 0 6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0 6 3 " / > < d 1 p 1 : U U I D > o T r t M L X 9 g L a V < / d 1 p 1 : U U I D > < d 1 p 1 : C o n t a i n e r   z : R e f = " i 3 0 6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 q q t t j D m H 4 j y Y ? A u v e r g n e R h o n e A l p e s ! R 9 2 8 C 1 / 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0 6 7 "   i : t y p e = " d 1 p 1 : L a b e l " > < d 1 p 1 : P a r e n t   z : R e f = " i 3 0 6 3 " / > < d 1 p 1 : U U I D > F i A E F q 5 k A G n F 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 2 0 L 1 0 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0 6 8 "   i : t y p e = " d 1 p 1 : E l e m e n t " > < d 1 p 1 : N a m e > _ 2 0 L 2 0 < / d 1 p 1 : N a m e > < d 1 p 1 : O b j e c t T y p e > E l e m e n t < / d 1 p 1 : O b j e c t T y p e > < d 1 p 1 : P a r e n t   z : R e f = " i 2 8 3 4 " / > < d 1 p 1 : U U I D > I s v B d H g 8 g N u O < / d 1 p 1 : U U I D > < d 1 p 1 : _ p r o p e r t i e s   z : I d = " i 3 0 6 9 "   i : t y p e = " d 1 p 1 : M D M P r o p e r t i e s " > < d 1 p 1 : P a r e n t   z : R e f = " i 3 0 6 8 " / > < d 1 p 1 : U U I D > H U M O t a S n H L T 4 < / d 1 p 1 : U U I D > < d 1 p 1 : _ c o n t e x t C o l l e c t i o n s > < d 2 : K e y V a l u e O f a n y T y p e C o m p o n e n t C o l l e c t i o n O f a n y T y p e g W H h t R N j > < d 2 : K e y   z : R e f = " i 5 " / > < d 2 : V a l u e   z : I d = " i 3 0 7 0 " > < d 1 p 1 : U U I D > v 0 N e 6 k y x Q L 0 f < / d 1 p 1 : U U I D > < d 1 p 1 : _ e l e m e n t s > < d 2 : a n y T y p e   z : I d = " i 3 0 7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0 6 8 " / > < d 1 p 1 : U U I D > W 5 E o g A 9 Q 3 B i b < / d 1 p 1 : U U I D > < d 1 p 1 : C o n t a i n e r   z : R e f = " i 3 0 6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 q q t t j D m H 4 j y Y ? A u v e r g n e R h o n e A l p e s ! R 9 2 9 C 1 / 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0 7 2 "   i : t y p e = " d 1 p 1 : L a b e l " > < d 1 p 1 : P a r e n t   z : R e f = " i 3 0 6 8 " / > < d 1 p 1 : U U I D > K S 1 g 5 a B k k c p L 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 2 0 L 2 0 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0 7 3 "   i : t y p e = " d 1 p 1 : E l e m e n t " > < d 1 p 1 : N a m e > _ 2 0 L 4 0 < / d 1 p 1 : N a m e > < d 1 p 1 : O b j e c t T y p e > E l e m e n t < / d 1 p 1 : O b j e c t T y p e > < d 1 p 1 : P a r e n t   z : R e f = " i 2 8 3 4 " / > < d 1 p 1 : U U I D > r C a B 8 H t B 8 6 m G < / d 1 p 1 : U U I D > < d 1 p 1 : _ p r o p e r t i e s   z : I d = " i 3 0 7 4 "   i : t y p e = " d 1 p 1 : M D M P r o p e r t i e s " > < d 1 p 1 : P a r e n t   z : R e f = " i 3 0 7 3 " / > < d 1 p 1 : U U I D > T A m B G j 7 I Q n r U < / d 1 p 1 : U U I D > < d 1 p 1 : _ c o n t e x t C o l l e c t i o n s > < d 2 : K e y V a l u e O f a n y T y p e C o m p o n e n t C o l l e c t i o n O f a n y T y p e g W H h t R N j > < d 2 : K e y   z : R e f = " i 5 " / > < d 2 : V a l u e   z : I d = " i 3 0 7 5 " > < d 1 p 1 : U U I D > A m 1 4 5 u z a 3 t 1 1 < / d 1 p 1 : U U I D > < d 1 p 1 : _ e l e m e n t s > < d 2 : a n y T y p e   z : I d = " i 3 0 7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0 7 3 " / > < d 1 p 1 : U U I D > D x g q K S e W N J v L < / d 1 p 1 : U U I D > < d 1 p 1 : C o n t a i n e r   z : R e f = " i 3 0 7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 q q t t j D m H 4 j y Y ? A u v e r g n e R h o n e A l p e s ! R 9 3 0 C 1 / 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0 7 7 "   i : t y p e = " d 1 p 1 : L a b e l " > < d 1 p 1 : P a r e n t   z : R e f = " i 3 0 7 3 " / > < d 1 p 1 : U U I D > H w y I c z h f T 8 b 8 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 2 0 L 4 0 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0 7 8 "   i : t y p e = " d 1 p 1 : E l e m e n t " > < d 1 p 1 : N a m e > _ 2 0 I 1 0 < / d 1 p 1 : N a m e > < d 1 p 1 : O b j e c t T y p e > E l e m e n t < / d 1 p 1 : O b j e c t T y p e > < d 1 p 1 : P a r e n t   z : R e f = " i 2 8 3 4 " / > < d 1 p 1 : U U I D > X 9 w t z g p h F e I 1 < / d 1 p 1 : U U I D > < d 1 p 1 : _ p r o p e r t i e s   z : I d = " i 3 0 7 9 "   i : t y p e = " d 1 p 1 : M D M P r o p e r t i e s " > < d 1 p 1 : P a r e n t   z : R e f = " i 3 0 7 8 " / > < d 1 p 1 : U U I D > l 4 M L E F B t D b q h < / d 1 p 1 : U U I D > < d 1 p 1 : _ c o n t e x t C o l l e c t i o n s > < d 2 : K e y V a l u e O f a n y T y p e C o m p o n e n t C o l l e c t i o n O f a n y T y p e g W H h t R N j > < d 2 : K e y   z : R e f = " i 5 " / > < d 2 : V a l u e   z : I d = " i 3 0 8 0 " > < d 1 p 1 : U U I D > c r Y v W S 9 S I o n E < / d 1 p 1 : U U I D > < d 1 p 1 : _ e l e m e n t s > < d 2 : a n y T y p e   z : I d = " i 3 0 8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0 7 8 " / > < d 1 p 1 : U U I D > W r k 0 5 W r X k a P O < / d 1 p 1 : U U I D > < d 1 p 1 : C o n t a i n e r   z : R e f = " i 3 0 7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 q q t t j D m H 4 j y Y ? A u v e r g n e R h o n e A l p e s ! R 9 3 1 C 1 / 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0 8 2 "   i : t y p e = " d 1 p 1 : L a b e l " > < d 1 p 1 : P a r e n t   z : R e f = " i 3 0 7 8 " / > < d 1 p 1 : U U I D > x F l Y E U y l o q s j 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 2 0 I 1 0 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0 8 3 "   i : t y p e = " d 1 p 1 : E l e m e n t " > < d 1 p 1 : N a m e > _ 2 0 I 2 0 < / d 1 p 1 : N a m e > < d 1 p 1 : O b j e c t T y p e > E l e m e n t < / d 1 p 1 : O b j e c t T y p e > < d 1 p 1 : P a r e n t   z : R e f = " i 2 8 3 4 " / > < d 1 p 1 : U U I D > H 5 x w o u 2 g a D 1 Y < / d 1 p 1 : U U I D > < d 1 p 1 : _ p r o p e r t i e s   z : I d = " i 3 0 8 4 "   i : t y p e = " d 1 p 1 : M D M P r o p e r t i e s " > < d 1 p 1 : P a r e n t   z : R e f = " i 3 0 8 3 " / > < d 1 p 1 : U U I D > G V r L 9 L 6 B M Y Q d < / d 1 p 1 : U U I D > < d 1 p 1 : _ c o n t e x t C o l l e c t i o n s > < d 2 : K e y V a l u e O f a n y T y p e C o m p o n e n t C o l l e c t i o n O f a n y T y p e g W H h t R N j > < d 2 : K e y   z : R e f = " i 5 " / > < d 2 : V a l u e   z : I d = " i 3 0 8 5 " > < d 1 p 1 : U U I D > w L w H G t 6 w Z y 0 c < / d 1 p 1 : U U I D > < d 1 p 1 : _ e l e m e n t s > < d 2 : a n y T y p e   z : I d = " i 3 0 8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0 8 3 " / > < d 1 p 1 : U U I D > n A S L c W h T R 4 j Z < / d 1 p 1 : U U I D > < d 1 p 1 : C o n t a i n e r   z : R e f = " i 3 0 8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 q q t t j D m H 4 j y Y ? A u v e r g n e R h o n e A l p e s ! R 9 3 2 C 1 / 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0 8 7 "   i : t y p e = " d 1 p 1 : L a b e l " > < d 1 p 1 : P a r e n t   z : R e f = " i 3 0 8 3 " / > < d 1 p 1 : U U I D > a O o Z w G p Y 1 M 3 1 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 2 0 I 2 0 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0 8 8 "   i : t y p e = " d 1 p 1 : E l e m e n t " > < d 1 p 1 : N a m e > _ 2 0 I 3 0 < / d 1 p 1 : N a m e > < d 1 p 1 : O b j e c t T y p e > E l e m e n t < / d 1 p 1 : O b j e c t T y p e > < d 1 p 1 : P a r e n t   z : R e f = " i 2 8 3 4 " / > < d 1 p 1 : U U I D > f w H P N m O H 8 L d l < / d 1 p 1 : U U I D > < d 1 p 1 : _ p r o p e r t i e s   z : I d = " i 3 0 8 9 "   i : t y p e = " d 1 p 1 : M D M P r o p e r t i e s " > < d 1 p 1 : P a r e n t   z : R e f = " i 3 0 8 8 " / > < d 1 p 1 : U U I D > D a E J b P 3 W V J W b < / d 1 p 1 : U U I D > < d 1 p 1 : _ c o n t e x t C o l l e c t i o n s > < d 2 : K e y V a l u e O f a n y T y p e C o m p o n e n t C o l l e c t i o n O f a n y T y p e g W H h t R N j > < d 2 : K e y   z : R e f = " i 5 " / > < d 2 : V a l u e   z : I d = " i 3 0 9 0 " > < d 1 p 1 : U U I D > C Z Q B A b 9 8 A 7 h i < / d 1 p 1 : U U I D > < d 1 p 1 : _ e l e m e n t s > < d 2 : a n y T y p e   z : I d = " i 3 0 9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0 8 8 " / > < d 1 p 1 : U U I D > d q v w v 2 b N 5 o w c < / d 1 p 1 : U U I D > < d 1 p 1 : C o n t a i n e r   z : R e f = " i 3 0 8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 q q t t j D m H 4 j y Y ? A u v e r g n e R h o n e A l p e s ! R 9 3 3 C 1 / 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0 9 2 "   i : t y p e = " d 1 p 1 : L a b e l " > < d 1 p 1 : P a r e n t   z : R e f = " i 3 0 8 8 " / > < d 1 p 1 : U U I D > e s j y j t e j i r 1 5 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 2 0 I 3 0 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0 9 3 "   i : t y p e = " d 1 p 1 : E l e m e n t " > < d 1 p 1 : N a m e > _ 2 0 I 4 0 < / d 1 p 1 : N a m e > < d 1 p 1 : O b j e c t T y p e > E l e m e n t < / d 1 p 1 : O b j e c t T y p e > < d 1 p 1 : P a r e n t   z : R e f = " i 2 8 3 4 " / > < d 1 p 1 : U U I D > t B k W d K 8 c W H w K < / d 1 p 1 : U U I D > < d 1 p 1 : _ p r o p e r t i e s   z : I d = " i 3 0 9 4 "   i : t y p e = " d 1 p 1 : M D M P r o p e r t i e s " > < d 1 p 1 : P a r e n t   z : R e f = " i 3 0 9 3 " / > < d 1 p 1 : U U I D > P U g C u q j V c z 2 V < / d 1 p 1 : U U I D > < d 1 p 1 : _ c o n t e x t C o l l e c t i o n s > < d 2 : K e y V a l u e O f a n y T y p e C o m p o n e n t C o l l e c t i o n O f a n y T y p e g W H h t R N j > < d 2 : K e y   z : R e f = " i 5 " / > < d 2 : V a l u e   z : I d = " i 3 0 9 5 " > < d 1 p 1 : U U I D > e f u N l X i p S k Q D < / d 1 p 1 : U U I D > < d 1 p 1 : _ e l e m e n t s > < d 2 : a n y T y p e   z : I d = " i 3 0 9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0 9 3 " / > < d 1 p 1 : U U I D > T E G y V I 2 4 z R L Y < / d 1 p 1 : U U I D > < d 1 p 1 : C o n t a i n e r   z : R e f = " i 3 0 9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 q q t t j D m H 4 j y Y ? A u v e r g n e R h o n e A l p e s ! R 9 3 4 C 1 / 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0 9 7 "   i : t y p e = " d 1 p 1 : L a b e l " > < d 1 p 1 : P a r e n t   z : R e f = " i 3 0 9 3 " / > < d 1 p 1 : U U I D > s n f 0 9 F L c 3 k T T 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 2 0 I 4 0 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0 9 8 "   i : t y p e = " d 1 p 1 : E l e m e n t " > < d 1 p 1 : N a m e > _ 2 0 I 5 0 < / d 1 p 1 : N a m e > < d 1 p 1 : O b j e c t T y p e > E l e m e n t < / d 1 p 1 : O b j e c t T y p e > < d 1 p 1 : P a r e n t   z : R e f = " i 2 8 3 4 " / > < d 1 p 1 : U U I D > g d q 6 P z h C w K P f < / d 1 p 1 : U U I D > < d 1 p 1 : _ p r o p e r t i e s   z : I d = " i 3 0 9 9 "   i : t y p e = " d 1 p 1 : M D M P r o p e r t i e s " > < d 1 p 1 : P a r e n t   z : R e f = " i 3 0 9 8 " / > < d 1 p 1 : U U I D > O U 1 L Q c U L y A X e < / d 1 p 1 : U U I D > < d 1 p 1 : _ c o n t e x t C o l l e c t i o n s > < d 2 : K e y V a l u e O f a n y T y p e C o m p o n e n t C o l l e c t i o n O f a n y T y p e g W H h t R N j > < d 2 : K e y   z : R e f = " i 5 " / > < d 2 : V a l u e   z : I d = " i 3 1 0 0 " > < d 1 p 1 : U U I D > q M F y p 7 L 9 Z t 1 b < / d 1 p 1 : U U I D > < d 1 p 1 : _ e l e m e n t s > < d 2 : a n y T y p e   z : I d = " i 3 1 0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0 9 8 " / > < d 1 p 1 : U U I D > L i q 1 J e 0 7 S o C n < / d 1 p 1 : U U I D > < d 1 p 1 : C o n t a i n e r   z : R e f = " i 3 0 9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 q q t t j D m H 4 j y Y ? A u v e r g n e R h o n e A l p e s ! R 9 3 5 C 1 / 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1 0 2 "   i : t y p e = " d 1 p 1 : L a b e l " > < d 1 p 1 : P a r e n t   z : R e f = " i 3 0 9 8 " / > < d 1 p 1 : U U I D > k l a d D N S M z m d W 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 2 0 I 5 0 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1 0 3 "   i : t y p e = " d 1 p 1 : E l e m e n t " > < d 1 p 1 : N a m e > _ 2 0 I 6 0 < / d 1 p 1 : N a m e > < d 1 p 1 : O b j e c t T y p e > E l e m e n t < / d 1 p 1 : O b j e c t T y p e > < d 1 p 1 : P a r e n t   z : R e f = " i 2 8 3 4 " / > < d 1 p 1 : U U I D > E U C 2 B Z U q O 6 o 1 < / d 1 p 1 : U U I D > < d 1 p 1 : _ p r o p e r t i e s   z : I d = " i 3 1 0 4 "   i : t y p e = " d 1 p 1 : M D M P r o p e r t i e s " > < d 1 p 1 : P a r e n t   z : R e f = " i 3 1 0 3 " / > < d 1 p 1 : U U I D > x 7 g 0 q e I o W U E i < / d 1 p 1 : U U I D > < d 1 p 1 : _ c o n t e x t C o l l e c t i o n s > < d 2 : K e y V a l u e O f a n y T y p e C o m p o n e n t C o l l e c t i o n O f a n y T y p e g W H h t R N j > < d 2 : K e y   z : R e f = " i 5 " / > < d 2 : V a l u e   z : I d = " i 3 1 0 5 " > < d 1 p 1 : U U I D > T A f y v c r o w L 7 H < / d 1 p 1 : U U I D > < d 1 p 1 : _ e l e m e n t s > < d 2 : a n y T y p e   z : I d = " i 3 1 0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1 0 3 " / > < d 1 p 1 : U U I D > a 7 J U O r y 8 u W X N < / d 1 p 1 : U U I D > < d 1 p 1 : C o n t a i n e r   z : R e f = " i 3 1 0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 q q t t j D m H 4 j y Y ? A u v e r g n e R h o n e A l p e s ! R 9 3 6 C 1 / 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1 0 7 "   i : t y p e = " d 1 p 1 : L a b e l " > < d 1 p 1 : P a r e n t   z : R e f = " i 3 1 0 3 " / > < d 1 p 1 : U U I D > v U 8 9 Z K N R 4 z u p 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 2 0 I 6 0 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1 0 8 "   i : t y p e = " d 1 p 1 : E l e m e n t " > < d 1 p 1 : N a m e > _ 2 0 U 3 0 < / d 1 p 1 : N a m e > < d 1 p 1 : O b j e c t T y p e > E l e m e n t < / d 1 p 1 : O b j e c t T y p e > < d 1 p 1 : P a r e n t   z : R e f = " i 2 8 3 4 " / > < d 1 p 1 : U U I D > u W g q V F 9 k P a n Z < / d 1 p 1 : U U I D > < d 1 p 1 : _ p r o p e r t i e s   z : I d = " i 3 1 0 9 "   i : t y p e = " d 1 p 1 : M D M P r o p e r t i e s " > < d 1 p 1 : P a r e n t   z : R e f = " i 3 1 0 8 " / > < d 1 p 1 : U U I D > I V 1 o d m N f C z V h < / d 1 p 1 : U U I D > < d 1 p 1 : _ c o n t e x t C o l l e c t i o n s > < d 2 : K e y V a l u e O f a n y T y p e C o m p o n e n t C o l l e c t i o n O f a n y T y p e g W H h t R N j > < d 2 : K e y   z : R e f = " i 5 " / > < d 2 : V a l u e   z : I d = " i 3 1 1 0 " > < d 1 p 1 : U U I D > i U D J m n w Y f I h G < / d 1 p 1 : U U I D > < d 1 p 1 : _ e l e m e n t s > < d 2 : a n y T y p e   z : I d = " i 3 1 1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1 0 8 " / > < d 1 p 1 : U U I D > p N j o g P X k J k f M < / d 1 p 1 : U U I D > < d 1 p 1 : C o n t a i n e r   z : R e f = " i 3 1 0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 q q t t j D m H 4 j y Y ? A u v e r g n e R h o n e A l p e s ! R 9 3 7 C 1 / 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1 1 2 "   i : t y p e = " d 1 p 1 : L a b e l " > < d 1 p 1 : P a r e n t   z : R e f = " i 3 1 0 8 " / > < d 1 p 1 : U U I D > w B T r M X 2 E V v p 0 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 2 0 U 3 0 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1 1 3 "   i : t y p e = " d 1 p 1 : E l e m e n t " > < d 1 p 1 : N a m e > _ 2 0 U 5 0 < / d 1 p 1 : N a m e > < d 1 p 1 : O b j e c t T y p e > E l e m e n t < / d 1 p 1 : O b j e c t T y p e > < d 1 p 1 : P a r e n t   z : R e f = " i 2 8 3 4 " / > < d 1 p 1 : U U I D > M K i A D Z W H q w A 2 < / d 1 p 1 : U U I D > < d 1 p 1 : _ p r o p e r t i e s   z : I d = " i 3 1 1 4 "   i : t y p e = " d 1 p 1 : M D M P r o p e r t i e s " > < d 1 p 1 : P a r e n t   z : R e f = " i 3 1 1 3 " / > < d 1 p 1 : U U I D > o p l 2 P d Y g U S 8 e < / d 1 p 1 : U U I D > < d 1 p 1 : _ c o n t e x t C o l l e c t i o n s > < d 2 : K e y V a l u e O f a n y T y p e C o m p o n e n t C o l l e c t i o n O f a n y T y p e g W H h t R N j > < d 2 : K e y   z : R e f = " i 5 " / > < d 2 : V a l u e   z : I d = " i 3 1 1 5 " > < d 1 p 1 : U U I D > V k q 5 Y 5 B d z C o O < / d 1 p 1 : U U I D > < d 1 p 1 : _ e l e m e n t s > < d 2 : a n y T y p e   z : I d = " i 3 1 1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1 1 3 " / > < d 1 p 1 : U U I D > x P P Z T 0 C V Q L A x < / d 1 p 1 : U U I D > < d 1 p 1 : C o n t a i n e r   z : R e f = " i 3 1 1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 q q t t j D m H 4 j y Y ? A u v e r g n e R h o n e A l p e s ! R 9 3 8 C 1 / 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1 1 7 "   i : t y p e = " d 1 p 1 : L a b e l " > < d 1 p 1 : P a r e n t   z : R e f = " i 3 1 1 3 " / > < d 1 p 1 : U U I D > E v U F w Z b A M s T y 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 2 0 U 5 0 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1 1 8 "   i : t y p e = " d 1 p 1 : E l e m e n t " > < d 1 p 1 : N a m e > _ 2 0 C 1 0 < / d 1 p 1 : N a m e > < d 1 p 1 : O b j e c t T y p e > E l e m e n t < / d 1 p 1 : O b j e c t T y p e > < d 1 p 1 : P a r e n t   z : R e f = " i 2 8 3 4 " / > < d 1 p 1 : U U I D > H g 1 W c Y G x x 0 q M < / d 1 p 1 : U U I D > < d 1 p 1 : _ p r o p e r t i e s   z : I d = " i 3 1 1 9 "   i : t y p e = " d 1 p 1 : M D M P r o p e r t i e s " > < d 1 p 1 : P a r e n t   z : R e f = " i 3 1 1 8 " / > < d 1 p 1 : U U I D > L w p a M Q x w m 1 J d < / d 1 p 1 : U U I D > < d 1 p 1 : _ c o n t e x t C o l l e c t i o n s > < d 2 : K e y V a l u e O f a n y T y p e C o m p o n e n t C o l l e c t i o n O f a n y T y p e g W H h t R N j > < d 2 : K e y   z : R e f = " i 5 " / > < d 2 : V a l u e   z : I d = " i 3 1 2 0 " > < d 1 p 1 : U U I D > J m g J m b n 1 u v M A < / d 1 p 1 : U U I D > < d 1 p 1 : _ e l e m e n t s > < d 2 : a n y T y p e   z : I d = " i 3 1 2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1 1 8 " / > < d 1 p 1 : U U I D > r j z J 6 x a K T Z R e < / d 1 p 1 : U U I D > < d 1 p 1 : C o n t a i n e r   z : R e f = " i 3 1 1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 q q t t j D m H 4 j y Y ? A u v e r g n e R h o n e A l p e s ! R 9 3 9 C 1 / 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1 2 2 "   i : t y p e = " d 1 p 1 : L a b e l " > < d 1 p 1 : P a r e n t   z : R e f = " i 3 1 1 8 " / > < d 1 p 1 : U U I D > E p A a 5 2 b H j D q y 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 2 0 C 1 0 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1 2 3 "   i : t y p e = " d 1 p 1 : E l e m e n t " > < d 1 p 1 : N a m e > _ 2 0 C 2 0 < / d 1 p 1 : N a m e > < d 1 p 1 : O b j e c t T y p e > E l e m e n t < / d 1 p 1 : O b j e c t T y p e > < d 1 p 1 : P a r e n t   z : R e f = " i 2 8 3 4 " / > < d 1 p 1 : U U I D > y y C T G 9 Q N g i P T < / d 1 p 1 : U U I D > < d 1 p 1 : _ p r o p e r t i e s   z : I d = " i 3 1 2 4 "   i : t y p e = " d 1 p 1 : M D M P r o p e r t i e s " > < d 1 p 1 : P a r e n t   z : R e f = " i 3 1 2 3 " / > < d 1 p 1 : U U I D > O S u e U z 5 U O Z 2 e < / d 1 p 1 : U U I D > < d 1 p 1 : _ c o n t e x t C o l l e c t i o n s > < d 2 : K e y V a l u e O f a n y T y p e C o m p o n e n t C o l l e c t i o n O f a n y T y p e g W H h t R N j > < d 2 : K e y   z : R e f = " i 5 " / > < d 2 : V a l u e   z : I d = " i 3 1 2 5 " > < d 1 p 1 : U U I D > I a x i Y c 7 T G r u H < / d 1 p 1 : U U I D > < d 1 p 1 : _ e l e m e n t s > < d 2 : a n y T y p e   z : I d = " i 3 1 2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1 2 3 " / > < d 1 p 1 : U U I D > F V 8 k K S U 5 y L i J < / d 1 p 1 : U U I D > < d 1 p 1 : C o n t a i n e r   z : R e f = " i 3 1 2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 q q t t j D m H 4 j y Y ? A u v e r g n e R h o n e A l p e s ! R 9 4 0 C 1 / 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1 2 7 "   i : t y p e = " d 1 p 1 : L a b e l " > < d 1 p 1 : P a r e n t   z : R e f = " i 3 1 2 3 " / > < d 1 p 1 : U U I D > U T u u e 8 e S T g z p 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 2 0 C 2 0 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1 2 8 "   i : t y p e = " d 1 p 1 : E l e m e n t " > < d 1 p 1 : N a m e > _ 2 0 C 3 0 < / d 1 p 1 : N a m e > < d 1 p 1 : O b j e c t T y p e > E l e m e n t < / d 1 p 1 : O b j e c t T y p e > < d 1 p 1 : P a r e n t   z : R e f = " i 2 8 3 4 " / > < d 1 p 1 : U U I D > M q c h G 2 k 9 b P k D < / d 1 p 1 : U U I D > < d 1 p 1 : _ p r o p e r t i e s   z : I d = " i 3 1 2 9 "   i : t y p e = " d 1 p 1 : M D M P r o p e r t i e s " > < d 1 p 1 : P a r e n t   z : R e f = " i 3 1 2 8 " / > < d 1 p 1 : U U I D > U c Y S n 8 l o S c r w < / d 1 p 1 : U U I D > < d 1 p 1 : _ c o n t e x t C o l l e c t i o n s > < d 2 : K e y V a l u e O f a n y T y p e C o m p o n e n t C o l l e c t i o n O f a n y T y p e g W H h t R N j > < d 2 : K e y   z : R e f = " i 5 " / > < d 2 : V a l u e   z : I d = " i 3 1 3 0 " > < d 1 p 1 : U U I D > k o 4 f k l L i p M 2 G < / d 1 p 1 : U U I D > < d 1 p 1 : _ e l e m e n t s > < d 2 : a n y T y p e   z : I d = " i 3 1 3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1 2 8 " / > < d 1 p 1 : U U I D > P U d z 5 h O 5 6 7 i m < / d 1 p 1 : U U I D > < d 1 p 1 : C o n t a i n e r   z : R e f = " i 3 1 2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 q q t t j D m H 4 j y Y ? A u v e r g n e R h o n e A l p e s ! R 9 4 1 C 1 / 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1 3 2 "   i : t y p e = " d 1 p 1 : L a b e l " > < d 1 p 1 : P a r e n t   z : R e f = " i 3 1 2 8 " / > < d 1 p 1 : U U I D > z b M O H u q 1 w 4 Y N 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 2 0 C 3 0 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1 3 3 "   i : t y p e = " d 1 p 1 : E l e m e n t " > < d 1 p 1 : N a m e > _ 4 5 R 2 0 < / d 1 p 1 : N a m e > < d 1 p 1 : O b j e c t T y p e > E l e m e n t < / d 1 p 1 : O b j e c t T y p e > < d 1 p 1 : P a r e n t   z : R e f = " i 2 8 3 4 " / > < d 1 p 1 : U U I D > c X V 3 D p Z h v b h e < / d 1 p 1 : U U I D > < d 1 p 1 : _ p r o p e r t i e s   z : I d = " i 3 1 3 4 "   i : t y p e = " d 1 p 1 : M D M P r o p e r t i e s " > < d 1 p 1 : P a r e n t   z : R e f = " i 3 1 3 3 " / > < d 1 p 1 : U U I D > N E M F Z W B Q Y C Y R < / d 1 p 1 : U U I D > < d 1 p 1 : _ c o n t e x t C o l l e c t i o n s > < d 2 : K e y V a l u e O f a n y T y p e C o m p o n e n t C o l l e c t i o n O f a n y T y p e g W H h t R N j > < d 2 : K e y   z : R e f = " i 5 " / > < d 2 : V a l u e   z : I d = " i 3 1 3 5 " > < d 1 p 1 : U U I D > x o T 9 n x Y g P E 4 b < / d 1 p 1 : U U I D > < d 1 p 1 : _ e l e m e n t s > < d 2 : a n y T y p e   z : I d = " i 3 1 3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1 3 3 " / > < d 1 p 1 : U U I D > S i Z Q 6 I g h x 7 f K < / d 1 p 1 : U U I D > < d 1 p 1 : C o n t a i n e r   z : R e f = " i 3 1 3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 q q t t j D m H 4 j y Y ? A u v e r g n e R h o n e A l p e s ! R 9 4 2 C 1 / 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1 3 7 "   i : t y p e = " d 1 p 1 : L a b e l " > < d 1 p 1 : P a r e n t   z : R e f = " i 3 1 3 3 " / > < d 1 p 1 : U U I D > M S f A x U V 2 x 8 9 v 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 4 5 R 2 0 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1 3 8 "   i : t y p e = " d 1 p 1 : E l e m e n t " > < d 1 p 1 : N a m e > _ 4 5 R 4 0 < / d 1 p 1 : N a m e > < d 1 p 1 : O b j e c t T y p e > E l e m e n t < / d 1 p 1 : O b j e c t T y p e > < d 1 p 1 : P a r e n t   z : R e f = " i 2 8 3 4 " / > < d 1 p 1 : U U I D > d t V t R q z N 3 N E J < / d 1 p 1 : U U I D > < d 1 p 1 : _ p r o p e r t i e s   z : I d = " i 3 1 3 9 "   i : t y p e = " d 1 p 1 : M D M P r o p e r t i e s " > < d 1 p 1 : P a r e n t   z : R e f = " i 3 1 3 8 " / > < d 1 p 1 : U U I D > t f 5 T c T A z 9 e w g < / d 1 p 1 : U U I D > < d 1 p 1 : _ c o n t e x t C o l l e c t i o n s > < d 2 : K e y V a l u e O f a n y T y p e C o m p o n e n t C o l l e c t i o n O f a n y T y p e g W H h t R N j > < d 2 : K e y   z : R e f = " i 5 " / > < d 2 : V a l u e   z : I d = " i 3 1 4 0 " > < d 1 p 1 : U U I D > S j q C t F A 2 4 W k 6 < / d 1 p 1 : U U I D > < d 1 p 1 : _ e l e m e n t s > < d 2 : a n y T y p e   z : I d = " i 3 1 4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1 3 8 " / > < d 1 p 1 : U U I D > M 6 6 b N l Y s g t X B < / d 1 p 1 : U U I D > < d 1 p 1 : C o n t a i n e r   z : R e f = " i 3 1 3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 q q t t j D m H 4 j y Y ? A u v e r g n e R h o n e A l p e s ! R 9 4 3 C 1 / 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1 4 2 "   i : t y p e = " d 1 p 1 : L a b e l " > < d 1 p 1 : P a r e n t   z : R e f = " i 3 1 3 8 " / > < d 1 p 1 : U U I D > W p O j P s i I e P P l 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 4 5 R 4 0 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1 4 3 "   i : t y p e = " d 1 p 1 : E l e m e n t " > < d 1 p 1 : N a m e > _ 4 5 R 5 0 < / d 1 p 1 : N a m e > < d 1 p 1 : O b j e c t T y p e > E l e m e n t < / d 1 p 1 : O b j e c t T y p e > < d 1 p 1 : P a r e n t   z : R e f = " i 2 8 3 4 " / > < d 1 p 1 : U U I D > v L h 0 I m 4 6 1 s N r < / d 1 p 1 : U U I D > < d 1 p 1 : _ p r o p e r t i e s   z : I d = " i 3 1 4 4 "   i : t y p e = " d 1 p 1 : M D M P r o p e r t i e s " > < d 1 p 1 : P a r e n t   z : R e f = " i 3 1 4 3 " / > < d 1 p 1 : U U I D > J 9 d I D 0 G 5 G B e j < / d 1 p 1 : U U I D > < d 1 p 1 : _ c o n t e x t C o l l e c t i o n s > < d 2 : K e y V a l u e O f a n y T y p e C o m p o n e n t C o l l e c t i o n O f a n y T y p e g W H h t R N j > < d 2 : K e y   z : R e f = " i 5 " / > < d 2 : V a l u e   z : I d = " i 3 1 4 5 " > < d 1 p 1 : U U I D > z g 1 0 s l e X X 2 1 E < / d 1 p 1 : U U I D > < d 1 p 1 : _ e l e m e n t s > < d 2 : a n y T y p e   z : I d = " i 3 1 4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1 4 3 " / > < d 1 p 1 : U U I D > h X F R 5 i x F K 3 M G < / d 1 p 1 : U U I D > < d 1 p 1 : C o n t a i n e r   z : R e f = " i 3 1 4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 q q t t j D m H 4 j y Y ? A u v e r g n e R h o n e A l p e s ! R 9 4 4 C 1 / 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1 4 7 "   i : t y p e = " d 1 p 1 : L a b e l " > < d 1 p 1 : P a r e n t   z : R e f = " i 3 1 4 3 " / > < d 1 p 1 : U U I D > c K u T b o D h t Q Z s 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 4 5 R 5 0 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1 4 8 "   i : t y p e = " d 1 p 1 : E l e m e n t " > < d 1 p 1 : N a m e > _ 4 5 L 1 0 < / d 1 p 1 : N a m e > < d 1 p 1 : O b j e c t T y p e > E l e m e n t < / d 1 p 1 : O b j e c t T y p e > < d 1 p 1 : P a r e n t   z : R e f = " i 2 8 3 4 " / > < d 1 p 1 : U U I D > e 2 k W i M c h r L T 5 < / d 1 p 1 : U U I D > < d 1 p 1 : _ p r o p e r t i e s   z : I d = " i 3 1 4 9 "   i : t y p e = " d 1 p 1 : M D M P r o p e r t i e s " > < d 1 p 1 : P a r e n t   z : R e f = " i 3 1 4 8 " / > < d 1 p 1 : U U I D > l o T I i 2 7 K X 3 m s < / d 1 p 1 : U U I D > < d 1 p 1 : _ c o n t e x t C o l l e c t i o n s > < d 2 : K e y V a l u e O f a n y T y p e C o m p o n e n t C o l l e c t i o n O f a n y T y p e g W H h t R N j > < d 2 : K e y   z : R e f = " i 5 " / > < d 2 : V a l u e   z : I d = " i 3 1 5 0 " > < d 1 p 1 : U U I D > J 3 T S x N l C 7 9 I o < / d 1 p 1 : U U I D > < d 1 p 1 : _ e l e m e n t s > < d 2 : a n y T y p e   z : I d = " i 3 1 5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1 4 8 " / > < d 1 p 1 : U U I D > K K 5 0 C C n k V S z k < / d 1 p 1 : U U I D > < d 1 p 1 : C o n t a i n e r   z : R e f = " i 3 1 4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 q q t t j D m H 4 j y Y ? A u v e r g n e R h o n e A l p e s ! R 9 4 5 C 1 / 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1 5 2 "   i : t y p e = " d 1 p 1 : L a b e l " > < d 1 p 1 : P a r e n t   z : R e f = " i 3 1 4 8 " / > < d 1 p 1 : U U I D > A I 0 L Z T X d D K e s 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 4 5 L 1 0 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1 5 3 "   i : t y p e = " d 1 p 1 : E l e m e n t " > < d 1 p 1 : N a m e > _ 4 5 L 2 0 < / d 1 p 1 : N a m e > < d 1 p 1 : O b j e c t T y p e > E l e m e n t < / d 1 p 1 : O b j e c t T y p e > < d 1 p 1 : P a r e n t   z : R e f = " i 2 8 3 4 " / > < d 1 p 1 : U U I D > D Q i c x F c H h H 9 f < / d 1 p 1 : U U I D > < d 1 p 1 : _ p r o p e r t i e s   z : I d = " i 3 1 5 4 "   i : t y p e = " d 1 p 1 : M D M P r o p e r t i e s " > < d 1 p 1 : P a r e n t   z : R e f = " i 3 1 5 3 " / > < d 1 p 1 : U U I D > S w A 3 i F E Z U J g p < / d 1 p 1 : U U I D > < d 1 p 1 : _ c o n t e x t C o l l e c t i o n s > < d 2 : K e y V a l u e O f a n y T y p e C o m p o n e n t C o l l e c t i o n O f a n y T y p e g W H h t R N j > < d 2 : K e y   z : R e f = " i 5 " / > < d 2 : V a l u e   z : I d = " i 3 1 5 5 " > < d 1 p 1 : U U I D > x H 0 f v F a S 1 J L a < / d 1 p 1 : U U I D > < d 1 p 1 : _ e l e m e n t s > < d 2 : a n y T y p e   z : I d = " i 3 1 5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1 5 3 " / > < d 1 p 1 : U U I D > J 2 N f j 1 N g T K 8 f < / d 1 p 1 : U U I D > < d 1 p 1 : C o n t a i n e r   z : R e f = " i 3 1 5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 q q t t j D m H 4 j y Y ? A u v e r g n e R h o n e A l p e s ! R 9 4 6 C 1 / 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1 5 7 "   i : t y p e = " d 1 p 1 : L a b e l " > < d 1 p 1 : P a r e n t   z : R e f = " i 3 1 5 3 " / > < d 1 p 1 : U U I D > i J Q 1 h A H F K a z 7 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 4 5 L 2 0 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1 5 8 "   i : t y p e = " d 1 p 1 : E l e m e n t " > < d 1 p 1 : N a m e > _ 4 5 L 3 0 < / d 1 p 1 : N a m e > < d 1 p 1 : O b j e c t T y p e > E l e m e n t < / d 1 p 1 : O b j e c t T y p e > < d 1 p 1 : P a r e n t   z : R e f = " i 2 8 3 4 " / > < d 1 p 1 : U U I D > A e W A p 0 M f n m 5 Z < / d 1 p 1 : U U I D > < d 1 p 1 : _ p r o p e r t i e s   z : I d = " i 3 1 5 9 "   i : t y p e = " d 1 p 1 : M D M P r o p e r t i e s " > < d 1 p 1 : P a r e n t   z : R e f = " i 3 1 5 8 " / > < d 1 p 1 : U U I D > b I h w D v 4 b w r I G < / d 1 p 1 : U U I D > < d 1 p 1 : _ c o n t e x t C o l l e c t i o n s > < d 2 : K e y V a l u e O f a n y T y p e C o m p o n e n t C o l l e c t i o n O f a n y T y p e g W H h t R N j > < d 2 : K e y   z : R e f = " i 5 " / > < d 2 : V a l u e   z : I d = " i 3 1 6 0 " > < d 1 p 1 : U U I D > z u j o Q I Q 0 I D X k < / d 1 p 1 : U U I D > < d 1 p 1 : _ e l e m e n t s > < d 2 : a n y T y p e   z : I d = " i 3 1 6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1 5 8 " / > < d 1 p 1 : U U I D > v F R 3 y I u E O 1 6 y < / d 1 p 1 : U U I D > < d 1 p 1 : C o n t a i n e r   z : R e f = " i 3 1 5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 q q t t j D m H 4 j y Y ? A u v e r g n e R h o n e A l p e s ! R 9 4 7 C 1 / 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1 6 2 "   i : t y p e = " d 1 p 1 : L a b e l " > < d 1 p 1 : P a r e n t   z : R e f = " i 3 1 5 8 " / > < d 1 p 1 : U U I D > l a n B 6 r x k 6 y U 6 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 4 5 L 3 0 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1 6 3 "   i : t y p e = " d 1 p 1 : E l e m e n t " > < d 1 p 1 : N a m e > _ 4 5 M 1 0 < / d 1 p 1 : N a m e > < d 1 p 1 : O b j e c t T y p e > E l e m e n t < / d 1 p 1 : O b j e c t T y p e > < d 1 p 1 : P a r e n t   z : R e f = " i 2 8 3 4 " / > < d 1 p 1 : U U I D > Y k t Z a C f C S h C N < / d 1 p 1 : U U I D > < d 1 p 1 : _ p r o p e r t i e s   z : I d = " i 3 1 6 4 "   i : t y p e = " d 1 p 1 : M D M P r o p e r t i e s " > < d 1 p 1 : P a r e n t   z : R e f = " i 3 1 6 3 " / > < d 1 p 1 : U U I D > q 6 h u F d C g t v 4 Z < / d 1 p 1 : U U I D > < d 1 p 1 : _ c o n t e x t C o l l e c t i o n s > < d 2 : K e y V a l u e O f a n y T y p e C o m p o n e n t C o l l e c t i o n O f a n y T y p e g W H h t R N j > < d 2 : K e y   z : R e f = " i 5 " / > < d 2 : V a l u e   z : I d = " i 3 1 6 5 " > < d 1 p 1 : U U I D > V 2 F O q 5 a W 8 n Y r < / d 1 p 1 : U U I D > < d 1 p 1 : _ e l e m e n t s > < d 2 : a n y T y p e   z : I d = " i 3 1 6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1 6 3 " / > < d 1 p 1 : U U I D > D s 5 b p e 4 Z O 9 0 A < / d 1 p 1 : U U I D > < d 1 p 1 : C o n t a i n e r   z : R e f = " i 3 1 6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 q q t t j D m H 4 j y Y ? A u v e r g n e R h o n e A l p e s ! R 9 4 8 C 1 / 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1 6 7 "   i : t y p e = " d 1 p 1 : L a b e l " > < d 1 p 1 : P a r e n t   z : R e f = " i 3 1 6 3 " / > < d 1 p 1 : U U I D > V 2 a G i V S X D E x o 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 4 5 M 1 0 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1 6 8 "   i : t y p e = " d 1 p 1 : E l e m e n t " > < d 1 p 1 : N a m e > _ 4 5 M 2 0 < / d 1 p 1 : N a m e > < d 1 p 1 : O b j e c t T y p e > E l e m e n t < / d 1 p 1 : O b j e c t T y p e > < d 1 p 1 : P a r e n t   z : R e f = " i 2 8 3 4 " / > < d 1 p 1 : U U I D > b H B T t p 7 p 6 A r q < / d 1 p 1 : U U I D > < d 1 p 1 : _ p r o p e r t i e s   z : I d = " i 3 1 6 9 "   i : t y p e = " d 1 p 1 : M D M P r o p e r t i e s " > < d 1 p 1 : P a r e n t   z : R e f = " i 3 1 6 8 " / > < d 1 p 1 : U U I D > o x w y U o b q c o w G < / d 1 p 1 : U U I D > < d 1 p 1 : _ c o n t e x t C o l l e c t i o n s > < d 2 : K e y V a l u e O f a n y T y p e C o m p o n e n t C o l l e c t i o n O f a n y T y p e g W H h t R N j > < d 2 : K e y   z : R e f = " i 5 " / > < d 2 : V a l u e   z : I d = " i 3 1 7 0 " > < d 1 p 1 : U U I D > p u z b z R o K W K O i < / d 1 p 1 : U U I D > < d 1 p 1 : _ e l e m e n t s > < d 2 : a n y T y p e   z : I d = " i 3 1 7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1 6 8 " / > < d 1 p 1 : U U I D > o W g 0 G l W S b Q c D < / d 1 p 1 : U U I D > < d 1 p 1 : C o n t a i n e r   z : R e f = " i 3 1 6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 q q t t j D m H 4 j y Y ? A u v e r g n e R h o n e A l p e s ! R 9 4 9 C 1 / 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1 7 2 "   i : t y p e = " d 1 p 1 : L a b e l " > < d 1 p 1 : P a r e n t   z : R e f = " i 3 1 6 8 " / > < d 1 p 1 : U U I D > v G o T p t u E B P L l 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 4 5 M 2 0 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1 7 3 "   i : t y p e = " d 1 p 1 : E l e m e n t " > < d 1 p 1 : N a m e > _ 4 5 I 2 0 < / d 1 p 1 : N a m e > < d 1 p 1 : O b j e c t T y p e > E l e m e n t < / d 1 p 1 : O b j e c t T y p e > < d 1 p 1 : P a r e n t   z : R e f = " i 2 8 3 4 " / > < d 1 p 1 : U U I D > m Y G Y o B F Q U i g 5 < / d 1 p 1 : U U I D > < d 1 p 1 : _ p r o p e r t i e s   z : I d = " i 3 1 7 4 "   i : t y p e = " d 1 p 1 : M D M P r o p e r t i e s " > < d 1 p 1 : P a r e n t   z : R e f = " i 3 1 7 3 " / > < d 1 p 1 : U U I D > S m r a B 0 e g X I Q B < / d 1 p 1 : U U I D > < d 1 p 1 : _ c o n t e x t C o l l e c t i o n s > < d 2 : K e y V a l u e O f a n y T y p e C o m p o n e n t C o l l e c t i o n O f a n y T y p e g W H h t R N j > < d 2 : K e y   z : R e f = " i 5 " / > < d 2 : V a l u e   z : I d = " i 3 1 7 5 " > < d 1 p 1 : U U I D > X O 8 1 1 9 o J n z j W < / d 1 p 1 : U U I D > < d 1 p 1 : _ e l e m e n t s > < d 2 : a n y T y p e   z : I d = " i 3 1 7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1 7 3 " / > < d 1 p 1 : U U I D > Z 5 h m A x H h r x g q < / d 1 p 1 : U U I D > < d 1 p 1 : C o n t a i n e r   z : R e f = " i 3 1 7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 q q t t j D m H 4 j y Y ? A u v e r g n e R h o n e A l p e s ! R 9 5 0 C 1 / 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1 7 7 "   i : t y p e = " d 1 p 1 : L a b e l " > < d 1 p 1 : P a r e n t   z : R e f = " i 3 1 7 3 " / > < d 1 p 1 : U U I D > J P h U F 7 N O 1 l 5 x 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 4 5 I 2 0 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1 7 8 "   i : t y p e = " d 1 p 1 : E l e m e n t " > < d 1 p 1 : N a m e > _ 4 5 I 3 0 < / d 1 p 1 : N a m e > < d 1 p 1 : O b j e c t T y p e > E l e m e n t < / d 1 p 1 : O b j e c t T y p e > < d 1 p 1 : P a r e n t   z : R e f = " i 2 8 3 4 " / > < d 1 p 1 : U U I D > p P f d R K E C 8 f 2 1 < / d 1 p 1 : U U I D > < d 1 p 1 : _ p r o p e r t i e s   z : I d = " i 3 1 7 9 "   i : t y p e = " d 1 p 1 : M D M P r o p e r t i e s " > < d 1 p 1 : P a r e n t   z : R e f = " i 3 1 7 8 " / > < d 1 p 1 : U U I D > W Q k 4 n 8 n d T Z L Y < / d 1 p 1 : U U I D > < d 1 p 1 : _ c o n t e x t C o l l e c t i o n s > < d 2 : K e y V a l u e O f a n y T y p e C o m p o n e n t C o l l e c t i o n O f a n y T y p e g W H h t R N j > < d 2 : K e y   z : R e f = " i 5 " / > < d 2 : V a l u e   z : I d = " i 3 1 8 0 " > < d 1 p 1 : U U I D > i e A P J N I q U t W x < / d 1 p 1 : U U I D > < d 1 p 1 : _ e l e m e n t s > < d 2 : a n y T y p e   z : I d = " i 3 1 8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1 7 8 " / > < d 1 p 1 : U U I D > u s x g 7 7 C l Q 1 K w < / d 1 p 1 : U U I D > < d 1 p 1 : C o n t a i n e r   z : R e f = " i 3 1 7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 q q t t j D m H 4 j y Y ? A u v e r g n e R h o n e A l p e s ! R 9 5 1 C 1 / 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1 8 2 "   i : t y p e = " d 1 p 1 : L a b e l " > < d 1 p 1 : P a r e n t   z : R e f = " i 3 1 7 8 " / > < d 1 p 1 : U U I D > Z K 1 c v h X 8 D r n o 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 4 5 I 3 0 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1 8 3 "   i : t y p e = " d 1 p 1 : E l e m e n t " > < d 1 p 1 : N a m e > _ 4 5 I 7 0 < / d 1 p 1 : N a m e > < d 1 p 1 : O b j e c t T y p e > E l e m e n t < / d 1 p 1 : O b j e c t T y p e > < d 1 p 1 : P a r e n t   z : R e f = " i 2 8 3 4 " / > < d 1 p 1 : U U I D > H a B u r k V F 9 e x Q < / d 1 p 1 : U U I D > < d 1 p 1 : _ p r o p e r t i e s   z : I d = " i 3 1 8 4 "   i : t y p e = " d 1 p 1 : M D M P r o p e r t i e s " > < d 1 p 1 : P a r e n t   z : R e f = " i 3 1 8 3 " / > < d 1 p 1 : U U I D > H M D T h c 2 V Y G h k < / d 1 p 1 : U U I D > < d 1 p 1 : _ c o n t e x t C o l l e c t i o n s > < d 2 : K e y V a l u e O f a n y T y p e C o m p o n e n t C o l l e c t i o n O f a n y T y p e g W H h t R N j > < d 2 : K e y   z : R e f = " i 5 " / > < d 2 : V a l u e   z : I d = " i 3 1 8 5 " > < d 1 p 1 : U U I D > E 9 u Z W 7 6 R B F p I < / d 1 p 1 : U U I D > < d 1 p 1 : _ e l e m e n t s > < d 2 : a n y T y p e   z : I d = " i 3 1 8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1 8 3 " / > < d 1 p 1 : U U I D > x l U o A o A r H p M J < / d 1 p 1 : U U I D > < d 1 p 1 : C o n t a i n e r   z : R e f = " i 3 1 8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 q q t t j D m H 4 j y Y ? A u v e r g n e R h o n e A l p e s ! R 9 5 2 C 1 / 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1 8 7 "   i : t y p e = " d 1 p 1 : L a b e l " > < d 1 p 1 : P a r e n t   z : R e f = " i 3 1 8 3 " / > < d 1 p 1 : U U I D > J Z 9 u Y Q x Y 4 g 9 0 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 4 5 I 7 0 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1 8 8 "   i : t y p e = " d 1 p 1 : E l e m e n t " > < d 1 p 1 : N a m e > _ 4 5 I 8 0 < / d 1 p 1 : N a m e > < d 1 p 1 : O b j e c t T y p e > E l e m e n t < / d 1 p 1 : O b j e c t T y p e > < d 1 p 1 : P a r e n t   z : R e f = " i 2 8 3 4 " / > < d 1 p 1 : U U I D > b z S 2 Y w V F 1 Z p Y < / d 1 p 1 : U U I D > < d 1 p 1 : _ p r o p e r t i e s   z : I d = " i 3 1 8 9 "   i : t y p e = " d 1 p 1 : M D M P r o p e r t i e s " > < d 1 p 1 : P a r e n t   z : R e f = " i 3 1 8 8 " / > < d 1 p 1 : U U I D > f D H Z 1 J m l c W u K < / d 1 p 1 : U U I D > < d 1 p 1 : _ c o n t e x t C o l l e c t i o n s > < d 2 : K e y V a l u e O f a n y T y p e C o m p o n e n t C o l l e c t i o n O f a n y T y p e g W H h t R N j > < d 2 : K e y   z : R e f = " i 5 " / > < d 2 : V a l u e   z : I d = " i 3 1 9 0 " > < d 1 p 1 : U U I D > W l 9 B 6 P l 5 e d S e < / d 1 p 1 : U U I D > < d 1 p 1 : _ e l e m e n t s > < d 2 : a n y T y p e   z : I d = " i 3 1 9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1 8 8 " / > < d 1 p 1 : U U I D > r j T 7 p y 9 M F r J C < / d 1 p 1 : U U I D > < d 1 p 1 : C o n t a i n e r   z : R e f = " i 3 1 8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 q q t t j D m H 4 j y Y ? A u v e r g n e R h o n e A l p e s ! R 9 5 3 C 1 / 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1 9 2 "   i : t y p e = " d 1 p 1 : L a b e l " > < d 1 p 1 : P a r e n t   z : R e f = " i 3 1 8 8 " / > < d 1 p 1 : U U I D > i F 1 P u k Q i 6 5 H n 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 4 5 I 8 0 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1 9 3 "   i : t y p e = " d 1 p 1 : E l e m e n t " > < d 1 p 1 : N a m e > _ 4 5 I 9 0 < / d 1 p 1 : N a m e > < d 1 p 1 : O b j e c t T y p e > E l e m e n t < / d 1 p 1 : O b j e c t T y p e > < d 1 p 1 : P a r e n t   z : R e f = " i 2 8 3 4 " / > < d 1 p 1 : U U I D > l D j o 8 S G T V t z J < / d 1 p 1 : U U I D > < d 1 p 1 : _ p r o p e r t i e s   z : I d = " i 3 1 9 4 "   i : t y p e = " d 1 p 1 : M D M P r o p e r t i e s " > < d 1 p 1 : P a r e n t   z : R e f = " i 3 1 9 3 " / > < d 1 p 1 : U U I D > K S 1 3 i A Q E e S z U < / d 1 p 1 : U U I D > < d 1 p 1 : _ c o n t e x t C o l l e c t i o n s > < d 2 : K e y V a l u e O f a n y T y p e C o m p o n e n t C o l l e c t i o n O f a n y T y p e g W H h t R N j > < d 2 : K e y   z : R e f = " i 5 " / > < d 2 : V a l u e   z : I d = " i 3 1 9 5 " > < d 1 p 1 : U U I D > S c 6 y o E s n 4 s B Y < / d 1 p 1 : U U I D > < d 1 p 1 : _ e l e m e n t s > < d 2 : a n y T y p e   z : I d = " i 3 1 9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1 9 3 " / > < d 1 p 1 : U U I D > M 6 v x g c h q R f b E < / d 1 p 1 : U U I D > < d 1 p 1 : C o n t a i n e r   z : R e f = " i 3 1 9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 q q t t j D m H 4 j y Y ? A u v e r g n e R h o n e A l p e s ! R 9 5 4 C 1 / 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1 9 7 "   i : t y p e = " d 1 p 1 : L a b e l " > < d 1 p 1 : P a r e n t   z : R e f = " i 3 1 9 3 " / > < d 1 p 1 : U U I D > i 6 6 M X 8 I H v K X b 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 4 5 I 9 0 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1 9 8 "   i : t y p e = " d 1 p 1 : E l e m e n t " > < d 1 p 1 : N a m e > _ 4 5 S 2 0 < / d 1 p 1 : N a m e > < d 1 p 1 : O b j e c t T y p e > E l e m e n t < / d 1 p 1 : O b j e c t T y p e > < d 1 p 1 : P a r e n t   z : R e f = " i 2 8 3 4 " / > < d 1 p 1 : U U I D > j K L b r O Z X I n 0 4 < / d 1 p 1 : U U I D > < d 1 p 1 : _ p r o p e r t i e s   z : I d = " i 3 1 9 9 "   i : t y p e = " d 1 p 1 : M D M P r o p e r t i e s " > < d 1 p 1 : P a r e n t   z : R e f = " i 3 1 9 8 " / > < d 1 p 1 : U U I D > z 1 N g 8 5 y O g k L N < / d 1 p 1 : U U I D > < d 1 p 1 : _ c o n t e x t C o l l e c t i o n s > < d 2 : K e y V a l u e O f a n y T y p e C o m p o n e n t C o l l e c t i o n O f a n y T y p e g W H h t R N j > < d 2 : K e y   z : R e f = " i 5 " / > < d 2 : V a l u e   z : I d = " i 3 2 0 0 " > < d 1 p 1 : U U I D > i X m 9 j 8 1 K N A x M < / d 1 p 1 : U U I D > < d 1 p 1 : _ e l e m e n t s > < d 2 : a n y T y p e   z : I d = " i 3 2 0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1 9 8 " / > < d 1 p 1 : U U I D > q 0 M n M B f Z t Y D 4 < / d 1 p 1 : U U I D > < d 1 p 1 : C o n t a i n e r   z : R e f = " i 3 1 9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 q q t t j D m H 4 j y Y ? A u v e r g n e R h o n e A l p e s ! R 9 5 5 C 1 / 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2 0 2 "   i : t y p e = " d 1 p 1 : L a b e l " > < d 1 p 1 : P a r e n t   z : R e f = " i 3 1 9 8 " / > < d 1 p 1 : U U I D > u Q 5 r T o Q n G 1 v L 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 4 5 S 2 0 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2 0 3 "   i : t y p e = " d 1 p 1 : E l e m e n t " > < d 1 p 1 : N a m e > _ 4 5 S 3 0 < / d 1 p 1 : N a m e > < d 1 p 1 : O b j e c t T y p e > E l e m e n t < / d 1 p 1 : O b j e c t T y p e > < d 1 p 1 : P a r e n t   z : R e f = " i 2 8 3 4 " / > < d 1 p 1 : U U I D > w h 1 G F 1 6 T F t B 6 < / d 1 p 1 : U U I D > < d 1 p 1 : _ p r o p e r t i e s   z : I d = " i 3 2 0 4 "   i : t y p e = " d 1 p 1 : M D M P r o p e r t i e s " > < d 1 p 1 : P a r e n t   z : R e f = " i 3 2 0 3 " / > < d 1 p 1 : U U I D > y W b I Z E 1 4 0 u X 4 < / d 1 p 1 : U U I D > < d 1 p 1 : _ c o n t e x t C o l l e c t i o n s > < d 2 : K e y V a l u e O f a n y T y p e C o m p o n e n t C o l l e c t i o n O f a n y T y p e g W H h t R N j > < d 2 : K e y   z : R e f = " i 5 " / > < d 2 : V a l u e   z : I d = " i 3 2 0 5 " > < d 1 p 1 : U U I D > s c O T O u n W M A D L < / d 1 p 1 : U U I D > < d 1 p 1 : _ e l e m e n t s > < d 2 : a n y T y p e   z : I d = " i 3 2 0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2 0 3 " / > < d 1 p 1 : U U I D > a p 5 k 3 l V d l G g t < / d 1 p 1 : U U I D > < d 1 p 1 : C o n t a i n e r   z : R e f = " i 3 2 0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 q q t t j D m H 4 j y Y ? A u v e r g n e R h o n e A l p e s ! R 9 5 6 C 1 / 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2 0 7 "   i : t y p e = " d 1 p 1 : L a b e l " > < d 1 p 1 : P a r e n t   z : R e f = " i 3 2 0 3 " / > < d 1 p 1 : U U I D > E x F U D e G G y Q k 5 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 4 5 S 3 0 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2 0 8 "   i : t y p e = " d 1 p 1 : E l e m e n t " > < d 1 p 1 : N a m e > _ 4 5 S 5 0 < / d 1 p 1 : N a m e > < d 1 p 1 : O b j e c t T y p e > E l e m e n t < / d 1 p 1 : O b j e c t T y p e > < d 1 p 1 : P a r e n t   z : R e f = " i 2 8 3 4 " / > < d 1 p 1 : U U I D > R V 2 Q 0 J M W a K d l < / d 1 p 1 : U U I D > < d 1 p 1 : _ p r o p e r t i e s   z : I d = " i 3 2 0 9 "   i : t y p e = " d 1 p 1 : M D M P r o p e r t i e s " > < d 1 p 1 : P a r e n t   z : R e f = " i 3 2 0 8 " / > < d 1 p 1 : U U I D > l R 0 W W i Z E t H H j < / d 1 p 1 : U U I D > < d 1 p 1 : _ c o n t e x t C o l l e c t i o n s > < d 2 : K e y V a l u e O f a n y T y p e C o m p o n e n t C o l l e c t i o n O f a n y T y p e g W H h t R N j > < d 2 : K e y   z : R e f = " i 5 " / > < d 2 : V a l u e   z : I d = " i 3 2 1 0 " > < d 1 p 1 : U U I D > H 7 7 g 1 s p v 0 8 L R < / d 1 p 1 : U U I D > < d 1 p 1 : _ e l e m e n t s > < d 2 : a n y T y p e   z : I d = " i 3 2 1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2 0 8 " / > < d 1 p 1 : U U I D > k r J n f S j y 6 4 h G < / d 1 p 1 : U U I D > < d 1 p 1 : C o n t a i n e r   z : R e f = " i 3 2 0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 q q t t j D m H 4 j y Y ? A u v e r g n e R h o n e A l p e s ! R 9 5 7 C 1 / 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2 1 2 "   i : t y p e = " d 1 p 1 : L a b e l " > < d 1 p 1 : P a r e n t   z : R e f = " i 3 2 0 8 " / > < d 1 p 1 : U U I D > t W g C z r w V M V U G 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 4 5 S 5 0 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2 1 3 "   i : t y p e = " d 1 p 1 : E l e m e n t " > < d 1 p 1 : N a m e > _ 4 5 C 1 0 < / d 1 p 1 : N a m e > < d 1 p 1 : O b j e c t T y p e > E l e m e n t < / d 1 p 1 : O b j e c t T y p e > < d 1 p 1 : P a r e n t   z : R e f = " i 2 8 3 4 " / > < d 1 p 1 : U U I D > E 7 Y Y G 4 K w P 7 3 2 < / d 1 p 1 : U U I D > < d 1 p 1 : _ p r o p e r t i e s   z : I d = " i 3 2 1 4 "   i : t y p e = " d 1 p 1 : M D M P r o p e r t i e s " > < d 1 p 1 : P a r e n t   z : R e f = " i 3 2 1 3 " / > < d 1 p 1 : U U I D > p F H W n x A h T u 8 T < / d 1 p 1 : U U I D > < d 1 p 1 : _ c o n t e x t C o l l e c t i o n s > < d 2 : K e y V a l u e O f a n y T y p e C o m p o n e n t C o l l e c t i o n O f a n y T y p e g W H h t R N j > < d 2 : K e y   z : R e f = " i 5 " / > < d 2 : V a l u e   z : I d = " i 3 2 1 5 " > < d 1 p 1 : U U I D > S u N 4 V q b 2 z l K a < / d 1 p 1 : U U I D > < d 1 p 1 : _ e l e m e n t s > < d 2 : a n y T y p e   z : I d = " i 3 2 1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2 1 3 " / > < d 1 p 1 : U U I D > w W 5 q g 4 2 H 3 T n d < / d 1 p 1 : U U I D > < d 1 p 1 : C o n t a i n e r   z : R e f = " i 3 2 1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 q q t t j D m H 4 j y Y ? A u v e r g n e R h o n e A l p e s ! R 9 5 8 C 1 / 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2 1 7 "   i : t y p e = " d 1 p 1 : L a b e l " > < d 1 p 1 : P a r e n t   z : R e f = " i 3 2 1 3 " / > < d 1 p 1 : U U I D > Q Q o 4 y a C u y S 3 P 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 4 5 C 1 0 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2 1 8 "   i : t y p e = " d 1 p 1 : E l e m e n t " > < d 1 p 1 : N a m e > _ 4 5 C 2 0 < / d 1 p 1 : N a m e > < d 1 p 1 : O b j e c t T y p e > E l e m e n t < / d 1 p 1 : O b j e c t T y p e > < d 1 p 1 : P a r e n t   z : R e f = " i 2 8 3 4 " / > < d 1 p 1 : U U I D > K Q l n 1 3 k k R V j E < / d 1 p 1 : U U I D > < d 1 p 1 : _ p r o p e r t i e s   z : I d = " i 3 2 1 9 "   i : t y p e = " d 1 p 1 : M D M P r o p e r t i e s " > < d 1 p 1 : P a r e n t   z : R e f = " i 3 2 1 8 " / > < d 1 p 1 : U U I D > a u Q 1 3 a i g 1 U w g < / d 1 p 1 : U U I D > < d 1 p 1 : _ c o n t e x t C o l l e c t i o n s > < d 2 : K e y V a l u e O f a n y T y p e C o m p o n e n t C o l l e c t i o n O f a n y T y p e g W H h t R N j > < d 2 : K e y   z : R e f = " i 5 " / > < d 2 : V a l u e   z : I d = " i 3 2 2 0 " > < d 1 p 1 : U U I D > t L t a 4 h 7 c a T D C < / d 1 p 1 : U U I D > < d 1 p 1 : _ e l e m e n t s > < d 2 : a n y T y p e   z : I d = " i 3 2 2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2 1 8 " / > < d 1 p 1 : U U I D > z f N U j z e 9 1 n 3 H < / d 1 p 1 : U U I D > < d 1 p 1 : C o n t a i n e r   z : R e f = " i 3 2 1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 q q t t j D m H 4 j y Y ? A u v e r g n e R h o n e A l p e s ! R 9 5 9 C 1 / 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2 2 2 "   i : t y p e = " d 1 p 1 : L a b e l " > < d 1 p 1 : P a r e n t   z : R e f = " i 3 2 1 8 " / > < d 1 p 1 : U U I D > D y B 5 A k I l x 2 e Y 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 4 5 C 2 0 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2 2 3 "   i : t y p e = " d 1 p 1 : E l e m e n t " > < d 1 p 1 : N a m e > _ 4 5 C 3 0 < / d 1 p 1 : N a m e > < d 1 p 1 : O b j e c t T y p e > E l e m e n t < / d 1 p 1 : O b j e c t T y p e > < d 1 p 1 : P a r e n t   z : R e f = " i 2 8 3 4 " / > < d 1 p 1 : U U I D > e h I r M M P v C f C z < / d 1 p 1 : U U I D > < d 1 p 1 : _ p r o p e r t i e s   z : I d = " i 3 2 2 4 "   i : t y p e = " d 1 p 1 : M D M P r o p e r t i e s " > < d 1 p 1 : P a r e n t   z : R e f = " i 3 2 2 3 " / > < d 1 p 1 : U U I D > G O F z p r a X o u e 8 < / d 1 p 1 : U U I D > < d 1 p 1 : _ c o n t e x t C o l l e c t i o n s > < d 2 : K e y V a l u e O f a n y T y p e C o m p o n e n t C o l l e c t i o n O f a n y T y p e g W H h t R N j > < d 2 : K e y   z : R e f = " i 5 " / > < d 2 : V a l u e   z : I d = " i 3 2 2 5 " > < d 1 p 1 : U U I D > N N 4 Q z y h Q 1 S 1 n < / d 1 p 1 : U U I D > < d 1 p 1 : _ e l e m e n t s > < d 2 : a n y T y p e   z : I d = " i 3 2 2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2 2 3 " / > < d 1 p 1 : U U I D > o v H Y N Y 6 z w E 3 m < / d 1 p 1 : U U I D > < d 1 p 1 : C o n t a i n e r   z : R e f = " i 3 2 2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 q q t t j D m H 4 j y Y ? A u v e r g n e R h o n e A l p e s ! R 9 6 0 C 1 / 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2 2 7 "   i : t y p e = " d 1 p 1 : L a b e l " > < d 1 p 1 : P a r e n t   z : R e f = " i 3 2 2 3 " / > < d 1 p 1 : U U I D > U Q P N E S A f c Y c 2 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 4 5 C 3 0 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2 2 8 "   i : t y p e = " d 1 p 1 : E l e m e n t " > < d 1 p 1 : N a m e > _ 4 5 C 3 5 < / d 1 p 1 : N a m e > < d 1 p 1 : O b j e c t T y p e > E l e m e n t < / d 1 p 1 : O b j e c t T y p e > < d 1 p 1 : P a r e n t   z : R e f = " i 2 8 3 4 " / > < d 1 p 1 : U U I D > j 2 l m K d u p x R 7 2 < / d 1 p 1 : U U I D > < d 1 p 1 : _ p r o p e r t i e s   z : I d = " i 3 2 2 9 "   i : t y p e = " d 1 p 1 : M D M P r o p e r t i e s " > < d 1 p 1 : P a r e n t   z : R e f = " i 3 2 2 8 " / > < d 1 p 1 : U U I D > l S 7 k F E O O 0 r C I < / d 1 p 1 : U U I D > < d 1 p 1 : _ c o n t e x t C o l l e c t i o n s > < d 2 : K e y V a l u e O f a n y T y p e C o m p o n e n t C o l l e c t i o n O f a n y T y p e g W H h t R N j > < d 2 : K e y   z : R e f = " i 5 " / > < d 2 : V a l u e   z : I d = " i 3 2 3 0 " > < d 1 p 1 : U U I D > P e 2 H E x i F L s c 6 < / d 1 p 1 : U U I D > < d 1 p 1 : _ e l e m e n t s > < d 2 : a n y T y p e   z : I d = " i 3 2 3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2 2 8 " / > < d 1 p 1 : U U I D > E k Q L m h G T C s h f < / d 1 p 1 : U U I D > < d 1 p 1 : C o n t a i n e r   z : R e f = " i 3 2 2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 q q t t j D m H 4 j y Y ? A u v e r g n e R h o n e A l p e s ! R 9 6 1 C 1 / 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2 3 2 "   i : t y p e = " d 1 p 1 : L a b e l " > < d 1 p 1 : P a r e n t   z : R e f = " i 3 2 2 8 " / > < d 1 p 1 : U U I D > K 5 G a j M 1 f x Q A c 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 4 5 C 3 5 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2 3 3 "   i : t y p e = " d 1 p 1 : E l e m e n t " > < d 1 p 1 : N a m e > _ 4 5 C 4 0 < / d 1 p 1 : N a m e > < d 1 p 1 : O b j e c t T y p e > E l e m e n t < / d 1 p 1 : O b j e c t T y p e > < d 1 p 1 : P a r e n t   z : R e f = " i 2 8 3 4 " / > < d 1 p 1 : U U I D > k n F P D V I g 1 7 G F < / d 1 p 1 : U U I D > < d 1 p 1 : _ p r o p e r t i e s   z : I d = " i 3 2 3 4 "   i : t y p e = " d 1 p 1 : M D M P r o p e r t i e s " > < d 1 p 1 : P a r e n t   z : R e f = " i 3 2 3 3 " / > < d 1 p 1 : U U I D > E G l H b g p s J j b A < / d 1 p 1 : U U I D > < d 1 p 1 : _ c o n t e x t C o l l e c t i o n s > < d 2 : K e y V a l u e O f a n y T y p e C o m p o n e n t C o l l e c t i o n O f a n y T y p e g W H h t R N j > < d 2 : K e y   z : R e f = " i 5 " / > < d 2 : V a l u e   z : I d = " i 3 2 3 5 " > < d 1 p 1 : U U I D > m 0 5 K 2 f J 7 U 9 S Z < / d 1 p 1 : U U I D > < d 1 p 1 : _ e l e m e n t s > < d 2 : a n y T y p e   z : I d = " i 3 2 3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2 3 3 " / > < d 1 p 1 : U U I D > t b b 4 7 W D o N t N e < / d 1 p 1 : U U I D > < d 1 p 1 : C o n t a i n e r   z : R e f = " i 3 2 3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 q q t t j D m H 4 j y Y ? A u v e r g n e R h o n e A l p e s ! R 9 6 2 C 1 / 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2 3 7 "   i : t y p e = " d 1 p 1 : L a b e l " > < d 1 p 1 : P a r e n t   z : R e f = " i 3 2 3 3 " / > < d 1 p 1 : U U I D > k T B 0 k 6 D I d K 1 1 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 4 5 C 4 0 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2 3 8 "   i : t y p e = " d 1 p 1 : E l e m e n t " > < d 1 p 1 : N a m e > _ 4 5 C 4 5 < / d 1 p 1 : N a m e > < d 1 p 1 : O b j e c t T y p e > E l e m e n t < / d 1 p 1 : O b j e c t T y p e > < d 1 p 1 : P a r e n t   z : R e f = " i 2 8 3 4 " / > < d 1 p 1 : U U I D > G 8 L a s s S I 2 B G v < / d 1 p 1 : U U I D > < d 1 p 1 : _ p r o p e r t i e s   z : I d = " i 3 2 3 9 "   i : t y p e = " d 1 p 1 : M D M P r o p e r t i e s " > < d 1 p 1 : P a r e n t   z : R e f = " i 3 2 3 8 " / > < d 1 p 1 : U U I D > D F m V K G q 5 u L V 8 < / d 1 p 1 : U U I D > < d 1 p 1 : _ c o n t e x t C o l l e c t i o n s > < d 2 : K e y V a l u e O f a n y T y p e C o m p o n e n t C o l l e c t i o n O f a n y T y p e g W H h t R N j > < d 2 : K e y   z : R e f = " i 5 " / > < d 2 : V a l u e   z : I d = " i 3 2 4 0 " > < d 1 p 1 : U U I D > y f m E O F I k 2 Y n S < / d 1 p 1 : U U I D > < d 1 p 1 : _ e l e m e n t s > < d 2 : a n y T y p e   z : I d = " i 3 2 4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2 3 8 " / > < d 1 p 1 : U U I D > g 7 Z o p Y q Z 1 r t b < / d 1 p 1 : U U I D > < d 1 p 1 : C o n t a i n e r   z : R e f = " i 3 2 3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 q q t t j D m H 4 j y Y ? A u v e r g n e R h o n e A l p e s ! R 9 6 3 C 1 / 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2 4 2 "   i : t y p e = " d 1 p 1 : L a b e l " > < d 1 p 1 : P a r e n t   z : R e f = " i 3 2 3 8 " / > < d 1 p 1 : U U I D > R t P m r K h 2 U q 3 D 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 4 5 C 4 5 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2 4 3 "   i : t y p e = " d 1 p 1 : E l e m e n t " > < d 1 p 1 : N a m e > _ 4 5 C 5 5 < / d 1 p 1 : N a m e > < d 1 p 1 : O b j e c t T y p e > E l e m e n t < / d 1 p 1 : O b j e c t T y p e > < d 1 p 1 : P a r e n t   z : R e f = " i 2 8 3 4 " / > < d 1 p 1 : U U I D > J c 1 g v G J J X R o M < / d 1 p 1 : U U I D > < d 1 p 1 : _ p r o p e r t i e s   z : I d = " i 3 2 4 4 "   i : t y p e = " d 1 p 1 : M D M P r o p e r t i e s " > < d 1 p 1 : P a r e n t   z : R e f = " i 3 2 4 3 " / > < d 1 p 1 : U U I D > n b 2 i e C 8 2 v o z t < / d 1 p 1 : U U I D > < d 1 p 1 : _ c o n t e x t C o l l e c t i o n s > < d 2 : K e y V a l u e O f a n y T y p e C o m p o n e n t C o l l e c t i o n O f a n y T y p e g W H h t R N j > < d 2 : K e y   z : R e f = " i 5 " / > < d 2 : V a l u e   z : I d = " i 3 2 4 5 " > < d 1 p 1 : U U I D > s y o b K W Z W j 1 9 4 < / d 1 p 1 : U U I D > < d 1 p 1 : _ e l e m e n t s > < d 2 : a n y T y p e   z : I d = " i 3 2 4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2 4 3 " / > < d 1 p 1 : U U I D > Z c b 8 Y X 1 d 6 D k E < / d 1 p 1 : U U I D > < d 1 p 1 : C o n t a i n e r   z : R e f = " i 3 2 4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 q q t t j D m H 4 j y Y ? A u v e r g n e R h o n e A l p e s ! R 9 6 4 C 1 / 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2 4 7 "   i : t y p e = " d 1 p 1 : L a b e l " > < d 1 p 1 : P a r e n t   z : R e f = " i 3 2 4 3 " / > < d 1 p 1 : U U I D > M n z v P e 5 V U N F N 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 4 5 C 5 5 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2 4 8 "   i : t y p e = " d 1 p 1 : E l e m e n t " > < d 1 p 1 : N a m e > _ 4 5 C 6 0 < / d 1 p 1 : N a m e > < d 1 p 1 : O b j e c t T y p e > E l e m e n t < / d 1 p 1 : O b j e c t T y p e > < d 1 p 1 : P a r e n t   z : R e f = " i 2 8 3 4 " / > < d 1 p 1 : U U I D > E k y v N B B l y G 3 b < / d 1 p 1 : U U I D > < d 1 p 1 : _ p r o p e r t i e s   z : I d = " i 3 2 4 9 "   i : t y p e = " d 1 p 1 : M D M P r o p e r t i e s " > < d 1 p 1 : P a r e n t   z : R e f = " i 3 2 4 8 " / > < d 1 p 1 : U U I D > J 5 p N a p o I g w J N < / d 1 p 1 : U U I D > < d 1 p 1 : _ c o n t e x t C o l l e c t i o n s > < d 2 : K e y V a l u e O f a n y T y p e C o m p o n e n t C o l l e c t i o n O f a n y T y p e g W H h t R N j > < d 2 : K e y   z : R e f = " i 5 " / > < d 2 : V a l u e   z : I d = " i 3 2 5 0 " > < d 1 p 1 : U U I D > c o 0 d U G O R H k Z J < / d 1 p 1 : U U I D > < d 1 p 1 : _ e l e m e n t s > < d 2 : a n y T y p e   z : I d = " i 3 2 5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2 4 8 " / > < d 1 p 1 : U U I D > d F G D 0 p e l 1 j M 0 < / d 1 p 1 : U U I D > < d 1 p 1 : C o n t a i n e r   z : R e f = " i 3 2 4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 q q t t j D m H 4 j y Y ? A u v e r g n e R h o n e A l p e s ! R 9 6 5 C 1 / 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2 5 2 "   i : t y p e = " d 1 p 1 : L a b e l " > < d 1 p 1 : P a r e n t   z : R e f = " i 3 2 4 8 " / > < d 1 p 1 : U U I D > d p J i z Y G Y i 9 I 4 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 4 5 C 6 0 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2 5 3 "   i : t y p e = " d 1 p 1 : E l e m e n t " > < d 1 p 1 : N a m e > _ 4 5 C 6 5 < / d 1 p 1 : N a m e > < d 1 p 1 : O b j e c t T y p e > E l e m e n t < / d 1 p 1 : O b j e c t T y p e > < d 1 p 1 : P a r e n t   z : R e f = " i 2 8 3 4 " / > < d 1 p 1 : U U I D > j i X i 5 O E y f 5 A K < / d 1 p 1 : U U I D > < d 1 p 1 : _ p r o p e r t i e s   z : I d = " i 3 2 5 4 "   i : t y p e = " d 1 p 1 : M D M P r o p e r t i e s " > < d 1 p 1 : P a r e n t   z : R e f = " i 3 2 5 3 " / > < d 1 p 1 : U U I D > e C 0 9 w k T K 4 C 9 V < / d 1 p 1 : U U I D > < d 1 p 1 : _ c o n t e x t C o l l e c t i o n s > < d 2 : K e y V a l u e O f a n y T y p e C o m p o n e n t C o l l e c t i o n O f a n y T y p e g W H h t R N j > < d 2 : K e y   z : R e f = " i 5 " / > < d 2 : V a l u e   z : I d = " i 3 2 5 5 " > < d 1 p 1 : U U I D > v N g 6 j B s i 1 T s F < / d 1 p 1 : U U I D > < d 1 p 1 : _ e l e m e n t s > < d 2 : a n y T y p e   z : I d = " i 3 2 5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2 5 3 " / > < d 1 p 1 : U U I D > a 3 G 4 1 9 Q n E H R O < / d 1 p 1 : U U I D > < d 1 p 1 : C o n t a i n e r   z : R e f = " i 3 2 5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 q q t t j D m H 4 j y Y ? A u v e r g n e R h o n e A l p e s ! R 9 6 6 C 1 / 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2 5 7 "   i : t y p e = " d 1 p 1 : L a b e l " > < d 1 p 1 : P a r e n t   z : R e f = " i 3 2 5 3 " / > < d 1 p 1 : U U I D > m q W 3 f m p o E 6 f L 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 4 5 C 6 5 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2 5 8 "   i : t y p e = " d 1 p 1 : E l e m e n t " > < d 1 p 1 : N a m e > _ 4 5 C 7 0 < / d 1 p 1 : N a m e > < d 1 p 1 : O b j e c t T y p e > E l e m e n t < / d 1 p 1 : O b j e c t T y p e > < d 1 p 1 : P a r e n t   z : R e f = " i 2 8 3 4 " / > < d 1 p 1 : U U I D > l X N 1 r m 2 r r A 8 S < / d 1 p 1 : U U I D > < d 1 p 1 : _ p r o p e r t i e s   z : I d = " i 3 2 5 9 "   i : t y p e = " d 1 p 1 : M D M P r o p e r t i e s " > < d 1 p 1 : P a r e n t   z : R e f = " i 3 2 5 8 " / > < d 1 p 1 : U U I D > v N Y H x A 3 8 3 V Y R < / d 1 p 1 : U U I D > < d 1 p 1 : _ c o n t e x t C o l l e c t i o n s > < d 2 : K e y V a l u e O f a n y T y p e C o m p o n e n t C o l l e c t i o n O f a n y T y p e g W H h t R N j > < d 2 : K e y   z : R e f = " i 5 " / > < d 2 : V a l u e   z : I d = " i 3 2 6 0 " > < d 1 p 1 : U U I D > O 6 3 U u L X z e 3 O Z < / d 1 p 1 : U U I D > < d 1 p 1 : _ e l e m e n t s > < d 2 : a n y T y p e   z : I d = " i 3 2 6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2 5 8 " / > < d 1 p 1 : U U I D > F F 0 U V 8 6 q k L 9 k < / d 1 p 1 : U U I D > < d 1 p 1 : C o n t a i n e r   z : R e f = " i 3 2 5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 q q t t j D m H 4 j y Y ? A u v e r g n e R h o n e A l p e s ! R 9 6 7 C 1 / 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2 6 2 "   i : t y p e = " d 1 p 1 : L a b e l " > < d 1 p 1 : P a r e n t   z : R e f = " i 3 2 5 8 " / > < d 1 p 1 : U U I D > q 0 2 P c A Z f 5 y z I 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 4 5 C 7 0 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2 6 3 "   i : t y p e = " d 1 p 1 : E l e m e n t " > < d 1 p 1 : N a m e > _ 4 5 C 7 5 < / d 1 p 1 : N a m e > < d 1 p 1 : O b j e c t T y p e > E l e m e n t < / d 1 p 1 : O b j e c t T y p e > < d 1 p 1 : P a r e n t   z : R e f = " i 2 8 3 4 " / > < d 1 p 1 : U U I D > y J A 5 Y Q S d b k 7 f < / d 1 p 1 : U U I D > < d 1 p 1 : _ p r o p e r t i e s   z : I d = " i 3 2 6 4 "   i : t y p e = " d 1 p 1 : M D M P r o p e r t i e s " > < d 1 p 1 : P a r e n t   z : R e f = " i 3 2 6 3 " / > < d 1 p 1 : U U I D > L M P k h 8 l 9 I S v 0 < / d 1 p 1 : U U I D > < d 1 p 1 : _ c o n t e x t C o l l e c t i o n s > < d 2 : K e y V a l u e O f a n y T y p e C o m p o n e n t C o l l e c t i o n O f a n y T y p e g W H h t R N j > < d 2 : K e y   z : R e f = " i 5 " / > < d 2 : V a l u e   z : I d = " i 3 2 6 5 " > < d 1 p 1 : U U I D > g Y E u 1 2 i x u K i 9 < / d 1 p 1 : U U I D > < d 1 p 1 : _ e l e m e n t s > < d 2 : a n y T y p e   z : I d = " i 3 2 6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2 6 3 " / > < d 1 p 1 : U U I D > e b a O C e k 1 V X r M < / d 1 p 1 : U U I D > < d 1 p 1 : C o n t a i n e r   z : R e f = " i 3 2 6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 q q t t j D m H 4 j y Y ? A u v e r g n e R h o n e A l p e s ! R 9 6 8 C 1 / 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2 6 7 "   i : t y p e = " d 1 p 1 : L a b e l " > < d 1 p 1 : P a r e n t   z : R e f = " i 3 2 6 3 " / > < d 1 p 1 : U U I D > J b a O l v 7 h I U O Q 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 4 5 C 7 5 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2 6 8 "   i : t y p e = " d 1 p 1 : E l e m e n t " > < d 1 p 1 : N a m e > _ 4 5 C 8 0 < / d 1 p 1 : N a m e > < d 1 p 1 : O b j e c t T y p e > E l e m e n t < / d 1 p 1 : O b j e c t T y p e > < d 1 p 1 : P a r e n t   z : R e f = " i 2 8 3 4 " / > < d 1 p 1 : U U I D > Y H j 8 t W c 1 r l m N < / d 1 p 1 : U U I D > < d 1 p 1 : _ p r o p e r t i e s   z : I d = " i 3 2 6 9 "   i : t y p e = " d 1 p 1 : M D M P r o p e r t i e s " > < d 1 p 1 : P a r e n t   z : R e f = " i 3 2 6 8 " / > < d 1 p 1 : U U I D > r S E 3 1 m i N H c b W < / d 1 p 1 : U U I D > < d 1 p 1 : _ c o n t e x t C o l l e c t i o n s > < d 2 : K e y V a l u e O f a n y T y p e C o m p o n e n t C o l l e c t i o n O f a n y T y p e g W H h t R N j > < d 2 : K e y   z : R e f = " i 5 " / > < d 2 : V a l u e   z : I d = " i 3 2 7 0 " > < d 1 p 1 : U U I D > V y J x G W g z 7 1 8 O < / d 1 p 1 : U U I D > < d 1 p 1 : _ e l e m e n t s > < d 2 : a n y T y p e   z : I d = " i 3 2 7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2 6 8 " / > < d 1 p 1 : U U I D > U J W 8 6 A R V 1 J y a < / d 1 p 1 : U U I D > < d 1 p 1 : C o n t a i n e r   z : R e f = " i 3 2 6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 q q t t j D m H 4 j y Y ? A u v e r g n e R h o n e A l p e s ! R 9 6 9 C 1 / 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2 7 2 "   i : t y p e = " d 1 p 1 : L a b e l " > < d 1 p 1 : P a r e n t   z : R e f = " i 3 2 6 8 " / > < d 1 p 1 : U U I D > P j D X s q T 9 0 N h y 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 4 5 C 8 0 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2 7 3 "   i : t y p e = " d 1 p 1 : E l e m e n t " > < d 1 p 1 : N a m e > _ 4 5 C 8 5 < / d 1 p 1 : N a m e > < d 1 p 1 : O b j e c t T y p e > E l e m e n t < / d 1 p 1 : O b j e c t T y p e > < d 1 p 1 : P a r e n t   z : R e f = " i 2 8 3 4 " / > < d 1 p 1 : U U I D > r l Z F T C o 0 H s 8 3 < / d 1 p 1 : U U I D > < d 1 p 1 : _ p r o p e r t i e s   z : I d = " i 3 2 7 4 "   i : t y p e = " d 1 p 1 : M D M P r o p e r t i e s " > < d 1 p 1 : P a r e n t   z : R e f = " i 3 2 7 3 " / > < d 1 p 1 : U U I D > G y o I S 1 G 9 F r 0 u < / d 1 p 1 : U U I D > < d 1 p 1 : _ c o n t e x t C o l l e c t i o n s > < d 2 : K e y V a l u e O f a n y T y p e C o m p o n e n t C o l l e c t i o n O f a n y T y p e g W H h t R N j > < d 2 : K e y   z : R e f = " i 5 " / > < d 2 : V a l u e   z : I d = " i 3 2 7 5 " > < d 1 p 1 : U U I D > o h p B M s 4 x i Y g R < / d 1 p 1 : U U I D > < d 1 p 1 : _ e l e m e n t s > < d 2 : a n y T y p e   z : I d = " i 3 2 7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2 7 3 " / > < d 1 p 1 : U U I D > K 5 t M u z h x G 1 9 Y < / d 1 p 1 : U U I D > < d 1 p 1 : C o n t a i n e r   z : R e f = " i 3 2 7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 q q t t j D m H 4 j y Y ? A u v e r g n e R h o n e A l p e s ! R 9 7 0 C 1 / 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2 7 7 "   i : t y p e = " d 1 p 1 : L a b e l " > < d 1 p 1 : P a r e n t   z : R e f = " i 3 2 7 3 " / > < d 1 p 1 : U U I D > x a g 4 O I G r K d d b 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 4 5 C 8 5 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2 7 8 "   i : t y p e = " d 1 p 1 : E l e m e n t " > < d 1 p 1 : N a m e > _ 4 5 C 9 0 < / d 1 p 1 : N a m e > < d 1 p 1 : O b j e c t T y p e > E l e m e n t < / d 1 p 1 : O b j e c t T y p e > < d 1 p 1 : P a r e n t   z : R e f = " i 2 8 3 4 " / > < d 1 p 1 : U U I D > X X 7 J n 8 Z Q l w J r < / d 1 p 1 : U U I D > < d 1 p 1 : _ p r o p e r t i e s   z : I d = " i 3 2 7 9 "   i : t y p e = " d 1 p 1 : M D M P r o p e r t i e s " > < d 1 p 1 : P a r e n t   z : R e f = " i 3 2 7 8 " / > < d 1 p 1 : U U I D > R F O a 7 Q G F b m B t < / d 1 p 1 : U U I D > < d 1 p 1 : _ c o n t e x t C o l l e c t i o n s > < d 2 : K e y V a l u e O f a n y T y p e C o m p o n e n t C o l l e c t i o n O f a n y T y p e g W H h t R N j > < d 2 : K e y   z : R e f = " i 5 " / > < d 2 : V a l u e   z : I d = " i 3 2 8 0 " > < d 1 p 1 : U U I D > l I G i I N J N f p s y < / d 1 p 1 : U U I D > < d 1 p 1 : _ e l e m e n t s > < d 2 : a n y T y p e   z : I d = " i 3 2 8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2 7 8 " / > < d 1 p 1 : U U I D > b T v B q f k F M j 5 E < / d 1 p 1 : U U I D > < d 1 p 1 : C o n t a i n e r   z : R e f = " i 3 2 7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 q q t t j D m H 4 j y Y ? A u v e r g n e R h o n e A l p e s ! R 9 7 1 C 1 / 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2 8 2 "   i : t y p e = " d 1 p 1 : L a b e l " > < d 1 p 1 : P a r e n t   z : R e f = " i 3 2 7 8 " / > < d 1 p 1 : U U I D > m v J k 8 Q r b x B s q 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 4 5 C 9 0 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2 8 3 "   i : t y p e = " d 1 p 1 : E l e m e n t " > < d 1 p 1 : N a m e > _ 4 5 F 2 0 < / d 1 p 1 : N a m e > < d 1 p 1 : O b j e c t T y p e > E l e m e n t < / d 1 p 1 : O b j e c t T y p e > < d 1 p 1 : P a r e n t   z : R e f = " i 2 8 3 4 " / > < d 1 p 1 : U U I D > q N 7 S K e Y I t a 1 1 < / d 1 p 1 : U U I D > < d 1 p 1 : _ p r o p e r t i e s   z : I d = " i 3 2 8 4 "   i : t y p e = " d 1 p 1 : M D M P r o p e r t i e s " > < d 1 p 1 : P a r e n t   z : R e f = " i 3 2 8 3 " / > < d 1 p 1 : U U I D > K A M s Y Q r X U T x F < / d 1 p 1 : U U I D > < d 1 p 1 : _ c o n t e x t C o l l e c t i o n s > < d 2 : K e y V a l u e O f a n y T y p e C o m p o n e n t C o l l e c t i o n O f a n y T y p e g W H h t R N j > < d 2 : K e y   z : R e f = " i 5 " / > < d 2 : V a l u e   z : I d = " i 3 2 8 5 " > < d 1 p 1 : U U I D > D c G x 3 r n H Z X U C < / d 1 p 1 : U U I D > < d 1 p 1 : _ e l e m e n t s > < d 2 : a n y T y p e   z : I d = " i 3 2 8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2 8 3 " / > < d 1 p 1 : U U I D > X K Y y W w M l M 2 t B < / d 1 p 1 : U U I D > < d 1 p 1 : C o n t a i n e r   z : R e f = " i 3 2 8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 q q t t j D m H 4 j y Y ? A u v e r g n e R h o n e A l p e s ! R 9 7 2 C 1 / 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2 8 7 "   i : t y p e = " d 1 p 1 : L a b e l " > < d 1 p 1 : P a r e n t   z : R e f = " i 3 2 8 3 " / > < d 1 p 1 : U U I D > N 1 D B R j E H c 4 1 i 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 4 5 F 2 0 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2 8 8 "   i : t y p e = " d 1 p 1 : E l e m e n t " > < d 1 p 1 : N a m e > _ 4 5 F 3 0 < / d 1 p 1 : N a m e > < d 1 p 1 : O b j e c t T y p e > E l e m e n t < / d 1 p 1 : O b j e c t T y p e > < d 1 p 1 : P a r e n t   z : R e f = " i 2 8 3 4 " / > < d 1 p 1 : U U I D > m 0 w 6 V W m 6 D 7 6 0 < / d 1 p 1 : U U I D > < d 1 p 1 : _ p r o p e r t i e s   z : I d = " i 3 2 8 9 "   i : t y p e = " d 1 p 1 : M D M P r o p e r t i e s " > < d 1 p 1 : P a r e n t   z : R e f = " i 3 2 8 8 " / > < d 1 p 1 : U U I D > c b U b u 1 V j j i F c < / d 1 p 1 : U U I D > < d 1 p 1 : _ c o n t e x t C o l l e c t i o n s > < d 2 : K e y V a l u e O f a n y T y p e C o m p o n e n t C o l l e c t i o n O f a n y T y p e g W H h t R N j > < d 2 : K e y   z : R e f = " i 5 " / > < d 2 : V a l u e   z : I d = " i 3 2 9 0 " > < d 1 p 1 : U U I D > R D 0 2 F v G X O K 1 l < / d 1 p 1 : U U I D > < d 1 p 1 : _ e l e m e n t s > < d 2 : a n y T y p e   z : I d = " i 3 2 9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2 8 8 " / > < d 1 p 1 : U U I D > z E F T M x B S h 5 9 q < / d 1 p 1 : U U I D > < d 1 p 1 : C o n t a i n e r   z : R e f = " i 3 2 8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 q q t t j D m H 4 j y Y ? A u v e r g n e R h o n e A l p e s ! R 9 7 3 C 1 / 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2 9 2 "   i : t y p e = " d 1 p 1 : L a b e l " > < d 1 p 1 : P a r e n t   z : R e f = " i 3 2 8 8 " / > < d 1 p 1 : U U I D > v q x D v X 8 e N j W F 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 4 5 F 3 0 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2 9 3 "   i : t y p e = " d 1 p 1 : E l e m e n t " > < d 1 p 1 : N a m e > _ 4 5 F 4 0 < / d 1 p 1 : N a m e > < d 1 p 1 : O b j e c t T y p e > E l e m e n t < / d 1 p 1 : O b j e c t T y p e > < d 1 p 1 : P a r e n t   z : R e f = " i 2 8 3 4 " / > < d 1 p 1 : U U I D > t b d 1 u e e X l U t s < / d 1 p 1 : U U I D > < d 1 p 1 : _ p r o p e r t i e s   z : I d = " i 3 2 9 4 "   i : t y p e = " d 1 p 1 : M D M P r o p e r t i e s " > < d 1 p 1 : P a r e n t   z : R e f = " i 3 2 9 3 " / > < d 1 p 1 : U U I D > U j 1 j F m F J 8 y C s < / d 1 p 1 : U U I D > < d 1 p 1 : _ c o n t e x t C o l l e c t i o n s > < d 2 : K e y V a l u e O f a n y T y p e C o m p o n e n t C o l l e c t i o n O f a n y T y p e g W H h t R N j > < d 2 : K e y   z : R e f = " i 5 " / > < d 2 : V a l u e   z : I d = " i 3 2 9 5 " > < d 1 p 1 : U U I D > F s 1 y a U o Y H v K M < / d 1 p 1 : U U I D > < d 1 p 1 : _ e l e m e n t s > < d 2 : a n y T y p e   z : I d = " i 3 2 9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2 9 3 " / > < d 1 p 1 : U U I D > S G t G u z U a S R Z 7 < / d 1 p 1 : U U I D > < d 1 p 1 : C o n t a i n e r   z : R e f = " i 3 2 9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 q q t t j D m H 4 j y Y ? A u v e r g n e R h o n e A l p e s ! R 9 7 4 C 1 / 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2 9 7 "   i : t y p e = " d 1 p 1 : L a b e l " > < d 1 p 1 : P a r e n t   z : R e f = " i 3 2 9 3 " / > < d 1 p 1 : U U I D > P Q n v q d 9 o V X v F 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 4 5 F 4 0 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2 9 8 "   i : t y p e = " d 1 p 1 : E l e m e n t " > < d 1 p 1 : N a m e > _ 4 5 F 6 0 < / d 1 p 1 : N a m e > < d 1 p 1 : O b j e c t T y p e > E l e m e n t < / d 1 p 1 : O b j e c t T y p e > < d 1 p 1 : P a r e n t   z : R e f = " i 2 8 3 4 " / > < d 1 p 1 : U U I D > x W U c E 1 p f O 5 o 7 < / d 1 p 1 : U U I D > < d 1 p 1 : _ p r o p e r t i e s   z : I d = " i 3 2 9 9 "   i : t y p e = " d 1 p 1 : M D M P r o p e r t i e s " > < d 1 p 1 : P a r e n t   z : R e f = " i 3 2 9 8 " / > < d 1 p 1 : U U I D > e S r 5 T w j S J V j F < / d 1 p 1 : U U I D > < d 1 p 1 : _ c o n t e x t C o l l e c t i o n s > < d 2 : K e y V a l u e O f a n y T y p e C o m p o n e n t C o l l e c t i o n O f a n y T y p e g W H h t R N j > < d 2 : K e y   z : R e f = " i 5 " / > < d 2 : V a l u e   z : I d = " i 3 3 0 0 " > < d 1 p 1 : U U I D > W f B m g z p t U J A h < / d 1 p 1 : U U I D > < d 1 p 1 : _ e l e m e n t s > < d 2 : a n y T y p e   z : I d = " i 3 3 0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2 9 8 " / > < d 1 p 1 : U U I D > B r i t q x h I e 1 k L < / d 1 p 1 : U U I D > < d 1 p 1 : C o n t a i n e r   z : R e f = " i 3 2 9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 q q t t j D m H 4 j y Y ? A u v e r g n e R h o n e A l p e s ! R 9 7 5 C 1 / 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3 0 2 "   i : t y p e = " d 1 p 1 : L a b e l " > < d 1 p 1 : P a r e n t   z : R e f = " i 3 2 9 8 " / > < d 1 p 1 : U U I D > A M U R F q 8 a c v f i 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 4 5 F 6 0 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3 0 3 "   i : t y p e = " d 1 p 1 : E l e m e n t " > < d 1 p 1 : N a m e > _ 4 5 F 7 0 < / d 1 p 1 : N a m e > < d 1 p 1 : O b j e c t T y p e > E l e m e n t < / d 1 p 1 : O b j e c t T y p e > < d 1 p 1 : P a r e n t   z : R e f = " i 2 8 3 4 " / > < d 1 p 1 : U U I D > v e g i V j 5 p n P 0 l < / d 1 p 1 : U U I D > < d 1 p 1 : _ p r o p e r t i e s   z : I d = " i 3 3 0 4 "   i : t y p e = " d 1 p 1 : M D M P r o p e r t i e s " > < d 1 p 1 : P a r e n t   z : R e f = " i 3 3 0 3 " / > < d 1 p 1 : U U I D > u 1 C s p I 3 v k 3 U f < / d 1 p 1 : U U I D > < d 1 p 1 : _ c o n t e x t C o l l e c t i o n s > < d 2 : K e y V a l u e O f a n y T y p e C o m p o n e n t C o l l e c t i o n O f a n y T y p e g W H h t R N j > < d 2 : K e y   z : R e f = " i 5 " / > < d 2 : V a l u e   z : I d = " i 3 3 0 5 " > < d 1 p 1 : U U I D > x k 1 M o R p z q 2 U 8 < / d 1 p 1 : U U I D > < d 1 p 1 : _ e l e m e n t s > < d 2 : a n y T y p e   z : I d = " i 3 3 0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3 0 3 " / > < d 1 p 1 : U U I D > V c N 5 Q I w P x T c 5 < / d 1 p 1 : U U I D > < d 1 p 1 : C o n t a i n e r   z : R e f = " i 3 3 0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 q q t t j D m H 4 j y Y ? A u v e r g n e R h o n e A l p e s ! R 9 7 6 C 1 / 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3 0 7 "   i : t y p e = " d 1 p 1 : L a b e l " > < d 1 p 1 : P a r e n t   z : R e f = " i 3 3 0 3 " / > < d 1 p 1 : U U I D > Q H X v N W 3 w 2 7 D T 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 4 5 F 7 0 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3 0 8 "   i : t y p e = " d 1 p 1 : E l e m e n t " > < d 1 p 1 : N a m e > _ 4 5 F 7 5 < / d 1 p 1 : N a m e > < d 1 p 1 : O b j e c t T y p e > E l e m e n t < / d 1 p 1 : O b j e c t T y p e > < d 1 p 1 : P a r e n t   z : R e f = " i 2 8 3 4 " / > < d 1 p 1 : U U I D > U 3 3 x 7 6 c a y 2 z o < / d 1 p 1 : U U I D > < d 1 p 1 : _ p r o p e r t i e s   z : I d = " i 3 3 0 9 "   i : t y p e = " d 1 p 1 : M D M P r o p e r t i e s " > < d 1 p 1 : P a r e n t   z : R e f = " i 3 3 0 8 " / > < d 1 p 1 : U U I D > z L 7 h q a X V l r 1 9 < / d 1 p 1 : U U I D > < d 1 p 1 : _ c o n t e x t C o l l e c t i o n s > < d 2 : K e y V a l u e O f a n y T y p e C o m p o n e n t C o l l e c t i o n O f a n y T y p e g W H h t R N j > < d 2 : K e y   z : R e f = " i 5 " / > < d 2 : V a l u e   z : I d = " i 3 3 1 0 " > < d 1 p 1 : U U I D > X A S t I L g k 4 X M b < / d 1 p 1 : U U I D > < d 1 p 1 : _ e l e m e n t s > < d 2 : a n y T y p e   z : I d = " i 3 3 1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3 0 8 " / > < d 1 p 1 : U U I D > T 3 n o 1 v j V g 4 c 6 < / d 1 p 1 : U U I D > < d 1 p 1 : C o n t a i n e r   z : R e f = " i 3 3 0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 q q t t j D m H 4 j y Y ? A u v e r g n e R h o n e A l p e s ! R 9 7 7 C 1 / 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3 1 2 "   i : t y p e = " d 1 p 1 : L a b e l " > < d 1 p 1 : P a r e n t   z : R e f = " i 3 3 0 8 " / > < d 1 p 1 : U U I D > T 2 2 u Z 4 L i o k b j 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 4 5 F 7 5 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3 1 3 "   i : t y p e = " d 1 p 1 : E l e m e n t " > < d 1 p 1 : N a m e > _ 3 0 F 1 0 < / d 1 p 1 : N a m e > < d 1 p 1 : O b j e c t T y p e > E l e m e n t < / d 1 p 1 : O b j e c t T y p e > < d 1 p 1 : P a r e n t   z : R e f = " i 2 8 3 4 " / > < d 1 p 1 : U U I D > G L 7 r h c K r 9 2 R Z < / d 1 p 1 : U U I D > < d 1 p 1 : _ p r o p e r t i e s   z : I d = " i 3 3 1 4 "   i : t y p e = " d 1 p 1 : M D M P r o p e r t i e s " > < d 1 p 1 : P a r e n t   z : R e f = " i 3 3 1 3 " / > < d 1 p 1 : U U I D > S G R p Q z 7 l B L 1 y < / d 1 p 1 : U U I D > < d 1 p 1 : _ c o n t e x t C o l l e c t i o n s > < d 2 : K e y V a l u e O f a n y T y p e C o m p o n e n t C o l l e c t i o n O f a n y T y p e g W H h t R N j > < d 2 : K e y   z : R e f = " i 5 " / > < d 2 : V a l u e   z : I d = " i 3 3 1 5 " > < d 1 p 1 : U U I D > z U i b Y v 1 R 1 c O O < / d 1 p 1 : U U I D > < d 1 p 1 : _ e l e m e n t s > < d 2 : a n y T y p e   z : I d = " i 3 3 1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3 1 3 " / > < d 1 p 1 : U U I D > q M a d F p K l t B e B < / d 1 p 1 : U U I D > < d 1 p 1 : C o n t a i n e r   z : R e f = " i 3 3 1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 q q t t j D m H 4 j y Y ? A u v e r g n e R h o n e A l p e s ! R 9 7 8 C 1 / 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3 1 7 "   i : t y p e = " d 1 p 1 : L a b e l " > < d 1 p 1 : P a r e n t   z : R e f = " i 3 3 1 3 " / > < d 1 p 1 : U U I D > L 0 C c N g b g m N A b 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 3 0 F 1 0 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3 1 8 "   i : t y p e = " d 1 p 1 : E l e m e n t " > < d 1 p 1 : N a m e > _ 3 0 F 2 0 < / d 1 p 1 : N a m e > < d 1 p 1 : O b j e c t T y p e > E l e m e n t < / d 1 p 1 : O b j e c t T y p e > < d 1 p 1 : P a r e n t   z : R e f = " i 2 8 3 4 " / > < d 1 p 1 : U U I D > N z R t Y A 5 D 6 P d 1 < / d 1 p 1 : U U I D > < d 1 p 1 : _ p r o p e r t i e s   z : I d = " i 3 3 1 9 "   i : t y p e = " d 1 p 1 : M D M P r o p e r t i e s " > < d 1 p 1 : P a r e n t   z : R e f = " i 3 3 1 8 " / > < d 1 p 1 : U U I D > b S O 9 b l I N 8 N U 3 < / d 1 p 1 : U U I D > < d 1 p 1 : _ c o n t e x t C o l l e c t i o n s > < d 2 : K e y V a l u e O f a n y T y p e C o m p o n e n t C o l l e c t i o n O f a n y T y p e g W H h t R N j > < d 2 : K e y   z : R e f = " i 5 " / > < d 2 : V a l u e   z : I d = " i 3 3 2 0 " > < d 1 p 1 : U U I D > a i C p K e C b z j Y O < / d 1 p 1 : U U I D > < d 1 p 1 : _ e l e m e n t s > < d 2 : a n y T y p e   z : I d = " i 3 3 2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3 1 8 " / > < d 1 p 1 : U U I D > s v W r w R U 2 9 a 1 t < / d 1 p 1 : U U I D > < d 1 p 1 : C o n t a i n e r   z : R e f = " i 3 3 1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 q q t t j D m H 4 j y Y ? A u v e r g n e R h o n e A l p e s ! R 9 7 9 C 1 / 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3 2 2 "   i : t y p e = " d 1 p 1 : L a b e l " > < d 1 p 1 : P a r e n t   z : R e f = " i 3 3 1 8 " / > < d 1 p 1 : U U I D > Y H 1 0 h L R j u i f F 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 3 0 F 2 0 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3 2 3 "   i : t y p e = " d 1 p 1 : E l e m e n t " > < d 1 p 1 : N a m e > _ 3 0 F 3 0 < / d 1 p 1 : N a m e > < d 1 p 1 : O b j e c t T y p e > E l e m e n t < / d 1 p 1 : O b j e c t T y p e > < d 1 p 1 : P a r e n t   z : R e f = " i 2 8 3 4 " / > < d 1 p 1 : U U I D > C F h P Y 7 l Q y 9 U 8 < / d 1 p 1 : U U I D > < d 1 p 1 : _ p r o p e r t i e s   z : I d = " i 3 3 2 4 "   i : t y p e = " d 1 p 1 : M D M P r o p e r t i e s " > < d 1 p 1 : P a r e n t   z : R e f = " i 3 3 2 3 " / > < d 1 p 1 : U U I D > t E W 4 K 3 z D 7 1 B 6 < / d 1 p 1 : U U I D > < d 1 p 1 : _ c o n t e x t C o l l e c t i o n s > < d 2 : K e y V a l u e O f a n y T y p e C o m p o n e n t C o l l e c t i o n O f a n y T y p e g W H h t R N j > < d 2 : K e y   z : R e f = " i 5 " / > < d 2 : V a l u e   z : I d = " i 3 3 2 5 " > < d 1 p 1 : U U I D > b 3 X V F P S 0 B T S s < / d 1 p 1 : U U I D > < d 1 p 1 : _ e l e m e n t s > < d 2 : a n y T y p e   z : I d = " i 3 3 2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3 2 3 " / > < d 1 p 1 : U U I D > B Z 8 v k Q Q 1 3 S z z < / d 1 p 1 : U U I D > < d 1 p 1 : C o n t a i n e r   z : R e f = " i 3 3 2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 q q t t j D m H 4 j y Y ? A u v e r g n e R h o n e A l p e s ! R 9 8 0 C 1 / 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3 2 7 "   i : t y p e = " d 1 p 1 : L a b e l " > < d 1 p 1 : P a r e n t   z : R e f = " i 3 3 2 3 " / > < d 1 p 1 : U U I D > x x C 2 8 I b 2 a Y i J 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 3 0 F 3 0 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3 2 8 "   i : t y p e = " d 1 p 1 : E l e m e n t " > < d 1 p 1 : N a m e > _ 3 0 F 4 0 < / d 1 p 1 : N a m e > < d 1 p 1 : O b j e c t T y p e > E l e m e n t < / d 1 p 1 : O b j e c t T y p e > < d 1 p 1 : P a r e n t   z : R e f = " i 2 8 3 4 " / > < d 1 p 1 : U U I D > E 9 4 y e i H H w F U E < / d 1 p 1 : U U I D > < d 1 p 1 : _ p r o p e r t i e s   z : I d = " i 3 3 2 9 "   i : t y p e = " d 1 p 1 : M D M P r o p e r t i e s " > < d 1 p 1 : P a r e n t   z : R e f = " i 3 3 2 8 " / > < d 1 p 1 : U U I D > Y G v L K P B b G J 1 a < / d 1 p 1 : U U I D > < d 1 p 1 : _ c o n t e x t C o l l e c t i o n s > < d 2 : K e y V a l u e O f a n y T y p e C o m p o n e n t C o l l e c t i o n O f a n y T y p e g W H h t R N j > < d 2 : K e y   z : R e f = " i 5 " / > < d 2 : V a l u e   z : I d = " i 3 3 3 0 " > < d 1 p 1 : U U I D > D a h l C F 9 N 0 r 0 m < / d 1 p 1 : U U I D > < d 1 p 1 : _ e l e m e n t s > < d 2 : a n y T y p e   z : I d = " i 3 3 3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3 2 8 " / > < d 1 p 1 : U U I D > T o X n t 5 r A E 9 O e < / d 1 p 1 : U U I D > < d 1 p 1 : C o n t a i n e r   z : R e f = " i 3 3 2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 q q t t j D m H 4 j y Y ? A u v e r g n e R h o n e A l p e s ! R 9 8 1 C 1 / 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3 3 2 "   i : t y p e = " d 1 p 1 : L a b e l " > < d 1 p 1 : P a r e n t   z : R e f = " i 3 3 2 8 " / > < d 1 p 1 : U U I D > R e V e L K 6 6 E 3 9 e 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 3 0 F 4 0 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3 3 3 "   i : t y p e = " d 1 p 1 : E l e m e n t " > < d 1 p 1 : N a m e > _ 3 0 F 5 0 < / d 1 p 1 : N a m e > < d 1 p 1 : O b j e c t T y p e > E l e m e n t < / d 1 p 1 : O b j e c t T y p e > < d 1 p 1 : P a r e n t   z : R e f = " i 2 8 3 4 " / > < d 1 p 1 : U U I D > W 2 E 1 h z 9 L l 4 Z w < / d 1 p 1 : U U I D > < d 1 p 1 : _ p r o p e r t i e s   z : I d = " i 3 3 3 4 "   i : t y p e = " d 1 p 1 : M D M P r o p e r t i e s " > < d 1 p 1 : P a r e n t   z : R e f = " i 3 3 3 3 " / > < d 1 p 1 : U U I D > B r G T V c O S D j 8 I < / d 1 p 1 : U U I D > < d 1 p 1 : _ c o n t e x t C o l l e c t i o n s > < d 2 : K e y V a l u e O f a n y T y p e C o m p o n e n t C o l l e c t i o n O f a n y T y p e g W H h t R N j > < d 2 : K e y   z : R e f = " i 5 " / > < d 2 : V a l u e   z : I d = " i 3 3 3 5 " > < d 1 p 1 : U U I D > E z s t k U k k L v 8 w < / d 1 p 1 : U U I D > < d 1 p 1 : _ e l e m e n t s > < d 2 : a n y T y p e   z : I d = " i 3 3 3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3 3 3 " / > < d 1 p 1 : U U I D > E n F l H W R P a W J w < / d 1 p 1 : U U I D > < d 1 p 1 : C o n t a i n e r   z : R e f = " i 3 3 3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 q q t t j D m H 4 j y Y ? A u v e r g n e R h o n e A l p e s ! R 9 8 2 C 1 / 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3 3 7 "   i : t y p e = " d 1 p 1 : L a b e l " > < d 1 p 1 : P a r e n t   z : R e f = " i 3 3 3 3 " / > < d 1 p 1 : U U I D > A I r B r p A c O m 9 X 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 3 0 F 5 0 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3 3 8 "   i : t y p e = " d 1 p 1 : E l e m e n t " > < d 1 p 1 : N a m e > _ 3 0 F 8 0 < / d 1 p 1 : N a m e > < d 1 p 1 : O b j e c t T y p e > E l e m e n t < / d 1 p 1 : O b j e c t T y p e > < d 1 p 1 : P a r e n t   z : R e f = " i 2 8 3 4 " / > < d 1 p 1 : U U I D > o C v u 0 2 G c K i 5 1 < / d 1 p 1 : U U I D > < d 1 p 1 : _ p r o p e r t i e s   z : I d = " i 3 3 3 9 "   i : t y p e = " d 1 p 1 : M D M P r o p e r t i e s " > < d 1 p 1 : P a r e n t   z : R e f = " i 3 3 3 8 " / > < d 1 p 1 : U U I D > Z X N A K 2 D c 0 C X M < / d 1 p 1 : U U I D > < d 1 p 1 : _ c o n t e x t C o l l e c t i o n s > < d 2 : K e y V a l u e O f a n y T y p e C o m p o n e n t C o l l e c t i o n O f a n y T y p e g W H h t R N j > < d 2 : K e y   z : R e f = " i 5 " / > < d 2 : V a l u e   z : I d = " i 3 3 4 0 " > < d 1 p 1 : U U I D > k Z K b 0 M M B W W V N < / d 1 p 1 : U U I D > < d 1 p 1 : _ e l e m e n t s > < d 2 : a n y T y p e   z : I d = " i 3 3 4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3 3 8 " / > < d 1 p 1 : U U I D > i 2 n L s q A J 9 V N 4 < / d 1 p 1 : U U I D > < d 1 p 1 : C o n t a i n e r   z : R e f = " i 3 3 3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 q q t t j D m H 4 j y Y ? A u v e r g n e R h o n e A l p e s ! R 9 8 3 C 1 / 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3 4 2 "   i : t y p e = " d 1 p 1 : L a b e l " > < d 1 p 1 : P a r e n t   z : R e f = " i 3 3 3 8 " / > < d 1 p 1 : U U I D > e 0 v U o h m h r N n 0 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 3 0 F 8 0 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3 4 3 "   i : t y p e = " d 1 p 1 : E l e m e n t " > < d 1 p 1 : N a m e > _ 3 0 C 1 0 < / d 1 p 1 : N a m e > < d 1 p 1 : O b j e c t T y p e > E l e m e n t < / d 1 p 1 : O b j e c t T y p e > < d 1 p 1 : P a r e n t   z : R e f = " i 2 8 3 4 " / > < d 1 p 1 : U U I D > a t k y 2 e s h c i m O < / d 1 p 1 : U U I D > < d 1 p 1 : _ p r o p e r t i e s   z : I d = " i 3 3 4 4 "   i : t y p e = " d 1 p 1 : M D M P r o p e r t i e s " > < d 1 p 1 : P a r e n t   z : R e f = " i 3 3 4 3 " / > < d 1 p 1 : U U I D > y f I Y 2 F 1 g X Q j 9 < / d 1 p 1 : U U I D > < d 1 p 1 : _ c o n t e x t C o l l e c t i o n s > < d 2 : K e y V a l u e O f a n y T y p e C o m p o n e n t C o l l e c t i o n O f a n y T y p e g W H h t R N j > < d 2 : K e y   z : R e f = " i 5 " / > < d 2 : V a l u e   z : I d = " i 3 3 4 5 " > < d 1 p 1 : U U I D > m i g O V Q C G Q l 1 n < / d 1 p 1 : U U I D > < d 1 p 1 : _ e l e m e n t s > < d 2 : a n y T y p e   z : I d = " i 3 3 4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3 4 3 " / > < d 1 p 1 : U U I D > X l e O P O D 0 D N L g < / d 1 p 1 : U U I D > < d 1 p 1 : C o n t a i n e r   z : R e f = " i 3 3 4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 q q t t j D m H 4 j y Y ? A u v e r g n e R h o n e A l p e s ! R 9 8 4 C 1 / 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3 4 7 "   i : t y p e = " d 1 p 1 : L a b e l " > < d 1 p 1 : P a r e n t   z : R e f = " i 3 3 4 3 " / > < d 1 p 1 : U U I D > g Y J 1 o y v G P Z z h 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 3 0 C 1 0 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3 4 8 "   i : t y p e = " d 1 p 1 : E l e m e n t " > < d 1 p 1 : N a m e > _ 3 0 C 2 0 < / d 1 p 1 : N a m e > < d 1 p 1 : O b j e c t T y p e > E l e m e n t < / d 1 p 1 : O b j e c t T y p e > < d 1 p 1 : P a r e n t   z : R e f = " i 2 8 3 4 " / > < d 1 p 1 : U U I D > E z e H Y Z v W z K I G < / d 1 p 1 : U U I D > < d 1 p 1 : _ p r o p e r t i e s   z : I d = " i 3 3 4 9 "   i : t y p e = " d 1 p 1 : M D M P r o p e r t i e s " > < d 1 p 1 : P a r e n t   z : R e f = " i 3 3 4 8 " / > < d 1 p 1 : U U I D > Y E e V 6 y 3 j 2 N g u < / d 1 p 1 : U U I D > < d 1 p 1 : _ c o n t e x t C o l l e c t i o n s > < d 2 : K e y V a l u e O f a n y T y p e C o m p o n e n t C o l l e c t i o n O f a n y T y p e g W H h t R N j > < d 2 : K e y   z : R e f = " i 5 " / > < d 2 : V a l u e   z : I d = " i 3 3 5 0 " > < d 1 p 1 : U U I D > H m J F O m t S Z O N a < / d 1 p 1 : U U I D > < d 1 p 1 : _ e l e m e n t s > < d 2 : a n y T y p e   z : I d = " i 3 3 5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3 4 8 " / > < d 1 p 1 : U U I D > A Y i F s p z N s j p I < / d 1 p 1 : U U I D > < d 1 p 1 : C o n t a i n e r   z : R e f = " i 3 3 4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 q q t t j D m H 4 j y Y ? A u v e r g n e R h o n e A l p e s ! R 9 8 5 C 1 / 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3 5 2 "   i : t y p e = " d 1 p 1 : L a b e l " > < d 1 p 1 : P a r e n t   z : R e f = " i 3 3 4 8 " / > < d 1 p 1 : U U I D > n 5 s 2 0 h y R d Y 6 s 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 3 0 C 2 0 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3 5 3 "   i : t y p e = " d 1 p 1 : E l e m e n t " > < d 1 p 1 : N a m e > _ 3 0 C 4 0 < / d 1 p 1 : N a m e > < d 1 p 1 : O b j e c t T y p e > E l e m e n t < / d 1 p 1 : O b j e c t T y p e > < d 1 p 1 : P a r e n t   z : R e f = " i 2 8 3 4 " / > < d 1 p 1 : U U I D > M k k k F j p i Z 7 t O < / d 1 p 1 : U U I D > < d 1 p 1 : _ p r o p e r t i e s   z : I d = " i 3 3 5 4 "   i : t y p e = " d 1 p 1 : M D M P r o p e r t i e s " > < d 1 p 1 : P a r e n t   z : R e f = " i 3 3 5 3 " / > < d 1 p 1 : U U I D > g 7 j D P Z R L P B U S < / d 1 p 1 : U U I D > < d 1 p 1 : _ c o n t e x t C o l l e c t i o n s > < d 2 : K e y V a l u e O f a n y T y p e C o m p o n e n t C o l l e c t i o n O f a n y T y p e g W H h t R N j > < d 2 : K e y   z : R e f = " i 5 " / > < d 2 : V a l u e   z : I d = " i 3 3 5 5 " > < d 1 p 1 : U U I D > l c I G 5 J Q X 2 Y 0 f < / d 1 p 1 : U U I D > < d 1 p 1 : _ e l e m e n t s > < d 2 : a n y T y p e   z : I d = " i 3 3 5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3 5 3 " / > < d 1 p 1 : U U I D > W e r L C T 1 5 G 1 l c < / d 1 p 1 : U U I D > < d 1 p 1 : C o n t a i n e r   z : R e f = " i 3 3 5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 q q t t j D m H 4 j y Y ? A u v e r g n e R h o n e A l p e s ! R 9 8 6 C 1 / 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3 5 7 "   i : t y p e = " d 1 p 1 : L a b e l " > < d 1 p 1 : P a r e n t   z : R e f = " i 3 3 5 3 " / > < d 1 p 1 : U U I D > B J M 0 j q A C q U s A 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 3 0 C 4 0 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3 5 8 "   i : t y p e = " d 1 p 1 : E l e m e n t " > < d 1 p 1 : N a m e > _ 3 0 I 1 0 < / d 1 p 1 : N a m e > < d 1 p 1 : O b j e c t T y p e > E l e m e n t < / d 1 p 1 : O b j e c t T y p e > < d 1 p 1 : P a r e n t   z : R e f = " i 2 8 3 4 " / > < d 1 p 1 : U U I D > m 9 V i t p Z 9 z 4 H G < / d 1 p 1 : U U I D > < d 1 p 1 : _ p r o p e r t i e s   z : I d = " i 3 3 5 9 "   i : t y p e = " d 1 p 1 : M D M P r o p e r t i e s " > < d 1 p 1 : P a r e n t   z : R e f = " i 3 3 5 8 " / > < d 1 p 1 : U U I D > J W 1 x t X U r X j 0 n < / d 1 p 1 : U U I D > < d 1 p 1 : _ c o n t e x t C o l l e c t i o n s > < d 2 : K e y V a l u e O f a n y T y p e C o m p o n e n t C o l l e c t i o n O f a n y T y p e g W H h t R N j > < d 2 : K e y   z : R e f = " i 5 " / > < d 2 : V a l u e   z : I d = " i 3 3 6 0 " > < d 1 p 1 : U U I D > a d 1 a u Q O 1 i L s V < / d 1 p 1 : U U I D > < d 1 p 1 : _ e l e m e n t s > < d 2 : a n y T y p e   z : I d = " i 3 3 6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3 5 8 " / > < d 1 p 1 : U U I D > i 5 O S X F Z I c A v x < / d 1 p 1 : U U I D > < d 1 p 1 : C o n t a i n e r   z : R e f = " i 3 3 5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 q q t t j D m H 4 j y Y ? A u v e r g n e R h o n e A l p e s ! R 9 8 7 C 1 / 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3 6 2 "   i : t y p e = " d 1 p 1 : L a b e l " > < d 1 p 1 : P a r e n t   z : R e f = " i 3 3 5 8 " / > < d 1 p 1 : U U I D > q t p M 9 0 r g W l p I 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 3 0 I 1 0 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3 6 3 "   i : t y p e = " d 1 p 1 : E l e m e n t " > < d 1 p 1 : N a m e > _ 3 0 I 3 0 < / d 1 p 1 : N a m e > < d 1 p 1 : O b j e c t T y p e > E l e m e n t < / d 1 p 1 : O b j e c t T y p e > < d 1 p 1 : P a r e n t   z : R e f = " i 2 8 3 4 " / > < d 1 p 1 : U U I D > a Z I f W q i P 1 B r g < / d 1 p 1 : U U I D > < d 1 p 1 : _ p r o p e r t i e s   z : I d = " i 3 3 6 4 "   i : t y p e = " d 1 p 1 : M D M P r o p e r t i e s " > < d 1 p 1 : P a r e n t   z : R e f = " i 3 3 6 3 " / > < d 1 p 1 : U U I D > P T w o Z u I 8 S V W U < / d 1 p 1 : U U I D > < d 1 p 1 : _ c o n t e x t C o l l e c t i o n s > < d 2 : K e y V a l u e O f a n y T y p e C o m p o n e n t C o l l e c t i o n O f a n y T y p e g W H h t R N j > < d 2 : K e y   z : R e f = " i 5 " / > < d 2 : V a l u e   z : I d = " i 3 3 6 5 " > < d 1 p 1 : U U I D > S Q F L 0 L y 4 W d 8 n < / d 1 p 1 : U U I D > < d 1 p 1 : _ e l e m e n t s > < d 2 : a n y T y p e   z : I d = " i 3 3 6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3 6 3 " / > < d 1 p 1 : U U I D > Q u X L G d i b t N 8 0 < / d 1 p 1 : U U I D > < d 1 p 1 : C o n t a i n e r   z : R e f = " i 3 3 6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 q q t t j D m H 4 j y Y ? A u v e r g n e R h o n e A l p e s ! R 9 8 8 C 1 / 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3 6 7 "   i : t y p e = " d 1 p 1 : L a b e l " > < d 1 p 1 : P a r e n t   z : R e f = " i 3 3 6 3 " / > < d 1 p 1 : U U I D > G u e 2 n d c o P s T H 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 3 0 I 3 0 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3 6 8 "   i : t y p e = " d 1 p 1 : E l e m e n t " > < d 1 p 1 : N a m e > _ 3 0 L 1 0 < / d 1 p 1 : N a m e > < d 1 p 1 : O b j e c t T y p e > E l e m e n t < / d 1 p 1 : O b j e c t T y p e > < d 1 p 1 : P a r e n t   z : R e f = " i 2 8 3 4 " / > < d 1 p 1 : U U I D > w i G 8 6 5 B w Y K g W < / d 1 p 1 : U U I D > < d 1 p 1 : _ p r o p e r t i e s   z : I d = " i 3 3 6 9 "   i : t y p e = " d 1 p 1 : M D M P r o p e r t i e s " > < d 1 p 1 : P a r e n t   z : R e f = " i 3 3 6 8 " / > < d 1 p 1 : U U I D > h e h U b J g w N a n A < / d 1 p 1 : U U I D > < d 1 p 1 : _ c o n t e x t C o l l e c t i o n s > < d 2 : K e y V a l u e O f a n y T y p e C o m p o n e n t C o l l e c t i o n O f a n y T y p e g W H h t R N j > < d 2 : K e y   z : R e f = " i 5 " / > < d 2 : V a l u e   z : I d = " i 3 3 7 0 " > < d 1 p 1 : U U I D > D M 8 d k W E H A g 9 F < / d 1 p 1 : U U I D > < d 1 p 1 : _ e l e m e n t s > < d 2 : a n y T y p e   z : I d = " i 3 3 7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3 6 8 " / > < d 1 p 1 : U U I D > W V Z H 4 L c V H C L T < / d 1 p 1 : U U I D > < d 1 p 1 : C o n t a i n e r   z : R e f = " i 3 3 6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 q q t t j D m H 4 j y Y ? A u v e r g n e R h o n e A l p e s ! R 9 8 9 C 1 / 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3 7 2 "   i : t y p e = " d 1 p 1 : L a b e l " > < d 1 p 1 : P a r e n t   z : R e f = " i 3 3 6 8 " / > < d 1 p 1 : U U I D > D z 7 a b N P I N B z 0 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 3 0 L 1 0 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3 7 3 "   i : t y p e = " d 1 p 1 : E l e m e n t " > < d 1 p 1 : N a m e > _ 3 0 L 2 0 < / d 1 p 1 : N a m e > < d 1 p 1 : O b j e c t T y p e > E l e m e n t < / d 1 p 1 : O b j e c t T y p e > < d 1 p 1 : P a r e n t   z : R e f = " i 2 8 3 4 " / > < d 1 p 1 : U U I D > U R s I u e E o M 7 W P < / d 1 p 1 : U U I D > < d 1 p 1 : _ p r o p e r t i e s   z : I d = " i 3 3 7 4 "   i : t y p e = " d 1 p 1 : M D M P r o p e r t i e s " > < d 1 p 1 : P a r e n t   z : R e f = " i 3 3 7 3 " / > < d 1 p 1 : U U I D > g l Z a N D z 6 X m Y W < / d 1 p 1 : U U I D > < d 1 p 1 : _ c o n t e x t C o l l e c t i o n s > < d 2 : K e y V a l u e O f a n y T y p e C o m p o n e n t C o l l e c t i o n O f a n y T y p e g W H h t R N j > < d 2 : K e y   z : R e f = " i 5 " / > < d 2 : V a l u e   z : I d = " i 3 3 7 5 " > < d 1 p 1 : U U I D > g C q 4 F V P j s Q M A < / d 1 p 1 : U U I D > < d 1 p 1 : _ e l e m e n t s > < d 2 : a n y T y p e   z : I d = " i 3 3 7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3 7 3 " / > < d 1 p 1 : U U I D > Q T q J j a G l f t Z X < / d 1 p 1 : U U I D > < d 1 p 1 : C o n t a i n e r   z : R e f = " i 3 3 7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 q q t t j D m H 4 j y Y ? A u v e r g n e R h o n e A l p e s ! R 9 9 0 C 1 / 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3 7 7 "   i : t y p e = " d 1 p 1 : L a b e l " > < d 1 p 1 : P a r e n t   z : R e f = " i 3 3 7 3 " / > < d 1 p 1 : U U I D > i 5 X g c V 3 d 9 J 3 I 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 3 0 L 2 0 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3 7 8 "   i : t y p e = " d 1 p 1 : E l e m e n t " > < d 1 p 1 : N a m e > _ 3 0 L 3 0 < / d 1 p 1 : N a m e > < d 1 p 1 : O b j e c t T y p e > E l e m e n t < / d 1 p 1 : O b j e c t T y p e > < d 1 p 1 : P a r e n t   z : R e f = " i 2 8 3 4 " / > < d 1 p 1 : U U I D > t c y 6 1 I 5 C i A 3 Z < / d 1 p 1 : U U I D > < d 1 p 1 : _ p r o p e r t i e s   z : I d = " i 3 3 7 9 "   i : t y p e = " d 1 p 1 : M D M P r o p e r t i e s " > < d 1 p 1 : P a r e n t   z : R e f = " i 3 3 7 8 " / > < d 1 p 1 : U U I D > C c r K S C 9 e W 3 i L < / d 1 p 1 : U U I D > < d 1 p 1 : _ c o n t e x t C o l l e c t i o n s > < d 2 : K e y V a l u e O f a n y T y p e C o m p o n e n t C o l l e c t i o n O f a n y T y p e g W H h t R N j > < d 2 : K e y   z : R e f = " i 5 " / > < d 2 : V a l u e   z : I d = " i 3 3 8 0 " > < d 1 p 1 : U U I D > m 8 i v J 9 w X 6 u G l < / d 1 p 1 : U U I D > < d 1 p 1 : _ e l e m e n t s > < d 2 : a n y T y p e   z : I d = " i 3 3 8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3 7 8 " / > < d 1 p 1 : U U I D > f 1 B O 6 x e H K y 4 D < / d 1 p 1 : U U I D > < d 1 p 1 : C o n t a i n e r   z : R e f = " i 3 3 7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 q q t t j D m H 4 j y Y ? A u v e r g n e R h o n e A l p e s ! R 9 9 1 C 1 / 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3 8 2 "   i : t y p e = " d 1 p 1 : L a b e l " > < d 1 p 1 : P a r e n t   z : R e f = " i 3 3 7 8 " / > < d 1 p 1 : U U I D > c T t k U J c T a Q e k 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 3 0 L 3 0 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3 8 3 "   i : t y p e = " d 1 p 1 : E l e m e n t " > < d 1 p 1 : N a m e > _ 3 0 L 4 0 < / d 1 p 1 : N a m e > < d 1 p 1 : O b j e c t T y p e > E l e m e n t < / d 1 p 1 : O b j e c t T y p e > < d 1 p 1 : P a r e n t   z : R e f = " i 2 8 3 4 " / > < d 1 p 1 : U U I D > F r m k T j S o v h 0 W < / d 1 p 1 : U U I D > < d 1 p 1 : _ p r o p e r t i e s   z : I d = " i 3 3 8 4 "   i : t y p e = " d 1 p 1 : M D M P r o p e r t i e s " > < d 1 p 1 : P a r e n t   z : R e f = " i 3 3 8 3 " / > < d 1 p 1 : U U I D > g C n D K l s A H K k i < / d 1 p 1 : U U I D > < d 1 p 1 : _ c o n t e x t C o l l e c t i o n s > < d 2 : K e y V a l u e O f a n y T y p e C o m p o n e n t C o l l e c t i o n O f a n y T y p e g W H h t R N j > < d 2 : K e y   z : R e f = " i 5 " / > < d 2 : V a l u e   z : I d = " i 3 3 8 5 " > < d 1 p 1 : U U I D > B t N U g 3 S H C s D T < / d 1 p 1 : U U I D > < d 1 p 1 : _ e l e m e n t s > < d 2 : a n y T y p e   z : I d = " i 3 3 8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3 8 3 " / > < d 1 p 1 : U U I D > C Q 2 1 P f a V I T 6 Y < / d 1 p 1 : U U I D > < d 1 p 1 : C o n t a i n e r   z : R e f = " i 3 3 8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 q q t t j D m H 4 j y Y ? A u v e r g n e R h o n e A l p e s ! R 9 9 2 C 1 / 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3 8 7 "   i : t y p e = " d 1 p 1 : L a b e l " > < d 1 p 1 : P a r e n t   z : R e f = " i 3 3 8 3 " / > < d 1 p 1 : U U I D > T L E Y b d 1 E B q n O 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 3 0 L 4 0 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3 8 8 "   i : t y p e = " d 1 p 1 : E l e m e n t " > < d 1 p 1 : N a m e > _ 3 0 L 6 0 < / d 1 p 1 : N a m e > < d 1 p 1 : O b j e c t T y p e > E l e m e n t < / d 1 p 1 : O b j e c t T y p e > < d 1 p 1 : P a r e n t   z : R e f = " i 2 8 3 4 " / > < d 1 p 1 : U U I D > p 6 w d x p V N m g W t < / d 1 p 1 : U U I D > < d 1 p 1 : _ p r o p e r t i e s   z : I d = " i 3 3 8 9 "   i : t y p e = " d 1 p 1 : M D M P r o p e r t i e s " > < d 1 p 1 : P a r e n t   z : R e f = " i 3 3 8 8 " / > < d 1 p 1 : U U I D > w R 7 o H B Y d 5 1 v 8 < / d 1 p 1 : U U I D > < d 1 p 1 : _ c o n t e x t C o l l e c t i o n s > < d 2 : K e y V a l u e O f a n y T y p e C o m p o n e n t C o l l e c t i o n O f a n y T y p e g W H h t R N j > < d 2 : K e y   z : R e f = " i 5 " / > < d 2 : V a l u e   z : I d = " i 3 3 9 0 " > < d 1 p 1 : U U I D > u s d Y G o 5 b A 9 B j < / d 1 p 1 : U U I D > < d 1 p 1 : _ e l e m e n t s > < d 2 : a n y T y p e   z : I d = " i 3 3 9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3 8 8 " / > < d 1 p 1 : U U I D > I y i J o f A j M D q d < / d 1 p 1 : U U I D > < d 1 p 1 : C o n t a i n e r   z : R e f = " i 3 3 8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 q q t t j D m H 4 j y Y ? A u v e r g n e R h o n e A l p e s ! R 9 9 3 C 1 / 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3 9 2 "   i : t y p e = " d 1 p 1 : L a b e l " > < d 1 p 1 : P a r e n t   z : R e f = " i 3 3 8 8 " / > < d 1 p 1 : U U I D > F z U Y X 0 r g 3 J m s 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 3 0 L 6 0 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3 9 3 "   i : t y p e = " d 1 p 1 : E l e m e n t " > < d 1 p 1 : N a m e > _ 1 5 D 6 0 < / d 1 p 1 : N a m e > < d 1 p 1 : O b j e c t T y p e > E l e m e n t < / d 1 p 1 : O b j e c t T y p e > < d 1 p 1 : P a r e n t   z : R e f = " i 2 8 3 4 " / > < d 1 p 1 : U U I D > N w m w b D n P D W f p < / d 1 p 1 : U U I D > < d 1 p 1 : _ p r o p e r t i e s   z : I d = " i 3 3 9 4 "   i : t y p e = " d 1 p 1 : M D M P r o p e r t i e s " > < d 1 p 1 : P a r e n t   z : R e f = " i 3 3 9 3 " / > < d 1 p 1 : U U I D > E v W B V u M 1 T S S L < / d 1 p 1 : U U I D > < d 1 p 1 : _ c o n t e x t C o l l e c t i o n s > < d 2 : K e y V a l u e O f a n y T y p e C o m p o n e n t C o l l e c t i o n O f a n y T y p e g W H h t R N j > < d 2 : K e y   z : R e f = " i 5 " / > < d 2 : V a l u e   z : I d = " i 3 3 9 5 " > < d 1 p 1 : U U I D > L M X 1 l p n Y K F N C < / d 1 p 1 : U U I D > < d 1 p 1 : _ e l e m e n t s > < d 2 : a n y T y p e   z : I d = " i 3 3 9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3 9 3 " / > < d 1 p 1 : U U I D > J v l f 4 p B k d e W H < / d 1 p 1 : U U I D > < d 1 p 1 : C o n t a i n e r   z : R e f = " i 3 3 9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 q q t t j D m H 4 j y Y ? A u v e r g n e R h o n e A l p e s ! R 9 9 4 C 1 / 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3 9 7 "   i : t y p e = " d 1 p 1 : L a b e l " > < d 1 p 1 : P a r e n t   z : R e f = " i 3 3 9 3 " / > < d 1 p 1 : U U I D > C K A 7 W w f z S 3 w V 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 1 5 D 6 0 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3 9 8 "   i : t y p e = " d 1 p 1 : E l e m e n t " > < d 1 p 1 : N a m e > _ 1 5 D 8 0 < / d 1 p 1 : N a m e > < d 1 p 1 : O b j e c t T y p e > E l e m e n t < / d 1 p 1 : O b j e c t T y p e > < d 1 p 1 : P a r e n t   z : R e f = " i 2 8 3 4 " / > < d 1 p 1 : U U I D > r v f S y R B v 1 z t K < / d 1 p 1 : U U I D > < d 1 p 1 : _ p r o p e r t i e s   z : I d = " i 3 3 9 9 "   i : t y p e = " d 1 p 1 : M D M P r o p e r t i e s " > < d 1 p 1 : P a r e n t   z : R e f = " i 3 3 9 8 " / > < d 1 p 1 : U U I D > W Y T F T W k h 4 4 J F < / d 1 p 1 : U U I D > < d 1 p 1 : _ c o n t e x t C o l l e c t i o n s > < d 2 : K e y V a l u e O f a n y T y p e C o m p o n e n t C o l l e c t i o n O f a n y T y p e g W H h t R N j > < d 2 : K e y   z : R e f = " i 5 " / > < d 2 : V a l u e   z : I d = " i 3 4 0 0 " > < d 1 p 1 : U U I D > R X e K G 9 U J k Y e 6 < / d 1 p 1 : U U I D > < d 1 p 1 : _ e l e m e n t s > < d 2 : a n y T y p e   z : I d = " i 3 4 0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3 9 8 " / > < d 1 p 1 : U U I D > p R 5 E J d j t n p O 1 < / d 1 p 1 : U U I D > < d 1 p 1 : C o n t a i n e r   z : R e f = " i 3 3 9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 q q t t j D m H 4 j y Y ? A u v e r g n e R h o n e A l p e s ! R 9 9 5 C 1 / 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4 0 2 "   i : t y p e = " d 1 p 1 : L a b e l " > < d 1 p 1 : P a r e n t   z : R e f = " i 3 3 9 8 " / > < d 1 p 1 : U U I D > I U l 3 D d K X B a F S 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 1 5 D 8 0 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4 0 3 "   i : t y p e = " d 1 p 1 : E l e m e n t " > < d 1 p 1 : N a m e > _ 1 5 L 1 0 < / d 1 p 1 : N a m e > < d 1 p 1 : O b j e c t T y p e > E l e m e n t < / d 1 p 1 : O b j e c t T y p e > < d 1 p 1 : P a r e n t   z : R e f = " i 2 8 3 4 " / > < d 1 p 1 : U U I D > U n b e p g 5 P K f j r < / d 1 p 1 : U U I D > < d 1 p 1 : _ p r o p e r t i e s   z : I d = " i 3 4 0 4 "   i : t y p e = " d 1 p 1 : M D M P r o p e r t i e s " > < d 1 p 1 : P a r e n t   z : R e f = " i 3 4 0 3 " / > < d 1 p 1 : U U I D > J g n r 6 L 8 B V Z D J < / d 1 p 1 : U U I D > < d 1 p 1 : _ c o n t e x t C o l l e c t i o n s > < d 2 : K e y V a l u e O f a n y T y p e C o m p o n e n t C o l l e c t i o n O f a n y T y p e g W H h t R N j > < d 2 : K e y   z : R e f = " i 5 " / > < d 2 : V a l u e   z : I d = " i 3 4 0 5 " > < d 1 p 1 : U U I D > H d 1 u B 3 h W N z e P < / d 1 p 1 : U U I D > < d 1 p 1 : _ e l e m e n t s > < d 2 : a n y T y p e   z : I d = " i 3 4 0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4 0 3 " / > < d 1 p 1 : U U I D > W p k p m 9 U L Z O Q 0 < / d 1 p 1 : U U I D > < d 1 p 1 : C o n t a i n e r   z : R e f = " i 3 4 0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 q q t t j D m H 4 j y Y ? A u v e r g n e R h o n e A l p e s ! R 9 9 6 C 1 / 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4 0 7 "   i : t y p e = " d 1 p 1 : L a b e l " > < d 1 p 1 : P a r e n t   z : R e f = " i 3 4 0 3 " / > < d 1 p 1 : U U I D > c 1 f D d P w S s P G J 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 1 5 L 1 0 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4 0 8 "   i : t y p e = " d 1 p 1 : E l e m e n t " > < d 1 p 1 : N a m e > _ 1 5 L 2 0 < / d 1 p 1 : N a m e > < d 1 p 1 : O b j e c t T y p e > E l e m e n t < / d 1 p 1 : O b j e c t T y p e > < d 1 p 1 : P a r e n t   z : R e f = " i 2 8 3 4 " / > < d 1 p 1 : U U I D > q x u 8 o u H J x V 5 9 < / d 1 p 1 : U U I D > < d 1 p 1 : _ p r o p e r t i e s   z : I d = " i 3 4 0 9 "   i : t y p e = " d 1 p 1 : M D M P r o p e r t i e s " > < d 1 p 1 : P a r e n t   z : R e f = " i 3 4 0 8 " / > < d 1 p 1 : U U I D > l g d p S 1 y c g c X V < / d 1 p 1 : U U I D > < d 1 p 1 : _ c o n t e x t C o l l e c t i o n s > < d 2 : K e y V a l u e O f a n y T y p e C o m p o n e n t C o l l e c t i o n O f a n y T y p e g W H h t R N j > < d 2 : K e y   z : R e f = " i 5 " / > < d 2 : V a l u e   z : I d = " i 3 4 1 0 " > < d 1 p 1 : U U I D > R w F 4 m A x T G B q I < / d 1 p 1 : U U I D > < d 1 p 1 : _ e l e m e n t s > < d 2 : a n y T y p e   z : I d = " i 3 4 1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4 0 8 " / > < d 1 p 1 : U U I D > B c r s 3 K i A 9 0 n j < / d 1 p 1 : U U I D > < d 1 p 1 : C o n t a i n e r   z : R e f = " i 3 4 0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 q q t t j D m H 4 j y Y ? A u v e r g n e R h o n e A l p e s ! R 9 9 7 C 1 / 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4 1 2 "   i : t y p e = " d 1 p 1 : L a b e l " > < d 1 p 1 : P a r e n t   z : R e f = " i 3 4 0 8 " / > < d 1 p 1 : U U I D > H j s e r U d F u l T k 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 1 5 L 2 0 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4 1 3 "   i : t y p e = " d 1 p 1 : E l e m e n t " > < d 1 p 1 : N a m e > _ 1 5 F 1 0 < / d 1 p 1 : N a m e > < d 1 p 1 : O b j e c t T y p e > E l e m e n t < / d 1 p 1 : O b j e c t T y p e > < d 1 p 1 : P a r e n t   z : R e f = " i 2 8 3 4 " / > < d 1 p 1 : U U I D > V F n U Q d t r M X J 5 < / d 1 p 1 : U U I D > < d 1 p 1 : _ p r o p e r t i e s   z : I d = " i 3 4 1 4 "   i : t y p e = " d 1 p 1 : M D M P r o p e r t i e s " > < d 1 p 1 : P a r e n t   z : R e f = " i 3 4 1 3 " / > < d 1 p 1 : U U I D > j 0 M A V 5 t F c y H L < / d 1 p 1 : U U I D > < d 1 p 1 : _ c o n t e x t C o l l e c t i o n s > < d 2 : K e y V a l u e O f a n y T y p e C o m p o n e n t C o l l e c t i o n O f a n y T y p e g W H h t R N j > < d 2 : K e y   z : R e f = " i 5 " / > < d 2 : V a l u e   z : I d = " i 3 4 1 5 " > < d 1 p 1 : U U I D > w X x 1 B o x s D 7 V V < / d 1 p 1 : U U I D > < d 1 p 1 : _ e l e m e n t s > < d 2 : a n y T y p e   z : I d = " i 3 4 1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4 1 3 " / > < d 1 p 1 : U U I D > x 1 Z 2 Y 7 h b m M p E < / d 1 p 1 : U U I D > < d 1 p 1 : C o n t a i n e r   z : R e f = " i 3 4 1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 q q t t j D m H 4 j y Y ? A u v e r g n e R h o n e A l p e s ! R 9 9 8 C 1 / 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4 1 7 "   i : t y p e = " d 1 p 1 : L a b e l " > < d 1 p 1 : P a r e n t   z : R e f = " i 3 4 1 3 " / > < d 1 p 1 : U U I D > T d D n S 8 6 p T v d V 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 1 5 F 1 0 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4 1 8 "   i : t y p e = " d 1 p 1 : E l e m e n t " > < d 1 p 1 : N a m e > _ 1 5 F 2 0 < / d 1 p 1 : N a m e > < d 1 p 1 : O b j e c t T y p e > E l e m e n t < / d 1 p 1 : O b j e c t T y p e > < d 1 p 1 : P a r e n t   z : R e f = " i 2 8 3 4 " / > < d 1 p 1 : U U I D > I V J M y a E k V 1 s 4 < / d 1 p 1 : U U I D > < d 1 p 1 : _ p r o p e r t i e s   z : I d = " i 3 4 1 9 "   i : t y p e = " d 1 p 1 : M D M P r o p e r t i e s " > < d 1 p 1 : P a r e n t   z : R e f = " i 3 4 1 8 " / > < d 1 p 1 : U U I D > R 2 d 1 4 5 k S R p q 6 < / d 1 p 1 : U U I D > < d 1 p 1 : _ c o n t e x t C o l l e c t i o n s > < d 2 : K e y V a l u e O f a n y T y p e C o m p o n e n t C o l l e c t i o n O f a n y T y p e g W H h t R N j > < d 2 : K e y   z : R e f = " i 5 " / > < d 2 : V a l u e   z : I d = " i 3 4 2 0 " > < d 1 p 1 : U U I D > l k T p T 8 M d Z 6 K Y < / d 1 p 1 : U U I D > < d 1 p 1 : _ e l e m e n t s > < d 2 : a n y T y p e   z : I d = " i 3 4 2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4 1 8 " / > < d 1 p 1 : U U I D > s p 1 t 1 9 W C L Y J Z < / d 1 p 1 : U U I D > < d 1 p 1 : C o n t a i n e r   z : R e f = " i 3 4 1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 q q t t j D m H 4 j y Y ? A u v e r g n e R h o n e A l p e s ! R 9 9 9 C 1 / 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4 2 2 "   i : t y p e = " d 1 p 1 : L a b e l " > < d 1 p 1 : P a r e n t   z : R e f = " i 3 4 1 8 " / > < d 1 p 1 : U U I D > Z l 4 o 1 v A E I e q S 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 1 5 F 2 0 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4 2 3 "   i : t y p e = " d 1 p 1 : E l e m e n t " > < d 1 p 1 : N a m e > _ 1 5 F 3 0 < / d 1 p 1 : N a m e > < d 1 p 1 : O b j e c t T y p e > E l e m e n t < / d 1 p 1 : O b j e c t T y p e > < d 1 p 1 : P a r e n t   z : R e f = " i 2 8 3 4 " / > < d 1 p 1 : U U I D > L t z x I Y Z 0 4 8 4 S < / d 1 p 1 : U U I D > < d 1 p 1 : _ p r o p e r t i e s   z : I d = " i 3 4 2 4 "   i : t y p e = " d 1 p 1 : M D M P r o p e r t i e s " > < d 1 p 1 : P a r e n t   z : R e f = " i 3 4 2 3 " / > < d 1 p 1 : U U I D > M M v 8 f x s I u j r R < / d 1 p 1 : U U I D > < d 1 p 1 : _ c o n t e x t C o l l e c t i o n s > < d 2 : K e y V a l u e O f a n y T y p e C o m p o n e n t C o l l e c t i o n O f a n y T y p e g W H h t R N j > < d 2 : K e y   z : R e f = " i 5 " / > < d 2 : V a l u e   z : I d = " i 3 4 2 5 " > < d 1 p 1 : U U I D > x G i R O j 2 h 4 L 9 2 < / d 1 p 1 : U U I D > < d 1 p 1 : _ e l e m e n t s > < d 2 : a n y T y p e   z : I d = " i 3 4 2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4 2 3 " / > < d 1 p 1 : U U I D > t 1 z X m H g i k 6 D F < / d 1 p 1 : U U I D > < d 1 p 1 : C o n t a i n e r   z : R e f = " i 3 4 2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 q q t t j D m H 4 j y Y ? A u v e r g n e R h o n e A l p e s ! R 1 0 0 0 C 1 / 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4 2 7 "   i : t y p e = " d 1 p 1 : L a b e l " > < d 1 p 1 : P a r e n t   z : R e f = " i 3 4 2 3 " / > < d 1 p 1 : U U I D > I a U A i U d 2 u i R f 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 1 5 F 3 0 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4 2 8 "   i : t y p e = " d 1 p 1 : E l e m e n t " > < d 1 p 1 : N a m e > _ 1 5 F 4 0 < / d 1 p 1 : N a m e > < d 1 p 1 : O b j e c t T y p e > E l e m e n t < / d 1 p 1 : O b j e c t T y p e > < d 1 p 1 : P a r e n t   z : R e f = " i 2 8 3 4 " / > < d 1 p 1 : U U I D > u w 1 o M T 1 m u D E b < / d 1 p 1 : U U I D > < d 1 p 1 : _ p r o p e r t i e s   z : I d = " i 3 4 2 9 "   i : t y p e = " d 1 p 1 : M D M P r o p e r t i e s " > < d 1 p 1 : P a r e n t   z : R e f = " i 3 4 2 8 " / > < d 1 p 1 : U U I D > Y V 1 0 W 9 2 9 q N r 2 < / d 1 p 1 : U U I D > < d 1 p 1 : _ c o n t e x t C o l l e c t i o n s > < d 2 : K e y V a l u e O f a n y T y p e C o m p o n e n t C o l l e c t i o n O f a n y T y p e g W H h t R N j > < d 2 : K e y   z : R e f = " i 5 " / > < d 2 : V a l u e   z : I d = " i 3 4 3 0 " > < d 1 p 1 : U U I D > o O j m V D Y V z M c c < / d 1 p 1 : U U I D > < d 1 p 1 : _ e l e m e n t s > < d 2 : a n y T y p e   z : I d = " i 3 4 3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4 2 8 " / > < d 1 p 1 : U U I D > V 8 t 0 w Q y k v G I s < / d 1 p 1 : U U I D > < d 1 p 1 : C o n t a i n e r   z : R e f = " i 3 4 2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 q q t t j D m H 4 j y Y ? A u v e r g n e R h o n e A l p e s ! R 1 0 0 1 C 1 / 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4 3 2 "   i : t y p e = " d 1 p 1 : L a b e l " > < d 1 p 1 : P a r e n t   z : R e f = " i 3 4 2 8 " / > < d 1 p 1 : U U I D > l N U m V X H 0 z Y k a 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 1 5 F 4 0 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4 3 3 "   i : t y p e = " d 1 p 1 : E l e m e n t " > < d 1 p 1 : N a m e > _ 1 0 I 1 0 < / d 1 p 1 : N a m e > < d 1 p 1 : O b j e c t T y p e > E l e m e n t < / d 1 p 1 : O b j e c t T y p e > < d 1 p 1 : P a r e n t   z : R e f = " i 2 8 3 4 " / > < d 1 p 1 : U U I D > N 2 o E k Y w f h d z G < / d 1 p 1 : U U I D > < d 1 p 1 : _ p r o p e r t i e s   z : I d = " i 3 4 3 4 "   i : t y p e = " d 1 p 1 : M D M P r o p e r t i e s " > < d 1 p 1 : P a r e n t   z : R e f = " i 3 4 3 3 " / > < d 1 p 1 : U U I D > n D j g g 1 z 1 c Q z i < / d 1 p 1 : U U I D > < d 1 p 1 : _ c o n t e x t C o l l e c t i o n s > < d 2 : K e y V a l u e O f a n y T y p e C o m p o n e n t C o l l e c t i o n O f a n y T y p e g W H h t R N j > < d 2 : K e y   z : R e f = " i 5 " / > < d 2 : V a l u e   z : I d = " i 3 4 3 5 " > < d 1 p 1 : U U I D > I V F Z W I A 7 K B V r < / d 1 p 1 : U U I D > < d 1 p 1 : _ e l e m e n t s > < d 2 : a n y T y p e   z : I d = " i 3 4 3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4 3 3 " / > < d 1 p 1 : U U I D > Z K 2 7 e d N o A 7 p W < / d 1 p 1 : U U I D > < d 1 p 1 : C o n t a i n e r   z : R e f = " i 3 4 3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 q q t t j D m H 4 j y Y ? A u v e r g n e R h o n e A l p e s ! R 1 0 0 2 C 1 / 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4 3 7 "   i : t y p e = " d 1 p 1 : L a b e l " > < d 1 p 1 : P a r e n t   z : R e f = " i 3 4 3 3 " / > < d 1 p 1 : U U I D > V T v b a 6 5 6 K n B Q 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 1 0 I 1 0 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4 3 8 "   i : t y p e = " d 1 p 1 : E l e m e n t " > < d 1 p 1 : N a m e > _ 1 0 I 2 0 < / d 1 p 1 : N a m e > < d 1 p 1 : O b j e c t T y p e > E l e m e n t < / d 1 p 1 : O b j e c t T y p e > < d 1 p 1 : P a r e n t   z : R e f = " i 2 8 3 4 " / > < d 1 p 1 : U U I D > c k K P C f B J f N R E < / d 1 p 1 : U U I D > < d 1 p 1 : _ p r o p e r t i e s   z : I d = " i 3 4 3 9 "   i : t y p e = " d 1 p 1 : M D M P r o p e r t i e s " > < d 1 p 1 : P a r e n t   z : R e f = " i 3 4 3 8 " / > < d 1 p 1 : U U I D > t L B 7 1 4 o q i 0 P L < / d 1 p 1 : U U I D > < d 1 p 1 : _ c o n t e x t C o l l e c t i o n s > < d 2 : K e y V a l u e O f a n y T y p e C o m p o n e n t C o l l e c t i o n O f a n y T y p e g W H h t R N j > < d 2 : K e y   z : R e f = " i 5 " / > < d 2 : V a l u e   z : I d = " i 3 4 4 0 " > < d 1 p 1 : U U I D > H B F U q F Y H r z E 1 < / d 1 p 1 : U U I D > < d 1 p 1 : _ e l e m e n t s > < d 2 : a n y T y p e   z : I d = " i 3 4 4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4 3 8 " / > < d 1 p 1 : U U I D > G Z v g r v c M v Y H 2 < / d 1 p 1 : U U I D > < d 1 p 1 : C o n t a i n e r   z : R e f = " i 3 4 3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 q q t t j D m H 4 j y Y ? A u v e r g n e R h o n e A l p e s ! R 1 0 0 3 C 1 / 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4 4 2 "   i : t y p e = " d 1 p 1 : L a b e l " > < d 1 p 1 : P a r e n t   z : R e f = " i 3 4 3 8 " / > < d 1 p 1 : U U I D > x w 5 q 9 M M R 3 x G 7 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 1 0 I 2 0 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4 4 3 "   i : t y p e = " d 1 p 1 : E l e m e n t " > < d 1 p 1 : N a m e > _ 1 0 I 3 0 < / d 1 p 1 : N a m e > < d 1 p 1 : O b j e c t T y p e > E l e m e n t < / d 1 p 1 : O b j e c t T y p e > < d 1 p 1 : P a r e n t   z : R e f = " i 2 8 3 4 " / > < d 1 p 1 : U U I D > I k T x F K N I h u h 8 < / d 1 p 1 : U U I D > < d 1 p 1 : _ p r o p e r t i e s   z : I d = " i 3 4 4 4 "   i : t y p e = " d 1 p 1 : M D M P r o p e r t i e s " > < d 1 p 1 : P a r e n t   z : R e f = " i 3 4 4 3 " / > < d 1 p 1 : U U I D > H o y w G D v 8 u 0 n 7 < / d 1 p 1 : U U I D > < d 1 p 1 : _ c o n t e x t C o l l e c t i o n s > < d 2 : K e y V a l u e O f a n y T y p e C o m p o n e n t C o l l e c t i o n O f a n y T y p e g W H h t R N j > < d 2 : K e y   z : R e f = " i 5 " / > < d 2 : V a l u e   z : I d = " i 3 4 4 5 " > < d 1 p 1 : U U I D > J a v e U w D 1 s f C y < / d 1 p 1 : U U I D > < d 1 p 1 : _ e l e m e n t s > < d 2 : a n y T y p e   z : I d = " i 3 4 4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4 4 3 " / > < d 1 p 1 : U U I D > x w c L 2 c l X s L p t < / d 1 p 1 : U U I D > < d 1 p 1 : C o n t a i n e r   z : R e f = " i 3 4 4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 q q t t j D m H 4 j y Y ? A u v e r g n e R h o n e A l p e s ! R 1 0 0 4 C 1 / 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4 4 7 "   i : t y p e = " d 1 p 1 : L a b e l " > < d 1 p 1 : P a r e n t   z : R e f = " i 3 4 4 3 " / > < d 1 p 1 : U U I D > o l C g l 5 U Y 1 x a z 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 1 0 I 3 0 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4 4 8 "   i : t y p e = " d 1 p 1 : E l e m e n t " > < d 1 p 1 : N a m e > _ 1 0 I 5 0 < / d 1 p 1 : N a m e > < d 1 p 1 : O b j e c t T y p e > E l e m e n t < / d 1 p 1 : O b j e c t T y p e > < d 1 p 1 : P a r e n t   z : R e f = " i 2 8 3 4 " / > < d 1 p 1 : U U I D > M p o 1 d M W 5 8 E U L < / d 1 p 1 : U U I D > < d 1 p 1 : _ p r o p e r t i e s   z : I d = " i 3 4 4 9 "   i : t y p e = " d 1 p 1 : M D M P r o p e r t i e s " > < d 1 p 1 : P a r e n t   z : R e f = " i 3 4 4 8 " / > < d 1 p 1 : U U I D > T d o K D A H O 0 T P 4 < / d 1 p 1 : U U I D > < d 1 p 1 : _ c o n t e x t C o l l e c t i o n s > < d 2 : K e y V a l u e O f a n y T y p e C o m p o n e n t C o l l e c t i o n O f a n y T y p e g W H h t R N j > < d 2 : K e y   z : R e f = " i 5 " / > < d 2 : V a l u e   z : I d = " i 3 4 5 0 " > < d 1 p 1 : U U I D > D D r u z U a J l Z 9 g < / d 1 p 1 : U U I D > < d 1 p 1 : _ e l e m e n t s > < d 2 : a n y T y p e   z : I d = " i 3 4 5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4 4 8 " / > < d 1 p 1 : U U I D > G m f g L 6 4 V j G 4 x < / d 1 p 1 : U U I D > < d 1 p 1 : C o n t a i n e r   z : R e f = " i 3 4 4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 q q t t j D m H 4 j y Y ? A u v e r g n e R h o n e A l p e s ! R 1 0 0 5 C 1 / 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4 5 2 "   i : t y p e = " d 1 p 1 : L a b e l " > < d 1 p 1 : P a r e n t   z : R e f = " i 3 4 4 8 " / > < d 1 p 1 : U U I D > G N a g J G z 1 b Q A B 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 1 0 I 5 0 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4 5 3 "   i : t y p e = " d 1 p 1 : E l e m e n t " > < d 1 p 1 : N a m e > _ 1 0 I 6 0 < / d 1 p 1 : N a m e > < d 1 p 1 : O b j e c t T y p e > E l e m e n t < / d 1 p 1 : O b j e c t T y p e > < d 1 p 1 : P a r e n t   z : R e f = " i 2 8 3 4 " / > < d 1 p 1 : U U I D > f F 6 v 4 A 0 z 7 f b F < / d 1 p 1 : U U I D > < d 1 p 1 : _ p r o p e r t i e s   z : I d = " i 3 4 5 4 "   i : t y p e = " d 1 p 1 : M D M P r o p e r t i e s " > < d 1 p 1 : P a r e n t   z : R e f = " i 3 4 5 3 " / > < d 1 p 1 : U U I D > t y f s p 6 T d C e O U < / d 1 p 1 : U U I D > < d 1 p 1 : _ c o n t e x t C o l l e c t i o n s > < d 2 : K e y V a l u e O f a n y T y p e C o m p o n e n t C o l l e c t i o n O f a n y T y p e g W H h t R N j > < d 2 : K e y   z : R e f = " i 5 " / > < d 2 : V a l u e   z : I d = " i 3 4 5 5 " > < d 1 p 1 : U U I D > y 5 a E K c 6 f 7 U t K < / d 1 p 1 : U U I D > < d 1 p 1 : _ e l e m e n t s > < d 2 : a n y T y p e   z : I d = " i 3 4 5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4 5 3 " / > < d 1 p 1 : U U I D > g 2 Z S k b S H e 7 B l < / d 1 p 1 : U U I D > < d 1 p 1 : C o n t a i n e r   z : R e f = " i 3 4 5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 q q t t j D m H 4 j y Y ? A u v e r g n e R h o n e A l p e s ! R 1 0 0 6 C 1 / 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4 5 7 "   i : t y p e = " d 1 p 1 : L a b e l " > < d 1 p 1 : P a r e n t   z : R e f = " i 3 4 5 3 " / > < d 1 p 1 : U U I D > U q O k k L i m K Z G F 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 1 0 I 6 0 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4 5 8 "   i : t y p e = " d 1 p 1 : E l e m e n t " > < d 1 p 1 : N a m e > _ 1 0 I 7 0 < / d 1 p 1 : N a m e > < d 1 p 1 : O b j e c t T y p e > E l e m e n t < / d 1 p 1 : O b j e c t T y p e > < d 1 p 1 : P a r e n t   z : R e f = " i 2 8 3 4 " / > < d 1 p 1 : U U I D > U o T N l p r 4 b 4 m o < / d 1 p 1 : U U I D > < d 1 p 1 : _ p r o p e r t i e s   z : I d = " i 3 4 5 9 "   i : t y p e = " d 1 p 1 : M D M P r o p e r t i e s " > < d 1 p 1 : P a r e n t   z : R e f = " i 3 4 5 8 " / > < d 1 p 1 : U U I D > z j o 3 z d f E j g q k < / d 1 p 1 : U U I D > < d 1 p 1 : _ c o n t e x t C o l l e c t i o n s > < d 2 : K e y V a l u e O f a n y T y p e C o m p o n e n t C o l l e c t i o n O f a n y T y p e g W H h t R N j > < d 2 : K e y   z : R e f = " i 5 " / > < d 2 : V a l u e   z : I d = " i 3 4 6 0 " > < d 1 p 1 : U U I D > o G s U E m u 5 y 6 k t < / d 1 p 1 : U U I D > < d 1 p 1 : _ e l e m e n t s > < d 2 : a n y T y p e   z : I d = " i 3 4 6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4 5 8 " / > < d 1 p 1 : U U I D > k 1 4 R l X i x f x m n < / d 1 p 1 : U U I D > < d 1 p 1 : C o n t a i n e r   z : R e f = " i 3 4 5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 q q t t j D m H 4 j y Y ? A u v e r g n e R h o n e A l p e s ! R 1 0 0 7 C 1 / 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4 6 2 "   i : t y p e = " d 1 p 1 : L a b e l " > < d 1 p 1 : P a r e n t   z : R e f = " i 3 4 5 8 " / > < d 1 p 1 : U U I D > H u 3 S o y u s P v g G 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 1 0 I 7 0 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4 6 3 "   i : t y p e = " d 1 p 1 : E l e m e n t " > < d 1 p 1 : N a m e > _ 1 0 F 1 0 < / d 1 p 1 : N a m e > < d 1 p 1 : O b j e c t T y p e > E l e m e n t < / d 1 p 1 : O b j e c t T y p e > < d 1 p 1 : P a r e n t   z : R e f = " i 2 8 3 4 " / > < d 1 p 1 : U U I D > Y 6 L b U l 6 n E T g i < / d 1 p 1 : U U I D > < d 1 p 1 : _ p r o p e r t i e s   z : I d = " i 3 4 6 4 "   i : t y p e = " d 1 p 1 : M D M P r o p e r t i e s " > < d 1 p 1 : P a r e n t   z : R e f = " i 3 4 6 3 " / > < d 1 p 1 : U U I D > m 4 w 4 e j o i v M 2 G < / d 1 p 1 : U U I D > < d 1 p 1 : _ c o n t e x t C o l l e c t i o n s > < d 2 : K e y V a l u e O f a n y T y p e C o m p o n e n t C o l l e c t i o n O f a n y T y p e g W H h t R N j > < d 2 : K e y   z : R e f = " i 5 " / > < d 2 : V a l u e   z : I d = " i 3 4 6 5 " > < d 1 p 1 : U U I D > F v p L O f D A j f O t < / d 1 p 1 : U U I D > < d 1 p 1 : _ e l e m e n t s > < d 2 : a n y T y p e   z : I d = " i 3 4 6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4 6 3 " / > < d 1 p 1 : U U I D > y F D C Q y o M C T d D < / d 1 p 1 : U U I D > < d 1 p 1 : C o n t a i n e r   z : R e f = " i 3 4 6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 q q t t j D m H 4 j y Y ? A u v e r g n e R h o n e A l p e s ! R 1 0 0 8 C 1 / 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4 6 7 "   i : t y p e = " d 1 p 1 : L a b e l " > < d 1 p 1 : P a r e n t   z : R e f = " i 3 4 6 3 " / > < d 1 p 1 : U U I D > V S m N 9 7 p Y V W L K 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 1 0 F 1 0 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4 6 8 "   i : t y p e = " d 1 p 1 : E l e m e n t " > < d 1 p 1 : N a m e > _ 1 0 F 2 0 < / d 1 p 1 : N a m e > < d 1 p 1 : O b j e c t T y p e > E l e m e n t < / d 1 p 1 : O b j e c t T y p e > < d 1 p 1 : P a r e n t   z : R e f = " i 2 8 3 4 " / > < d 1 p 1 : U U I D > G L h 4 c S Y N b f G O < / d 1 p 1 : U U I D > < d 1 p 1 : _ p r o p e r t i e s   z : I d = " i 3 4 6 9 "   i : t y p e = " d 1 p 1 : M D M P r o p e r t i e s " > < d 1 p 1 : P a r e n t   z : R e f = " i 3 4 6 8 " / > < d 1 p 1 : U U I D > h z 3 2 t O X D Q I Z 1 < / d 1 p 1 : U U I D > < d 1 p 1 : _ c o n t e x t C o l l e c t i o n s > < d 2 : K e y V a l u e O f a n y T y p e C o m p o n e n t C o l l e c t i o n O f a n y T y p e g W H h t R N j > < d 2 : K e y   z : R e f = " i 5 " / > < d 2 : V a l u e   z : I d = " i 3 4 7 0 " > < d 1 p 1 : U U I D > A c p v a T 5 r a H 1 J < / d 1 p 1 : U U I D > < d 1 p 1 : _ e l e m e n t s > < d 2 : a n y T y p e   z : I d = " i 3 4 7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4 6 8 " / > < d 1 p 1 : U U I D > f U H q w c Z q 2 f S v < / d 1 p 1 : U U I D > < d 1 p 1 : C o n t a i n e r   z : R e f = " i 3 4 6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 q q t t j D m H 4 j y Y ? A u v e r g n e R h o n e A l p e s ! R 1 0 0 9 C 1 / 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4 7 2 "   i : t y p e = " d 1 p 1 : L a b e l " > < d 1 p 1 : P a r e n t   z : R e f = " i 3 4 6 8 " / > < d 1 p 1 : U U I D > y J j Q G A R e 8 0 u x 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 1 0 F 2 0 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4 7 3 "   i : t y p e = " d 1 p 1 : E l e m e n t " > < d 1 p 1 : N a m e > _ 1 0 F 3 0 < / d 1 p 1 : N a m e > < d 1 p 1 : O b j e c t T y p e > E l e m e n t < / d 1 p 1 : O b j e c t T y p e > < d 1 p 1 : P a r e n t   z : R e f = " i 2 8 3 4 " / > < d 1 p 1 : U U I D > o N E E P A x 1 u t P p < / d 1 p 1 : U U I D > < d 1 p 1 : _ p r o p e r t i e s   z : I d = " i 3 4 7 4 "   i : t y p e = " d 1 p 1 : M D M P r o p e r t i e s " > < d 1 p 1 : P a r e n t   z : R e f = " i 3 4 7 3 " / > < d 1 p 1 : U U I D > U u x z H w x B 7 r 8 i < / d 1 p 1 : U U I D > < d 1 p 1 : _ c o n t e x t C o l l e c t i o n s > < d 2 : K e y V a l u e O f a n y T y p e C o m p o n e n t C o l l e c t i o n O f a n y T y p e g W H h t R N j > < d 2 : K e y   z : R e f = " i 5 " / > < d 2 : V a l u e   z : I d = " i 3 4 7 5 " > < d 1 p 1 : U U I D > l 8 H B t u g c h 0 b B < / d 1 p 1 : U U I D > < d 1 p 1 : _ e l e m e n t s > < d 2 : a n y T y p e   z : I d = " i 3 4 7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4 7 3 " / > < d 1 p 1 : U U I D > f 7 M 7 U W T n W C Z 8 < / d 1 p 1 : U U I D > < d 1 p 1 : C o n t a i n e r   z : R e f = " i 3 4 7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 q q t t j D m H 4 j y Y ? A u v e r g n e R h o n e A l p e s ! R 1 0 1 0 C 1 / 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4 7 7 "   i : t y p e = " d 1 p 1 : L a b e l " > < d 1 p 1 : P a r e n t   z : R e f = " i 3 4 7 3 " / > < d 1 p 1 : U U I D > M 2 c Z V A a 3 E d U P 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 1 0 F 3 0 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4 7 8 "   i : t y p e = " d 1 p 1 : E l e m e n t " > < d 1 p 1 : N a m e > _ 1 0 F 4 0 < / d 1 p 1 : N a m e > < d 1 p 1 : O b j e c t T y p e > E l e m e n t < / d 1 p 1 : O b j e c t T y p e > < d 1 p 1 : P a r e n t   z : R e f = " i 2 8 3 4 " / > < d 1 p 1 : U U I D > w K Y Y H 7 Q i 3 3 r W < / d 1 p 1 : U U I D > < d 1 p 1 : _ p r o p e r t i e s   z : I d = " i 3 4 7 9 "   i : t y p e = " d 1 p 1 : M D M P r o p e r t i e s " > < d 1 p 1 : P a r e n t   z : R e f = " i 3 4 7 8 " / > < d 1 p 1 : U U I D > K 7 q e V 1 q L 7 O z S < / d 1 p 1 : U U I D > < d 1 p 1 : _ c o n t e x t C o l l e c t i o n s > < d 2 : K e y V a l u e O f a n y T y p e C o m p o n e n t C o l l e c t i o n O f a n y T y p e g W H h t R N j > < d 2 : K e y   z : R e f = " i 5 " / > < d 2 : V a l u e   z : I d = " i 3 4 8 0 " > < d 1 p 1 : U U I D > N p J j s B x u U m A 0 < / d 1 p 1 : U U I D > < d 1 p 1 : _ e l e m e n t s > < d 2 : a n y T y p e   z : I d = " i 3 4 8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4 7 8 " / > < d 1 p 1 : U U I D > c I 9 a n g 3 u v x Y b < / d 1 p 1 : U U I D > < d 1 p 1 : C o n t a i n e r   z : R e f = " i 3 4 7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 q q t t j D m H 4 j y Y ? A u v e r g n e R h o n e A l p e s ! R 1 0 1 1 C 1 / 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4 8 2 "   i : t y p e = " d 1 p 1 : L a b e l " > < d 1 p 1 : P a r e n t   z : R e f = " i 3 4 7 8 " / > < d 1 p 1 : U U I D > R H U k k 3 I s Q 0 E 5 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 1 0 F 4 0 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4 8 3 "   i : t y p e = " d 1 p 1 : E l e m e n t " > < d 1 p 1 : N a m e > _ 1 0 F 5 0 < / d 1 p 1 : N a m e > < d 1 p 1 : O b j e c t T y p e > E l e m e n t < / d 1 p 1 : O b j e c t T y p e > < d 1 p 1 : P a r e n t   z : R e f = " i 2 8 3 4 " / > < d 1 p 1 : U U I D > i r U t d 3 l G S C U 4 < / d 1 p 1 : U U I D > < d 1 p 1 : _ p r o p e r t i e s   z : I d = " i 3 4 8 4 "   i : t y p e = " d 1 p 1 : M D M P r o p e r t i e s " > < d 1 p 1 : P a r e n t   z : R e f = " i 3 4 8 3 " / > < d 1 p 1 : U U I D > b p r a K y e z v I 1 N < / d 1 p 1 : U U I D > < d 1 p 1 : _ c o n t e x t C o l l e c t i o n s > < d 2 : K e y V a l u e O f a n y T y p e C o m p o n e n t C o l l e c t i o n O f a n y T y p e g W H h t R N j > < d 2 : K e y   z : R e f = " i 5 " / > < d 2 : V a l u e   z : I d = " i 3 4 8 5 " > < d 1 p 1 : U U I D > Q K w N g 1 o A q 8 i 9 < / d 1 p 1 : U U I D > < d 1 p 1 : _ e l e m e n t s > < d 2 : a n y T y p e   z : I d = " i 3 4 8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4 8 3 " / > < d 1 p 1 : U U I D > D L k D S b X w k g 4 q < / d 1 p 1 : U U I D > < d 1 p 1 : C o n t a i n e r   z : R e f = " i 3 4 8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 q q t t j D m H 4 j y Y ? A u v e r g n e R h o n e A l p e s ! R 1 0 1 2 C 1 / 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4 8 7 "   i : t y p e = " d 1 p 1 : L a b e l " > < d 1 p 1 : P a r e n t   z : R e f = " i 3 4 8 3 " / > < d 1 p 1 : U U I D > k D Q b A 3 h f z F q C 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 1 0 F 5 0 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4 8 8 "   i : t y p e = " d 1 p 1 : E l e m e n t " > < d 1 p 1 : N a m e > _ 1 0 F 6 0 < / d 1 p 1 : N a m e > < d 1 p 1 : O b j e c t T y p e > E l e m e n t < / d 1 p 1 : O b j e c t T y p e > < d 1 p 1 : P a r e n t   z : R e f = " i 2 8 3 4 " / > < d 1 p 1 : U U I D > U H S d P F Q j L D G 1 < / d 1 p 1 : U U I D > < d 1 p 1 : _ p r o p e r t i e s   z : I d = " i 3 4 8 9 "   i : t y p e = " d 1 p 1 : M D M P r o p e r t i e s " > < d 1 p 1 : P a r e n t   z : R e f = " i 3 4 8 8 " / > < d 1 p 1 : U U I D > X Z U 4 I W j r w T P 0 < / d 1 p 1 : U U I D > < d 1 p 1 : _ c o n t e x t C o l l e c t i o n s > < d 2 : K e y V a l u e O f a n y T y p e C o m p o n e n t C o l l e c t i o n O f a n y T y p e g W H h t R N j > < d 2 : K e y   z : R e f = " i 5 " / > < d 2 : V a l u e   z : I d = " i 3 4 9 0 " > < d 1 p 1 : U U I D > d 6 z F b S l C e l b R < / d 1 p 1 : U U I D > < d 1 p 1 : _ e l e m e n t s > < d 2 : a n y T y p e   z : I d = " i 3 4 9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4 8 8 " / > < d 1 p 1 : U U I D > u y 1 I 3 U 5 e e h 2 W < / d 1 p 1 : U U I D > < d 1 p 1 : C o n t a i n e r   z : R e f = " i 3 4 8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 q q t t j D m H 4 j y Y ? A u v e r g n e R h o n e A l p e s ! R 1 0 1 3 C 1 / 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4 9 2 "   i : t y p e = " d 1 p 1 : L a b e l " > < d 1 p 1 : P a r e n t   z : R e f = " i 3 4 8 8 " / > < d 1 p 1 : U U I D > c K w k s 8 y B E u 5 8 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 1 0 F 6 0 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4 9 3 "   i : t y p e = " d 1 p 1 : E l e m e n t " > < d 1 p 1 : N a m e > _ 1 0 F 7 0 < / d 1 p 1 : N a m e > < d 1 p 1 : O b j e c t T y p e > E l e m e n t < / d 1 p 1 : O b j e c t T y p e > < d 1 p 1 : P a r e n t   z : R e f = " i 2 8 3 4 " / > < d 1 p 1 : U U I D > o s p 1 h I n O 5 6 A w < / d 1 p 1 : U U I D > < d 1 p 1 : _ p r o p e r t i e s   z : I d = " i 3 4 9 4 "   i : t y p e = " d 1 p 1 : M D M P r o p e r t i e s " > < d 1 p 1 : P a r e n t   z : R e f = " i 3 4 9 3 " / > < d 1 p 1 : U U I D > m J V k D B Y t q U X G < / d 1 p 1 : U U I D > < d 1 p 1 : _ c o n t e x t C o l l e c t i o n s > < d 2 : K e y V a l u e O f a n y T y p e C o m p o n e n t C o l l e c t i o n O f a n y T y p e g W H h t R N j > < d 2 : K e y   z : R e f = " i 5 " / > < d 2 : V a l u e   z : I d = " i 3 4 9 5 " > < d 1 p 1 : U U I D > S L 1 K l 8 r s a 2 I a < / d 1 p 1 : U U I D > < d 1 p 1 : _ e l e m e n t s > < d 2 : a n y T y p e   z : I d = " i 3 4 9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4 9 3 " / > < d 1 p 1 : U U I D > U I 1 w s D j b b m s O < / d 1 p 1 : U U I D > < d 1 p 1 : C o n t a i n e r   z : R e f = " i 3 4 9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 q q t t j D m H 4 j y Y ? A u v e r g n e R h o n e A l p e s ! R 1 0 1 4 C 1 / 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4 9 7 "   i : t y p e = " d 1 p 1 : L a b e l " > < d 1 p 1 : P a r e n t   z : R e f = " i 3 4 9 3 " / > < d 1 p 1 : U U I D > h t g W 8 M V 7 x E 8 L 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 1 0 F 7 0 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4 9 8 "   i : t y p e = " d 1 p 1 : E l e m e n t " > < d 1 p 1 : N a m e > _ 1 0 F 8 0 < / d 1 p 1 : N a m e > < d 1 p 1 : O b j e c t T y p e > E l e m e n t < / d 1 p 1 : O b j e c t T y p e > < d 1 p 1 : P a r e n t   z : R e f = " i 2 8 3 4 " / > < d 1 p 1 : U U I D > V v 9 D E k C T W Z 9 x < / d 1 p 1 : U U I D > < d 1 p 1 : _ p r o p e r t i e s   z : I d = " i 3 4 9 9 "   i : t y p e = " d 1 p 1 : M D M P r o p e r t i e s " > < d 1 p 1 : P a r e n t   z : R e f = " i 3 4 9 8 " / > < d 1 p 1 : U U I D > k v D J 2 0 O f j E 3 c < / d 1 p 1 : U U I D > < d 1 p 1 : _ c o n t e x t C o l l e c t i o n s > < d 2 : K e y V a l u e O f a n y T y p e C o m p o n e n t C o l l e c t i o n O f a n y T y p e g W H h t R N j > < d 2 : K e y   z : R e f = " i 5 " / > < d 2 : V a l u e   z : I d = " i 3 5 0 0 " > < d 1 p 1 : U U I D > d a i a v P T t b g z u < / d 1 p 1 : U U I D > < d 1 p 1 : _ e l e m e n t s > < d 2 : a n y T y p e   z : I d = " i 3 5 0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4 9 8 " / > < d 1 p 1 : U U I D > i 4 D L 2 N w E M e 4 B < / d 1 p 1 : U U I D > < d 1 p 1 : C o n t a i n e r   z : R e f = " i 3 4 9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 q q t t j D m H 4 j y Y ? A u v e r g n e R h o n e A l p e s ! R 1 0 1 5 C 1 / 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5 0 2 "   i : t y p e = " d 1 p 1 : L a b e l " > < d 1 p 1 : P a r e n t   z : R e f = " i 3 4 9 8 " / > < d 1 p 1 : U U I D > z o n 1 z z E 8 J F a h 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 1 0 F 8 0 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5 0 3 "   i : t y p e = " d 1 p 1 : E l e m e n t " > < d 1 p 1 : N a m e > _ 1 0 C 1 0 < / d 1 p 1 : N a m e > < d 1 p 1 : O b j e c t T y p e > E l e m e n t < / d 1 p 1 : O b j e c t T y p e > < d 1 p 1 : P a r e n t   z : R e f = " i 2 8 3 4 " / > < d 1 p 1 : U U I D > t f 1 o Y P R 4 v K S Y < / d 1 p 1 : U U I D > < d 1 p 1 : _ p r o p e r t i e s   z : I d = " i 3 5 0 4 "   i : t y p e = " d 1 p 1 : M D M P r o p e r t i e s " > < d 1 p 1 : P a r e n t   z : R e f = " i 3 5 0 3 " / > < d 1 p 1 : U U I D > y 2 S e Z u F j A 5 1 W < / d 1 p 1 : U U I D > < d 1 p 1 : _ c o n t e x t C o l l e c t i o n s > < d 2 : K e y V a l u e O f a n y T y p e C o m p o n e n t C o l l e c t i o n O f a n y T y p e g W H h t R N j > < d 2 : K e y   z : R e f = " i 5 " / > < d 2 : V a l u e   z : I d = " i 3 5 0 5 " > < d 1 p 1 : U U I D > g 5 m 4 3 N 1 u F 8 h G < / d 1 p 1 : U U I D > < d 1 p 1 : _ e l e m e n t s > < d 2 : a n y T y p e   z : I d = " i 3 5 0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5 0 3 " / > < d 1 p 1 : U U I D > T 3 5 B U A V G I a X b < / d 1 p 1 : U U I D > < d 1 p 1 : C o n t a i n e r   z : R e f = " i 3 5 0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 q q t t j D m H 4 j y Y ? A u v e r g n e R h o n e A l p e s ! R 1 0 1 6 C 1 / 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5 0 7 "   i : t y p e = " d 1 p 1 : L a b e l " > < d 1 p 1 : P a r e n t   z : R e f = " i 3 5 0 3 " / > < d 1 p 1 : U U I D > S p U M P 3 9 f m q 4 N 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 1 0 C 1 0 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5 0 8 "   i : t y p e = " d 1 p 1 : E l e m e n t " > < d 1 p 1 : N a m e > _ 1 0 C 2 0 < / d 1 p 1 : N a m e > < d 1 p 1 : O b j e c t T y p e > E l e m e n t < / d 1 p 1 : O b j e c t T y p e > < d 1 p 1 : P a r e n t   z : R e f = " i 2 8 3 4 " / > < d 1 p 1 : U U I D > b w q w c 9 P b x 8 k T < / d 1 p 1 : U U I D > < d 1 p 1 : _ p r o p e r t i e s   z : I d = " i 3 5 0 9 "   i : t y p e = " d 1 p 1 : M D M P r o p e r t i e s " > < d 1 p 1 : P a r e n t   z : R e f = " i 3 5 0 8 " / > < d 1 p 1 : U U I D > V 5 T 7 S X G V p K 7 Y < / d 1 p 1 : U U I D > < d 1 p 1 : _ c o n t e x t C o l l e c t i o n s > < d 2 : K e y V a l u e O f a n y T y p e C o m p o n e n t C o l l e c t i o n O f a n y T y p e g W H h t R N j > < d 2 : K e y   z : R e f = " i 5 " / > < d 2 : V a l u e   z : I d = " i 3 5 1 0 " > < d 1 p 1 : U U I D > n P 0 9 w X v H r d 2 p < / d 1 p 1 : U U I D > < d 1 p 1 : _ e l e m e n t s > < d 2 : a n y T y p e   z : I d = " i 3 5 1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5 0 8 " / > < d 1 p 1 : U U I D > t C Q P 2 t L L U 9 l q < / d 1 p 1 : U U I D > < d 1 p 1 : C o n t a i n e r   z : R e f = " i 3 5 0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 q q t t j D m H 4 j y Y ? A u v e r g n e R h o n e A l p e s ! R 1 0 1 7 C 1 / 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5 1 2 "   i : t y p e = " d 1 p 1 : L a b e l " > < d 1 p 1 : P a r e n t   z : R e f = " i 3 5 0 8 " / > < d 1 p 1 : U U I D > c H S F u G U Y U n u P 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 1 0 C 2 0 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5 1 3 "   i : t y p e = " d 1 p 1 : E l e m e n t " > < d 1 p 1 : N a m e > _ 1 0 C 3 0 < / d 1 p 1 : N a m e > < d 1 p 1 : O b j e c t T y p e > E l e m e n t < / d 1 p 1 : O b j e c t T y p e > < d 1 p 1 : P a r e n t   z : R e f = " i 2 8 3 4 " / > < d 1 p 1 : U U I D > Y P 4 L E D d X K 4 V f < / d 1 p 1 : U U I D > < d 1 p 1 : _ p r o p e r t i e s   z : I d = " i 3 5 1 4 "   i : t y p e = " d 1 p 1 : M D M P r o p e r t i e s " > < d 1 p 1 : P a r e n t   z : R e f = " i 3 5 1 3 " / > < d 1 p 1 : U U I D > F O U s b p l z J p D M < / d 1 p 1 : U U I D > < d 1 p 1 : _ c o n t e x t C o l l e c t i o n s > < d 2 : K e y V a l u e O f a n y T y p e C o m p o n e n t C o l l e c t i o n O f a n y T y p e g W H h t R N j > < d 2 : K e y   z : R e f = " i 5 " / > < d 2 : V a l u e   z : I d = " i 3 5 1 5 " > < d 1 p 1 : U U I D > e h Y Z 1 k 1 G y H e R < / d 1 p 1 : U U I D > < d 1 p 1 : _ e l e m e n t s > < d 2 : a n y T y p e   z : I d = " i 3 5 1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5 1 3 " / > < d 1 p 1 : U U I D > c 5 5 l K I i V 3 4 0 v < / d 1 p 1 : U U I D > < d 1 p 1 : C o n t a i n e r   z : R e f = " i 3 5 1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 q q t t j D m H 4 j y Y ? A u v e r g n e R h o n e A l p e s ! R 1 0 1 8 C 1 / 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5 1 7 "   i : t y p e = " d 1 p 1 : L a b e l " > < d 1 p 1 : P a r e n t   z : R e f = " i 3 5 1 3 " / > < d 1 p 1 : U U I D > X k D o A e f 7 s w 7 i 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 1 0 C 3 0 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5 1 8 "   i : t y p e = " d 1 p 1 : E l e m e n t " > < d 1 p 1 : N a m e > _ 1 0 P 1 0 < / d 1 p 1 : N a m e > < d 1 p 1 : O b j e c t T y p e > E l e m e n t < / d 1 p 1 : O b j e c t T y p e > < d 1 p 1 : P a r e n t   z : R e f = " i 2 8 3 4 " / > < d 1 p 1 : U U I D > W W U 9 j s W y g 2 D d < / d 1 p 1 : U U I D > < d 1 p 1 : _ p r o p e r t i e s   z : I d = " i 3 5 1 9 "   i : t y p e = " d 1 p 1 : M D M P r o p e r t i e s " > < d 1 p 1 : P a r e n t   z : R e f = " i 3 5 1 8 " / > < d 1 p 1 : U U I D > A a a C K 1 9 Y M y Q i < / d 1 p 1 : U U I D > < d 1 p 1 : _ c o n t e x t C o l l e c t i o n s > < d 2 : K e y V a l u e O f a n y T y p e C o m p o n e n t C o l l e c t i o n O f a n y T y p e g W H h t R N j > < d 2 : K e y   z : R e f = " i 5 " / > < d 2 : V a l u e   z : I d = " i 3 5 2 0 " > < d 1 p 1 : U U I D > C V q y j Y x b I o 2 E < / d 1 p 1 : U U I D > < d 1 p 1 : _ e l e m e n t s > < d 2 : a n y T y p e   z : I d = " i 3 5 2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5 1 8 " / > < d 1 p 1 : U U I D > Q p O D S d o R f k A r < / d 1 p 1 : U U I D > < d 1 p 1 : C o n t a i n e r   z : R e f = " i 3 5 1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 q q t t j D m H 4 j y Y ? A u v e r g n e R h o n e A l p e s ! R 1 0 1 9 C 1 / 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5 2 2 "   i : t y p e = " d 1 p 1 : L a b e l " > < d 1 p 1 : P a r e n t   z : R e f = " i 3 5 1 8 " / > < d 1 p 1 : U U I D > N 1 i F v r v r 2 c f E 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 1 0 P 1 0 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5 2 3 "   i : t y p e = " d 1 p 1 : E l e m e n t " > < d 1 p 1 : N a m e > _ 1 0 L 2 0 < / d 1 p 1 : N a m e > < d 1 p 1 : O b j e c t T y p e > E l e m e n t < / d 1 p 1 : O b j e c t T y p e > < d 1 p 1 : P a r e n t   z : R e f = " i 2 8 3 4 " / > < d 1 p 1 : U U I D > P Q f 1 p k R c k 9 C a < / d 1 p 1 : U U I D > < d 1 p 1 : _ p r o p e r t i e s   z : I d = " i 3 5 2 4 "   i : t y p e = " d 1 p 1 : M D M P r o p e r t i e s " > < d 1 p 1 : P a r e n t   z : R e f = " i 3 5 2 3 " / > < d 1 p 1 : U U I D > R K l b o o I 6 h 8 O s < / d 1 p 1 : U U I D > < d 1 p 1 : _ c o n t e x t C o l l e c t i o n s > < d 2 : K e y V a l u e O f a n y T y p e C o m p o n e n t C o l l e c t i o n O f a n y T y p e g W H h t R N j > < d 2 : K e y   z : R e f = " i 5 " / > < d 2 : V a l u e   z : I d = " i 3 5 2 5 " > < d 1 p 1 : U U I D > Z i S l 6 j G B b 0 k u < / d 1 p 1 : U U I D > < d 1 p 1 : _ e l e m e n t s > < d 2 : a n y T y p e   z : I d = " i 3 5 2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5 2 3 " / > < d 1 p 1 : U U I D > P X B I 1 a 1 y 3 v Y 9 < / d 1 p 1 : U U I D > < d 1 p 1 : C o n t a i n e r   z : R e f = " i 3 5 2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 q q t t j D m H 4 j y Y ? A u v e r g n e R h o n e A l p e s ! R 1 0 2 0 C 1 / 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5 2 7 "   i : t y p e = " d 1 p 1 : L a b e l " > < d 1 p 1 : P a r e n t   z : R e f = " i 3 5 2 3 " / > < d 1 p 1 : U U I D > u 5 x j W a e T n z C V 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 1 0 L 2 0 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5 2 8 "   i : t y p e = " d 1 p 1 : E l e m e n t " > < d 1 p 1 : N a m e > _ 1 0 L 3 0 < / d 1 p 1 : N a m e > < d 1 p 1 : O b j e c t T y p e > E l e m e n t < / d 1 p 1 : O b j e c t T y p e > < d 1 p 1 : P a r e n t   z : R e f = " i 2 8 3 4 " / > < d 1 p 1 : U U I D > U m z r 1 j v 4 s E E y < / d 1 p 1 : U U I D > < d 1 p 1 : _ p r o p e r t i e s   z : I d = " i 3 5 2 9 "   i : t y p e = " d 1 p 1 : M D M P r o p e r t i e s " > < d 1 p 1 : P a r e n t   z : R e f = " i 3 5 2 8 " / > < d 1 p 1 : U U I D > D 0 F 2 1 3 Y i d i E 1 < / d 1 p 1 : U U I D > < d 1 p 1 : _ c o n t e x t C o l l e c t i o n s > < d 2 : K e y V a l u e O f a n y T y p e C o m p o n e n t C o l l e c t i o n O f a n y T y p e g W H h t R N j > < d 2 : K e y   z : R e f = " i 5 " / > < d 2 : V a l u e   z : I d = " i 3 5 3 0 " > < d 1 p 1 : U U I D > Y o z R P V p z s B T S < / d 1 p 1 : U U I D > < d 1 p 1 : _ e l e m e n t s > < d 2 : a n y T y p e   z : I d = " i 3 5 3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5 2 8 " / > < d 1 p 1 : U U I D > s B Z 5 y 5 7 Z 9 I D Q < / d 1 p 1 : U U I D > < d 1 p 1 : C o n t a i n e r   z : R e f = " i 3 5 2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 q q t t j D m H 4 j y Y ? A u v e r g n e R h o n e A l p e s ! R 1 0 2 1 C 1 / 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5 3 2 "   i : t y p e = " d 1 p 1 : L a b e l " > < d 1 p 1 : P a r e n t   z : R e f = " i 3 5 2 8 " / > < d 1 p 1 : U U I D > n Z L 1 F q C N T N A 7 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 1 0 L 3 0 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5 3 3 "   i : t y p e = " d 1 p 1 : E l e m e n t " > < d 1 p 1 : N a m e > _ 0 5 Z 1 0 < / d 1 p 1 : N a m e > < d 1 p 1 : O b j e c t T y p e > E l e m e n t < / d 1 p 1 : O b j e c t T y p e > < d 1 p 1 : P a r e n t   z : R e f = " i 2 8 3 4 " / > < d 1 p 1 : U U I D > R 7 1 Q 4 o 2 M V U Z c < / d 1 p 1 : U U I D > < d 1 p 1 : _ p r o p e r t i e s   z : I d = " i 3 5 3 4 "   i : t y p e = " d 1 p 1 : M D M P r o p e r t i e s " > < d 1 p 1 : P a r e n t   z : R e f = " i 3 5 3 3 " / > < d 1 p 1 : U U I D > x 9 1 y 3 B v h 5 C w b < / d 1 p 1 : U U I D > < d 1 p 1 : _ c o n t e x t C o l l e c t i o n s > < d 2 : K e y V a l u e O f a n y T y p e C o m p o n e n t C o l l e c t i o n O f a n y T y p e g W H h t R N j > < d 2 : K e y   z : R e f = " i 5 " / > < d 2 : V a l u e   z : I d = " i 3 5 3 5 " > < d 1 p 1 : U U I D > u U m q e F 1 T 0 r g J < / d 1 p 1 : U U I D > < d 1 p 1 : _ e l e m e n t s > < d 2 : a n y T y p e   z : I d = " i 3 5 3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5 3 3 " / > < d 1 p 1 : U U I D > O K 2 a 0 f O g Z t l l < / d 1 p 1 : U U I D > < d 1 p 1 : C o n t a i n e r   z : R e f = " i 3 5 3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 q q t t j D m H 4 j y Y ? A u v e r g n e R h o n e A l p e s ! R 1 0 2 2 C 1 / 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5 3 7 "   i : t y p e = " d 1 p 1 : L a b e l " > < d 1 p 1 : P a r e n t   z : R e f = " i 3 5 3 3 " / > < d 1 p 1 : U U I D > X Z 3 E K G 7 g m 7 E B 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 0 5 Z 1 0 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5 3 8 "   i : t y p e = " d 1 p 1 : E l e m e n t " > < d 1 p 1 : N a m e > _ 0 5 Z 2 0 < / d 1 p 1 : N a m e > < d 1 p 1 : O b j e c t T y p e > E l e m e n t < / d 1 p 1 : O b j e c t T y p e > < d 1 p 1 : P a r e n t   z : R e f = " i 2 8 3 4 " / > < d 1 p 1 : U U I D > q C a i y Z W Z n d L 0 < / d 1 p 1 : U U I D > < d 1 p 1 : _ p r o p e r t i e s   z : I d = " i 3 5 3 9 "   i : t y p e = " d 1 p 1 : M D M P r o p e r t i e s " > < d 1 p 1 : P a r e n t   z : R e f = " i 3 5 3 8 " / > < d 1 p 1 : U U I D > Y s b o h U I H g r Y d < / d 1 p 1 : U U I D > < d 1 p 1 : _ c o n t e x t C o l l e c t i o n s > < d 2 : K e y V a l u e O f a n y T y p e C o m p o n e n t C o l l e c t i o n O f a n y T y p e g W H h t R N j > < d 2 : K e y   z : R e f = " i 5 " / > < d 2 : V a l u e   z : I d = " i 3 5 4 0 " > < d 1 p 1 : U U I D > k 5 l X b A H d a k 2 v < / d 1 p 1 : U U I D > < d 1 p 1 : _ e l e m e n t s > < d 2 : a n y T y p e   z : I d = " i 3 5 4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5 3 8 " / > < d 1 p 1 : U U I D > N v 6 W K r u H Y J 7 G < / d 1 p 1 : U U I D > < d 1 p 1 : C o n t a i n e r   z : R e f = " i 3 5 3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 q q t t j D m H 4 j y Y ? A u v e r g n e R h o n e A l p e s ! R 1 0 2 3 C 1 / 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5 4 2 "   i : t y p e = " d 1 p 1 : L a b e l " > < d 1 p 1 : P a r e n t   z : R e f = " i 3 5 3 8 " / > < d 1 p 1 : U U I D > i U f b U H h z 9 C 5 i 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 0 5 Z 2 0 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5 4 3 "   i : t y p e = " d 1 p 1 : E l e m e n t " > < d 1 p 1 : N a m e > _ 0 5 Z 3 0 < / d 1 p 1 : N a m e > < d 1 p 1 : O b j e c t T y p e > E l e m e n t < / d 1 p 1 : O b j e c t T y p e > < d 1 p 1 : P a r e n t   z : R e f = " i 2 8 3 4 " / > < d 1 p 1 : U U I D > q Y p Y 1 u 5 7 5 B u Z < / d 1 p 1 : U U I D > < d 1 p 1 : _ p r o p e r t i e s   z : I d = " i 3 5 4 4 "   i : t y p e = " d 1 p 1 : M D M P r o p e r t i e s " > < d 1 p 1 : P a r e n t   z : R e f = " i 3 5 4 3 " / > < d 1 p 1 : U U I D > P v N 5 B E P H A 1 9 G < / d 1 p 1 : U U I D > < d 1 p 1 : _ c o n t e x t C o l l e c t i o n s > < d 2 : K e y V a l u e O f a n y T y p e C o m p o n e n t C o l l e c t i o n O f a n y T y p e g W H h t R N j > < d 2 : K e y   z : R e f = " i 5 " / > < d 2 : V a l u e   z : I d = " i 3 5 4 5 " > < d 1 p 1 : U U I D > o G A p 6 L b B l W o L < / d 1 p 1 : U U I D > < d 1 p 1 : _ e l e m e n t s > < d 2 : a n y T y p e   z : I d = " i 3 5 4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5 4 3 " / > < d 1 p 1 : U U I D > u b N 6 2 J u 2 6 6 g M < / d 1 p 1 : U U I D > < d 1 p 1 : C o n t a i n e r   z : R e f = " i 3 5 4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 q q t t j D m H 4 j y Y ? A u v e r g n e R h o n e A l p e s ! R 1 0 2 4 C 1 / 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5 4 7 "   i : t y p e = " d 1 p 1 : L a b e l " > < d 1 p 1 : P a r e n t   z : R e f = " i 3 5 4 3 " / > < d 1 p 1 : U U I D > S t k r p 3 z O B h 0 A 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 0 5 Z 3 0 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5 4 8 "   i : t y p e = " d 1 p 1 : E l e m e n t " > < d 1 p 1 : N a m e > _ 0 5 Z 4 0 < / d 1 p 1 : N a m e > < d 1 p 1 : O b j e c t T y p e > E l e m e n t < / d 1 p 1 : O b j e c t T y p e > < d 1 p 1 : P a r e n t   z : R e f = " i 2 8 3 4 " / > < d 1 p 1 : U U I D > D J h 1 P b B c u d 3 j < / d 1 p 1 : U U I D > < d 1 p 1 : _ p r o p e r t i e s   z : I d = " i 3 5 4 9 "   i : t y p e = " d 1 p 1 : M D M P r o p e r t i e s " > < d 1 p 1 : P a r e n t   z : R e f = " i 3 5 4 8 " / > < d 1 p 1 : U U I D > s 3 w I h j G C H 6 B 6 < / d 1 p 1 : U U I D > < d 1 p 1 : _ c o n t e x t C o l l e c t i o n s > < d 2 : K e y V a l u e O f a n y T y p e C o m p o n e n t C o l l e c t i o n O f a n y T y p e g W H h t R N j > < d 2 : K e y   z : R e f = " i 5 " / > < d 2 : V a l u e   z : I d = " i 3 5 5 0 " > < d 1 p 1 : U U I D > J J T l U E 8 G i f L h < / d 1 p 1 : U U I D > < d 1 p 1 : _ e l e m e n t s > < d 2 : a n y T y p e   z : I d = " i 3 5 5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5 4 8 " / > < d 1 p 1 : U U I D > B Q n 5 k n D M P h A Q < / d 1 p 1 : U U I D > < d 1 p 1 : C o n t a i n e r   z : R e f = " i 3 5 4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 q q t t j D m H 4 j y Y ? A u v e r g n e R h o n e A l p e s ! R 1 0 2 5 C 1 / 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5 5 2 "   i : t y p e = " d 1 p 1 : L a b e l " > < d 1 p 1 : P a r e n t   z : R e f = " i 3 5 4 8 " / > < d 1 p 1 : U U I D > i j x J U L c Z h p D t 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 0 5 Z 4 0 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5 5 3 "   i : t y p e = " d 1 p 1 : E l e m e n t " > < d 1 p 1 : N a m e > _ 0 5 Z 5 0 < / d 1 p 1 : N a m e > < d 1 p 1 : O b j e c t T y p e > E l e m e n t < / d 1 p 1 : O b j e c t T y p e > < d 1 p 1 : P a r e n t   z : R e f = " i 2 8 3 4 " / > < d 1 p 1 : U U I D > S B T B s j q t h 1 7 K < / d 1 p 1 : U U I D > < d 1 p 1 : _ p r o p e r t i e s   z : I d = " i 3 5 5 4 "   i : t y p e = " d 1 p 1 : M D M P r o p e r t i e s " > < d 1 p 1 : P a r e n t   z : R e f = " i 3 5 5 3 " / > < d 1 p 1 : U U I D > b k h S W o i H 3 C F h < / d 1 p 1 : U U I D > < d 1 p 1 : _ c o n t e x t C o l l e c t i o n s > < d 2 : K e y V a l u e O f a n y T y p e C o m p o n e n t C o l l e c t i o n O f a n y T y p e g W H h t R N j > < d 2 : K e y   z : R e f = " i 5 " / > < d 2 : V a l u e   z : I d = " i 3 5 5 5 " > < d 1 p 1 : U U I D > F K 0 t K U B z m x s t < / d 1 p 1 : U U I D > < d 1 p 1 : _ e l e m e n t s > < d 2 : a n y T y p e   z : I d = " i 3 5 5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5 5 3 " / > < d 1 p 1 : U U I D > d L i O Q 6 8 d H u 7 T < / d 1 p 1 : U U I D > < d 1 p 1 : C o n t a i n e r   z : R e f = " i 3 5 5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 q q t t j D m H 4 j y Y ? A u v e r g n e R h o n e A l p e s ! R 1 0 2 6 C 1 / 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5 5 7 "   i : t y p e = " d 1 p 1 : L a b e l " > < d 1 p 1 : P a r e n t   z : R e f = " i 3 5 5 3 " / > < d 1 p 1 : U U I D > n 7 Y 8 z d 9 K S c D t 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 0 5 Z 5 0 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5 5 8 "   i : t y p e = " d 1 p 1 : E l e m e n t " > < d 1 p 1 : N a m e > _ 0 5 Z 6 0 < / d 1 p 1 : N a m e > < d 1 p 1 : O b j e c t T y p e > E l e m e n t < / d 1 p 1 : O b j e c t T y p e > < d 1 p 1 : P a r e n t   z : R e f = " i 2 8 3 4 " / > < d 1 p 1 : U U I D > P Y S f f I Z t 2 2 1 o < / d 1 p 1 : U U I D > < d 1 p 1 : _ p r o p e r t i e s   z : I d = " i 3 5 5 9 "   i : t y p e = " d 1 p 1 : M D M P r o p e r t i e s " > < d 1 p 1 : P a r e n t   z : R e f = " i 3 5 5 8 " / > < d 1 p 1 : U U I D > w A C 1 n N b e o G Y L < / d 1 p 1 : U U I D > < d 1 p 1 : _ c o n t e x t C o l l e c t i o n s > < d 2 : K e y V a l u e O f a n y T y p e C o m p o n e n t C o l l e c t i o n O f a n y T y p e g W H h t R N j > < d 2 : K e y   z : R e f = " i 5 " / > < d 2 : V a l u e   z : I d = " i 3 5 6 0 " > < d 1 p 1 : U U I D > O d q P c h b H 1 O 6 3 < / d 1 p 1 : U U I D > < d 1 p 1 : _ e l e m e n t s > < d 2 : a n y T y p e   z : I d = " i 3 5 6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5 5 8 " / > < d 1 p 1 : U U I D > v o W 1 7 C 2 N t 1 A C < / d 1 p 1 : U U I D > < d 1 p 1 : C o n t a i n e r   z : R e f = " i 3 5 5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 q q t t j D m H 4 j y Y ? A u v e r g n e R h o n e A l p e s ! R 1 0 2 7 C 1 / 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5 6 2 "   i : t y p e = " d 1 p 1 : L a b e l " > < d 1 p 1 : P a r e n t   z : R e f = " i 3 5 5 8 " / > < d 1 p 1 : U U I D > B h T d Y 9 1 r T 3 l 8 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 0 5 Z 6 0 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5 6 3 "   i : t y p e = " d 1 p 1 : E l e m e n t " > < d 1 p 1 : N a m e > _ 0 5 Z 7 0 < / d 1 p 1 : N a m e > < d 1 p 1 : O b j e c t T y p e > E l e m e n t < / d 1 p 1 : O b j e c t T y p e > < d 1 p 1 : P a r e n t   z : R e f = " i 2 8 3 4 " / > < d 1 p 1 : U U I D > e g t 9 G 5 I 5 I H M 4 < / d 1 p 1 : U U I D > < d 1 p 1 : _ p r o p e r t i e s   z : I d = " i 3 5 6 4 "   i : t y p e = " d 1 p 1 : M D M P r o p e r t i e s " > < d 1 p 1 : P a r e n t   z : R e f = " i 3 5 6 3 " / > < d 1 p 1 : U U I D > p G v Q v S 8 a i u I i < / d 1 p 1 : U U I D > < d 1 p 1 : _ c o n t e x t C o l l e c t i o n s > < d 2 : K e y V a l u e O f a n y T y p e C o m p o n e n t C o l l e c t i o n O f a n y T y p e g W H h t R N j > < d 2 : K e y   z : R e f = " i 5 " / > < d 2 : V a l u e   z : I d = " i 3 5 6 5 " > < d 1 p 1 : U U I D > V g r 7 p y c r 4 T 7 A < / d 1 p 1 : U U I D > < d 1 p 1 : _ e l e m e n t s > < d 2 : a n y T y p e   z : I d = " i 3 5 6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5 6 3 " / > < d 1 p 1 : U U I D > X M l C Z K h a 7 J z I < / d 1 p 1 : U U I D > < d 1 p 1 : C o n t a i n e r   z : R e f = " i 3 5 6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 q q t t j D m H 4 j y Y ? A u v e r g n e R h o n e A l p e s ! R 1 0 2 8 C 1 / 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5 6 7 "   i : t y p e = " d 1 p 1 : L a b e l " > < d 1 p 1 : P a r e n t   z : R e f = " i 3 5 6 3 " / > < d 1 p 1 : U U I D > p c B 5 G B v y c b k X 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 0 5 Z 7 0 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5 6 8 "   i : t y p e = " d 1 p 1 : E l e m e n t " > < d 1 p 1 : N a m e > _ 0 5 Z 8 0 < / d 1 p 1 : N a m e > < d 1 p 1 : O b j e c t T y p e > E l e m e n t < / d 1 p 1 : O b j e c t T y p e > < d 1 p 1 : P a r e n t   z : R e f = " i 2 8 3 4 " / > < d 1 p 1 : U U I D > V M o K o P X E T d f k < / d 1 p 1 : U U I D > < d 1 p 1 : _ p r o p e r t i e s   z : I d = " i 3 5 6 9 "   i : t y p e = " d 1 p 1 : M D M P r o p e r t i e s " > < d 1 p 1 : P a r e n t   z : R e f = " i 3 5 6 8 " / > < d 1 p 1 : U U I D > B 3 b F r U A q Z F d s < / d 1 p 1 : U U I D > < d 1 p 1 : _ c o n t e x t C o l l e c t i o n s > < d 2 : K e y V a l u e O f a n y T y p e C o m p o n e n t C o l l e c t i o n O f a n y T y p e g W H h t R N j > < d 2 : K e y   z : R e f = " i 5 " / > < d 2 : V a l u e   z : I d = " i 3 5 7 0 " > < d 1 p 1 : U U I D > L 9 2 l 1 O 1 x P q e r < / d 1 p 1 : U U I D > < d 1 p 1 : _ e l e m e n t s > < d 2 : a n y T y p e   z : I d = " i 3 5 7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5 6 8 " / > < d 1 p 1 : U U I D > r x j O D z 2 q O a W T < / d 1 p 1 : U U I D > < d 1 p 1 : C o n t a i n e r   z : R e f = " i 3 5 6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 q q t t j D m H 4 j y Y ? A u v e r g n e R h o n e A l p e s ! R 1 0 2 9 C 1 / 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5 7 2 "   i : t y p e = " d 1 p 1 : L a b e l " > < d 1 p 1 : P a r e n t   z : R e f = " i 3 5 6 8 " / > < d 1 p 1 : U U I D > I S D q 5 3 r 8 r B s m 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 0 5 Z 8 0 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5 7 3 "   i : t y p e = " d 1 p 1 : E l e m e n t " > < d 1 p 1 : N a m e > _ 0 5 R 1 0 < / d 1 p 1 : N a m e > < d 1 p 1 : O b j e c t T y p e > E l e m e n t < / d 1 p 1 : O b j e c t T y p e > < d 1 p 1 : P a r e n t   z : R e f = " i 2 8 3 4 " / > < d 1 p 1 : U U I D > O f k Y i 2 E E z V c 5 < / d 1 p 1 : U U I D > < d 1 p 1 : _ p r o p e r t i e s   z : I d = " i 3 5 7 4 "   i : t y p e = " d 1 p 1 : M D M P r o p e r t i e s " > < d 1 p 1 : P a r e n t   z : R e f = " i 3 5 7 3 " / > < d 1 p 1 : U U I D > l Z h T E 9 3 i Q q o w < / d 1 p 1 : U U I D > < d 1 p 1 : _ c o n t e x t C o l l e c t i o n s > < d 2 : K e y V a l u e O f a n y T y p e C o m p o n e n t C o l l e c t i o n O f a n y T y p e g W H h t R N j > < d 2 : K e y   z : R e f = " i 5 " / > < d 2 : V a l u e   z : I d = " i 3 5 7 5 " > < d 1 p 1 : U U I D > N f 1 B 1 q S f x t y p < / d 1 p 1 : U U I D > < d 1 p 1 : _ e l e m e n t s > < d 2 : a n y T y p e   z : I d = " i 3 5 7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5 7 3 " / > < d 1 p 1 : U U I D > i 8 v B 1 v k H l p 1 0 < / d 1 p 1 : U U I D > < d 1 p 1 : C o n t a i n e r   z : R e f = " i 3 5 7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 q q t t j D m H 4 j y Y ? A u v e r g n e R h o n e A l p e s ! R 1 0 3 0 C 1 / 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5 7 7 "   i : t y p e = " d 1 p 1 : L a b e l " > < d 1 p 1 : P a r e n t   z : R e f = " i 3 5 7 3 " / > < d 1 p 1 : U U I D > i e P X m Z 2 e U o L 7 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 0 5 R 1 0 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5 7 8 "   i : t y p e = " d 1 p 1 : E l e m e n t " > < d 1 p 1 : N a m e > _ 0 5 R 2 0 < / d 1 p 1 : N a m e > < d 1 p 1 : O b j e c t T y p e > E l e m e n t < / d 1 p 1 : O b j e c t T y p e > < d 1 p 1 : P a r e n t   z : R e f = " i 2 8 3 4 " / > < d 1 p 1 : U U I D > N K t o p w H 9 0 e H H < / d 1 p 1 : U U I D > < d 1 p 1 : _ p r o p e r t i e s   z : I d = " i 3 5 7 9 "   i : t y p e = " d 1 p 1 : M D M P r o p e r t i e s " > < d 1 p 1 : P a r e n t   z : R e f = " i 3 5 7 8 " / > < d 1 p 1 : U U I D > H 5 w 3 e 1 O Z g n a y < / d 1 p 1 : U U I D > < d 1 p 1 : _ c o n t e x t C o l l e c t i o n s > < d 2 : K e y V a l u e O f a n y T y p e C o m p o n e n t C o l l e c t i o n O f a n y T y p e g W H h t R N j > < d 2 : K e y   z : R e f = " i 5 " / > < d 2 : V a l u e   z : I d = " i 3 5 8 0 " > < d 1 p 1 : U U I D > F n 3 T T g d g E 3 s r < / d 1 p 1 : U U I D > < d 1 p 1 : _ e l e m e n t s > < d 2 : a n y T y p e   z : I d = " i 3 5 8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5 7 8 " / > < d 1 p 1 : U U I D > s J Z x C c O k Y n W K < / d 1 p 1 : U U I D > < d 1 p 1 : C o n t a i n e r   z : R e f = " i 3 5 7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 q q t t j D m H 4 j y Y ? A u v e r g n e R h o n e A l p e s ! R 1 0 3 1 C 1 / 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5 8 2 "   i : t y p e = " d 1 p 1 : L a b e l " > < d 1 p 1 : P a r e n t   z : R e f = " i 3 5 7 8 " / > < d 1 p 1 : U U I D > x o 0 B l y 0 L 1 o e C 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 0 5 R 2 0 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5 8 3 "   i : t y p e = " d 1 p 1 : E l e m e n t " > < d 1 p 1 : N a m e > _ 0 5 R 3 0 < / d 1 p 1 : N a m e > < d 1 p 1 : O b j e c t T y p e > E l e m e n t < / d 1 p 1 : O b j e c t T y p e > < d 1 p 1 : P a r e n t   z : R e f = " i 2 8 3 4 " / > < d 1 p 1 : U U I D > n R H y y W M U O C 4 8 < / d 1 p 1 : U U I D > < d 1 p 1 : _ p r o p e r t i e s   z : I d = " i 3 5 8 4 "   i : t y p e = " d 1 p 1 : M D M P r o p e r t i e s " > < d 1 p 1 : P a r e n t   z : R e f = " i 3 5 8 3 " / > < d 1 p 1 : U U I D > d 3 Z b q G 7 r P x W X < / d 1 p 1 : U U I D > < d 1 p 1 : _ c o n t e x t C o l l e c t i o n s > < d 2 : K e y V a l u e O f a n y T y p e C o m p o n e n t C o l l e c t i o n O f a n y T y p e g W H h t R N j > < d 2 : K e y   z : R e f = " i 5 " / > < d 2 : V a l u e   z : I d = " i 3 5 8 5 " > < d 1 p 1 : U U I D > z I 5 Y n b s L 8 2 6 g < / d 1 p 1 : U U I D > < d 1 p 1 : _ e l e m e n t s > < d 2 : a n y T y p e   z : I d = " i 3 5 8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5 8 3 " / > < d 1 p 1 : U U I D > L P j z m N G B i 1 f f < / d 1 p 1 : U U I D > < d 1 p 1 : C o n t a i n e r   z : R e f = " i 3 5 8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 q q t t j D m H 4 j y Y ? A u v e r g n e R h o n e A l p e s ! R 1 0 3 2 C 1 / 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5 8 7 "   i : t y p e = " d 1 p 1 : L a b e l " > < d 1 p 1 : P a r e n t   z : R e f = " i 3 5 8 3 " / > < d 1 p 1 : U U I D > U q t t r Y d z P a 1 g 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 0 5 R 3 0 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5 8 8 "   i : t y p e = " d 1 p 1 : E l e m e n t " > < d 1 p 1 : N a m e > _ 0 5 R 4 0 < / d 1 p 1 : N a m e > < d 1 p 1 : O b j e c t T y p e > E l e m e n t < / d 1 p 1 : O b j e c t T y p e > < d 1 p 1 : P a r e n t   z : R e f = " i 2 8 3 4 " / > < d 1 p 1 : U U I D > W 8 y K x 1 x m T W t j < / d 1 p 1 : U U I D > < d 1 p 1 : _ p r o p e r t i e s   z : I d = " i 3 5 8 9 "   i : t y p e = " d 1 p 1 : M D M P r o p e r t i e s " > < d 1 p 1 : P a r e n t   z : R e f = " i 3 5 8 8 " / > < d 1 p 1 : U U I D > B S T 1 T y i h w X n o < / d 1 p 1 : U U I D > < d 1 p 1 : _ c o n t e x t C o l l e c t i o n s > < d 2 : K e y V a l u e O f a n y T y p e C o m p o n e n t C o l l e c t i o n O f a n y T y p e g W H h t R N j > < d 2 : K e y   z : R e f = " i 5 " / > < d 2 : V a l u e   z : I d = " i 3 5 9 0 " > < d 1 p 1 : U U I D > n v 5 8 h k 5 B G g L L < / d 1 p 1 : U U I D > < d 1 p 1 : _ e l e m e n t s > < d 2 : a n y T y p e   z : I d = " i 3 5 9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5 8 8 " / > < d 1 p 1 : U U I D > P Z n m s V 4 i w j A Y < / d 1 p 1 : U U I D > < d 1 p 1 : C o n t a i n e r   z : R e f = " i 3 5 8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 q q t t j D m H 4 j y Y ? A u v e r g n e R h o n e A l p e s ! R 1 0 3 3 C 1 / 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5 9 2 "   i : t y p e = " d 1 p 1 : L a b e l " > < d 1 p 1 : P a r e n t   z : R e f = " i 3 5 8 8 " / > < d 1 p 1 : U U I D > g h Z H F U M 2 g 9 X h 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 0 5 R 4 0 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5 9 3 "   i : t y p e = " d 1 p 1 : E l e m e n t " > < d 1 p 1 : N a m e > _ 0 5 R 5 0 < / d 1 p 1 : N a m e > < d 1 p 1 : O b j e c t T y p e > E l e m e n t < / d 1 p 1 : O b j e c t T y p e > < d 1 p 1 : P a r e n t   z : R e f = " i 2 8 3 4 " / > < d 1 p 1 : U U I D > B 8 0 0 3 a 3 P 3 v W V < / d 1 p 1 : U U I D > < d 1 p 1 : _ p r o p e r t i e s   z : I d = " i 3 5 9 4 "   i : t y p e = " d 1 p 1 : M D M P r o p e r t i e s " > < d 1 p 1 : P a r e n t   z : R e f = " i 3 5 9 3 " / > < d 1 p 1 : U U I D > z 7 d a I f S 4 b 5 p 7 < / d 1 p 1 : U U I D > < d 1 p 1 : _ c o n t e x t C o l l e c t i o n s > < d 2 : K e y V a l u e O f a n y T y p e C o m p o n e n t C o l l e c t i o n O f a n y T y p e g W H h t R N j > < d 2 : K e y   z : R e f = " i 5 " / > < d 2 : V a l u e   z : I d = " i 3 5 9 5 " > < d 1 p 1 : U U I D > f d w y 2 J l 2 Q w N 7 < / d 1 p 1 : U U I D > < d 1 p 1 : _ e l e m e n t s > < d 2 : a n y T y p e   z : I d = " i 3 5 9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5 9 3 " / > < d 1 p 1 : U U I D > L u 1 K 1 8 1 1 t U b g < / d 1 p 1 : U U I D > < d 1 p 1 : C o n t a i n e r   z : R e f = " i 3 5 9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 q q t t j D m H 4 j y Y ? A u v e r g n e R h o n e A l p e s ! R 1 0 3 4 C 1 / 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5 9 7 "   i : t y p e = " d 1 p 1 : L a b e l " > < d 1 p 1 : P a r e n t   z : R e f = " i 3 5 9 3 " / > < d 1 p 1 : U U I D > m G I r n 6 R i D S N f 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 0 5 R 5 0 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5 9 8 "   i : t y p e = " d 1 p 1 : E l e m e n t " > < d 1 p 1 : N a m e > _ 0 5 R 6 0 < / d 1 p 1 : N a m e > < d 1 p 1 : O b j e c t T y p e > E l e m e n t < / d 1 p 1 : O b j e c t T y p e > < d 1 p 1 : P a r e n t   z : R e f = " i 2 8 3 4 " / > < d 1 p 1 : U U I D > g d E P P C H y b K F J < / d 1 p 1 : U U I D > < d 1 p 1 : _ p r o p e r t i e s   z : I d = " i 3 5 9 9 "   i : t y p e = " d 1 p 1 : M D M P r o p e r t i e s " > < d 1 p 1 : P a r e n t   z : R e f = " i 3 5 9 8 " / > < d 1 p 1 : U U I D > P 6 L X F N w H Q q n H < / d 1 p 1 : U U I D > < d 1 p 1 : _ c o n t e x t C o l l e c t i o n s > < d 2 : K e y V a l u e O f a n y T y p e C o m p o n e n t C o l l e c t i o n O f a n y T y p e g W H h t R N j > < d 2 : K e y   z : R e f = " i 5 " / > < d 2 : V a l u e   z : I d = " i 3 6 0 0 " > < d 1 p 1 : U U I D > z p t p 5 z G 4 R R z V < / d 1 p 1 : U U I D > < d 1 p 1 : _ e l e m e n t s > < d 2 : a n y T y p e   z : I d = " i 3 6 0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5 9 8 " / > < d 1 p 1 : U U I D > l C j V 8 K v 1 H q J I < / d 1 p 1 : U U I D > < d 1 p 1 : C o n t a i n e r   z : R e f = " i 3 5 9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 q q t t j D m H 4 j y Y ? A u v e r g n e R h o n e A l p e s ! R 1 0 3 5 C 1 / 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6 0 2 "   i : t y p e = " d 1 p 1 : L a b e l " > < d 1 p 1 : P a r e n t   z : R e f = " i 3 5 9 8 " / > < d 1 p 1 : U U I D > D W n N p Z h C p u A Y 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 0 5 R 6 0 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6 0 3 "   i : t y p e = " d 1 p 1 : E l e m e n t " > < d 1 p 1 : N a m e > _ 0 5 R 7 0 < / d 1 p 1 : N a m e > < d 1 p 1 : O b j e c t T y p e > E l e m e n t < / d 1 p 1 : O b j e c t T y p e > < d 1 p 1 : P a r e n t   z : R e f = " i 2 8 3 4 " / > < d 1 p 1 : U U I D > f 2 L 0 f E J Z u f N 9 < / d 1 p 1 : U U I D > < d 1 p 1 : _ p r o p e r t i e s   z : I d = " i 3 6 0 4 "   i : t y p e = " d 1 p 1 : M D M P r o p e r t i e s " > < d 1 p 1 : P a r e n t   z : R e f = " i 3 6 0 3 " / > < d 1 p 1 : U U I D > C 4 Q A j I A v N H M E < / d 1 p 1 : U U I D > < d 1 p 1 : _ c o n t e x t C o l l e c t i o n s > < d 2 : K e y V a l u e O f a n y T y p e C o m p o n e n t C o l l e c t i o n O f a n y T y p e g W H h t R N j > < d 2 : K e y   z : R e f = " i 5 " / > < d 2 : V a l u e   z : I d = " i 3 6 0 5 " > < d 1 p 1 : U U I D > w D e 9 f 3 e G 0 D M X < / d 1 p 1 : U U I D > < d 1 p 1 : _ e l e m e n t s > < d 2 : a n y T y p e   z : I d = " i 3 6 0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6 0 3 " / > < d 1 p 1 : U U I D > j 4 3 s O b O D w D C A < / d 1 p 1 : U U I D > < d 1 p 1 : C o n t a i n e r   z : R e f = " i 3 6 0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 q q t t j D m H 4 j y Y ? A u v e r g n e R h o n e A l p e s ! R 1 0 3 6 C 1 / 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6 0 7 "   i : t y p e = " d 1 p 1 : L a b e l " > < d 1 p 1 : P a r e n t   z : R e f = " i 3 6 0 3 " / > < d 1 p 1 : U U I D > h Q Z M I a m N z k p F 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 0 5 R 7 0 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6 0 8 "   i : t y p e = " d 1 p 1 : E l e m e n t " > < d 1 p 1 : N a m e > _ 0 5 R 9 0 < / d 1 p 1 : N a m e > < d 1 p 1 : O b j e c t T y p e > E l e m e n t < / d 1 p 1 : O b j e c t T y p e > < d 1 p 1 : P a r e n t   z : R e f = " i 2 8 3 4 " / > < d 1 p 1 : U U I D > Y 9 u X k S 1 g E V Q E < / d 1 p 1 : U U I D > < d 1 p 1 : _ p r o p e r t i e s   z : I d = " i 3 6 0 9 "   i : t y p e = " d 1 p 1 : M D M P r o p e r t i e s " > < d 1 p 1 : P a r e n t   z : R e f = " i 3 6 0 8 " / > < d 1 p 1 : U U I D > l U 7 O x C R l q F I R < / d 1 p 1 : U U I D > < d 1 p 1 : _ c o n t e x t C o l l e c t i o n s > < d 2 : K e y V a l u e O f a n y T y p e C o m p o n e n t C o l l e c t i o n O f a n y T y p e g W H h t R N j > < d 2 : K e y   z : R e f = " i 5 " / > < d 2 : V a l u e   z : I d = " i 3 6 1 0 " > < d 1 p 1 : U U I D > n E n 4 C X C d F N v 9 < / d 1 p 1 : U U I D > < d 1 p 1 : _ e l e m e n t s > < d 2 : a n y T y p e   z : I d = " i 3 6 1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6 0 8 " / > < d 1 p 1 : U U I D > B t x D k 7 A a i 4 C j < / d 1 p 1 : U U I D > < d 1 p 1 : C o n t a i n e r   z : R e f = " i 3 6 0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 q q t t j D m H 4 j y Y ? A u v e r g n e R h o n e A l p e s ! R 1 0 3 7 C 1 / 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6 1 2 "   i : t y p e = " d 1 p 1 : L a b e l " > < d 1 p 1 : P a r e n t   z : R e f = " i 3 6 0 8 " / > < d 1 p 1 : U U I D > I G h h N q T W o 0 v m 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 0 5 R 9 0 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6 1 3 "   i : t y p e = " d 1 p 1 : E l e m e n t " > < d 1 p 1 : N a m e > _ 0 5 R 9 5 < / d 1 p 1 : N a m e > < d 1 p 1 : O b j e c t T y p e > E l e m e n t < / d 1 p 1 : O b j e c t T y p e > < d 1 p 1 : P a r e n t   z : R e f = " i 2 8 3 4 " / > < d 1 p 1 : U U I D > J E G 8 L 5 0 E 8 Q w J < / d 1 p 1 : U U I D > < d 1 p 1 : _ p r o p e r t i e s   z : I d = " i 3 6 1 4 "   i : t y p e = " d 1 p 1 : M D M P r o p e r t i e s " > < d 1 p 1 : P a r e n t   z : R e f = " i 3 6 1 3 " / > < d 1 p 1 : U U I D > h u n Q Z h A N 1 C s 6 < / d 1 p 1 : U U I D > < d 1 p 1 : _ c o n t e x t C o l l e c t i o n s > < d 2 : K e y V a l u e O f a n y T y p e C o m p o n e n t C o l l e c t i o n O f a n y T y p e g W H h t R N j > < d 2 : K e y   z : R e f = " i 5 " / > < d 2 : V a l u e   z : I d = " i 3 6 1 5 " > < d 1 p 1 : U U I D > w I A Q h 4 H 8 p X A s < / d 1 p 1 : U U I D > < d 1 p 1 : _ e l e m e n t s > < d 2 : a n y T y p e   z : I d = " i 3 6 1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6 1 3 " / > < d 1 p 1 : U U I D > z W I 1 7 b G n O y D U < / d 1 p 1 : U U I D > < d 1 p 1 : C o n t a i n e r   z : R e f = " i 3 6 1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 q q t t j D m H 4 j y Y ? A u v e r g n e R h o n e A l p e s ! R 1 0 3 8 C 1 / 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6 1 7 "   i : t y p e = " d 1 p 1 : L a b e l " > < d 1 p 1 : P a r e n t   z : R e f = " i 3 6 1 3 " / > < d 1 p 1 : U U I D > O E S J X q A w 7 n A M 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 0 5 R 9 5 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6 1 8 "   i : t y p e = " d 1 p 1 : E l e m e n t " > < d 1 p 1 : N a m e > _ 0 5 M 2 0 < / d 1 p 1 : N a m e > < d 1 p 1 : O b j e c t T y p e > E l e m e n t < / d 1 p 1 : O b j e c t T y p e > < d 1 p 1 : P a r e n t   z : R e f = " i 2 8 3 4 " / > < d 1 p 1 : U U I D > E d b e D g F O W V O P < / d 1 p 1 : U U I D > < d 1 p 1 : _ p r o p e r t i e s   z : I d = " i 3 6 1 9 "   i : t y p e = " d 1 p 1 : M D M P r o p e r t i e s " > < d 1 p 1 : P a r e n t   z : R e f = " i 3 6 1 8 " / > < d 1 p 1 : U U I D > K D H M P w l K M Z F 6 < / d 1 p 1 : U U I D > < d 1 p 1 : _ c o n t e x t C o l l e c t i o n s > < d 2 : K e y V a l u e O f a n y T y p e C o m p o n e n t C o l l e c t i o n O f a n y T y p e g W H h t R N j > < d 2 : K e y   z : R e f = " i 5 " / > < d 2 : V a l u e   z : I d = " i 3 6 2 0 " > < d 1 p 1 : U U I D > M o S R m F K 8 j K k 1 < / d 1 p 1 : U U I D > < d 1 p 1 : _ e l e m e n t s > < d 2 : a n y T y p e   z : I d = " i 3 6 2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6 1 8 " / > < d 1 p 1 : U U I D > G Z 9 7 j l 4 f 4 D O 1 < / d 1 p 1 : U U I D > < d 1 p 1 : C o n t a i n e r   z : R e f = " i 3 6 1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 q q t t j D m H 4 j y Y ? A u v e r g n e R h o n e A l p e s ! R 1 0 3 9 C 1 / 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6 2 2 "   i : t y p e = " d 1 p 1 : L a b e l " > < d 1 p 1 : P a r e n t   z : R e f = " i 3 6 1 8 " / > < d 1 p 1 : U U I D > Y n 4 I R w W p I 3 N N 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 0 5 M 2 0 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6 2 3 "   i : t y p e = " d 1 p 1 : E l e m e n t " > < d 1 p 1 : N a m e > _ 0 5 M 6 0 < / d 1 p 1 : N a m e > < d 1 p 1 : O b j e c t T y p e > E l e m e n t < / d 1 p 1 : O b j e c t T y p e > < d 1 p 1 : P a r e n t   z : R e f = " i 2 8 3 4 " / > < d 1 p 1 : U U I D > x h 1 T F B 2 E i 8 3 n < / d 1 p 1 : U U I D > < d 1 p 1 : _ p r o p e r t i e s   z : I d = " i 3 6 2 4 "   i : t y p e = " d 1 p 1 : M D M P r o p e r t i e s " > < d 1 p 1 : P a r e n t   z : R e f = " i 3 6 2 3 " / > < d 1 p 1 : U U I D > c 2 x r Z L a s d C h c < / d 1 p 1 : U U I D > < d 1 p 1 : _ c o n t e x t C o l l e c t i o n s > < d 2 : K e y V a l u e O f a n y T y p e C o m p o n e n t C o l l e c t i o n O f a n y T y p e g W H h t R N j > < d 2 : K e y   z : R e f = " i 5 " / > < d 2 : V a l u e   z : I d = " i 3 6 2 5 " > < d 1 p 1 : U U I D > V R k 7 6 r N D v 7 0 2 < / d 1 p 1 : U U I D > < d 1 p 1 : _ e l e m e n t s > < d 2 : a n y T y p e   z : I d = " i 3 6 2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6 2 3 " / > < d 1 p 1 : U U I D > R G u 7 4 4 U a J H C n < / d 1 p 1 : U U I D > < d 1 p 1 : C o n t a i n e r   z : R e f = " i 3 6 2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 q q t t j D m H 4 j y Y ? A u v e r g n e R h o n e A l p e s ! R 1 0 4 0 C 1 / 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6 2 7 "   i : t y p e = " d 1 p 1 : L a b e l " > < d 1 p 1 : P a r e n t   z : R e f = " i 3 6 2 3 " / > < d 1 p 1 : U U I D > K 2 3 i S f V J g W f e 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 0 5 M 6 0 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6 2 8 "   i : t y p e = " d 1 p 1 : E l e m e n t " > < d 1 p 1 : N a m e > _ 0 5 T 1 0 < / d 1 p 1 : N a m e > < d 1 p 1 : O b j e c t T y p e > E l e m e n t < / d 1 p 1 : O b j e c t T y p e > < d 1 p 1 : P a r e n t   z : R e f = " i 2 8 3 4 " / > < d 1 p 1 : U U I D > p V x O 9 n m K V c H B < / d 1 p 1 : U U I D > < d 1 p 1 : _ p r o p e r t i e s   z : I d = " i 3 6 2 9 "   i : t y p e = " d 1 p 1 : M D M P r o p e r t i e s " > < d 1 p 1 : P a r e n t   z : R e f = " i 3 6 2 8 " / > < d 1 p 1 : U U I D > l f Q s X c m 3 9 e x i < / d 1 p 1 : U U I D > < d 1 p 1 : _ c o n t e x t C o l l e c t i o n s > < d 2 : K e y V a l u e O f a n y T y p e C o m p o n e n t C o l l e c t i o n O f a n y T y p e g W H h t R N j > < d 2 : K e y   z : R e f = " i 5 " / > < d 2 : V a l u e   z : I d = " i 3 6 3 0 " > < d 1 p 1 : U U I D > r E b O J z x 8 O k 4 K < / d 1 p 1 : U U I D > < d 1 p 1 : _ e l e m e n t s > < d 2 : a n y T y p e   z : I d = " i 3 6 3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6 2 8 " / > < d 1 p 1 : U U I D > T m P V X d U t Z P 0 N < / d 1 p 1 : U U I D > < d 1 p 1 : C o n t a i n e r   z : R e f = " i 3 6 2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 q q t t j D m H 4 j y Y ? A u v e r g n e R h o n e A l p e s ! R 1 0 4 1 C 1 / 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6 3 2 "   i : t y p e = " d 1 p 1 : L a b e l " > < d 1 p 1 : P a r e n t   z : R e f = " i 3 6 2 8 " / > < d 1 p 1 : U U I D > v 8 D I V q h 1 8 t C h 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 0 5 T 1 0 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6 3 3 "   i : t y p e = " d 1 p 1 : E l e m e n t " > < d 1 p 1 : N a m e > _ 0 5 T 2 0 < / d 1 p 1 : N a m e > < d 1 p 1 : O b j e c t T y p e > E l e m e n t < / d 1 p 1 : O b j e c t T y p e > < d 1 p 1 : P a r e n t   z : R e f = " i 2 8 3 4 " / > < d 1 p 1 : U U I D > r l 5 x V Q n b M f S R < / d 1 p 1 : U U I D > < d 1 p 1 : _ p r o p e r t i e s   z : I d = " i 3 6 3 4 "   i : t y p e = " d 1 p 1 : M D M P r o p e r t i e s " > < d 1 p 1 : P a r e n t   z : R e f = " i 3 6 3 3 " / > < d 1 p 1 : U U I D > l K x V 5 r n u R J k E < / d 1 p 1 : U U I D > < d 1 p 1 : _ c o n t e x t C o l l e c t i o n s > < d 2 : K e y V a l u e O f a n y T y p e C o m p o n e n t C o l l e c t i o n O f a n y T y p e g W H h t R N j > < d 2 : K e y   z : R e f = " i 5 " / > < d 2 : V a l u e   z : I d = " i 3 6 3 5 " > < d 1 p 1 : U U I D > m G R H W r C A 5 M S 5 < / d 1 p 1 : U U I D > < d 1 p 1 : _ e l e m e n t s > < d 2 : a n y T y p e   z : I d = " i 3 6 3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6 3 3 " / > < d 1 p 1 : U U I D > V V L G H c c O K c x 8 < / d 1 p 1 : U U I D > < d 1 p 1 : C o n t a i n e r   z : R e f = " i 3 6 3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 q q t t j D m H 4 j y Y ? A u v e r g n e R h o n e A l p e s ! R 1 0 4 2 C 1 / 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6 3 7 "   i : t y p e = " d 1 p 1 : L a b e l " > < d 1 p 1 : P a r e n t   z : R e f = " i 3 6 3 3 " / > < d 1 p 1 : U U I D > t A o 7 7 e 8 1 U 8 G E 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 0 5 T 2 0 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6 3 8 "   i : t y p e = " d 1 p 1 : E l e m e n t " > < d 1 p 1 : N a m e > _ 0 5 X 1 0 < / d 1 p 1 : N a m e > < d 1 p 1 : O b j e c t T y p e > E l e m e n t < / d 1 p 1 : O b j e c t T y p e > < d 1 p 1 : P a r e n t   z : R e f = " i 2 8 3 4 " / > < d 1 p 1 : U U I D > O y p i m n R t a j N 1 < / d 1 p 1 : U U I D > < d 1 p 1 : _ p r o p e r t i e s   z : I d = " i 3 6 3 9 "   i : t y p e = " d 1 p 1 : M D M P r o p e r t i e s " > < d 1 p 1 : P a r e n t   z : R e f = " i 3 6 3 8 " / > < d 1 p 1 : U U I D > w z S E T Q G Z 2 F C F < / d 1 p 1 : U U I D > < d 1 p 1 : _ c o n t e x t C o l l e c t i o n s > < d 2 : K e y V a l u e O f a n y T y p e C o m p o n e n t C o l l e c t i o n O f a n y T y p e g W H h t R N j > < d 2 : K e y   z : R e f = " i 5 " / > < d 2 : V a l u e   z : I d = " i 3 6 4 0 " > < d 1 p 1 : U U I D > A c B E p 4 h 3 A 6 m c < / d 1 p 1 : U U I D > < d 1 p 1 : _ e l e m e n t s > < d 2 : a n y T y p e   z : I d = " i 3 6 4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6 3 8 " / > < d 1 p 1 : U U I D > j 0 m T X E c M m V 1 1 < / d 1 p 1 : U U I D > < d 1 p 1 : C o n t a i n e r   z : R e f = " i 3 6 3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 q q t t j D m H 4 j y Y ? A u v e r g n e R h o n e A l p e s ! R 1 0 4 3 C 1 / 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6 4 2 "   i : t y p e = " d 1 p 1 : L a b e l " > < d 1 p 1 : P a r e n t   z : R e f = " i 3 6 3 8 " / > < d 1 p 1 : U U I D > B e Z S 4 j f 1 H U 4 R 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 0 5 X 1 0 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6 4 3 "   i : t y p e = " d 1 p 1 : E l e m e n t " > < d 1 p 1 : N a m e > _ 0 5 U 1 0 < / d 1 p 1 : N a m e > < d 1 p 1 : O b j e c t T y p e > E l e m e n t < / d 1 p 1 : O b j e c t T y p e > < d 1 p 1 : P a r e n t   z : R e f = " i 2 8 3 4 " / > < d 1 p 1 : U U I D > D 0 9 E M b s 6 b T R d < / d 1 p 1 : U U I D > < d 1 p 1 : _ p r o p e r t i e s   z : I d = " i 3 6 4 4 "   i : t y p e = " d 1 p 1 : M D M P r o p e r t i e s " > < d 1 p 1 : P a r e n t   z : R e f = " i 3 6 4 3 " / > < d 1 p 1 : U U I D > u Q Y l E 3 q O c g a Z < / d 1 p 1 : U U I D > < d 1 p 1 : _ c o n t e x t C o l l e c t i o n s > < d 2 : K e y V a l u e O f a n y T y p e C o m p o n e n t C o l l e c t i o n O f a n y T y p e g W H h t R N j > < d 2 : K e y   z : R e f = " i 5 " / > < d 2 : V a l u e   z : I d = " i 3 6 4 5 " > < d 1 p 1 : U U I D > U 3 U l z m 4 a a W R U < / d 1 p 1 : U U I D > < d 1 p 1 : _ e l e m e n t s > < d 2 : a n y T y p e   z : I d = " i 3 6 4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6 4 3 " / > < d 1 p 1 : U U I D > P s v i z A 5 f B G 4 X < / d 1 p 1 : U U I D > < d 1 p 1 : C o n t a i n e r   z : R e f = " i 3 6 4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 q q t t j D m H 4 j y Y ? A u v e r g n e R h o n e A l p e s ! R 1 0 4 4 C 1 / 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6 4 7 "   i : t y p e = " d 1 p 1 : L a b e l " > < d 1 p 1 : P a r e n t   z : R e f = " i 3 6 4 3 " / > < d 1 p 1 : U U I D > w d s j P p B X i J w 5 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 0 5 U 1 0 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6 4 8 "   i : t y p e = " d 1 p 1 : E l e m e n t " > < d 1 p 1 : N a m e > _ 0 5 U 2 0 < / d 1 p 1 : N a m e > < d 1 p 1 : O b j e c t T y p e > E l e m e n t < / d 1 p 1 : O b j e c t T y p e > < d 1 p 1 : P a r e n t   z : R e f = " i 2 8 3 4 " / > < d 1 p 1 : U U I D > X 3 l q d w X Z C S L V < / d 1 p 1 : U U I D > < d 1 p 1 : _ p r o p e r t i e s   z : I d = " i 3 6 4 9 "   i : t y p e = " d 1 p 1 : M D M P r o p e r t i e s " > < d 1 p 1 : P a r e n t   z : R e f = " i 3 6 4 8 " / > < d 1 p 1 : U U I D > X 9 Q q l X Y Y l O h V < / d 1 p 1 : U U I D > < d 1 p 1 : _ c o n t e x t C o l l e c t i o n s > < d 2 : K e y V a l u e O f a n y T y p e C o m p o n e n t C o l l e c t i o n O f a n y T y p e g W H h t R N j > < d 2 : K e y   z : R e f = " i 5 " / > < d 2 : V a l u e   z : I d = " i 3 6 5 0 " > < d 1 p 1 : U U I D > S 5 z H 3 1 V Y R n 5 9 < / d 1 p 1 : U U I D > < d 1 p 1 : _ e l e m e n t s > < d 2 : a n y T y p e   z : I d = " i 3 6 5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6 4 8 " / > < d 1 p 1 : U U I D > U 2 j G x S 1 t 4 B A m < / d 1 p 1 : U U I D > < d 1 p 1 : C o n t a i n e r   z : R e f = " i 3 6 4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 q q t t j D m H 4 j y Y ? A u v e r g n e R h o n e A l p e s ! R 1 0 4 5 C 1 / 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6 5 2 "   i : t y p e = " d 1 p 1 : L a b e l " > < d 1 p 1 : P a r e n t   z : R e f = " i 3 6 4 8 " / > < d 1 p 1 : U U I D > A P 6 o 8 2 S A g a N Y 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 0 5 U 2 0 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6 5 3 "   i : t y p e = " d 1 p 1 : E l e m e n t " > < d 1 p 1 : N a m e > _ 0 5 F 1 0 < / d 1 p 1 : N a m e > < d 1 p 1 : O b j e c t T y p e > E l e m e n t < / d 1 p 1 : O b j e c t T y p e > < d 1 p 1 : P a r e n t   z : R e f = " i 2 8 3 4 " / > < d 1 p 1 : U U I D > i t r n j v V x s m S C < / d 1 p 1 : U U I D > < d 1 p 1 : _ p r o p e r t i e s   z : I d = " i 3 6 5 4 "   i : t y p e = " d 1 p 1 : M D M P r o p e r t i e s " > < d 1 p 1 : P a r e n t   z : R e f = " i 3 6 5 3 " / > < d 1 p 1 : U U I D > J N o F 5 L i Z c 7 y R < / d 1 p 1 : U U I D > < d 1 p 1 : _ c o n t e x t C o l l e c t i o n s > < d 2 : K e y V a l u e O f a n y T y p e C o m p o n e n t C o l l e c t i o n O f a n y T y p e g W H h t R N j > < d 2 : K e y   z : R e f = " i 5 " / > < d 2 : V a l u e   z : I d = " i 3 6 5 5 " > < d 1 p 1 : U U I D > I C Z 3 K 6 H 1 t 5 b W < / d 1 p 1 : U U I D > < d 1 p 1 : _ e l e m e n t s > < d 2 : a n y T y p e   z : I d = " i 3 6 5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6 5 3 " / > < d 1 p 1 : U U I D > z k h 5 7 e K T O 9 I K < / d 1 p 1 : U U I D > < d 1 p 1 : C o n t a i n e r   z : R e f = " i 3 6 5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 q q t t j D m H 4 j y Y ? A u v e r g n e R h o n e A l p e s ! R 1 0 4 6 C 1 / 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6 5 7 "   i : t y p e = " d 1 p 1 : L a b e l " > < d 1 p 1 : P a r e n t   z : R e f = " i 3 6 5 3 " / > < d 1 p 1 : U U I D > K t z h S I S x j g D m 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 0 5 F 1 0 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6 5 8 "   i : t y p e = " d 1 p 1 : E l e m e n t " > < d 1 p 1 : N a m e > _ 0 5 I 1 0 < / d 1 p 1 : N a m e > < d 1 p 1 : O b j e c t T y p e > E l e m e n t < / d 1 p 1 : O b j e c t T y p e > < d 1 p 1 : P a r e n t   z : R e f = " i 2 8 3 4 " / > < d 1 p 1 : U U I D > I V Z u p C t P 4 i X P < / d 1 p 1 : U U I D > < d 1 p 1 : _ p r o p e r t i e s   z : I d = " i 3 6 5 9 "   i : t y p e = " d 1 p 1 : M D M P r o p e r t i e s " > < d 1 p 1 : P a r e n t   z : R e f = " i 3 6 5 8 " / > < d 1 p 1 : U U I D > s i 4 B G 1 Y 1 P E F D < / d 1 p 1 : U U I D > < d 1 p 1 : _ c o n t e x t C o l l e c t i o n s > < d 2 : K e y V a l u e O f a n y T y p e C o m p o n e n t C o l l e c t i o n O f a n y T y p e g W H h t R N j > < d 2 : K e y   z : R e f = " i 5 " / > < d 2 : V a l u e   z : I d = " i 3 6 6 0 " > < d 1 p 1 : U U I D > e v c a e M V e p x F B < / d 1 p 1 : U U I D > < d 1 p 1 : _ e l e m e n t s > < d 2 : a n y T y p e   z : I d = " i 3 6 6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6 5 8 " / > < d 1 p 1 : U U I D > B M C k 0 n I X Z 2 H O < / d 1 p 1 : U U I D > < d 1 p 1 : C o n t a i n e r   z : R e f = " i 3 6 5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 q q t t j D m H 4 j y Y ? A u v e r g n e R h o n e A l p e s ! R 1 0 4 7 C 1 / 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6 6 2 "   i : t y p e = " d 1 p 1 : L a b e l " > < d 1 p 1 : P a r e n t   z : R e f = " i 3 6 5 8 " / > < d 1 p 1 : U U I D > c X L r M M b c N R M k 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 0 5 I 1 0 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6 6 3 "   i : t y p e = " d 1 p 1 : E l e m e n t " > < d 1 p 1 : N a m e > _ 0 5 I 2 0 < / d 1 p 1 : N a m e > < d 1 p 1 : O b j e c t T y p e > E l e m e n t < / d 1 p 1 : O b j e c t T y p e > < d 1 p 1 : P a r e n t   z : R e f = " i 2 8 3 4 " / > < d 1 p 1 : U U I D > e B D B 1 1 k d R H G c < / d 1 p 1 : U U I D > < d 1 p 1 : _ p r o p e r t i e s   z : I d = " i 3 6 6 4 "   i : t y p e = " d 1 p 1 : M D M P r o p e r t i e s " > < d 1 p 1 : P a r e n t   z : R e f = " i 3 6 6 3 " / > < d 1 p 1 : U U I D > i H b r 6 C w s A J L B < / d 1 p 1 : U U I D > < d 1 p 1 : _ c o n t e x t C o l l e c t i o n s > < d 2 : K e y V a l u e O f a n y T y p e C o m p o n e n t C o l l e c t i o n O f a n y T y p e g W H h t R N j > < d 2 : K e y   z : R e f = " i 5 " / > < d 2 : V a l u e   z : I d = " i 3 6 6 5 " > < d 1 p 1 : U U I D > q 8 i j e X y g M f 1 n < / d 1 p 1 : U U I D > < d 1 p 1 : _ e l e m e n t s > < d 2 : a n y T y p e   z : I d = " i 3 6 6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6 6 3 " / > < d 1 p 1 : U U I D > D H 1 2 I G 0 Q 8 O 6 z < / d 1 p 1 : U U I D > < d 1 p 1 : C o n t a i n e r   z : R e f = " i 3 6 6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 q q t t j D m H 4 j y Y ? A u v e r g n e R h o n e A l p e s ! R 1 0 4 8 C 1 / 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6 6 7 "   i : t y p e = " d 1 p 1 : L a b e l " > < d 1 p 1 : P a r e n t   z : R e f = " i 3 6 6 3 " / > < d 1 p 1 : U U I D > H U o y M m u 3 F l 0 z 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 0 5 I 2 0 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6 6 8 "   i : t y p e = " d 1 p 1 : E l e m e n t " > < d 1 p 1 : N a m e > _ 0 5 I 3 0 < / d 1 p 1 : N a m e > < d 1 p 1 : O b j e c t T y p e > E l e m e n t < / d 1 p 1 : O b j e c t T y p e > < d 1 p 1 : P a r e n t   z : R e f = " i 2 8 3 4 " / > < d 1 p 1 : U U I D > P 6 x m c H c 9 J m 9 O < / d 1 p 1 : U U I D > < d 1 p 1 : _ p r o p e r t i e s   z : I d = " i 3 6 6 9 "   i : t y p e = " d 1 p 1 : M D M P r o p e r t i e s " > < d 1 p 1 : P a r e n t   z : R e f = " i 3 6 6 8 " / > < d 1 p 1 : U U I D > k H e o m x j e T 8 b i < / d 1 p 1 : U U I D > < d 1 p 1 : _ c o n t e x t C o l l e c t i o n s > < d 2 : K e y V a l u e O f a n y T y p e C o m p o n e n t C o l l e c t i o n O f a n y T y p e g W H h t R N j > < d 2 : K e y   z : R e f = " i 5 " / > < d 2 : V a l u e   z : I d = " i 3 6 7 0 " > < d 1 p 1 : U U I D > c i q O j Z N U 3 1 H k < / d 1 p 1 : U U I D > < d 1 p 1 : _ e l e m e n t s > < d 2 : a n y T y p e   z : I d = " i 3 6 7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6 6 8 " / > < d 1 p 1 : U U I D > O h H W V L q g G m N M < / d 1 p 1 : U U I D > < d 1 p 1 : C o n t a i n e r   z : R e f = " i 3 6 6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 q q t t j D m H 4 j y Y ? A u v e r g n e R h o n e A l p e s ! R 1 0 4 9 C 1 / 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6 7 2 "   i : t y p e = " d 1 p 1 : L a b e l " > < d 1 p 1 : P a r e n t   z : R e f = " i 3 6 6 8 " / > < d 1 p 1 : U U I D > e M D F C 1 d c I o y 7 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 0 5 I 3 0 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6 7 3 "   i : t y p e = " d 1 p 1 : E l e m e n t " > < d 1 p 1 : N a m e > _ 0 5 I 4 0 < / d 1 p 1 : N a m e > < d 1 p 1 : O b j e c t T y p e > E l e m e n t < / d 1 p 1 : O b j e c t T y p e > < d 1 p 1 : P a r e n t   z : R e f = " i 2 8 3 4 " / > < d 1 p 1 : U U I D > W Z 7 P K y N n w f h f < / d 1 p 1 : U U I D > < d 1 p 1 : _ p r o p e r t i e s   z : I d = " i 3 6 7 4 "   i : t y p e = " d 1 p 1 : M D M P r o p e r t i e s " > < d 1 p 1 : P a r e n t   z : R e f = " i 3 6 7 3 " / > < d 1 p 1 : U U I D > P 7 F o i Y M h B 1 k 7 < / d 1 p 1 : U U I D > < d 1 p 1 : _ c o n t e x t C o l l e c t i o n s > < d 2 : K e y V a l u e O f a n y T y p e C o m p o n e n t C o l l e c t i o n O f a n y T y p e g W H h t R N j > < d 2 : K e y   z : R e f = " i 5 " / > < d 2 : V a l u e   z : I d = " i 3 6 7 5 " > < d 1 p 1 : U U I D > i E V 1 D l J u d t R d < / d 1 p 1 : U U I D > < d 1 p 1 : _ e l e m e n t s > < d 2 : a n y T y p e   z : I d = " i 3 6 7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6 7 3 " / > < d 1 p 1 : U U I D > P 6 J g F l F B E D 1 U < / d 1 p 1 : U U I D > < d 1 p 1 : C o n t a i n e r   z : R e f = " i 3 6 7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 q q t t j D m H 4 j y Y ? A u v e r g n e R h o n e A l p e s ! R 1 0 5 0 C 1 / 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6 7 7 "   i : t y p e = " d 1 p 1 : L a b e l " > < d 1 p 1 : P a r e n t   z : R e f = " i 3 6 7 3 " / > < d 1 p 1 : U U I D > X 7 K G p e y w A n I F 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 0 5 I 4 0 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6 7 8 "   i : t y p e = " d 1 p 1 : E l e m e n t " > < d 1 p 1 : N a m e > _ 0 5 I 5 0 < / d 1 p 1 : N a m e > < d 1 p 1 : O b j e c t T y p e > E l e m e n t < / d 1 p 1 : O b j e c t T y p e > < d 1 p 1 : P a r e n t   z : R e f = " i 2 8 3 4 " / > < d 1 p 1 : U U I D > r z Y 6 R P I k Y N c k < / d 1 p 1 : U U I D > < d 1 p 1 : _ p r o p e r t i e s   z : I d = " i 3 6 7 9 "   i : t y p e = " d 1 p 1 : M D M P r o p e r t i e s " > < d 1 p 1 : P a r e n t   z : R e f = " i 3 6 7 8 " / > < d 1 p 1 : U U I D > t q i q b R o N e x s m < / d 1 p 1 : U U I D > < d 1 p 1 : _ c o n t e x t C o l l e c t i o n s > < d 2 : K e y V a l u e O f a n y T y p e C o m p o n e n t C o l l e c t i o n O f a n y T y p e g W H h t R N j > < d 2 : K e y   z : R e f = " i 5 " / > < d 2 : V a l u e   z : I d = " i 3 6 8 0 " > < d 1 p 1 : U U I D > p s w 0 U 1 W I 6 e N Q < / d 1 p 1 : U U I D > < d 1 p 1 : _ e l e m e n t s > < d 2 : a n y T y p e   z : I d = " i 3 6 8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6 7 8 " / > < d 1 p 1 : U U I D > w Z 8 9 h P G q S T j I < / d 1 p 1 : U U I D > < d 1 p 1 : C o n t a i n e r   z : R e f = " i 3 6 7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 q q t t j D m H 4 j y Y ? A u v e r g n e R h o n e A l p e s ! R 1 0 5 1 C 1 / 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6 8 2 "   i : t y p e = " d 1 p 1 : L a b e l " > < d 1 p 1 : P a r e n t   z : R e f = " i 3 6 7 8 " / > < d 1 p 1 : U U I D > K N d N l s F F f j X I 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 0 5 I 5 0 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6 8 3 "   i : t y p e = " d 1 p 1 : E l e m e n t " > < d 1 p 1 : N a m e > _ 0 5 I 6 0 < / d 1 p 1 : N a m e > < d 1 p 1 : O b j e c t T y p e > E l e m e n t < / d 1 p 1 : O b j e c t T y p e > < d 1 p 1 : P a r e n t   z : R e f = " i 2 8 3 4 " / > < d 1 p 1 : U U I D > A N K 7 W x v a g 2 a 3 < / d 1 p 1 : U U I D > < d 1 p 1 : _ p r o p e r t i e s   z : I d = " i 3 6 8 4 "   i : t y p e = " d 1 p 1 : M D M P r o p e r t i e s " > < d 1 p 1 : P a r e n t   z : R e f = " i 3 6 8 3 " / > < d 1 p 1 : U U I D > Z d c E I K q s e H p r < / d 1 p 1 : U U I D > < d 1 p 1 : _ c o n t e x t C o l l e c t i o n s > < d 2 : K e y V a l u e O f a n y T y p e C o m p o n e n t C o l l e c t i o n O f a n y T y p e g W H h t R N j > < d 2 : K e y   z : R e f = " i 5 " / > < d 2 : V a l u e   z : I d = " i 3 6 8 5 " > < d 1 p 1 : U U I D > E h u e j 5 v S b o 6 0 < / d 1 p 1 : U U I D > < d 1 p 1 : _ e l e m e n t s > < d 2 : a n y T y p e   z : I d = " i 3 6 8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6 8 3 " / > < d 1 p 1 : U U I D > X B p q h p D N m b u N < / d 1 p 1 : U U I D > < d 1 p 1 : C o n t a i n e r   z : R e f = " i 3 6 8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 q q t t j D m H 4 j y Y ? A u v e r g n e R h o n e A l p e s ! R 1 0 5 2 C 1 / 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6 8 7 "   i : t y p e = " d 1 p 1 : L a b e l " > < d 1 p 1 : P a r e n t   z : R e f = " i 3 6 8 3 " / > < d 1 p 1 : U U I D > k Y x K t x v E 8 F D Q 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 0 5 I 6 0 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6 8 8 "   i : t y p e = " d 1 p 1 : E l e m e n t " > < d 1 p 1 : N a m e > _ 0 5 I 7 0 < / d 1 p 1 : N a m e > < d 1 p 1 : O b j e c t T y p e > E l e m e n t < / d 1 p 1 : O b j e c t T y p e > < d 1 p 1 : P a r e n t   z : R e f = " i 2 8 3 4 " / > < d 1 p 1 : U U I D > d O X 7 8 H o k t F E M < / d 1 p 1 : U U I D > < d 1 p 1 : _ p r o p e r t i e s   z : I d = " i 3 6 8 9 "   i : t y p e = " d 1 p 1 : M D M P r o p e r t i e s " > < d 1 p 1 : P a r e n t   z : R e f = " i 3 6 8 8 " / > < d 1 p 1 : U U I D > H A 1 0 m 3 s 6 m Q c 8 < / d 1 p 1 : U U I D > < d 1 p 1 : _ c o n t e x t C o l l e c t i o n s > < d 2 : K e y V a l u e O f a n y T y p e C o m p o n e n t C o l l e c t i o n O f a n y T y p e g W H h t R N j > < d 2 : K e y   z : R e f = " i 5 " / > < d 2 : V a l u e   z : I d = " i 3 6 9 0 " > < d 1 p 1 : U U I D > w z g R A Z Y g W M f i < / d 1 p 1 : U U I D > < d 1 p 1 : _ e l e m e n t s > < d 2 : a n y T y p e   z : I d = " i 3 6 9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6 8 8 " / > < d 1 p 1 : U U I D > X f 1 I h Q J C W 4 q D < / d 1 p 1 : U U I D > < d 1 p 1 : C o n t a i n e r   z : R e f = " i 3 6 8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 q q t t j D m H 4 j y Y ? A u v e r g n e R h o n e A l p e s ! R 1 0 5 3 C 1 / 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6 9 2 "   i : t y p e = " d 1 p 1 : L a b e l " > < d 1 p 1 : P a r e n t   z : R e f = " i 3 6 8 8 " / > < d 1 p 1 : U U I D > d x U U A X G W 6 d o Q 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 0 5 I 7 0 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6 9 3 "   i : t y p e = " d 1 p 1 : E l e m e n t " > < d 1 p 1 : N a m e > _ 0 5 C 1 0 < / d 1 p 1 : N a m e > < d 1 p 1 : O b j e c t T y p e > E l e m e n t < / d 1 p 1 : O b j e c t T y p e > < d 1 p 1 : P a r e n t   z : R e f = " i 2 8 3 4 " / > < d 1 p 1 : U U I D > e P D 4 0 8 s S U V Y L < / d 1 p 1 : U U I D > < d 1 p 1 : _ p r o p e r t i e s   z : I d = " i 3 6 9 4 "   i : t y p e = " d 1 p 1 : M D M P r o p e r t i e s " > < d 1 p 1 : P a r e n t   z : R e f = " i 3 6 9 3 " / > < d 1 p 1 : U U I D > v m 7 O A t j Q 2 6 2 Q < / d 1 p 1 : U U I D > < d 1 p 1 : _ c o n t e x t C o l l e c t i o n s > < d 2 : K e y V a l u e O f a n y T y p e C o m p o n e n t C o l l e c t i o n O f a n y T y p e g W H h t R N j > < d 2 : K e y   z : R e f = " i 5 " / > < d 2 : V a l u e   z : I d = " i 3 6 9 5 " > < d 1 p 1 : U U I D > d W M 4 u X B a I m L k < / d 1 p 1 : U U I D > < d 1 p 1 : _ e l e m e n t s > < d 2 : a n y T y p e   z : I d = " i 3 6 9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6 9 3 " / > < d 1 p 1 : U U I D > X h c T G R A X S t b e < / d 1 p 1 : U U I D > < d 1 p 1 : C o n t a i n e r   z : R e f = " i 3 6 9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 q q t t j D m H 4 j y Y ? A u v e r g n e R h o n e A l p e s ! R 1 0 5 4 C 1 / 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6 9 7 "   i : t y p e = " d 1 p 1 : L a b e l " > < d 1 p 1 : P a r e n t   z : R e f = " i 3 6 9 3 " / > < d 1 p 1 : U U I D > S e q X f M O G G q Q r 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 0 5 C 1 0 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6 9 8 "   i : t y p e = " d 1 p 1 : E l e m e n t " > < d 1 p 1 : N a m e > _ 0 5 C 2 0 < / d 1 p 1 : N a m e > < d 1 p 1 : O b j e c t T y p e > E l e m e n t < / d 1 p 1 : O b j e c t T y p e > < d 1 p 1 : P a r e n t   z : R e f = " i 2 8 3 4 " / > < d 1 p 1 : U U I D > X X B b 3 b 1 a n Z z I < / d 1 p 1 : U U I D > < d 1 p 1 : _ p r o p e r t i e s   z : I d = " i 3 6 9 9 "   i : t y p e = " d 1 p 1 : M D M P r o p e r t i e s " > < d 1 p 1 : P a r e n t   z : R e f = " i 3 6 9 8 " / > < d 1 p 1 : U U I D > u Q t b K J C E l i K o < / d 1 p 1 : U U I D > < d 1 p 1 : _ c o n t e x t C o l l e c t i o n s > < d 2 : K e y V a l u e O f a n y T y p e C o m p o n e n t C o l l e c t i o n O f a n y T y p e g W H h t R N j > < d 2 : K e y   z : R e f = " i 5 " / > < d 2 : V a l u e   z : I d = " i 3 7 0 0 " > < d 1 p 1 : U U I D > O R e I b 7 O R 2 B Y E < / d 1 p 1 : U U I D > < d 1 p 1 : _ e l e m e n t s > < d 2 : a n y T y p e   z : I d = " i 3 7 0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6 9 8 " / > < d 1 p 1 : U U I D > R 1 j q a v v 7 6 X r q < / d 1 p 1 : U U I D > < d 1 p 1 : C o n t a i n e r   z : R e f = " i 3 6 9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 q q t t j D m H 4 j y Y ? A u v e r g n e R h o n e A l p e s ! R 1 0 5 5 C 1 / 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7 0 2 "   i : t y p e = " d 1 p 1 : L a b e l " > < d 1 p 1 : P a r e n t   z : R e f = " i 3 6 9 8 " / > < d 1 p 1 : U U I D > S k g s u w 7 C t T T x 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 0 5 C 2 0 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7 0 3 "   i : t y p e = " d 1 p 1 : E l e m e n t " > < d 1 p 1 : N a m e > _ 0 5 C 3 0 < / d 1 p 1 : N a m e > < d 1 p 1 : O b j e c t T y p e > E l e m e n t < / d 1 p 1 : O b j e c t T y p e > < d 1 p 1 : P a r e n t   z : R e f = " i 2 8 3 4 " / > < d 1 p 1 : U U I D > n h r w q X v y Z 1 a c < / d 1 p 1 : U U I D > < d 1 p 1 : _ p r o p e r t i e s   z : I d = " i 3 7 0 4 "   i : t y p e = " d 1 p 1 : M D M P r o p e r t i e s " > < d 1 p 1 : P a r e n t   z : R e f = " i 3 7 0 3 " / > < d 1 p 1 : U U I D > I A 1 4 d z y G a X L S < / d 1 p 1 : U U I D > < d 1 p 1 : _ c o n t e x t C o l l e c t i o n s > < d 2 : K e y V a l u e O f a n y T y p e C o m p o n e n t C o l l e c t i o n O f a n y T y p e g W H h t R N j > < d 2 : K e y   z : R e f = " i 5 " / > < d 2 : V a l u e   z : I d = " i 3 7 0 5 " > < d 1 p 1 : U U I D > l 4 A M K h 1 d c q e m < / d 1 p 1 : U U I D > < d 1 p 1 : _ e l e m e n t s > < d 2 : a n y T y p e   z : I d = " i 3 7 0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7 0 3 " / > < d 1 p 1 : U U I D > V a m R A p 3 d 8 D r x < / d 1 p 1 : U U I D > < d 1 p 1 : C o n t a i n e r   z : R e f = " i 3 7 0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 q q t t j D m H 4 j y Y ? A u v e r g n e R h o n e A l p e s ! R 1 0 5 6 C 1 / 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7 0 7 "   i : t y p e = " d 1 p 1 : L a b e l " > < d 1 p 1 : P a r e n t   z : R e f = " i 3 7 0 3 " / > < d 1 p 1 : U U I D > O d m f Q l p c a H Y l 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 0 5 C 3 0 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7 0 8 "   i : t y p e = " d 1 p 1 : E l e m e n t " > < d 1 p 1 : N a m e > _ 0 5 C 4 0 < / d 1 p 1 : N a m e > < d 1 p 1 : O b j e c t T y p e > E l e m e n t < / d 1 p 1 : O b j e c t T y p e > < d 1 p 1 : P a r e n t   z : R e f = " i 2 8 3 4 " / > < d 1 p 1 : U U I D > R x b w A Q f 3 R U w V < / d 1 p 1 : U U I D > < d 1 p 1 : _ p r o p e r t i e s   z : I d = " i 3 7 0 9 "   i : t y p e = " d 1 p 1 : M D M P r o p e r t i e s " > < d 1 p 1 : P a r e n t   z : R e f = " i 3 7 0 8 " / > < d 1 p 1 : U U I D > T 9 M D 3 N R F R Z k e < / d 1 p 1 : U U I D > < d 1 p 1 : _ c o n t e x t C o l l e c t i o n s > < d 2 : K e y V a l u e O f a n y T y p e C o m p o n e n t C o l l e c t i o n O f a n y T y p e g W H h t R N j > < d 2 : K e y   z : R e f = " i 5 " / > < d 2 : V a l u e   z : I d = " i 3 7 1 0 " > < d 1 p 1 : U U I D > I u Z j A G G W m 3 z L < / d 1 p 1 : U U I D > < d 1 p 1 : _ e l e m e n t s > < d 2 : a n y T y p e   z : I d = " i 3 7 1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7 0 8 " / > < d 1 p 1 : U U I D > X 7 S 5 5 a Z 5 z j Z f < / d 1 p 1 : U U I D > < d 1 p 1 : C o n t a i n e r   z : R e f = " i 3 7 0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 q q t t j D m H 4 j y Y ? A u v e r g n e R h o n e A l p e s ! R 1 0 5 7 C 1 / 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7 1 2 "   i : t y p e = " d 1 p 1 : L a b e l " > < d 1 p 1 : P a r e n t   z : R e f = " i 3 7 0 8 " / > < d 1 p 1 : U U I D > E F d L L l U F o R s i 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 0 5 C 4 0 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7 1 3 "   i : t y p e = " d 1 p 1 : E l e m e n t " > < d 1 p 1 : N a m e > _ 0 5 C 5 0 < / d 1 p 1 : N a m e > < d 1 p 1 : O b j e c t T y p e > E l e m e n t < / d 1 p 1 : O b j e c t T y p e > < d 1 p 1 : P a r e n t   z : R e f = " i 2 8 3 4 " / > < d 1 p 1 : U U I D > b P w B 6 w H q f 8 B c < / d 1 p 1 : U U I D > < d 1 p 1 : _ p r o p e r t i e s   z : I d = " i 3 7 1 4 "   i : t y p e = " d 1 p 1 : M D M P r o p e r t i e s " > < d 1 p 1 : P a r e n t   z : R e f = " i 3 7 1 3 " / > < d 1 p 1 : U U I D > R 2 w d n 5 U f o 0 H m < / d 1 p 1 : U U I D > < d 1 p 1 : _ c o n t e x t C o l l e c t i o n s > < d 2 : K e y V a l u e O f a n y T y p e C o m p o n e n t C o l l e c t i o n O f a n y T y p e g W H h t R N j > < d 2 : K e y   z : R e f = " i 5 " / > < d 2 : V a l u e   z : I d = " i 3 7 1 5 " > < d 1 p 1 : U U I D > g Q q 1 S b H R u U L E < / d 1 p 1 : U U I D > < d 1 p 1 : _ e l e m e n t s > < d 2 : a n y T y p e   z : I d = " i 3 7 1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7 1 3 " / > < d 1 p 1 : U U I D > w G s C V H A E m A f I < / d 1 p 1 : U U I D > < d 1 p 1 : C o n t a i n e r   z : R e f = " i 3 7 1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 q q t t j D m H 4 j y Y ? A u v e r g n e R h o n e A l p e s ! R 1 0 5 8 C 1 / 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7 1 7 "   i : t y p e = " d 1 p 1 : L a b e l " > < d 1 p 1 : P a r e n t   z : R e f = " i 3 7 1 3 " / > < d 1 p 1 : U U I D > R F Z 0 w I q e 5 1 u J 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 0 5 C 5 0 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7 1 8 "   i : t y p e = " d 1 p 1 : E l e m e n t " > < d 1 p 1 : N a m e > _ 0 5 L 1 0 < / d 1 p 1 : N a m e > < d 1 p 1 : O b j e c t T y p e > E l e m e n t < / d 1 p 1 : O b j e c t T y p e > < d 1 p 1 : P a r e n t   z : R e f = " i 2 8 3 4 " / > < d 1 p 1 : U U I D > u N 7 Z k h G g 8 y N g < / d 1 p 1 : U U I D > < d 1 p 1 : _ p r o p e r t i e s   z : I d = " i 3 7 1 9 "   i : t y p e = " d 1 p 1 : M D M P r o p e r t i e s " > < d 1 p 1 : P a r e n t   z : R e f = " i 3 7 1 8 " / > < d 1 p 1 : U U I D > w f V J l e d M q b M S < / d 1 p 1 : U U I D > < d 1 p 1 : _ c o n t e x t C o l l e c t i o n s > < d 2 : K e y V a l u e O f a n y T y p e C o m p o n e n t C o l l e c t i o n O f a n y T y p e g W H h t R N j > < d 2 : K e y   z : R e f = " i 5 " / > < d 2 : V a l u e   z : I d = " i 3 7 2 0 " > < d 1 p 1 : U U I D > T k r 5 y m v 5 1 G C A < / d 1 p 1 : U U I D > < d 1 p 1 : _ e l e m e n t s > < d 2 : a n y T y p e   z : I d = " i 3 7 2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7 1 8 " / > < d 1 p 1 : U U I D > n M y A k Y p B t n l U < / d 1 p 1 : U U I D > < d 1 p 1 : C o n t a i n e r   z : R e f = " i 3 7 1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 q q t t j D m H 4 j y Y ? A u v e r g n e R h o n e A l p e s ! R 1 0 5 9 C 1 / 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7 2 2 "   i : t y p e = " d 1 p 1 : L a b e l " > < d 1 p 1 : P a r e n t   z : R e f = " i 3 7 1 8 " / > < d 1 p 1 : U U I D > Y s s N N q G I 1 M j h 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 0 5 L 1 0 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7 2 3 "   i : t y p e = " d 1 p 1 : E l e m e n t " > < d 1 p 1 : N a m e > _ 0 5 L 2 0 < / d 1 p 1 : N a m e > < d 1 p 1 : O b j e c t T y p e > E l e m e n t < / d 1 p 1 : O b j e c t T y p e > < d 1 p 1 : P a r e n t   z : R e f = " i 2 8 3 4 " / > < d 1 p 1 : U U I D > j 1 B R E w a C g Z 0 n < / d 1 p 1 : U U I D > < d 1 p 1 : _ p r o p e r t i e s   z : I d = " i 3 7 2 4 "   i : t y p e = " d 1 p 1 : M D M P r o p e r t i e s " > < d 1 p 1 : P a r e n t   z : R e f = " i 3 7 2 3 " / > < d 1 p 1 : U U I D > C Y k F 7 w 2 W c o l m < / d 1 p 1 : U U I D > < d 1 p 1 : _ c o n t e x t C o l l e c t i o n s > < d 2 : K e y V a l u e O f a n y T y p e C o m p o n e n t C o l l e c t i o n O f a n y T y p e g W H h t R N j > < d 2 : K e y   z : R e f = " i 5 " / > < d 2 : V a l u e   z : I d = " i 3 7 2 5 " > < d 1 p 1 : U U I D > H I Q V 0 E p m 5 Z r 7 < / d 1 p 1 : U U I D > < d 1 p 1 : _ e l e m e n t s > < d 2 : a n y T y p e   z : I d = " i 3 7 2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7 2 3 " / > < d 1 p 1 : U U I D > o l I c 0 D A g a N O Y < / d 1 p 1 : U U I D > < d 1 p 1 : C o n t a i n e r   z : R e f = " i 3 7 2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 q q t t j D m H 4 j y Y ? A u v e r g n e R h o n e A l p e s ! R 1 0 6 0 C 1 / 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7 2 7 "   i : t y p e = " d 1 p 1 : L a b e l " > < d 1 p 1 : P a r e n t   z : R e f = " i 3 7 2 3 " / > < d 1 p 1 : U U I D > e e 2 F r A f V X K C Z 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 0 5 L 2 0 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7 2 8 "   i : t y p e = " d 1 p 1 : E l e m e n t " > < d 1 p 1 : N a m e > _ 0 5 L 3 0 < / d 1 p 1 : N a m e > < d 1 p 1 : O b j e c t T y p e > E l e m e n t < / d 1 p 1 : O b j e c t T y p e > < d 1 p 1 : P a r e n t   z : R e f = " i 2 8 3 4 " / > < d 1 p 1 : U U I D > e e y N f 1 e 6 3 P 5 i < / d 1 p 1 : U U I D > < d 1 p 1 : _ p r o p e r t i e s   z : I d = " i 3 7 2 9 "   i : t y p e = " d 1 p 1 : M D M P r o p e r t i e s " > < d 1 p 1 : P a r e n t   z : R e f = " i 3 7 2 8 " / > < d 1 p 1 : U U I D > c s 9 9 t k r 7 K b j F < / d 1 p 1 : U U I D > < d 1 p 1 : _ c o n t e x t C o l l e c t i o n s > < d 2 : K e y V a l u e O f a n y T y p e C o m p o n e n t C o l l e c t i o n O f a n y T y p e g W H h t R N j > < d 2 : K e y   z : R e f = " i 5 " / > < d 2 : V a l u e   z : I d = " i 3 7 3 0 " > < d 1 p 1 : U U I D > T F T z C 9 o 1 Y J B E < / d 1 p 1 : U U I D > < d 1 p 1 : _ e l e m e n t s > < d 2 : a n y T y p e   z : I d = " i 3 7 3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7 2 8 " / > < d 1 p 1 : U U I D > Q b u 6 i x s D r 0 1 5 < / d 1 p 1 : U U I D > < d 1 p 1 : C o n t a i n e r   z : R e f = " i 3 7 2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 q q t t j D m H 4 j y Y ? A u v e r g n e R h o n e A l p e s ! R 1 0 6 1 C 1 / 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7 3 2 "   i : t y p e = " d 1 p 1 : L a b e l " > < d 1 p 1 : P a r e n t   z : R e f = " i 3 7 2 8 " / > < d 1 p 1 : U U I D > O c G C 4 v E h p k s r 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 0 5 L 3 0 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7 3 3 "   i : t y p e = " d 1 p 1 : E l e m e n t " > < d 1 p 1 : N a m e > _ 0 5 L 4 0 < / d 1 p 1 : N a m e > < d 1 p 1 : O b j e c t T y p e > E l e m e n t < / d 1 p 1 : O b j e c t T y p e > < d 1 p 1 : P a r e n t   z : R e f = " i 2 8 3 4 " / > < d 1 p 1 : U U I D > E N N U L y L 1 1 A q 0 < / d 1 p 1 : U U I D > < d 1 p 1 : _ p r o p e r t i e s   z : I d = " i 3 7 3 4 "   i : t y p e = " d 1 p 1 : M D M P r o p e r t i e s " > < d 1 p 1 : P a r e n t   z : R e f = " i 3 7 3 3 " / > < d 1 p 1 : U U I D > P C H 2 i b Q K i 5 f a < / d 1 p 1 : U U I D > < d 1 p 1 : _ c o n t e x t C o l l e c t i o n s > < d 2 : K e y V a l u e O f a n y T y p e C o m p o n e n t C o l l e c t i o n O f a n y T y p e g W H h t R N j > < d 2 : K e y   z : R e f = " i 5 " / > < d 2 : V a l u e   z : I d = " i 3 7 3 5 " > < d 1 p 1 : U U I D > T y I X m J l F h p 1 n < / d 1 p 1 : U U I D > < d 1 p 1 : _ e l e m e n t s > < d 2 : a n y T y p e   z : I d = " i 3 7 3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7 3 3 " / > < d 1 p 1 : U U I D > H s c f t W g 6 R I F q < / d 1 p 1 : U U I D > < d 1 p 1 : C o n t a i n e r   z : R e f = " i 3 7 3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 q q t t j D m H 4 j y Y ? A u v e r g n e R h o n e A l p e s ! R 1 0 6 2 C 1 / 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7 3 7 "   i : t y p e = " d 1 p 1 : L a b e l " > < d 1 p 1 : P a r e n t   z : R e f = " i 3 7 3 3 " / > < d 1 p 1 : U U I D > o T s k 7 L M T w 3 e S 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 0 5 L 4 0 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7 3 8 "   i : t y p e = " d 1 p 1 : E l e m e n t " > < d 1 p 1 : N a m e > _ 0 5 L 6 0 < / d 1 p 1 : N a m e > < d 1 p 1 : O b j e c t T y p e > E l e m e n t < / d 1 p 1 : O b j e c t T y p e > < d 1 p 1 : P a r e n t   z : R e f = " i 2 8 3 4 " / > < d 1 p 1 : U U I D > U h 9 y H j S 2 z R M J < / d 1 p 1 : U U I D > < d 1 p 1 : _ p r o p e r t i e s   z : I d = " i 3 7 3 9 "   i : t y p e = " d 1 p 1 : M D M P r o p e r t i e s " > < d 1 p 1 : P a r e n t   z : R e f = " i 3 7 3 8 " / > < d 1 p 1 : U U I D > i 3 n 2 X b f 1 y K z W < / d 1 p 1 : U U I D > < d 1 p 1 : _ c o n t e x t C o l l e c t i o n s > < d 2 : K e y V a l u e O f a n y T y p e C o m p o n e n t C o l l e c t i o n O f a n y T y p e g W H h t R N j > < d 2 : K e y   z : R e f = " i 5 " / > < d 2 : V a l u e   z : I d = " i 3 7 4 0 " > < d 1 p 1 : U U I D > G G c Q I 6 b l 0 m d g < / d 1 p 1 : U U I D > < d 1 p 1 : _ e l e m e n t s > < d 2 : a n y T y p e   z : I d = " i 3 7 4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7 3 8 " / > < d 1 p 1 : U U I D > W w R I s 2 T r T i g f < / d 1 p 1 : U U I D > < d 1 p 1 : C o n t a i n e r   z : R e f = " i 3 7 3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 q q t t j D m H 4 j y Y ? A u v e r g n e R h o n e A l p e s ! R 1 0 6 3 C 1 / 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7 4 2 "   i : t y p e = " d 1 p 1 : L a b e l " > < d 1 p 1 : P a r e n t   z : R e f = " i 3 7 3 8 " / > < d 1 p 1 : U U I D > I x 8 8 W B y 2 g S c 3 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 0 5 L 6 0 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7 4 3 "   i : t y p e = " d 1 p 1 : E l e m e n t " > < d 1 p 1 : N a m e > _ 0 5 L 7 0 < / d 1 p 1 : N a m e > < d 1 p 1 : O b j e c t T y p e > E l e m e n t < / d 1 p 1 : O b j e c t T y p e > < d 1 p 1 : P a r e n t   z : R e f = " i 2 8 3 4 " / > < d 1 p 1 : U U I D > w R 2 S 6 G R 9 7 n 2 Q < / d 1 p 1 : U U I D > < d 1 p 1 : _ p r o p e r t i e s   z : I d = " i 3 7 4 4 "   i : t y p e = " d 1 p 1 : M D M P r o p e r t i e s " > < d 1 p 1 : P a r e n t   z : R e f = " i 3 7 4 3 " / > < d 1 p 1 : U U I D > H u 0 c e d D z 0 Q J k < / d 1 p 1 : U U I D > < d 1 p 1 : _ c o n t e x t C o l l e c t i o n s > < d 2 : K e y V a l u e O f a n y T y p e C o m p o n e n t C o l l e c t i o n O f a n y T y p e g W H h t R N j > < d 2 : K e y   z : R e f = " i 5 " / > < d 2 : V a l u e   z : I d = " i 3 7 4 5 " > < d 1 p 1 : U U I D > v U J 0 k R q m M 1 f t < / d 1 p 1 : U U I D > < d 1 p 1 : _ e l e m e n t s > < d 2 : a n y T y p e   z : I d = " i 3 7 4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7 4 3 " / > < d 1 p 1 : U U I D > L U s 8 i o r H x B y G < / d 1 p 1 : U U I D > < d 1 p 1 : C o n t a i n e r   z : R e f = " i 3 7 4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 q q t t j D m H 4 j y Y ? A u v e r g n e R h o n e A l p e s ! R 1 0 6 4 C 1 / 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7 4 7 "   i : t y p e = " d 1 p 1 : L a b e l " > < d 1 p 1 : P a r e n t   z : R e f = " i 3 7 4 3 " / > < d 1 p 1 : U U I D > D J o u V d i y 4 B k K 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 0 5 L 7 0 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7 4 8 "   i : t y p e = " d 1 p 1 : E l e m e n t " > < d 1 p 1 : N a m e > _ 0 5 L 8 0 < / d 1 p 1 : N a m e > < d 1 p 1 : O b j e c t T y p e > E l e m e n t < / d 1 p 1 : O b j e c t T y p e > < d 1 p 1 : P a r e n t   z : R e f = " i 2 8 3 4 " / > < d 1 p 1 : U U I D > P k G I 3 h A y 9 D 0 A < / d 1 p 1 : U U I D > < d 1 p 1 : _ p r o p e r t i e s   z : I d = " i 3 7 4 9 "   i : t y p e = " d 1 p 1 : M D M P r o p e r t i e s " > < d 1 p 1 : P a r e n t   z : R e f = " i 3 7 4 8 " / > < d 1 p 1 : U U I D > V D v 0 D i 1 L V 6 X y < / d 1 p 1 : U U I D > < d 1 p 1 : _ c o n t e x t C o l l e c t i o n s > < d 2 : K e y V a l u e O f a n y T y p e C o m p o n e n t C o l l e c t i o n O f a n y T y p e g W H h t R N j > < d 2 : K e y   z : R e f = " i 5 " / > < d 2 : V a l u e   z : I d = " i 3 7 5 0 " > < d 1 p 1 : U U I D > N z O 8 Q 6 e Q L O b z < / d 1 p 1 : U U I D > < d 1 p 1 : _ e l e m e n t s > < d 2 : a n y T y p e   z : I d = " i 3 7 5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7 4 8 " / > < d 1 p 1 : U U I D > L T Y j Z E q D a b x g < / d 1 p 1 : U U I D > < d 1 p 1 : C o n t a i n e r   z : R e f = " i 3 7 4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 q q t t j D m H 4 j y Y ? A u v e r g n e R h o n e A l p e s ! R 1 0 6 5 C 1 / 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7 5 2 "   i : t y p e = " d 1 p 1 : L a b e l " > < d 1 p 1 : P a r e n t   z : R e f = " i 3 7 4 8 " / > < d 1 p 1 : U U I D > J i t q 2 r t K e s p 0 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 0 5 L 8 0 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7 5 3 "   i : t y p e = " d 1 p 1 : E l e m e n t " > < d 1 p 1 : N a m e > _ 3 5 F 0 5 < / d 1 p 1 : N a m e > < d 1 p 1 : O b j e c t T y p e > E l e m e n t < / d 1 p 1 : O b j e c t T y p e > < d 1 p 1 : P a r e n t   z : R e f = " i 2 8 3 4 " / > < d 1 p 1 : U U I D > N 7 0 8 L W p P K 5 Z D < / d 1 p 1 : U U I D > < d 1 p 1 : _ p r o p e r t i e s   z : I d = " i 3 7 5 4 "   i : t y p e = " d 1 p 1 : M D M P r o p e r t i e s " > < d 1 p 1 : P a r e n t   z : R e f = " i 3 7 5 3 " / > < d 1 p 1 : U U I D > I H 0 B w l 3 U V F 0 3 < / d 1 p 1 : U U I D > < d 1 p 1 : _ c o n t e x t C o l l e c t i o n s > < d 2 : K e y V a l u e O f a n y T y p e C o m p o n e n t C o l l e c t i o n O f a n y T y p e g W H h t R N j > < d 2 : K e y   z : R e f = " i 5 " / > < d 2 : V a l u e   z : I d = " i 3 7 5 5 " > < d 1 p 1 : U U I D > d X 8 0 h k B u C l c s < / d 1 p 1 : U U I D > < d 1 p 1 : _ e l e m e n t s > < d 2 : a n y T y p e   z : I d = " i 3 7 5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7 5 3 " / > < d 1 p 1 : U U I D > Q 0 m a R T 1 z L I G J < / d 1 p 1 : U U I D > < d 1 p 1 : C o n t a i n e r   z : R e f = " i 3 7 5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 q q t t j D m H 4 j y Y ? A u v e r g n e R h o n e A l p e s ! R 1 0 6 6 C 1 / 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7 5 7 "   i : t y p e = " d 1 p 1 : L a b e l " > < d 1 p 1 : P a r e n t   z : R e f = " i 3 7 5 3 " / > < d 1 p 1 : U U I D > F f F z j M p T 3 V G p 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 3 5 F 0 5 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7 5 8 "   i : t y p e = " d 1 p 1 : E l e m e n t " > < d 1 p 1 : N a m e > _ 3 5 F 3 0 < / d 1 p 1 : N a m e > < d 1 p 1 : O b j e c t T y p e > E l e m e n t < / d 1 p 1 : O b j e c t T y p e > < d 1 p 1 : P a r e n t   z : R e f = " i 2 8 3 4 " / > < d 1 p 1 : U U I D > Z W D b z X 7 A q L P M < / d 1 p 1 : U U I D > < d 1 p 1 : _ p r o p e r t i e s   z : I d = " i 3 7 5 9 "   i : t y p e = " d 1 p 1 : M D M P r o p e r t i e s " > < d 1 p 1 : P a r e n t   z : R e f = " i 3 7 5 8 " / > < d 1 p 1 : U U I D > c h e y h i e X p H c V < / d 1 p 1 : U U I D > < d 1 p 1 : _ c o n t e x t C o l l e c t i o n s > < d 2 : K e y V a l u e O f a n y T y p e C o m p o n e n t C o l l e c t i o n O f a n y T y p e g W H h t R N j > < d 2 : K e y   z : R e f = " i 5 " / > < d 2 : V a l u e   z : I d = " i 3 7 6 0 " > < d 1 p 1 : U U I D > R 5 w p d z 5 Y e l y u < / d 1 p 1 : U U I D > < d 1 p 1 : _ e l e m e n t s > < d 2 : a n y T y p e   z : I d = " i 3 7 6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7 5 8 " / > < d 1 p 1 : U U I D > X 6 5 O F j W j Q k f s < / d 1 p 1 : U U I D > < d 1 p 1 : C o n t a i n e r   z : R e f = " i 3 7 5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 q q t t j D m H 4 j y Y ? A u v e r g n e R h o n e A l p e s ! R 1 0 6 7 C 1 / 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7 6 2 "   i : t y p e = " d 1 p 1 : L a b e l " > < d 1 p 1 : P a r e n t   z : R e f = " i 3 7 5 8 " / > < d 1 p 1 : U U I D > b k 4 p o b C I k a M c 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 3 5 F 3 0 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7 6 3 "   i : t y p e = " d 1 p 1 : E l e m e n t " > < d 1 p 1 : N a m e > _ 3 5 I 1 0 < / d 1 p 1 : N a m e > < d 1 p 1 : O b j e c t T y p e > E l e m e n t < / d 1 p 1 : O b j e c t T y p e > < d 1 p 1 : P a r e n t   z : R e f = " i 2 8 3 4 " / > < d 1 p 1 : U U I D > b 4 4 t U 7 g Z I k U t < / d 1 p 1 : U U I D > < d 1 p 1 : _ p r o p e r t i e s   z : I d = " i 3 7 6 4 "   i : t y p e = " d 1 p 1 : M D M P r o p e r t i e s " > < d 1 p 1 : P a r e n t   z : R e f = " i 3 7 6 3 " / > < d 1 p 1 : U U I D > u l D c m i 7 x i V G E < / d 1 p 1 : U U I D > < d 1 p 1 : _ c o n t e x t C o l l e c t i o n s > < d 2 : K e y V a l u e O f a n y T y p e C o m p o n e n t C o l l e c t i o n O f a n y T y p e g W H h t R N j > < d 2 : K e y   z : R e f = " i 5 " / > < d 2 : V a l u e   z : I d = " i 3 7 6 5 " > < d 1 p 1 : U U I D > j a p P f j S l O G 1 S < / d 1 p 1 : U U I D > < d 1 p 1 : _ e l e m e n t s > < d 2 : a n y T y p e   z : I d = " i 3 7 6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7 6 3 " / > < d 1 p 1 : U U I D > m b 2 W J e 7 Z s j L K < / d 1 p 1 : U U I D > < d 1 p 1 : C o n t a i n e r   z : R e f = " i 3 7 6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 q q t t j D m H 4 j y Y ? A u v e r g n e R h o n e A l p e s ! R 1 0 6 8 C 1 / 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7 6 7 "   i : t y p e = " d 1 p 1 : L a b e l " > < d 1 p 1 : P a r e n t   z : R e f = " i 3 7 6 3 " / > < d 1 p 1 : U U I D > u M E h E Y l 1 m N j t 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 3 5 I 1 0 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7 6 8 "   i : t y p e = " d 1 p 1 : E l e m e n t " > < d 1 p 1 : N a m e > _ 3 5 I 2 0 < / d 1 p 1 : N a m e > < d 1 p 1 : O b j e c t T y p e > E l e m e n t < / d 1 p 1 : O b j e c t T y p e > < d 1 p 1 : P a r e n t   z : R e f = " i 2 8 3 4 " / > < d 1 p 1 : U U I D > r n J 2 G W A j F 9 1 p < / d 1 p 1 : U U I D > < d 1 p 1 : _ p r o p e r t i e s   z : I d = " i 3 7 6 9 "   i : t y p e = " d 1 p 1 : M D M P r o p e r t i e s " > < d 1 p 1 : P a r e n t   z : R e f = " i 3 7 6 8 " / > < d 1 p 1 : U U I D > E 4 f u F Z c E 4 8 L f < / d 1 p 1 : U U I D > < d 1 p 1 : _ c o n t e x t C o l l e c t i o n s > < d 2 : K e y V a l u e O f a n y T y p e C o m p o n e n t C o l l e c t i o n O f a n y T y p e g W H h t R N j > < d 2 : K e y   z : R e f = " i 5 " / > < d 2 : V a l u e   z : I d = " i 3 7 7 0 " > < d 1 p 1 : U U I D > l 5 L Z n t a P 6 f n e < / d 1 p 1 : U U I D > < d 1 p 1 : _ e l e m e n t s > < d 2 : a n y T y p e   z : I d = " i 3 7 7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7 6 8 " / > < d 1 p 1 : U U I D > Y l r Y i 7 k d 9 1 8 d < / d 1 p 1 : U U I D > < d 1 p 1 : C o n t a i n e r   z : R e f = " i 3 7 6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 q q t t j D m H 4 j y Y ? A u v e r g n e R h o n e A l p e s ! R 1 0 6 9 C 1 / 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7 7 2 "   i : t y p e = " d 1 p 1 : L a b e l " > < d 1 p 1 : P a r e n t   z : R e f = " i 3 7 6 8 " / > < d 1 p 1 : U U I D > V a e 1 G U N v l N m x 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 3 5 I 2 0 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7 7 3 "   i : t y p e = " d 1 p 1 : E l e m e n t " > < d 1 p 1 : N a m e > _ 3 5 I 3 0 < / d 1 p 1 : N a m e > < d 1 p 1 : O b j e c t T y p e > E l e m e n t < / d 1 p 1 : O b j e c t T y p e > < d 1 p 1 : P a r e n t   z : R e f = " i 2 8 3 4 " / > < d 1 p 1 : U U I D > J n B 0 B V 8 c P 9 K K < / d 1 p 1 : U U I D > < d 1 p 1 : _ p r o p e r t i e s   z : I d = " i 3 7 7 4 "   i : t y p e = " d 1 p 1 : M D M P r o p e r t i e s " > < d 1 p 1 : P a r e n t   z : R e f = " i 3 7 7 3 " / > < d 1 p 1 : U U I D > s s q n 9 Y L K X i H 8 < / d 1 p 1 : U U I D > < d 1 p 1 : _ c o n t e x t C o l l e c t i o n s > < d 2 : K e y V a l u e O f a n y T y p e C o m p o n e n t C o l l e c t i o n O f a n y T y p e g W H h t R N j > < d 2 : K e y   z : R e f = " i 5 " / > < d 2 : V a l u e   z : I d = " i 3 7 7 5 " > < d 1 p 1 : U U I D > r C C g f R N a l H K N < / d 1 p 1 : U U I D > < d 1 p 1 : _ e l e m e n t s > < d 2 : a n y T y p e   z : I d = " i 3 7 7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7 7 3 " / > < d 1 p 1 : U U I D > H Q D G x x D M y w F r < / d 1 p 1 : U U I D > < d 1 p 1 : C o n t a i n e r   z : R e f = " i 3 7 7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 q q t t j D m H 4 j y Y ? A u v e r g n e R h o n e A l p e s ! R 1 0 7 0 C 1 / 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7 7 7 "   i : t y p e = " d 1 p 1 : L a b e l " > < d 1 p 1 : P a r e n t   z : R e f = " i 3 7 7 3 " / > < d 1 p 1 : U U I D > k k N l h L P e b g Q u 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 3 5 I 3 0 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7 7 8 "   i : t y p e = " d 1 p 1 : E l e m e n t " > < d 1 p 1 : N a m e > _ 3 5 L 3 0 < / d 1 p 1 : N a m e > < d 1 p 1 : O b j e c t T y p e > E l e m e n t < / d 1 p 1 : O b j e c t T y p e > < d 1 p 1 : P a r e n t   z : R e f = " i 2 8 3 4 " / > < d 1 p 1 : U U I D > C 2 3 j h C n K d P w f < / d 1 p 1 : U U I D > < d 1 p 1 : _ p r o p e r t i e s   z : I d = " i 3 7 7 9 "   i : t y p e = " d 1 p 1 : M D M P r o p e r t i e s " > < d 1 p 1 : P a r e n t   z : R e f = " i 3 7 7 8 " / > < d 1 p 1 : U U I D > q 3 4 8 n W J l X K O b < / d 1 p 1 : U U I D > < d 1 p 1 : _ c o n t e x t C o l l e c t i o n s > < d 2 : K e y V a l u e O f a n y T y p e C o m p o n e n t C o l l e c t i o n O f a n y T y p e g W H h t R N j > < d 2 : K e y   z : R e f = " i 5 " / > < d 2 : V a l u e   z : I d = " i 3 7 8 0 " > < d 1 p 1 : U U I D > i C q i F s i y P U w n < / d 1 p 1 : U U I D > < d 1 p 1 : _ e l e m e n t s > < d 2 : a n y T y p e   z : I d = " i 3 7 8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7 7 8 " / > < d 1 p 1 : U U I D > x k P h s k O w I T w l < / d 1 p 1 : U U I D > < d 1 p 1 : C o n t a i n e r   z : R e f = " i 3 7 7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 q q t t j D m H 4 j y Y ? A u v e r g n e R h o n e A l p e s ! R 1 0 7 1 C 1 / 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7 8 2 "   i : t y p e = " d 1 p 1 : L a b e l " > < d 1 p 1 : P a r e n t   z : R e f = " i 3 7 7 8 " / > < d 1 p 1 : U U I D > U p 1 j e A u 3 f j 7 E 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 3 5 L 3 0 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7 8 3 "   i : t y p e = " d 1 p 1 : E l e m e n t " > < d 1 p 1 : N a m e > _ 3 5 L 4 0 < / d 1 p 1 : N a m e > < d 1 p 1 : O b j e c t T y p e > E l e m e n t < / d 1 p 1 : O b j e c t T y p e > < d 1 p 1 : P a r e n t   z : R e f = " i 2 8 3 4 " / > < d 1 p 1 : U U I D > A M a l L 1 Q O a c 4 b < / d 1 p 1 : U U I D > < d 1 p 1 : _ p r o p e r t i e s   z : I d = " i 3 7 8 4 "   i : t y p e = " d 1 p 1 : M D M P r o p e r t i e s " > < d 1 p 1 : P a r e n t   z : R e f = " i 3 7 8 3 " / > < d 1 p 1 : U U I D > o b v 8 e S d t K W e j < / d 1 p 1 : U U I D > < d 1 p 1 : _ c o n t e x t C o l l e c t i o n s > < d 2 : K e y V a l u e O f a n y T y p e C o m p o n e n t C o l l e c t i o n O f a n y T y p e g W H h t R N j > < d 2 : K e y   z : R e f = " i 5 " / > < d 2 : V a l u e   z : I d = " i 3 7 8 5 " > < d 1 p 1 : U U I D > A d S 6 J j K P o 4 f D < / d 1 p 1 : U U I D > < d 1 p 1 : _ e l e m e n t s > < d 2 : a n y T y p e   z : I d = " i 3 7 8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7 8 3 " / > < d 1 p 1 : U U I D > c d Z k E g Y S a W B f < / d 1 p 1 : U U I D > < d 1 p 1 : C o n t a i n e r   z : R e f = " i 3 7 8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 q q t t j D m H 4 j y Y ? A u v e r g n e R h o n e A l p e s ! R 1 0 7 2 C 1 / 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7 8 7 "   i : t y p e = " d 1 p 1 : L a b e l " > < d 1 p 1 : P a r e n t   z : R e f = " i 3 7 8 3 " / > < d 1 p 1 : U U I D > P 7 m W E i M f q y M g 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 3 5 L 4 0 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7 8 8 "   i : t y p e = " d 1 p 1 : E l e m e n t " > < d 1 p 1 : N a m e > _ & a m p ; 3 5 ; & a m p ; 3 5 ; a r r o n d i & a m p ; 3 5 ; & a m p ; 3 5 ; < / d 1 p 1 : N a m e > < d 1 p 1 : O b j e c t T y p e > E l e m e n t < / d 1 p 1 : O b j e c t T y p e > < d 1 p 1 : P a r e n t   z : R e f = " i 2 8 3 4 " / > < d 1 p 1 : U U I D > l U 1 8 n 0 t 5 d C W l < / d 1 p 1 : U U I D > < d 1 p 1 : _ p r o p e r t i e s   z : I d = " i 3 7 8 9 "   i : t y p e = " d 1 p 1 : M D M P r o p e r t i e s " > < d 1 p 1 : P a r e n t   z : R e f = " i 3 7 8 8 " / > < d 1 p 1 : U U I D > I R p d e K j C 3 0 F u < / d 1 p 1 : U U I D > < d 1 p 1 : _ c o n t e x t C o l l e c t i o n s > < d 2 : K e y V a l u e O f a n y T y p e C o m p o n e n t C o l l e c t i o n O f a n y T y p e g W H h t R N j > < d 2 : K e y   z : R e f = " i 5 " / > < d 2 : V a l u e   z : I d = " i 3 7 9 0 " > < d 1 p 1 : U U I D > J E 6 S 3 s J d B h Y b < / d 1 p 1 : U U I D > < d 1 p 1 : _ e l e m e n t s > < d 2 : a n y T y p e   z : I d = " i 3 7 9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7 8 8 " / > < d 1 p 1 : U U I D > Q D p X G 4 3 E i z e s < / d 1 p 1 : U U I D > < d 1 p 1 : C o n t a i n e r   z : R e f = " i 3 7 8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 q q t t j D m H 4 j y Y ? A u v e r g n e R h o n e A l p e s ! R 1 0 7 3 C 1 / 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7 9 2 "   i : t y p e = " d 1 p 1 : L a b e l " > < d 1 p 1 : P a r e n t   z : R e f = " i 3 7 8 8 " / > < d 1 p 1 : U U I D > l M n z M j k g H z U z 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 # # a r r o n d i # # 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7 9 3 "   i : t y p e = " d 1 p 1 : E l e m e n t " > < d 1 p 1 : N a m e > B a s e < / d 1 p 1 : N a m e > < d 1 p 1 : O b j e c t T y p e > E l e m e n t < / d 1 p 1 : O b j e c t T y p e > < d 1 p 1 : P a r e n t   z : R e f = " i 2 8 3 4 " / > < d 1 p 1 : U U I D > y 2 8 C y w z 7 b P 4 B < / d 1 p 1 : U U I D > < d 1 p 1 : _ p r o p e r t i e s   z : I d = " i 3 7 9 4 "   i : t y p e = " d 1 p 1 : M D M P r o p e r t i e s " > < d 1 p 1 : P a r e n t   z : R e f = " i 3 7 9 3 " / > < d 1 p 1 : U U I D > C R 2 8 3 0 1 a p v j i < / d 1 p 1 : U U I D > < d 1 p 1 : _ c o n t e x t C o l l e c t i o n s > < d 2 : K e y V a l u e O f a n y T y p e C o m p o n e n t C o l l e c t i o n O f a n y T y p e g W H h t R N j > < d 2 : K e y   z : R e f = " i 5 " / > < d 2 : V a l u e   z : I d = " i 3 7 9 5 " > < d 1 p 1 : U U I D > a T 6 x j a c Q G K j 8 < / d 1 p 1 : U U I D > < d 1 p 1 : _ e l e m e n t s > < d 2 : a n y T y p e   z : I d = " i 3 7 9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7 9 3 " / > < d 1 p 1 : U U I D > C 8 U P y f V j R g e t < / d 1 p 1 : U U I D > < d 1 p 1 : C o n t a i n e r   z : R e f = " i 3 7 9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 a q K R O M 4 1 G 1 o H ? A u v e r g n e R h o n e A l p e s ! R 1 0 8 5 C 1 / 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7 9 7 "   i : t y p e = " d 1 p 1 : L a b e l " > < d 1 p 1 : P a r e n t   z : R e f = " i 3 7 9 3 " / > < d 1 p 1 : U U I D > p l W d s h v s 1 3 9 v 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3 7 9 8 "   i : t y p e = " d 1 p 1 : E l e m e n t " > < d 1 p 1 : N a m e > M & a m p ; 2 3 3 ; t i e r & a m p ; 3 2 ; M a q u e t t e < / d 1 p 1 : N a m e > < d 1 p 1 : O b j e c t T y p e > E l e m e n t < / d 1 p 1 : O b j e c t T y p e > < d 1 p 1 : P a r e n t   z : R e f = " i 2 8 3 4 " / > < d 1 p 1 : U U I D > o s m u 6 Z N C B z 7 Y < / d 1 p 1 : U U I D > < d 1 p 1 : _ p r o p e r t i e s   z : I d = " i 3 7 9 9 "   i : t y p e = " d 1 p 1 : M D M P r o p e r t i e s " > < d 1 p 1 : P a r e n t   z : R e f = " i 3 7 9 8 " / > < d 1 p 1 : U U I D > S 1 H h 2 m A 4 w r O W < / d 1 p 1 : U U I D > < d 1 p 1 : _ c o n t e x t C o l l e c t i o n s > < d 2 : K e y V a l u e O f a n y T y p e C o m p o n e n t C o l l e c t i o n O f a n y T y p e g W H h t R N j > < d 2 : K e y   z : R e f = " i 5 " / > < d 2 : V a l u e   z : I d = " i 3 8 0 0 " > < d 1 p 1 : U U I D > p C o B j 7 j W 7 T p u < / d 1 p 1 : U U I D > < d 1 p 1 : _ e l e m e n t s > < d 2 : a n y T y p e   z : I d = " i 3 8 0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7 9 8 " / > < d 1 p 1 : U U I D > W 7 5 M 5 t 4 k 5 w z h < / d 1 p 1 : U U I D > < d 1 p 1 : C o n t a i n e r   z : R e f = " i 3 7 9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 a q K R O M 4 1 G 1 o H ? A u v e r g n e R h o n e A l p e s ! R 1 0 8 6 C 1 / 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3 6 " / > < d 1 p 1 : _ l a b e l s > < d 2 : K e y V a l u e O f s t r i n g a n y T y p e > < d 2 : K e y > L a b e l < / d 2 : K e y > < d 2 : V a l u e   z : I d = " i 3 8 0 2 "   i : t y p e = " d 1 p 1 : L a b e l " > < d 1 p 1 : P a r e n t   z : R e f = " i 3 7 9 8 " / > < d 1 p 1 : U U I D > q s T r 6 g 7 N A 5 q 1 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 M � t i e r   M a q u e t t e 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3 8 0 3 "   i : t y p e = " d 1 p 1 : V a r i a b l e " > < d 1 p 1 : N a m e > F a m i l l e < / d 1 p 1 : N a m e > < d 1 p 1 : O b j e c t T y p e > V a r i a b l e < / d 1 p 1 : O b j e c t T y p e > < d 1 p 1 : P a r e n t   z : R e f = " i 3 " / > < d 1 p 1 : U U I D > K O K 6 x n N u C Q d G < / d 1 p 1 : U U I D > < d 1 p 1 : C o n t a i n e r   z : R e f = " i 1 2 " / > < d 1 p 1 : _ l a b e l s > < d 2 : K e y V a l u e O f s t r i n g a n y T y p e > < d 2 : K e y > L a b e l < / d 2 : K e y > < d 2 : V a l u e   z : I d = " i 3 8 0 4 "   i : t y p e = " d 1 p 1 : L a b e l " > < d 1 p 1 : P a r e n t   z : R e f = " i 3 8 0 3 " / > < d 1 p 1 : U U I D > J W L Y r H J d 4 a a w 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 F a m i l l e 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3 8 0 5 "   i : t y p e = " d 1 p 1 : E l e m e n t s " > < d 1 p 1 : P a r e n t   z : R e f = " i 3 8 0 3 " / > < d 1 p 1 : U U I D > b B S O I L U c u u 9 Z < / d 1 p 1 : U U I D > < d 1 p 1 : _ c o n t e x t C o l l e c t i o n s > < d 2 : K e y V a l u e O f a n y T y p e C o m p o n e n t C o l l e c t i o n O f a n y T y p e g W H h t R N j > < d 2 : K e y   z : R e f = " i 5 " / > < d 2 : V a l u e   z : I d = " i 3 8 0 6 " > < d 1 p 1 : U U I D > R 9 l 2 5 A X 2 9 M b x < / d 1 p 1 : U U I D > < d 1 p 1 : _ e l e m e n t s > < d 2 : a n y T y p e   z : I d = " i 3 8 0 7 "   i : t y p e = " d 1 p 1 : E l e m e n t " > < d 1 p 1 : N a m e > F a m i l l e _ 1 < / d 1 p 1 : N a m e > < d 1 p 1 : O b j e c t T y p e > E l e m e n t < / d 1 p 1 : O b j e c t T y p e > < d 1 p 1 : P a r e n t   z : R e f = " i 3 8 0 3 " / > < d 1 p 1 : U U I D > R 6 A Q I 3 j T s c D w < / d 1 p 1 : U U I D > < d 1 p 1 : _ p r o p e r t i e s   z : I d = " i 3 8 0 8 "   i : t y p e = " d 1 p 1 : M D M P r o p e r t i e s " > < d 1 p 1 : P a r e n t   z : R e f = " i 3 8 0 7 " / > < d 1 p 1 : U U I D > M u Q d s W 7 b o n E X < / d 1 p 1 : U U I D > < d 1 p 1 : _ c o n t e x t C o l l e c t i o n s > < d 2 : K e y V a l u e O f a n y T y p e C o m p o n e n t C o l l e c t i o n O f a n y T y p e g W H h t R N j > < d 2 : K e y   z : R e f = " i 5 " / > < d 2 : V a l u e   z : I d = " i 3 8 0 9 " > < d 1 p 1 : U U I D > V X c P m D 1 l 2 C h s < / d 1 p 1 : U U I D > < d 1 p 1 : _ e l e m e n t s > < d 2 : a n y T y p e   z : I d = " i 3 8 1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8 0 7 " / > < d 1 p 1 : U U I D > J e O t 0 a c X 3 d 6 H < / d 1 p 1 : U U I D > < d 1 p 1 : C o n t a i n e r   z : R e f = " i 3 8 0 8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 u t J N N G E H d 6 3 3 ? A u v e r g n e R h o n e A l p e s ! R 1 0 9 8 C 1 / 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8 0 5 " / > < d 1 p 1 : _ l a b e l s > < d 2 : K e y V a l u e O f s t r i n g a n y T y p e > < d 2 : K e y > L a b e l < / d 2 : K e y > < d 2 : V a l u e   z : I d = " i 3 8 1 1 "   i : t y p e = " d 1 p 1 : L a b e l " > < d 1 p 1 : P a r e n t   z : R e f = " i 3 8 0 7 " / > < d 1 p 1 : U U I D > F 1 U A 2 G D 1 5 z 2 A 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3 8 1 2 "   i : t y p e = " d 1 p 1 : E l e m e n t " > < d 1 p 1 : N a m e > S o i n s < / d 1 p 1 : N a m e > < d 1 p 1 : O b j e c t T y p e > E l e m e n t < / d 1 p 1 : O b j e c t T y p e > < d 1 p 1 : P a r e n t   z : R e f = " i 3 8 0 3 " / > < d 1 p 1 : U U I D > J X R j c n G e z 7 l e < / d 1 p 1 : U U I D > < d 1 p 1 : _ p r o p e r t i e s   z : I d = " i 3 8 1 3 "   i : t y p e = " d 1 p 1 : M D M P r o p e r t i e s " > < d 1 p 1 : P a r e n t   z : R e f = " i 3 8 1 2 " / > < d 1 p 1 : U U I D > I k Z n V u 4 m F D b N < / d 1 p 1 : U U I D > < d 1 p 1 : _ c o n t e x t C o l l e c t i o n s > < d 2 : K e y V a l u e O f a n y T y p e C o m p o n e n t C o l l e c t i o n O f a n y T y p e g W H h t R N j > < d 2 : K e y   z : R e f = " i 5 " / > < d 2 : V a l u e   z : I d = " i 3 8 1 4 " > < d 1 p 1 : U U I D > A 1 T H e o C T v B G r < / d 1 p 1 : U U I D > < d 1 p 1 : _ e l e m e n t s > < d 2 : a n y T y p e   z : I d = " i 3 8 1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8 1 2 " / > < d 1 p 1 : U U I D > G 3 R K r D U Y K k D l < / d 1 p 1 : U U I D > < d 1 p 1 : C o n t a i n e r   z : R e f = " i 3 8 1 3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 u t J N N G E H d 6 3 3 ? A u v e r g n e R h o n e A l p e s ! R 1 0 9 9 C 1 / 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8 0 5 " / > < d 1 p 1 : _ l a b e l s > < d 2 : K e y V a l u e O f s t r i n g a n y T y p e > < d 2 : K e y > L a b e l < / d 2 : K e y > < d 2 : V a l u e   z : I d = " i 3 8 1 6 "   i : t y p e = " d 1 p 1 : L a b e l " > < d 1 p 1 : P a r e n t   z : R e f = " i 3 8 1 2 " / > < d 1 p 1 : U U I D > o R I P 5 C 1 O 3 u E B 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 S o i n s 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8 1 7 "   i : t y p e = " d 1 p 1 : E l e m e n t " > < d 1 p 1 : N a m e > S o c i a l & a m p ; 4 4 ; & a m p ; 3 2 ; & a m p ; 2 3 3 ; d u c a t i f & a m p ; 4 4 ; & a m p ; 3 2 ; p s y c h o l o g i e & a m p ; 3 2 ; e t & a m p ; 3 2 ; c u l t u r e l < / d 1 p 1 : N a m e > < d 1 p 1 : O b j e c t T y p e > E l e m e n t < / d 1 p 1 : O b j e c t T y p e > < d 1 p 1 : P a r e n t   z : R e f = " i 3 8 0 3 " / > < d 1 p 1 : U U I D > P 1 m s a b J t 0 5 O D < / d 1 p 1 : U U I D > < d 1 p 1 : _ p r o p e r t i e s   z : I d = " i 3 8 1 8 "   i : t y p e = " d 1 p 1 : M D M P r o p e r t i e s " > < d 1 p 1 : P a r e n t   z : R e f = " i 3 8 1 7 " / > < d 1 p 1 : U U I D > Q F q a T 5 H l W J O r < / d 1 p 1 : U U I D > < d 1 p 1 : _ c o n t e x t C o l l e c t i o n s > < d 2 : K e y V a l u e O f a n y T y p e C o m p o n e n t C o l l e c t i o n O f a n y T y p e g W H h t R N j > < d 2 : K e y   z : R e f = " i 5 " / > < d 2 : V a l u e   z : I d = " i 3 8 1 9 " > < d 1 p 1 : U U I D > a H 9 w 3 x O A 5 G M W < / d 1 p 1 : U U I D > < d 1 p 1 : _ e l e m e n t s > < d 2 : a n y T y p e   z : I d = " i 3 8 2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8 1 7 " / > < d 1 p 1 : U U I D > t 8 Q G 1 T x P S 9 t o < / d 1 p 1 : U U I D > < d 1 p 1 : C o n t a i n e r   z : R e f = " i 3 8 1 8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 u t J N N G E H d 6 3 3 ? A u v e r g n e R h o n e A l p e s ! R 1 1 0 0 C 1 / 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8 0 5 " / > < d 1 p 1 : _ l a b e l s > < d 2 : K e y V a l u e O f s t r i n g a n y T y p e > < d 2 : K e y > L a b e l < / d 2 : K e y > < d 2 : V a l u e   z : I d = " i 3 8 2 1 "   i : t y p e = " d 1 p 1 : L a b e l " > < d 1 p 1 : P a r e n t   z : R e f = " i 3 8 1 7 " / > < d 1 p 1 : U U I D > C V 1 T 2 X 2 M p N b 5 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 S o c i a l ,   � d u c a t i f ,   p s y c h o l o g i e   e t   c u l t u r e l 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8 2 2 "   i : t y p e = " d 1 p 1 : E l e m e n t " > < d 1 p 1 : N a m e > R e c h e r c h e & a m p ; 3 2 ; c l i n i q u e < / d 1 p 1 : N a m e > < d 1 p 1 : O b j e c t T y p e > E l e m e n t < / d 1 p 1 : O b j e c t T y p e > < d 1 p 1 : P a r e n t   z : R e f = " i 3 8 0 3 " / > < d 1 p 1 : U U I D > T n I 3 l O S 1 G M y v < / d 1 p 1 : U U I D > < d 1 p 1 : _ p r o p e r t i e s   z : I d = " i 3 8 2 3 "   i : t y p e = " d 1 p 1 : M D M P r o p e r t i e s " > < d 1 p 1 : P a r e n t   z : R e f = " i 3 8 2 2 " / > < d 1 p 1 : U U I D > A 4 P 2 9 g v D E y N k < / d 1 p 1 : U U I D > < d 1 p 1 : _ c o n t e x t C o l l e c t i o n s > < d 2 : K e y V a l u e O f a n y T y p e C o m p o n e n t C o l l e c t i o n O f a n y T y p e g W H h t R N j > < d 2 : K e y   z : R e f = " i 5 " / > < d 2 : V a l u e   z : I d = " i 3 8 2 4 " > < d 1 p 1 : U U I D > Z P g H y R V D r B N p < / d 1 p 1 : U U I D > < d 1 p 1 : _ e l e m e n t s > < d 2 : a n y T y p e   z : I d = " i 3 8 2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8 2 2 " / > < d 1 p 1 : U U I D > B T Z k E 2 J K U 9 C c < / d 1 p 1 : U U I D > < d 1 p 1 : C o n t a i n e r   z : R e f = " i 3 8 2 3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 u t J N N G E H d 6 3 3 ? A u v e r g n e R h o n e A l p e s ! R 1 1 0 1 C 1 / 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8 0 5 " / > < d 1 p 1 : _ l a b e l s > < d 2 : K e y V a l u e O f s t r i n g a n y T y p e > < d 2 : K e y > L a b e l < / d 2 : K e y > < d 2 : V a l u e   z : I d = " i 3 8 2 6 "   i : t y p e = " d 1 p 1 : L a b e l " > < d 1 p 1 : P a r e n t   z : R e f = " i 3 8 2 2 " / > < d 1 p 1 : U U I D > i V Z r z T P q L g s v 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 R e c h e r c h e   c l i n i q u e 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8 2 7 "   i : t y p e = " d 1 p 1 : E l e m e n t " > < d 1 p 1 : N a m e > I n g & a m p ; 2 3 3 ; n i e r i e & a m p ; 3 2 ; e t & a m p ; 3 2 ; m a i n t e n a n c e & a m p ; 3 2 ; t e c h n i q u e < / d 1 p 1 : N a m e > < d 1 p 1 : O b j e c t T y p e > E l e m e n t < / d 1 p 1 : O b j e c t T y p e > < d 1 p 1 : P a r e n t   z : R e f = " i 3 8 0 3 " / > < d 1 p 1 : U U I D > m h h 1 l V M 1 H 0 N j < / d 1 p 1 : U U I D > < d 1 p 1 : _ p r o p e r t i e s   z : I d = " i 3 8 2 8 "   i : t y p e = " d 1 p 1 : M D M P r o p e r t i e s " > < d 1 p 1 : P a r e n t   z : R e f = " i 3 8 2 7 " / > < d 1 p 1 : U U I D > z Q 9 q 5 E u I r 0 w a < / d 1 p 1 : U U I D > < d 1 p 1 : _ c o n t e x t C o l l e c t i o n s > < d 2 : K e y V a l u e O f a n y T y p e C o m p o n e n t C o l l e c t i o n O f a n y T y p e g W H h t R N j > < d 2 : K e y   z : R e f = " i 5 " / > < d 2 : V a l u e   z : I d = " i 3 8 2 9 " > < d 1 p 1 : U U I D > S 9 N E k t W t v l J s < / d 1 p 1 : U U I D > < d 1 p 1 : _ e l e m e n t s > < d 2 : a n y T y p e   z : I d = " i 3 8 3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8 2 7 " / > < d 1 p 1 : U U I D > J s J V E p l R Y C N Y < / d 1 p 1 : U U I D > < d 1 p 1 : C o n t a i n e r   z : R e f = " i 3 8 2 8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 u t J N N G E H d 6 3 3 ? A u v e r g n e R h o n e A l p e s ! R 1 1 0 2 C 1 / 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8 0 5 " / > < d 1 p 1 : _ l a b e l s > < d 2 : K e y V a l u e O f s t r i n g a n y T y p e > < d 2 : K e y > L a b e l < / d 2 : K e y > < d 2 : V a l u e   z : I d = " i 3 8 3 1 "   i : t y p e = " d 1 p 1 : L a b e l " > < d 1 p 1 : P a r e n t   z : R e f = " i 3 8 2 7 " / > < d 1 p 1 : U U I D > n c d W 0 W h L F 0 x 6 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 I n g � n i e r i e   e t   m a i n t e n a n c e   t e c h n i q u e 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8 3 2 "   i : t y p e = " d 1 p 1 : E l e m e n t " > < d 1 p 1 : N a m e > A c h a t & a m p ; 3 2 ; e t & a m p ; 3 2 ; l o g i s t i q u e < / d 1 p 1 : N a m e > < d 1 p 1 : O b j e c t T y p e > E l e m e n t < / d 1 p 1 : O b j e c t T y p e > < d 1 p 1 : P a r e n t   z : R e f = " i 3 8 0 3 " / > < d 1 p 1 : U U I D > C l j I V O l 4 q C A 1 < / d 1 p 1 : U U I D > < d 1 p 1 : _ p r o p e r t i e s   z : I d = " i 3 8 3 3 "   i : t y p e = " d 1 p 1 : M D M P r o p e r t i e s " > < d 1 p 1 : P a r e n t   z : R e f = " i 3 8 3 2 " / > < d 1 p 1 : U U I D > C N y U 1 z Q w H V N 6 < / d 1 p 1 : U U I D > < d 1 p 1 : _ c o n t e x t C o l l e c t i o n s > < d 2 : K e y V a l u e O f a n y T y p e C o m p o n e n t C o l l e c t i o n O f a n y T y p e g W H h t R N j > < d 2 : K e y   z : R e f = " i 5 " / > < d 2 : V a l u e   z : I d = " i 3 8 3 4 " > < d 1 p 1 : U U I D > I j p L A r E U c n N P < / d 1 p 1 : U U I D > < d 1 p 1 : _ e l e m e n t s > < d 2 : a n y T y p e   z : I d = " i 3 8 3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8 3 2 " / > < d 1 p 1 : U U I D > j p Y 1 Q V h n N d 8 B < / d 1 p 1 : U U I D > < d 1 p 1 : C o n t a i n e r   z : R e f = " i 3 8 3 3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 u t J N N G E H d 6 3 3 ? A u v e r g n e R h o n e A l p e s ! R 1 1 0 3 C 1 / 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8 0 5 " / > < d 1 p 1 : _ l a b e l s > < d 2 : K e y V a l u e O f s t r i n g a n y T y p e > < d 2 : K e y > L a b e l < / d 2 : K e y > < d 2 : V a l u e   z : I d = " i 3 8 3 6 "   i : t y p e = " d 1 p 1 : L a b e l " > < d 1 p 1 : P a r e n t   z : R e f = " i 3 8 3 2 " / > < d 1 p 1 : U U I D > I O Y g A O B J s S L l 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 A c h a t   e t   l o g i s t i q u e 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8 3 7 "   i : t y p e = " d 1 p 1 : E l e m e n t " > < d 1 p 1 : N a m e > Q H S E < / d 1 p 1 : N a m e > < d 1 p 1 : O b j e c t T y p e > E l e m e n t < / d 1 p 1 : O b j e c t T y p e > < d 1 p 1 : P a r e n t   z : R e f = " i 3 8 0 3 " / > < d 1 p 1 : U U I D > k s d 7 j P 2 z B b W c < / d 1 p 1 : U U I D > < d 1 p 1 : _ p r o p e r t i e s   z : I d = " i 3 8 3 8 "   i : t y p e = " d 1 p 1 : M D M P r o p e r t i e s " > < d 1 p 1 : P a r e n t   z : R e f = " i 3 8 3 7 " / > < d 1 p 1 : U U I D > K g Z W U k B I F Q h L < / d 1 p 1 : U U I D > < d 1 p 1 : _ c o n t e x t C o l l e c t i o n s > < d 2 : K e y V a l u e O f a n y T y p e C o m p o n e n t C o l l e c t i o n O f a n y T y p e g W H h t R N j > < d 2 : K e y   z : R e f = " i 5 " / > < d 2 : V a l u e   z : I d = " i 3 8 3 9 " > < d 1 p 1 : U U I D > m F A b s p 1 5 X z x H < / d 1 p 1 : U U I D > < d 1 p 1 : _ e l e m e n t s > < d 2 : a n y T y p e   z : I d = " i 3 8 4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8 3 7 " / > < d 1 p 1 : U U I D > E 5 o n V Y 3 e D F j S < / d 1 p 1 : U U I D > < d 1 p 1 : C o n t a i n e r   z : R e f = " i 3 8 3 8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 u t J N N G E H d 6 3 3 ? A u v e r g n e R h o n e A l p e s ! R 1 1 0 4 C 1 / 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8 0 5 " / > < d 1 p 1 : _ l a b e l s > < d 2 : K e y V a l u e O f s t r i n g a n y T y p e > < d 2 : K e y > L a b e l < / d 2 : K e y > < d 2 : V a l u e   z : I d = " i 3 8 4 1 "   i : t y p e = " d 1 p 1 : L a b e l " > < d 1 p 1 : P a r e n t   z : R e f = " i 3 8 3 7 " / > < d 1 p 1 : U U I D > L G w N w Y O P S 5 U a 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 Q H S E 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8 4 2 "   i : t y p e = " d 1 p 1 : E l e m e n t " > < d 1 p 1 : N a m e > S y s t & a m p ; 2 3 2 ; m e s & a m p ; 3 2 ; d & a m p ; 3 9 ; i n f o r m a t i o n < / d 1 p 1 : N a m e > < d 1 p 1 : O b j e c t T y p e > E l e m e n t < / d 1 p 1 : O b j e c t T y p e > < d 1 p 1 : P a r e n t   z : R e f = " i 3 8 0 3 " / > < d 1 p 1 : U U I D > J Y X A m V O 7 k l d q < / d 1 p 1 : U U I D > < d 1 p 1 : _ p r o p e r t i e s   z : I d = " i 3 8 4 3 "   i : t y p e = " d 1 p 1 : M D M P r o p e r t i e s " > < d 1 p 1 : P a r e n t   z : R e f = " i 3 8 4 2 " / > < d 1 p 1 : U U I D > r Q b q C L k 4 H 7 E O < / d 1 p 1 : U U I D > < d 1 p 1 : _ c o n t e x t C o l l e c t i o n s > < d 2 : K e y V a l u e O f a n y T y p e C o m p o n e n t C o l l e c t i o n O f a n y T y p e g W H h t R N j > < d 2 : K e y   z : R e f = " i 5 " / > < d 2 : V a l u e   z : I d = " i 3 8 4 4 " > < d 1 p 1 : U U I D > b h l h d y J p i N V L < / d 1 p 1 : U U I D > < d 1 p 1 : _ e l e m e n t s > < d 2 : a n y T y p e   z : I d = " i 3 8 4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8 4 2 " / > < d 1 p 1 : U U I D > D B x 3 u w 6 6 I Q 1 G < / d 1 p 1 : U U I D > < d 1 p 1 : C o n t a i n e r   z : R e f = " i 3 8 4 3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 u t J N N G E H d 6 3 3 ? A u v e r g n e R h o n e A l p e s ! R 1 1 0 5 C 1 / 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8 0 5 " / > < d 1 p 1 : _ l a b e l s > < d 2 : K e y V a l u e O f s t r i n g a n y T y p e > < d 2 : K e y > L a b e l < / d 2 : K e y > < d 2 : V a l u e   z : I d = " i 3 8 4 6 "   i : t y p e = " d 1 p 1 : L a b e l " > < d 1 p 1 : P a r e n t   z : R e f = " i 3 8 4 2 " / > < d 1 p 1 : U U I D > P 2 U B l z i f d 8 Q i 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 S y s t � m e s   d ' i n f o r m a t i o n 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8 4 7 "   i : t y p e = " d 1 p 1 : E l e m e n t " > < d 1 p 1 : N a m e > G e s t i o n & a m p ; 3 2 ; d e & a m p ; 3 2 ; l & a m p ; 3 9 ; i n f o r m a t i o n < / d 1 p 1 : N a m e > < d 1 p 1 : O b j e c t T y p e > E l e m e n t < / d 1 p 1 : O b j e c t T y p e > < d 1 p 1 : P a r e n t   z : R e f = " i 3 8 0 3 " / > < d 1 p 1 : U U I D > f c n V J V M U y G e E < / d 1 p 1 : U U I D > < d 1 p 1 : _ p r o p e r t i e s   z : I d = " i 3 8 4 8 "   i : t y p e = " d 1 p 1 : M D M P r o p e r t i e s " > < d 1 p 1 : P a r e n t   z : R e f = " i 3 8 4 7 " / > < d 1 p 1 : U U I D > m R H h P O L W 1 m 6 d < / d 1 p 1 : U U I D > < d 1 p 1 : _ c o n t e x t C o l l e c t i o n s > < d 2 : K e y V a l u e O f a n y T y p e C o m p o n e n t C o l l e c t i o n O f a n y T y p e g W H h t R N j > < d 2 : K e y   z : R e f = " i 5 " / > < d 2 : V a l u e   z : I d = " i 3 8 4 9 " > < d 1 p 1 : U U I D > I 1 T p A N Z t F B f C < / d 1 p 1 : U U I D > < d 1 p 1 : _ e l e m e n t s > < d 2 : a n y T y p e   z : I d = " i 3 8 5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8 4 7 " / > < d 1 p 1 : U U I D > E y n 4 1 o e r 9 b n v < / d 1 p 1 : U U I D > < d 1 p 1 : C o n t a i n e r   z : R e f = " i 3 8 4 8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 u t J N N G E H d 6 3 3 ? A u v e r g n e R h o n e A l p e s ! R 1 1 0 6 C 1 / 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8 0 5 " / > < d 1 p 1 : _ l a b e l s > < d 2 : K e y V a l u e O f s t r i n g a n y T y p e > < d 2 : K e y > L a b e l < / d 2 : K e y > < d 2 : V a l u e   z : I d = " i 3 8 5 1 "   i : t y p e = " d 1 p 1 : L a b e l " > < d 1 p 1 : P a r e n t   z : R e f = " i 3 8 4 7 " / > < d 1 p 1 : U U I D > I y g M A A Y 7 h s r t 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 G e s t i o n   d e   l ' i n f o r m a t i o n 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8 5 2 "   i : t y p e = " d 1 p 1 : E l e m e n t " > < d 1 p 1 : N a m e > M a n a g e m e n t < / d 1 p 1 : N a m e > < d 1 p 1 : O b j e c t T y p e > E l e m e n t < / d 1 p 1 : O b j e c t T y p e > < d 1 p 1 : P a r e n t   z : R e f = " i 3 8 0 3 " / > < d 1 p 1 : U U I D > A j B c T j K i 1 C B J < / d 1 p 1 : U U I D > < d 1 p 1 : _ p r o p e r t i e s   z : I d = " i 3 8 5 3 "   i : t y p e = " d 1 p 1 : M D M P r o p e r t i e s " > < d 1 p 1 : P a r e n t   z : R e f = " i 3 8 5 2 " / > < d 1 p 1 : U U I D > j K Y B y 4 8 5 I k 1 B < / d 1 p 1 : U U I D > < d 1 p 1 : _ c o n t e x t C o l l e c t i o n s > < d 2 : K e y V a l u e O f a n y T y p e C o m p o n e n t C o l l e c t i o n O f a n y T y p e g W H h t R N j > < d 2 : K e y   z : R e f = " i 5 " / > < d 2 : V a l u e   z : I d = " i 3 8 5 4 " > < d 1 p 1 : U U I D > C 8 a l i S 5 J E h I V < / d 1 p 1 : U U I D > < d 1 p 1 : _ e l e m e n t s > < d 2 : a n y T y p e   z : I d = " i 3 8 5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8 5 2 " / > < d 1 p 1 : U U I D > b G 2 z 3 X q I F X g 7 < / d 1 p 1 : U U I D > < d 1 p 1 : C o n t a i n e r   z : R e f = " i 3 8 5 3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 u t J N N G E H d 6 3 3 ? A u v e r g n e R h o n e A l p e s ! R 1 1 0 7 C 1 / 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8 0 5 " / > < d 1 p 1 : _ l a b e l s > < d 2 : K e y V a l u e O f s t r i n g a n y T y p e > < d 2 : K e y > L a b e l < / d 2 : K e y > < d 2 : V a l u e   z : I d = " i 3 8 5 6 "   i : t y p e = " d 1 p 1 : L a b e l " > < d 1 p 1 : P a r e n t   z : R e f = " i 3 8 5 2 " / > < d 1 p 1 : U U I D > J 7 a h 1 7 L D w d M I 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 M a n a g e m e n t 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8 5 7 "   i : t y p e = " d 1 p 1 : E l e m e n t " > < d 1 p 1 : N a m e > _ & a m p ; 3 5 ; & a m p ; 3 5 ; a r r o n d i & a m p ; 3 5 ; & a m p ; 3 5 ; < / d 1 p 1 : N a m e > < d 1 p 1 : O b j e c t T y p e > E l e m e n t < / d 1 p 1 : O b j e c t T y p e > < d 1 p 1 : P a r e n t   z : R e f = " i 3 8 0 3 " / > < d 1 p 1 : U U I D > t d 5 U k t S l H Z d 1 < / d 1 p 1 : U U I D > < d 1 p 1 : _ p r o p e r t i e s   z : I d = " i 3 8 5 8 "   i : t y p e = " d 1 p 1 : M D M P r o p e r t i e s " > < d 1 p 1 : P a r e n t   z : R e f = " i 3 8 5 7 " / > < d 1 p 1 : U U I D > s M l C U X 4 0 7 O R a < / d 1 p 1 : U U I D > < d 1 p 1 : _ c o n t e x t C o l l e c t i o n s > < d 2 : K e y V a l u e O f a n y T y p e C o m p o n e n t C o l l e c t i o n O f a n y T y p e g W H h t R N j > < d 2 : K e y   z : R e f = " i 5 " / > < d 2 : V a l u e   z : I d = " i 3 8 5 9 " > < d 1 p 1 : U U I D > k h r Z d x b E 2 b G 6 < / d 1 p 1 : U U I D > < d 1 p 1 : _ e l e m e n t s > < d 2 : a n y T y p e   z : I d = " i 3 8 6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8 5 7 " / > < d 1 p 1 : U U I D > Y s 5 f z X D D 1 s 5 s < / d 1 p 1 : U U I D > < d 1 p 1 : C o n t a i n e r   z : R e f = " i 3 8 5 8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 u t J N N G E H d 6 3 3 ? A u v e r g n e R h o n e A l p e s ! R 1 1 0 8 C 1 / 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8 0 5 " / > < d 1 p 1 : _ l a b e l s > < d 2 : K e y V a l u e O f s t r i n g a n y T y p e > < d 2 : K e y > L a b e l < / d 2 : K e y > < d 2 : V a l u e   z : I d = " i 3 8 6 1 "   i : t y p e = " d 1 p 1 : L a b e l " > < d 1 p 1 : P a r e n t   z : R e f = " i 3 8 5 7 " / > < d 1 p 1 : U U I D > T l k W O i O I o 8 R T 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 # # a r r o n d i # # 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3 8 6 2 "   i : t y p e = " d 1 p 1 : V a r i a b l e " > < d 1 p 1 : N a m e > T y p e & a m p ; 3 2 ; d e & a m p ; 3 2 ; m & a m p ; 2 3 3 ; t i e r < / d 1 p 1 : N a m e > < d 1 p 1 : O b j e c t T y p e > V a r i a b l e < / d 1 p 1 : O b j e c t T y p e > < d 1 p 1 : P a r e n t   z : R e f = " i 3 " / > < d 1 p 1 : U U I D > W J f T E R H 3 K 5 Z I < / d 1 p 1 : U U I D > < d 1 p 1 : C o n t a i n e r   z : R e f = " i 1 2 " / > < d 1 p 1 : _ l a b e l s > < d 2 : K e y V a l u e O f s t r i n g a n y T y p e > < d 2 : K e y > L a b e l < / d 2 : K e y > < d 2 : V a l u e   z : I d = " i 3 8 6 3 "   i : t y p e = " d 1 p 1 : L a b e l " > < d 1 p 1 : P a r e n t   z : R e f = " i 3 8 6 2 " / > < d 1 p 1 : U U I D > b D i L c j o f n h 8 v 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 T y p e   d e   m � t i e r 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3 8 6 4 "   i : t y p e = " d 1 p 1 : E l e m e n t s " > < d 1 p 1 : P a r e n t   z : R e f = " i 3 8 6 2 " / > < d 1 p 1 : U U I D > R T R Y 4 8 2 D U n P t < / d 1 p 1 : U U I D > < d 1 p 1 : _ c o n t e x t C o l l e c t i o n s > < d 2 : K e y V a l u e O f a n y T y p e C o m p o n e n t C o l l e c t i o n O f a n y T y p e g W H h t R N j > < d 2 : K e y   z : R e f = " i 5 " / > < d 2 : V a l u e   z : I d = " i 3 8 6 5 " > < d 1 p 1 : U U I D > A u 8 L E W z m j A 1 q < / d 1 p 1 : U U I D > < d 1 p 1 : _ e l e m e n t s > < d 2 : a n y T y p e   z : I d = " i 3 8 6 6 "   i : t y p e = " d 1 p 1 : E l e m e n t " > < d 1 p 1 : N a m e > T y p e & a m p ; 3 2 ; d e & a m p ; 3 2 ; m & a m p ; 2 3 3 ; t i e r _ 1 < / d 1 p 1 : N a m e > < d 1 p 1 : O b j e c t T y p e > E l e m e n t < / d 1 p 1 : O b j e c t T y p e > < d 1 p 1 : P a r e n t   z : R e f = " i 3 8 6 2 " / > < d 1 p 1 : U U I D > Z X 5 6 m 1 M Y h g 1 1 < / d 1 p 1 : U U I D > < d 1 p 1 : _ p r o p e r t i e s   z : I d = " i 3 8 6 7 "   i : t y p e = " d 1 p 1 : M D M P r o p e r t i e s " > < d 1 p 1 : P a r e n t   z : R e f = " i 3 8 6 6 " / > < d 1 p 1 : U U I D > n D n z 4 J d B T e m c < / d 1 p 1 : U U I D > < d 1 p 1 : _ c o n t e x t C o l l e c t i o n s > < d 2 : K e y V a l u e O f a n y T y p e C o m p o n e n t C o l l e c t i o n O f a n y T y p e g W H h t R N j > < d 2 : K e y   z : R e f = " i 5 " / > < d 2 : V a l u e   z : I d = " i 3 8 6 8 " > < d 1 p 1 : U U I D > Q v Q W U X o i 8 g I R < / d 1 p 1 : U U I D > < d 1 p 1 : _ e l e m e n t s > < d 2 : a n y T y p e   z : I d = " i 3 8 6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8 6 6 " / > < d 1 p 1 : U U I D > s V W n P l l N Y J q E < / d 1 p 1 : U U I D > < d 1 p 1 : C o n t a i n e r   z : R e f = " i 3 8 6 7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 F 3 W E i 1 H J T K p s ? A u v e r g n e R h o n e A l p e s ! R 1 1 2 0 C 1 / 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8 6 4 " / > < d 1 p 1 : _ l a b e l s > < d 2 : K e y V a l u e O f s t r i n g a n y T y p e > < d 2 : K e y > L a b e l < / d 2 : K e y > < d 2 : V a l u e   z : I d = " i 3 8 7 0 "   i : t y p e = " d 1 p 1 : L a b e l " > < d 1 p 1 : P a r e n t   z : R e f = " i 3 8 6 6 " / > < d 1 p 1 : U U I D > g s 3 v V k N e 1 H v Z 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3 8 7 1 "   i : t y p e = " d 1 p 1 : E l e m e n t " > < d 1 p 1 : N a m e > S o i g n a n t < / d 1 p 1 : N a m e > < d 1 p 1 : O b j e c t T y p e > E l e m e n t < / d 1 p 1 : O b j e c t T y p e > < d 1 p 1 : P a r e n t   z : R e f = " i 3 8 6 2 " / > < d 1 p 1 : U U I D > c Y l D Z p w J F b b k < / d 1 p 1 : U U I D > < d 1 p 1 : _ p r o p e r t i e s   z : I d = " i 3 8 7 2 "   i : t y p e = " d 1 p 1 : M D M P r o p e r t i e s " > < d 1 p 1 : P a r e n t   z : R e f = " i 3 8 7 1 " / > < d 1 p 1 : U U I D > W G u L t c J M b B Q j < / d 1 p 1 : U U I D > < d 1 p 1 : _ c o n t e x t C o l l e c t i o n s > < d 2 : K e y V a l u e O f a n y T y p e C o m p o n e n t C o l l e c t i o n O f a n y T y p e g W H h t R N j > < d 2 : K e y   z : R e f = " i 5 " / > < d 2 : V a l u e   z : I d = " i 3 8 7 3 " > < d 1 p 1 : U U I D > t D Q r X Q f I E O s 1 < / d 1 p 1 : U U I D > < d 1 p 1 : _ e l e m e n t s > < d 2 : a n y T y p e   z : I d = " i 3 8 7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8 7 1 " / > < d 1 p 1 : U U I D > D H e 7 J h p A i a R x < / d 1 p 1 : U U I D > < d 1 p 1 : C o n t a i n e r   z : R e f = " i 3 8 7 2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 F 3 W E i 1 H J T K p s ? A u v e r g n e R h o n e A l p e s ! R 1 1 2 1 C 1 / 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8 6 4 " / > < d 1 p 1 : _ l a b e l s > < d 2 : K e y V a l u e O f s t r i n g a n y T y p e > < d 2 : K e y > L a b e l < / d 2 : K e y > < d 2 : V a l u e   z : I d = " i 3 8 7 5 "   i : t y p e = " d 1 p 1 : L a b e l " > < d 1 p 1 : P a r e n t   z : R e f = " i 3 8 7 1 " / > < d 1 p 1 : U U I D > o l I T v 8 L a 4 x S X 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 S o i g n a n t 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8 7 6 "   i : t y p e = " d 1 p 1 : E l e m e n t " > < d 1 p 1 : N a m e > N o n & a m p ; 3 2 ; s o i g n a n t < / d 1 p 1 : N a m e > < d 1 p 1 : O b j e c t T y p e > E l e m e n t < / d 1 p 1 : O b j e c t T y p e > < d 1 p 1 : P a r e n t   z : R e f = " i 3 8 6 2 " / > < d 1 p 1 : U U I D > i 2 b n C l f v V j b r < / d 1 p 1 : U U I D > < d 1 p 1 : _ p r o p e r t i e s   z : I d = " i 3 8 7 7 "   i : t y p e = " d 1 p 1 : M D M P r o p e r t i e s " > < d 1 p 1 : P a r e n t   z : R e f = " i 3 8 7 6 " / > < d 1 p 1 : U U I D > Z B t Y H F Y y v z q 1 < / d 1 p 1 : U U I D > < d 1 p 1 : _ c o n t e x t C o l l e c t i o n s > < d 2 : K e y V a l u e O f a n y T y p e C o m p o n e n t C o l l e c t i o n O f a n y T y p e g W H h t R N j > < d 2 : K e y   z : R e f = " i 5 " / > < d 2 : V a l u e   z : I d = " i 3 8 7 8 " > < d 1 p 1 : U U I D > c m Z G j 9 4 N c i z a < / d 1 p 1 : U U I D > < d 1 p 1 : _ e l e m e n t s > < d 2 : a n y T y p e   z : I d = " i 3 8 7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8 7 6 " / > < d 1 p 1 : U U I D > D 0 e c U m 6 K 6 Y Z V < / d 1 p 1 : U U I D > < d 1 p 1 : C o n t a i n e r   z : R e f = " i 3 8 7 7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 F 3 W E i 1 H J T K p s ? A u v e r g n e R h o n e A l p e s ! R 1 1 2 2 C 1 / 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8 6 4 " / > < d 1 p 1 : _ l a b e l s > < d 2 : K e y V a l u e O f s t r i n g a n y T y p e > < d 2 : K e y > L a b e l < / d 2 : K e y > < d 2 : V a l u e   z : I d = " i 3 8 8 0 "   i : t y p e = " d 1 p 1 : L a b e l " > < d 1 p 1 : P a r e n t   z : R e f = " i 3 8 7 6 " / > < d 1 p 1 : U U I D > r 2 G d t 6 h f q y P p 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 N o n   s o i g n a n t 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3 8 8 1 "   i : t y p e = " d 1 p 1 : E l e m e n t s " > < d 1 p 1 : P a r e n t   z : R e f = " i 3 8 7 6 " / > < d 1 p 1 : U U I D > x M D 3 W P A c w e C f < / d 1 p 1 : U U I D > < d 1 p 1 : _ c o n t e x t C o l l e c t i o n s > < d 2 : K e y V a l u e O f a n y T y p e C o m p o n e n t C o l l e c t i o n O f a n y T y p e g W H h t R N j > < d 2 : K e y   z : R e f = " i 5 " / > < d 2 : V a l u e   z : I d = " i 3 8 8 2 " > < d 1 p 1 : U U I D > b n U r G P v A M P 5 G < / d 1 p 1 : U U I D > < d 1 p 1 : _ e l e m e n t s > < d 2 : a n y T y p e   z : I d = " i 3 8 8 3 "   i : t y p e = " d 1 p 1 : E l e m e n t " > < d 1 p 1 : N a m e > _ N o n & a m p ; 3 2 ; s o i g n a n t _ L o g i s t i q u e & a m p ; 4 5 ; t e c h n i q u e < / d 1 p 1 : N a m e > < d 1 p 1 : O b j e c t T y p e > E l e m e n t < / d 1 p 1 : O b j e c t T y p e > < d 1 p 1 : P a r e n t   z : R e f = " i 3 8 7 6 " / > < d 1 p 1 : U U I D > c b 6 q 1 B N 6 M T U R < / d 1 p 1 : U U I D > < d 1 p 1 : _ p r o p e r t i e s   z : I d = " i 3 8 8 4 "   i : t y p e = " d 1 p 1 : M D M P r o p e r t i e s " > < d 1 p 1 : P a r e n t   z : R e f = " i 3 8 8 3 " / > < d 1 p 1 : U U I D > n m I r V w 3 e 2 A A p < / d 1 p 1 : U U I D > < d 1 p 1 : _ c o n t e x t C o l l e c t i o n s > < d 2 : K e y V a l u e O f a n y T y p e C o m p o n e n t C o l l e c t i o n O f a n y T y p e g W H h t R N j > < d 2 : K e y   z : R e f = " i 5 " / > < d 2 : V a l u e   z : I d = " i 3 8 8 5 " > < d 1 p 1 : U U I D > v 9 J Z F g X O B l d l < / d 1 p 1 : U U I D > < d 1 p 1 : _ e l e m e n t s > < d 2 : a n y T y p e   z : I d = " i 3 8 8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8 8 3 " / > < d 1 p 1 : U U I D > M 9 8 u 5 W p m I 6 c L < / d 1 p 1 : U U I D > < d 1 p 1 : C o n t a i n e r   z : R e f = " i 3 8 8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 F 3 W E i 1 H J T K p s ? A u v e r g n e R h o n e A l p e s ! R 1 1 2 3 C 1 / 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8 8 1 " / > < d 1 p 1 : _ l a b e l s > < d 2 : K e y V a l u e O f s t r i n g a n y T y p e > < d 2 : K e y > L a b e l < / d 2 : K e y > < d 2 : V a l u e   z : I d = " i 3 8 8 7 "   i : t y p e = " d 1 p 1 : L a b e l " > < d 1 p 1 : P a r e n t   z : R e f = " i 3 8 8 3 " / > < d 1 p 1 : U U I D > j R R 4 L d I N S D F K 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 L o g i s t i q u e - t e c h n i q u e 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8 8 8 "   i : t y p e = " d 1 p 1 : E l e m e n t " > < d 1 p 1 : N a m e > _ N o n & a m p ; 3 2 ; s o i g n a n t _ Q H S E < / d 1 p 1 : N a m e > < d 1 p 1 : O b j e c t T y p e > E l e m e n t < / d 1 p 1 : O b j e c t T y p e > < d 1 p 1 : P a r e n t   z : R e f = " i 3 8 7 6 " / > < d 1 p 1 : U U I D > i h d J d a A q Q m A L < / d 1 p 1 : U U I D > < d 1 p 1 : _ p r o p e r t i e s   z : I d = " i 3 8 8 9 "   i : t y p e = " d 1 p 1 : M D M P r o p e r t i e s " > < d 1 p 1 : P a r e n t   z : R e f = " i 3 8 8 8 " / > < d 1 p 1 : U U I D > L 3 5 S x R C H F G W T < / d 1 p 1 : U U I D > < d 1 p 1 : _ c o n t e x t C o l l e c t i o n s > < d 2 : K e y V a l u e O f a n y T y p e C o m p o n e n t C o l l e c t i o n O f a n y T y p e g W H h t R N j > < d 2 : K e y   z : R e f = " i 5 " / > < d 2 : V a l u e   z : I d = " i 3 8 9 0 " > < d 1 p 1 : U U I D > s f U 2 F C o W 8 l s d < / d 1 p 1 : U U I D > < d 1 p 1 : _ e l e m e n t s > < d 2 : a n y T y p e   z : I d = " i 3 8 9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8 8 8 " / > < d 1 p 1 : U U I D > E h k W N z Y A u W T c < / d 1 p 1 : U U I D > < d 1 p 1 : C o n t a i n e r   z : R e f = " i 3 8 8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 F 3 W E i 1 H J T K p s ? A u v e r g n e R h o n e A l p e s ! R 1 1 2 4 C 1 / 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8 8 1 " / > < d 1 p 1 : _ l a b e l s > < d 2 : K e y V a l u e O f s t r i n g a n y T y p e > < d 2 : K e y > L a b e l < / d 2 : K e y > < d 2 : V a l u e   z : I d = " i 3 8 9 2 "   i : t y p e = " d 1 p 1 : L a b e l " > < d 1 p 1 : P a r e n t   z : R e f = " i 3 8 8 8 " / > < d 1 p 1 : U U I D > D N w m k x V n 8 x a M 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 Q H S E 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8 9 3 "   i : t y p e = " d 1 p 1 : E l e m e n t " > < d 1 p 1 : N a m e > _ N o n & a m p ; 3 2 ; s o i g n a n t _ S o c i a l & a m p ; 3 2 ; E d u c a t i f < / d 1 p 1 : N a m e > < d 1 p 1 : O b j e c t T y p e > E l e m e n t < / d 1 p 1 : O b j e c t T y p e > < d 1 p 1 : P a r e n t   z : R e f = " i 3 8 7 6 " / > < d 1 p 1 : U U I D > X O L Q 4 n c 7 1 d v F < / d 1 p 1 : U U I D > < d 1 p 1 : _ p r o p e r t i e s   z : I d = " i 3 8 9 4 "   i : t y p e = " d 1 p 1 : M D M P r o p e r t i e s " > < d 1 p 1 : P a r e n t   z : R e f = " i 3 8 9 3 " / > < d 1 p 1 : U U I D > O b 2 r J r R 9 C 5 i P < / d 1 p 1 : U U I D > < d 1 p 1 : _ c o n t e x t C o l l e c t i o n s > < d 2 : K e y V a l u e O f a n y T y p e C o m p o n e n t C o l l e c t i o n O f a n y T y p e g W H h t R N j > < d 2 : K e y   z : R e f = " i 5 " / > < d 2 : V a l u e   z : I d = " i 3 8 9 5 " > < d 1 p 1 : U U I D > l L O f 3 Q 4 l C r F v < / d 1 p 1 : U U I D > < d 1 p 1 : _ e l e m e n t s > < d 2 : a n y T y p e   z : I d = " i 3 8 9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8 9 3 " / > < d 1 p 1 : U U I D > f 2 d b 1 k d O x K 9 R < / d 1 p 1 : U U I D > < d 1 p 1 : C o n t a i n e r   z : R e f = " i 3 8 9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 F 3 W E i 1 H J T K p s ? A u v e r g n e R h o n e A l p e s ! R 1 1 2 5 C 1 / 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8 8 1 " / > < d 1 p 1 : _ l a b e l s > < d 2 : K e y V a l u e O f s t r i n g a n y T y p e > < d 2 : K e y > L a b e l < / d 2 : K e y > < d 2 : V a l u e   z : I d = " i 3 8 9 7 "   i : t y p e = " d 1 p 1 : L a b e l " > < d 1 p 1 : P a r e n t   z : R e f = " i 3 8 9 3 " / > < d 1 p 1 : U U I D > s Y b V J v m n x e 3 v 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 S o c i a l   E d u c a t i f 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8 9 8 "   i : t y p e = " d 1 p 1 : E l e m e n t " > < d 1 p 1 : N a m e > _ N o n & a m p ; 3 2 ; s o i g n a n t _ A d m i n i s t r a t i f < / d 1 p 1 : N a m e > < d 1 p 1 : O b j e c t T y p e > E l e m e n t < / d 1 p 1 : O b j e c t T y p e > < d 1 p 1 : P a r e n t   z : R e f = " i 3 8 7 6 " / > < d 1 p 1 : U U I D > Z 1 V f l a z 5 0 M m 8 < / d 1 p 1 : U U I D > < d 1 p 1 : _ p r o p e r t i e s   z : I d = " i 3 8 9 9 "   i : t y p e = " d 1 p 1 : M D M P r o p e r t i e s " > < d 1 p 1 : P a r e n t   z : R e f = " i 3 8 9 8 " / > < d 1 p 1 : U U I D > r 5 o e d Y 5 X y E Q v < / d 1 p 1 : U U I D > < d 1 p 1 : _ c o n t e x t C o l l e c t i o n s > < d 2 : K e y V a l u e O f a n y T y p e C o m p o n e n t C o l l e c t i o n O f a n y T y p e g W H h t R N j > < d 2 : K e y   z : R e f = " i 5 " / > < d 2 : V a l u e   z : I d = " i 3 9 0 0 " > < d 1 p 1 : U U I D > O V d g u D x j G s n K < / d 1 p 1 : U U I D > < d 1 p 1 : _ e l e m e n t s > < d 2 : a n y T y p e   z : I d = " i 3 9 0 1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8 9 8 " / > < d 1 p 1 : U U I D > O E t M M p B u 5 Y n h < / d 1 p 1 : U U I D > < d 1 p 1 : C o n t a i n e r   z : R e f = " i 3 8 9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 F 3 W E i 1 H J T K p s ? A u v e r g n e R h o n e A l p e s ! R 1 1 2 6 C 1 / 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8 8 1 " / > < d 1 p 1 : _ l a b e l s > < d 2 : K e y V a l u e O f s t r i n g a n y T y p e > < d 2 : K e y > L a b e l < / d 2 : K e y > < d 2 : V a l u e   z : I d = " i 3 9 0 2 "   i : t y p e = " d 1 p 1 : L a b e l " > < d 1 p 1 : P a r e n t   z : R e f = " i 3 8 9 8 " / > < d 1 p 1 : U U I D > v Z A n 1 J 4 Z Q e 4 u 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 A d m i n i s t r a t i f 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9 0 3 "   i : t y p e = " d 1 p 1 : E l e m e n t " > < d 1 p 1 : N a m e > _ N o n & a m p ; 3 2 ; s o i g n a n t _ & a m p ; 3 5 ; & a m p ; 3 5 ; a r r o n d i & a m p ; 3 5 ; & a m p ; 3 5 ; < / d 1 p 1 : N a m e > < d 1 p 1 : O b j e c t T y p e > E l e m e n t < / d 1 p 1 : O b j e c t T y p e > < d 1 p 1 : P a r e n t   z : R e f = " i 3 8 7 6 " / > < d 1 p 1 : U U I D > j 8 G y B o N 0 I Q V h < / d 1 p 1 : U U I D > < d 1 p 1 : _ p r o p e r t i e s   z : I d = " i 3 9 0 4 "   i : t y p e = " d 1 p 1 : M D M P r o p e r t i e s " > < d 1 p 1 : P a r e n t   z : R e f = " i 3 9 0 3 " / > < d 1 p 1 : U U I D > z z C k u e N N x t I S < / d 1 p 1 : U U I D > < d 1 p 1 : _ c o n t e x t C o l l e c t i o n s > < d 2 : K e y V a l u e O f a n y T y p e C o m p o n e n t C o l l e c t i o n O f a n y T y p e g W H h t R N j > < d 2 : K e y   z : R e f = " i 5 " / > < d 2 : V a l u e   z : I d = " i 3 9 0 5 " > < d 1 p 1 : U U I D > Y E w m b b y u k 4 P s < / d 1 p 1 : U U I D > < d 1 p 1 : _ e l e m e n t s > < d 2 : a n y T y p e   z : I d = " i 3 9 0 6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9 0 3 " / > < d 1 p 1 : U U I D > p M o f b K o d N X K O < / d 1 p 1 : U U I D > < d 1 p 1 : C o n t a i n e r   z : R e f = " i 3 9 0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 F 3 W E i 1 H J T K p s ? A u v e r g n e R h o n e A l p e s ! R 1 1 2 7 C 1 / 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8 8 1 " / > < d 1 p 1 : _ l a b e l s > < d 2 : K e y V a l u e O f s t r i n g a n y T y p e > < d 2 : K e y > L a b e l < / d 2 : K e y > < d 2 : V a l u e   z : I d = " i 3 9 0 7 "   i : t y p e = " d 1 p 1 : L a b e l " > < d 1 p 1 : P a r e n t   z : R e f = " i 3 9 0 3 " / > < d 1 p 1 : U U I D > x 9 i c f y B B u M g y 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 # # a r r o n d i # # 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3 9 0 8 "   i : t y p e = " d 1 p 1 : V a r i a b l e " > < d 1 p 1 : N a m e > E n c a d r e m e n t < / d 1 p 1 : N a m e > < d 1 p 1 : O b j e c t T y p e > V a r i a b l e < / d 1 p 1 : O b j e c t T y p e > < d 1 p 1 : P a r e n t   z : R e f = " i 3 " / > < d 1 p 1 : U U I D > N c Z W N 9 U a F 2 Z 9 < / d 1 p 1 : U U I D > < d 1 p 1 : C o n t a i n e r   z : R e f = " i 1 2 " / > < d 1 p 1 : _ l a b e l s > < d 2 : K e y V a l u e O f s t r i n g a n y T y p e > < d 2 : K e y > L a b e l < / d 2 : K e y > < d 2 : V a l u e   z : I d = " i 3 9 0 9 "   i : t y p e = " d 1 p 1 : L a b e l " > < d 1 p 1 : P a r e n t   z : R e f = " i 3 9 0 8 " / > < d 1 p 1 : U U I D > Z c 2 I a V U W C K e n 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 E n c a d r e m e n t 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3 9 1 0 "   i : t y p e = " d 1 p 1 : E l e m e n t s " > < d 1 p 1 : P a r e n t   z : R e f = " i 3 9 0 8 " / > < d 1 p 1 : U U I D > t k F X B M g z 1 1 F R < / d 1 p 1 : U U I D > < d 1 p 1 : _ c o n t e x t C o l l e c t i o n s > < d 2 : K e y V a l u e O f a n y T y p e C o m p o n e n t C o l l e c t i o n O f a n y T y p e g W H h t R N j > < d 2 : K e y   z : R e f = " i 5 " / > < d 2 : V a l u e   z : I d = " i 3 9 1 1 " > < d 1 p 1 : U U I D > u 7 Z 1 W k H j S J A M < / d 1 p 1 : U U I D > < d 1 p 1 : _ e l e m e n t s > < d 2 : a n y T y p e   z : I d = " i 3 9 1 2 "   i : t y p e = " d 1 p 1 : E l e m e n t " > < d 1 p 1 : N a m e > B a s e < / d 1 p 1 : N a m e > < d 1 p 1 : O b j e c t T y p e > E l e m e n t < / d 1 p 1 : O b j e c t T y p e > < d 1 p 1 : P a r e n t   z : R e f = " i 3 9 0 8 " / > < d 1 p 1 : U U I D > P e T K M b m 7 w b 1 j < / d 1 p 1 : U U I D > < d 1 p 1 : _ p r o p e r t i e s   z : I d = " i 3 9 1 3 "   i : t y p e = " d 1 p 1 : M D M P r o p e r t i e s " > < d 1 p 1 : P a r e n t   z : R e f = " i 3 9 1 2 " / > < d 1 p 1 : U U I D > I j D j 4 O W V M E S X < / d 1 p 1 : U U I D > < d 1 p 1 : _ c o n t e x t C o l l e c t i o n s > < d 2 : K e y V a l u e O f a n y T y p e C o m p o n e n t C o l l e c t i o n O f a n y T y p e g W H h t R N j > < d 2 : K e y   z : R e f = " i 5 " / > < d 2 : V a l u e   z : I d = " i 3 9 1 4 " > < d 1 p 1 : U U I D > p j K i F i I q g e g V < / d 1 p 1 : U U I D > < d 1 p 1 : _ e l e m e n t s > < d 2 : a n y T y p e   z : I d = " i 3 9 1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9 1 2 " / > < d 1 p 1 : U U I D > c n P T F 0 J C R o 1 O < / d 1 p 1 : U U I D > < d 1 p 1 : C o n t a i n e r   z : R e f = " i 3 9 1 3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 Z P J P t n 7 O 1 P 9 a ? A u v e r g n e R h o n e A l p e s ! R 1 1 3 9 C 1 / 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1 0 " / > < d 1 p 1 : _ l a b e l s > < d 2 : K e y V a l u e O f s t r i n g a n y T y p e > < d 2 : K e y > L a b e l < / d 2 : K e y > < d 2 : V a l u e   z : I d = " i 3 9 1 6 "   i : t y p e = " d 1 p 1 : L a b e l " > < d 1 p 1 : P a r e n t   z : R e f = " i 3 9 1 2 " / > < d 1 p 1 : U U I D > B K K m i h 1 d E 0 i 8 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3 9 1 7 "   i : t y p e = " d 1 p 1 : E l e m e n t " > < d 1 p 1 : N a m e > E n c a d r a n t < / d 1 p 1 : N a m e > < d 1 p 1 : O b j e c t T y p e > E l e m e n t < / d 1 p 1 : O b j e c t T y p e > < d 1 p 1 : P a r e n t   z : R e f = " i 3 9 0 8 " / > < d 1 p 1 : U U I D > J x a N T f t 7 2 y y 8 < / d 1 p 1 : U U I D > < d 1 p 1 : _ p r o p e r t i e s   z : I d = " i 3 9 1 8 "   i : t y p e = " d 1 p 1 : M D M P r o p e r t i e s " > < d 1 p 1 : P a r e n t   z : R e f = " i 3 9 1 7 " / > < d 1 p 1 : U U I D > X n U a M L L e w I O R < / d 1 p 1 : U U I D > < d 1 p 1 : _ c o n t e x t C o l l e c t i o n s > < d 2 : K e y V a l u e O f a n y T y p e C o m p o n e n t C o l l e c t i o n O f a n y T y p e g W H h t R N j > < d 2 : K e y   z : R e f = " i 5 " / > < d 2 : V a l u e   z : I d = " i 3 9 1 9 " > < d 1 p 1 : U U I D > N W B m t p S b 6 F Z x < / d 1 p 1 : U U I D > < d 1 p 1 : _ e l e m e n t s > < d 2 : a n y T y p e   z : I d = " i 3 9 2 0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9 1 7 " / > < d 1 p 1 : U U I D > Z b 6 f O R d t G d 5 T < / d 1 p 1 : U U I D > < d 1 p 1 : C o n t a i n e r   z : R e f = " i 3 9 1 8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 Z P J P t n 7 O 1 P 9 a ? A u v e r g n e R h o n e A l p e s ! R 1 1 4 0 C 1 / 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1 0 " / > < d 1 p 1 : _ l a b e l s > < d 2 : K e y V a l u e O f s t r i n g a n y T y p e > < d 2 : K e y > L a b e l < / d 2 : K e y > < d 2 : V a l u e   z : I d = " i 3 9 2 1 "   i : t y p e = " d 1 p 1 : L a b e l " > < d 1 p 1 : P a r e n t   z : R e f = " i 3 9 1 7 " / > < d 1 p 1 : U U I D > G 4 X B v j d u z Q 6 x 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 E n c a d r a n t 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9 2 2 "   i : t y p e = " d 1 p 1 : E l e m e n t " > < d 1 p 1 : N a m e > N o n & a m p ; 4 5 ; e n c a d r a n t < / d 1 p 1 : N a m e > < d 1 p 1 : O b j e c t T y p e > E l e m e n t < / d 1 p 1 : O b j e c t T y p e > < d 1 p 1 : P a r e n t   z : R e f = " i 3 9 0 8 " / > < d 1 p 1 : U U I D > w q 7 f v 1 h 9 q F w Z < / d 1 p 1 : U U I D > < d 1 p 1 : _ p r o p e r t i e s   z : I d = " i 3 9 2 3 "   i : t y p e = " d 1 p 1 : M D M P r o p e r t i e s " > < d 1 p 1 : P a r e n t   z : R e f = " i 3 9 2 2 " / > < d 1 p 1 : U U I D > M S v l n j F Y v M Q E < / d 1 p 1 : U U I D > < d 1 p 1 : _ c o n t e x t C o l l e c t i o n s > < d 2 : K e y V a l u e O f a n y T y p e C o m p o n e n t C o l l e c t i o n O f a n y T y p e g W H h t R N j > < d 2 : K e y   z : R e f = " i 5 " / > < d 2 : V a l u e   z : I d = " i 3 9 2 4 " > < d 1 p 1 : U U I D > h C U J 4 8 8 y L 9 d L < / d 1 p 1 : U U I D > < d 1 p 1 : _ e l e m e n t s > < d 2 : a n y T y p e   z : I d = " i 3 9 2 5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9 2 2 " / > < d 1 p 1 : U U I D > q x y z b g E r s 1 P X < / d 1 p 1 : U U I D > < d 1 p 1 : C o n t a i n e r   z : R e f = " i 3 9 2 3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 Z P J P t n 7 O 1 P 9 a ? A u v e r g n e R h o n e A l p e s ! R 1 1 4 1 C 1 / 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1 0 " / > < d 1 p 1 : _ l a b e l s > < d 2 : K e y V a l u e O f s t r i n g a n y T y p e > < d 2 : K e y > L a b e l < / d 2 : K e y > < d 2 : V a l u e   z : I d = " i 3 9 2 6 "   i : t y p e = " d 1 p 1 : L a b e l " > < d 1 p 1 : P a r e n t   z : R e f = " i 3 9 2 2 " / > < d 1 p 1 : U U I D > k x r D j Z H Z q i 8 W 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 N o n - e n c a d r a n t 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3 9 2 7 "   i : t y p e = " d 1 p 1 : V a r i a b l e " > < d 1 p 1 : N a m e > A S H Q < / d 1 p 1 : N a m e > < d 1 p 1 : O b j e c t T y p e > V a r i a b l e < / d 1 p 1 : O b j e c t T y p e > < d 1 p 1 : P a r e n t   z : R e f = " i 3 " / > < d 1 p 1 : U U I D > v Y m Y 6 r v 9 N e G q < / d 1 p 1 : U U I D > < d 1 p 1 : C o n t a i n e r   z : R e f = " i 1 2 " / > < d 1 p 1 : _ l a b e l s > < d 2 : K e y V a l u e O f s t r i n g a n y T y p e > < d 2 : K e y > L a b e l < / d 2 : K e y > < d 2 : V a l u e   z : I d = " i 3 9 2 8 "   i : t y p e = " d 1 p 1 : L a b e l " > < d 1 p 1 : P a r e n t   z : R e f = " i 3 9 2 7 " / > < d 1 p 1 : U U I D > y L g D 5 7 M z 1 f o A 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 A S H Q 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3 9 2 9 "   i : t y p e = " d 1 p 1 : E l e m e n t s " > < d 1 p 1 : P a r e n t   z : R e f = " i 3 9 2 7 " / > < d 1 p 1 : U U I D > m 5 T k W u H 9 e B d L < / d 1 p 1 : U U I D > < d 1 p 1 : _ c o n t e x t C o l l e c t i o n s > < d 2 : K e y V a l u e O f a n y T y p e C o m p o n e n t C o l l e c t i o n O f a n y T y p e g W H h t R N j > < d 2 : K e y   z : R e f = " i 5 " / > < d 2 : V a l u e   z : I d = " i 3 9 3 0 " > < d 1 p 1 : U U I D > U L n e X G M 3 F I S M < / d 1 p 1 : U U I D > < d 1 p 1 : _ e l e m e n t s > < d 2 : a n y T y p e   z : I d = " i 3 9 3 1 "   i : t y p e = " d 1 p 1 : E l e m e n t " > < d 1 p 1 : N a m e > B a s e < / d 1 p 1 : N a m e > < d 1 p 1 : O b j e c t T y p e > E l e m e n t < / d 1 p 1 : O b j e c t T y p e > < d 1 p 1 : P a r e n t   z : R e f = " i 3 9 2 7 " / > < d 1 p 1 : U U I D > x p Q Q H T c h 4 S m L < / d 1 p 1 : U U I D > < d 1 p 1 : _ p r o p e r t i e s   z : I d = " i 3 9 3 2 "   i : t y p e = " d 1 p 1 : M D M P r o p e r t i e s " > < d 1 p 1 : P a r e n t   z : R e f = " i 3 9 3 1 " / > < d 1 p 1 : U U I D > C q E b 0 A x p 9 P p n < / d 1 p 1 : U U I D > < d 1 p 1 : _ c o n t e x t C o l l e c t i o n s > < d 2 : K e y V a l u e O f a n y T y p e C o m p o n e n t C o l l e c t i o n O f a n y T y p e g W H h t R N j > < d 2 : K e y   z : R e f = " i 5 " / > < d 2 : V a l u e   z : I d = " i 3 9 3 3 " > < d 1 p 1 : U U I D > Z 4 g y X w R 1 7 x 0 2 < / d 1 p 1 : U U I D > < d 1 p 1 : _ e l e m e n t s > < d 2 : a n y T y p e   z : I d = " i 3 9 3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9 3 1 " / > < d 1 p 1 : U U I D > x u P S M j b I O g g U < / d 1 p 1 : U U I D > < d 1 p 1 : C o n t a i n e r   z : R e f = " i 3 9 3 2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 n k K 2 o S S f g n a g ? A u v e r g n e R h o n e A l p e s ! R 1 1 5 3 C 1 / 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2 9 " / > < d 1 p 1 : _ l a b e l s > < d 2 : K e y V a l u e O f s t r i n g a n y T y p e > < d 2 : K e y > L a b e l < / d 2 : K e y > < d 2 : V a l u e   z : I d = " i 3 9 3 5 "   i : t y p e = " d 1 p 1 : L a b e l " > < d 1 p 1 : P a r e n t   z : R e f = " i 3 9 3 1 " / > < d 1 p 1 : U U I D > k 6 r j C H G F k c Q T 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3 9 3 6 "   i : t y p e = " d 1 p 1 : E l e m e n t " > < d 1 p 1 : N a m e > A S H Q < / d 1 p 1 : N a m e > < d 1 p 1 : O b j e c t T y p e > E l e m e n t < / d 1 p 1 : O b j e c t T y p e > < d 1 p 1 : P a r e n t   z : R e f = " i 3 9 2 7 " / > < d 1 p 1 : U U I D > C f 9 3 h c R b S E E I < / d 1 p 1 : U U I D > < d 1 p 1 : _ p r o p e r t i e s   z : I d = " i 3 9 3 7 "   i : t y p e = " d 1 p 1 : M D M P r o p e r t i e s " > < d 1 p 1 : P a r e n t   z : R e f = " i 3 9 3 6 " / > < d 1 p 1 : U U I D > r n 7 1 K P d 0 B 3 I B < / d 1 p 1 : U U I D > < d 1 p 1 : _ c o n t e x t C o l l e c t i o n s > < d 2 : K e y V a l u e O f a n y T y p e C o m p o n e n t C o l l e c t i o n O f a n y T y p e g W H h t R N j > < d 2 : K e y   z : R e f = " i 5 " / > < d 2 : V a l u e   z : I d = " i 3 9 3 8 " > < d 1 p 1 : U U I D > A 1 n w q F u Z i 1 B y < / d 1 p 1 : U U I D > < d 1 p 1 : _ e l e m e n t s > < d 2 : a n y T y p e   z : I d = " i 3 9 3 9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9 3 6 " / > < d 1 p 1 : U U I D > B 1 v d n k a p z j l L < / d 1 p 1 : U U I D > < d 1 p 1 : C o n t a i n e r   z : R e f = " i 3 9 3 7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 n k K 2 o S S f g n a g ? A u v e r g n e R h o n e A l p e s ! R 1 1 5 4 C 1 / 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2 9 " / > < d 1 p 1 : _ l a b e l s > < d 2 : K e y V a l u e O f s t r i n g a n y T y p e > < d 2 : K e y > L a b e l < / d 2 : K e y > < d 2 : V a l u e   z : I d = " i 3 9 4 0 "   i : t y p e = " d 1 p 1 : L a b e l " > < d 1 p 1 : P a r e n t   z : R e f = " i 3 9 3 6 " / > < d 1 p 1 : U U I D > o X V f f Y k 3 q G r 3 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 A S H Q 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9 4 1 "   i : t y p e = " d 1 p 1 : E l e m e n t " > < d 1 p 1 : N a m e > N o n & a m p ; 3 2 ; A S H Q < / d 1 p 1 : N a m e > < d 1 p 1 : O b j e c t T y p e > E l e m e n t < / d 1 p 1 : O b j e c t T y p e > < d 1 p 1 : P a r e n t   z : R e f = " i 3 9 2 7 " / > < d 1 p 1 : U U I D > d i z J t 5 1 1 P U f p < / d 1 p 1 : U U I D > < d 1 p 1 : _ p r o p e r t i e s   z : I d = " i 3 9 4 2 "   i : t y p e = " d 1 p 1 : M D M P r o p e r t i e s " > < d 1 p 1 : P a r e n t   z : R e f = " i 3 9 4 1 " / > < d 1 p 1 : U U I D > T 0 S h M m k Z u g o s < / d 1 p 1 : U U I D > < d 1 p 1 : _ c o n t e x t C o l l e c t i o n s > < d 2 : K e y V a l u e O f a n y T y p e C o m p o n e n t C o l l e c t i o n O f a n y T y p e g W H h t R N j > < d 2 : K e y   z : R e f = " i 5 " / > < d 2 : V a l u e   z : I d = " i 3 9 4 3 " > < d 1 p 1 : U U I D > l Y Y w G D Z U l E U w < / d 1 p 1 : U U I D > < d 1 p 1 : _ e l e m e n t s > < d 2 : a n y T y p e   z : I d = " i 3 9 4 4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9 4 1 " / > < d 1 p 1 : U U I D > f u 7 d l F 7 Z S X E p < / d 1 p 1 : U U I D > < d 1 p 1 : C o n t a i n e r   z : R e f = " i 3 9 4 2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 n k K 2 o S S f g n a g ? A u v e r g n e R h o n e A l p e s ! R 1 1 5 5 C 1 / 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2 9 " / > < d 1 p 1 : _ l a b e l s > < d 2 : K e y V a l u e O f s t r i n g a n y T y p e > < d 2 : K e y > L a b e l < / d 2 : K e y > < d 2 : V a l u e   z : I d = " i 3 9 4 5 "   i : t y p e = " d 1 p 1 : L a b e l " > < d 1 p 1 : P a r e n t   z : R e f = " i 3 9 4 1 " / > < d 1 p 1 : U U I D > N l r n A I j t W G s 0 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 N o n   A S H Q 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3 9 4 6 "   i : t y p e = " d 1 p 1 : V a r i a b l e " > < d 1 p 1 : N a m e > R E C O D & a m p ; 3 2 ; S E C T E U R & a m p ; 3 2 ; 3 < / d 1 p 1 : N a m e > < d 1 p 1 : O b j e c t T y p e > V a r i a b l e < / d 1 p 1 : O b j e c t T y p e > < d 1 p 1 : P a r e n t   z : R e f = " i 3 " / > < d 1 p 1 : U U I D > x M 3 H S z Z H 8 A 5 R < / d 1 p 1 : U U I D > < d 1 p 1 : C o n t a i n e r   z : R e f = " i 1 2 " / > < d 1 p 1 : _ l a b e l s > < d 2 : K e y V a l u e O f s t r i n g a n y T y p e > < d 2 : K e y > L a b e l < / d 2 : K e y > < d 2 : V a l u e   z : I d = " i 3 9 4 7 "   i : t y p e = " d 1 p 1 : L a b e l " > < d 1 p 1 : P a r e n t   z : R e f = " i 3 9 4 6 " / > < d 1 p 1 : U U I D > H 8 I 0 e y h i 7 H s k 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 R E C O D   S E C T E U R   3 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3 9 4 8 "   i : t y p e = " d 1 p 1 : E l e m e n t s " > < d 1 p 1 : P a r e n t   z : R e f = " i 3 9 4 6 " / > < d 1 p 1 : U U I D > V t h p k Y g 0 Z J W U < / d 1 p 1 : U U I D > < d 1 p 1 : _ c o n t e x t C o l l e c t i o n s > < d 2 : K e y V a l u e O f a n y T y p e C o m p o n e n t C o l l e c t i o n O f a n y T y p e g W H h t R N j > < d 2 : K e y   z : R e f = " i 5 " / > < d 2 : V a l u e   z : I d = " i 3 9 4 9 " > < d 1 p 1 : U U I D > O v h l f G 2 F 4 a M m < / d 1 p 1 : U U I D > < d 1 p 1 : _ e l e m e n t s > < d 2 : a n y T y p e   z : I d = " i 3 9 5 0 "   i : t y p e = " d 1 p 1 : E l e m e n t " > < d 1 p 1 : N a m e > B a s e & a m p ; 3 2 ; b r u t e < / d 1 p 1 : N a m e > < d 1 p 1 : O b j e c t T y p e > E l e m e n t < / d 1 p 1 : O b j e c t T y p e > < d 1 p 1 : P a r e n t   z : R e f = " i 3 9 4 6 " / > < d 1 p 1 : U U I D > m M T X y B V b S X g l < / d 1 p 1 : U U I D > < d 1 p 1 : _ p r o p e r t i e s   z : I d = " i 3 9 5 1 "   i : t y p e = " d 1 p 1 : M D M P r o p e r t i e s " > < d 1 p 1 : P a r e n t   z : R e f = " i 3 9 5 0 " / > < d 1 p 1 : U U I D > n Q d G E x R W o 1 h y < / d 1 p 1 : U U I D > < d 1 p 1 : _ c o n t e x t C o l l e c t i o n s > < d 2 : K e y V a l u e O f a n y T y p e C o m p o n e n t C o l l e c t i o n O f a n y T y p e g W H h t R N j > < d 2 : K e y   z : R e f = " i 5 " / > < d 2 : V a l u e   z : I d = " i 3 9 5 2 " > < d 1 p 1 : U U I D > P A T 7 G y z t l C G d < / d 1 p 1 : U U I D > < d 1 p 1 : _ e l e m e n t s > < d 2 : a n y T y p e   z : I d = " i 3 9 5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9 5 0 " / > < d 1 p 1 : U U I D > D Z n D G o O 3 p 4 k 1 < / d 1 p 1 : U U I D > < d 1 p 1 : C o n t a i n e r   z : R e f = " i 3 9 5 1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 J r P n 2 y Y u 6 8 3 n ? A u v e r g n e R h o n e A l p e s ! R 1 1 6 7 C 1 / 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4 8 " / > < d 1 p 1 : _ l a b e l s > < d 2 : K e y V a l u e O f s t r i n g a n y T y p e > < d 2 : K e y > L a b e l < / d 2 : K e y > < d 2 : V a l u e   z : I d = " i 3 9 5 4 "   i : t y p e = " d 1 p 1 : L a b e l " > < d 1 p 1 : P a r e n t   z : R e f = " i 3 9 5 0 " / > < d 1 p 1 : U U I D > Z J u 6 x R R 4 P 6 V z 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 B a s e   b r u t e 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3 9 5 5 "   i : t y p e = " d 1 p 1 : E l e m e n t " > < d 1 p 1 : N a m e > T o t a l < / d 1 p 1 : N a m e > < d 1 p 1 : O b j e c t T y p e > E l e m e n t < / d 1 p 1 : O b j e c t T y p e > < d 1 p 1 : P a r e n t   z : R e f = " i 3 9 4 6 " / > < d 1 p 1 : U U I D > t K o 9 Q u p o n 6 p x < / d 1 p 1 : U U I D > < d 1 p 1 : _ p r o p e r t i e s   z : I d = " i 3 9 5 6 "   i : t y p e = " d 1 p 1 : M D M P r o p e r t i e s " > < d 1 p 1 : P a r e n t   z : R e f = " i 3 9 5 5 " / > < d 1 p 1 : U U I D > r x w B r 2 r 1 I 9 0 C < / d 1 p 1 : U U I D > < d 1 p 1 : _ c o n t e x t C o l l e c t i o n s > < d 2 : K e y V a l u e O f a n y T y p e C o m p o n e n t C o l l e c t i o n O f a n y T y p e g W H h t R N j > < d 2 : K e y   z : R e f = " i 5 " / > < d 2 : V a l u e   z : I d = " i 3 9 5 7 " > < d 1 p 1 : U U I D > Z p B 9 y Q W f P 2 R T < / d 1 p 1 : U U I D > < d 1 p 1 : _ e l e m e n t s > < d 2 : a n y T y p e   z : I d = " i 3 9 5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9 5 5 " / > < d 1 p 1 : U U I D > I W V r I 3 3 T H d K 0 < / d 1 p 1 : U U I D > < d 1 p 1 : C o n t a i n e r   z : R e f = " i 3 9 5 6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 J r P n 2 y Y u 6 8 3 n ? A u v e r g n e R h o n e A l p e s ! R 1 1 6 8 C 1 / 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4 8 " / > < d 1 p 1 : _ l a b e l s > < d 2 : K e y V a l u e O f s t r i n g a n y T y p e > < d 2 : K e y > L a b e l < / d 2 : K e y > < d 2 : V a l u e   z : I d = " i 3 9 5 9 "   i : t y p e = " d 1 p 1 : L a b e l " > < d 1 p 1 : P a r e n t   z : R e f = " i 3 9 5 5 " / > < d 1 p 1 : U U I D > I z c 1 Y d 1 I v 1 G w 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 T o t a l 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3 9 6 0 "   i : t y p e = " d 1 p 1 : E l e m e n t " > < d 1 p 1 : N a m e > M E D I C O & a m p ; 3 2 ; S O C I A L < / d 1 p 1 : N a m e > < d 1 p 1 : O b j e c t T y p e > E l e m e n t < / d 1 p 1 : O b j e c t T y p e > < d 1 p 1 : P a r e n t   z : R e f = " i 3 9 4 6 " / > < d 1 p 1 : U U I D > s H s j w M y K 9 a W t < / d 1 p 1 : U U I D > < d 1 p 1 : _ p r o p e r t i e s   z : I d = " i 3 9 6 1 "   i : t y p e = " d 1 p 1 : M D M P r o p e r t i e s " > < d 1 p 1 : P a r e n t   z : R e f = " i 3 9 6 0 " / > < d 1 p 1 : U U I D > d a 0 f 6 N U Z Q X C w < / d 1 p 1 : U U I D > < d 1 p 1 : _ c o n t e x t C o l l e c t i o n s > < d 2 : K e y V a l u e O f a n y T y p e C o m p o n e n t C o l l e c t i o n O f a n y T y p e g W H h t R N j > < d 2 : K e y   z : R e f = " i 5 " / > < d 2 : V a l u e   z : I d = " i 3 9 6 2 " > < d 1 p 1 : U U I D > X j F d e U P P t o 5 r < / d 1 p 1 : U U I D > < d 1 p 1 : _ e l e m e n t s > < d 2 : a n y T y p e   z : I d = " i 3 9 6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9 6 0 " / > < d 1 p 1 : U U I D > u d 4 Y I G U 4 v d q q < / d 1 p 1 : U U I D > < d 1 p 1 : C o n t a i n e r   z : R e f = " i 3 9 6 1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 J r P n 2 y Y u 6 8 3 n ? A u v e r g n e R h o n e A l p e s ! R 1 1 6 9 C 1 / 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4 8 " / > < d 1 p 1 : _ l a b e l s > < d 2 : K e y V a l u e O f s t r i n g a n y T y p e > < d 2 : K e y > L a b e l < / d 2 : K e y > < d 2 : V a l u e   z : I d = " i 3 9 6 4 "   i : t y p e = " d 1 p 1 : L a b e l " > < d 1 p 1 : P a r e n t   z : R e f = " i 3 9 6 0 " / > < d 1 p 1 : U U I D > d y t D D H U v A m P R 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 M E D I C O   S O C I A L 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9 6 5 "   i : t y p e = " d 1 p 1 : E l e m e n t " > < d 1 p 1 : N a m e > S A N I T A I R E < / d 1 p 1 : N a m e > < d 1 p 1 : O b j e c t T y p e > E l e m e n t < / d 1 p 1 : O b j e c t T y p e > < d 1 p 1 : P a r e n t   z : R e f = " i 3 9 4 6 " / > < d 1 p 1 : U U I D > j a F R 1 u b L w 7 m f < / d 1 p 1 : U U I D > < d 1 p 1 : _ p r o p e r t i e s   z : I d = " i 3 9 6 6 "   i : t y p e = " d 1 p 1 : M D M P r o p e r t i e s " > < d 1 p 1 : P a r e n t   z : R e f = " i 3 9 6 5 " / > < d 1 p 1 : U U I D > r o i u 4 w L i z n 8 7 < / d 1 p 1 : U U I D > < d 1 p 1 : _ c o n t e x t C o l l e c t i o n s > < d 2 : K e y V a l u e O f a n y T y p e C o m p o n e n t C o l l e c t i o n O f a n y T y p e g W H h t R N j > < d 2 : K e y   z : R e f = " i 5 " / > < d 2 : V a l u e   z : I d = " i 3 9 6 7 " > < d 1 p 1 : U U I D > Y R H o 6 n m n D M b Y < / d 1 p 1 : U U I D > < d 1 p 1 : _ e l e m e n t s > < d 2 : a n y T y p e   z : I d = " i 3 9 6 8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9 6 5 " / > < d 1 p 1 : U U I D > i k s u N q l 1 j 8 T a < / d 1 p 1 : U U I D > < d 1 p 1 : C o n t a i n e r   z : R e f = " i 3 9 6 6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 J r P n 2 y Y u 6 8 3 n ? A u v e r g n e R h o n e A l p e s ! R 1 1 7 0 C 1 / 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4 8 " / > < d 1 p 1 : _ l a b e l s > < d 2 : K e y V a l u e O f s t r i n g a n y T y p e > < d 2 : K e y > L a b e l < / d 2 : K e y > < d 2 : V a l u e   z : I d = " i 3 9 6 9 "   i : t y p e = " d 1 p 1 : L a b e l " > < d 1 p 1 : P a r e n t   z : R e f = " i 3 9 6 5 " / > < d 1 p 1 : U U I D > M 8 W 8 N v 5 5 2 a W S 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 S A N I T A I R E 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9 7 0 "   i : t y p e = " d 1 p 1 : E l e m e n t " > < d 1 p 1 : N a m e > S O C I A L < / d 1 p 1 : N a m e > < d 1 p 1 : O b j e c t T y p e > E l e m e n t < / d 1 p 1 : O b j e c t T y p e > < d 1 p 1 : P a r e n t   z : R e f = " i 3 9 4 6 " / > < d 1 p 1 : U U I D > d R E H N P P m 9 Z f 5 < / d 1 p 1 : U U I D > < d 1 p 1 : _ p r o p e r t i e s   z : I d = " i 3 9 7 1 "   i : t y p e = " d 1 p 1 : M D M P r o p e r t i e s " > < d 1 p 1 : P a r e n t   z : R e f = " i 3 9 7 0 " / > < d 1 p 1 : U U I D > k V F 0 u p N Z L v D w < / d 1 p 1 : U U I D > < d 1 p 1 : _ c o n t e x t C o l l e c t i o n s > < d 2 : K e y V a l u e O f a n y T y p e C o m p o n e n t C o l l e c t i o n O f a n y T y p e g W H h t R N j > < d 2 : K e y   z : R e f = " i 5 " / > < d 2 : V a l u e   z : I d = " i 3 9 7 2 " > < d 1 p 1 : U U I D > u H j 4 B 9 7 5 N T s T < / d 1 p 1 : U U I D > < d 1 p 1 : _ e l e m e n t s > < d 2 : a n y T y p e   z : I d = " i 3 9 7 3 "   i : t y p e = " d 1 p 1 : M D M P r o p e r t y " > < d 1 p 1 : N a m e > T a b l e P o s i t i o n s _ T & a m p ; 5 8 ; & a m p ; 9 2 ; p r o j e t s & a m p ; 9 2 ; B V A & a m p ; 9 2 ; 1 8 0 8 0 5 & a m p ; 3 2 ; & a m p ; 4 5 ; & a m p ; 3 2 ; A N F H & a m p ; 9 2 ; P N M & a m p ; 9 2 ; r a p p o r t & a m p ; 9 2 ; T C & a m p ; 3 2 ; W i p i & a m p ; 3 2 ; R & a m p ; 2 3 3 ; g i o n & a m p ; 3 2 ; A u v e r g n e R h o n e A l p e s & a m p ; 4 6 ; x l s x < / d 1 p 1 : N a m e > < d 1 p 1 : P a r e n t   z : R e f = " i 3 9 7 0 " / > < d 1 p 1 : U U I D > R Z r X v 0 P S W a b s < / d 1 p 1 : U U I D > < d 1 p 1 : C o n t a i n e r   z : R e f = " i 3 9 7 1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 J r P n 2 y Y u 6 8 3 n ? A u v e r g n e R h o n e A l p e s ! R 1 1 7 1 C 1 / 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4 8 " / > < d 1 p 1 : _ l a b e l s > < d 2 : K e y V a l u e O f s t r i n g a n y T y p e > < d 2 : K e y > L a b e l < / d 2 : K e y > < d 2 : V a l u e   z : I d = " i 3 9 7 4 "   i : t y p e = " d 1 p 1 : L a b e l " > < d 1 p 1 : P a r e n t   z : R e f = " i 3 9 7 0 " / > < d 1 p 1 : U U I D > c e Z z 7 0 Y P E w G 5 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 S O C I A L 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/ d 1 p 1 : _ e l e m e n t s > < / d 2 : V a l u e > < / d 2 : K e y V a l u e O f a n y T y p e C o m p o n e n t C o l l e c t i o n O f a n y T y p e g W H h t R N j > < / d 1 p 1 : _ c o n t e x t C o l l e c t i o n s > < / d 1 p 1 : F i e l d s > < d 1 p 1 : A s s e m b l y V e r s i o n V a l u e > 1 . 2 . 0 . 0 < / d 1 p 1 : A s s e m b l y V e r s i o n V a l u e > < d 1 p 1 : C o n t e x t s   z : R e f = " i 6 " / > < d 1 p 1 : L a n g u a g e s   z : R e f = " i 1 7 " / > < d 1 p 1 : M D M P r o p e r t y D e f i n i t i o n s   z : I d = " i 3 9 7 5 "   i : t y p e = " d 1 p 1 : M D M P r o p e r t y D e f i n i t i o n s " > < d 1 p 1 : P a r e n t   z : R e f = " i 3 " / > < d 1 p 1 : U U I D > T P V J I 9 Z R P y x j < / d 1 p 1 : U U I D > < d 1 p 1 : _ e l e m e n t s > < d 2 : a n y T y p e   z : I d = " i 3 9 7 6 "   i : t y p e = " d 1 p 1 : M D M P r o p e r t y D e f i n i t i o n " > < d 1 p 1 : N a m e > D a t a S o u r c e T y p e T y p e < / d 1 p 1 : N a m e > < d 1 p 1 : P a r e n t   z : R e f = " i 3 " / > < d 1 p 1 : U U I D > b w 5 C C 2 6 h 6 z L o < / d 1 p 1 : U U I D > < d 1 p 1 : C o n t a i n e r   z : R e f = " i 3 9 7 5 " / > < d 1 p 1 : D e s c r i p t i o n > T y p e   d e   d o n n � e s < / d 1 p 1 : D e s c r i p t i o n > < / d 2 : a n y T y p e > < d 2 : a n y T y p e   z : I d = " i 3 9 7 7 "   i : t y p e = " d 1 p 1 : M D M P r o p e r t y D e f i n i t i o n " > < d 1 p 1 : N a m e > D a t a S o u r c e T y p e R e c o r d F o r m a t < / d 1 p 1 : N a m e > < d 1 p 1 : P a r e n t   z : R e f = " i 3 " / > < d 1 p 1 : U U I D > v 1 K A f m X U 7 E C 6 < / d 1 p 1 : U U I D > < d 1 p 1 : C o n t a i n e r   z : R e f = " i 3 9 7 5 " / > < d 1 p 1 : D e s c r i p t i o n > F o r m a t   d e s   e n r e g i s t r e m e n t < / d 1 p 1 : D e s c r i p t i o n > < / d 2 : a n y T y p e > < d 2 : a n y T y p e   z : I d = " i 3 9 7 8 "   i : t y p e = " d 1 p 1 : M D M P r o p e r t y D e f i n i t i o n " > < d 1 p 1 : N a m e > D a t a S o u r c e T y p e C o l S t a r t < / d 1 p 1 : N a m e > < d 1 p 1 : P a r e n t   z : R e f = " i 3 " / > < d 1 p 1 : U U I D > o r 9 j d 6 U 1 H V w e < / d 1 p 1 : U U I D > < d 1 p 1 : C o n t a i n e r   z : R e f = " i 3 9 7 5 " / > < d 1 p 1 : D e s c r i p t i o n > C o l o n n e   d e   d � b u t < / d 1 p 1 : D e s c r i p t i o n > < / d 2 : a n y T y p e > < d 2 : a n y T y p e   z : I d = " i 3 9 7 9 "   i : t y p e = " d 1 p 1 : M D M P r o p e r t y D e f i n i t i o n " > < d 1 p 1 : N a m e > D a t a S o u r c e T y p e C o l F i n i s h < / d 1 p 1 : N a m e > < d 1 p 1 : P a r e n t   z : R e f = " i 3 " / > < d 1 p 1 : U U I D > N O z K s b e i D r O P < / d 1 p 1 : U U I D > < d 1 p 1 : C o n t a i n e r   z : R e f = " i 3 9 7 5 " / > < d 1 p 1 : D e s c r i p t i o n > C o l o n n e   d e   f i n < / d 1 p 1 : D e s c r i p t i o n > < / d 2 : a n y T y p e > < d 2 : a n y T y p e   z : I d = " i 3 9 8 0 "   i : t y p e = " d 1 p 1 : M D M P r o p e r t y D e f i n i t i o n " > < d 1 p 1 : N a m e > D a t a S o u r c e T y p e S u b f i e l d C o u n t < / d 1 p 1 : N a m e > < d 1 p 1 : P a r e n t   z : R e f = " i 3 " / > < d 1 p 1 : U U I D > r Z w n a c m d u 8 R W < / d 1 p 1 : U U I D > < d 1 p 1 : C o n t a i n e r   z : R e f = " i 3 9 7 5 " / > < d 1 p 1 : D e s c r i p t i o n > N o m b r e   d e   c i t a t i o n s < / d 1 p 1 : D e s c r i p t i o n > < / d 2 : a n y T y p e > < d 2 : a n y T y p e   z : I d = " i 3 9 8 1 "   i : t y p e = " d 1 p 1 : M D M P r o p e r t y D e f i n i t i o n " > < d 1 p 1 : N a m e > D a t a S o u r c e T y p e S u b f i e l d W i d t h < / d 1 p 1 : N a m e > < d 1 p 1 : P a r e n t   z : R e f = " i 3 " / > < d 1 p 1 : U U I D > t Y E 9 e V g k H q v R < / d 1 p 1 : U U I D > < d 1 p 1 : C o n t a i n e r   z : R e f = " i 3 9 7 5 " / > < d 1 p 1 : D e s c r i p t i o n > L a r g e u r   < / d 1 p 1 : D e s c r i p t i o n > < / d 2 : a n y T y p e > < d 2 : a n y T y p e   z : I d = " i 3 9 8 2 "   i : t y p e = " d 1 p 1 : M D M P r o p e r t y D e f i n i t i o n " > < d 1 p 1 : N a m e > T i D i C o d e s < / d 1 p 1 : N a m e > < d 1 p 1 : P a r e n t   z : R e f = " i 3 " / > < d 1 p 1 : U U I D > p N n h l e 1 E c u t D < / d 1 p 1 : U U I D > < d 1 p 1 : C o n t a i n e r   z : R e f = " i 3 9 7 5 " / > < d 1 p 1 : D e s c r i p t i o n > R e c o d i f i c a t i o n < / d 1 p 1 : D e s c r i p t i o n > < / d 2 : a n y T y p e > < d 2 : a n y T y p e   z : I d = " i 3 9 8 3 "   i : t y p e = " d 1 p 1 : M D M P r o p e r t y D e f i n i t i o n " > < d 1 p 1 : N a m e > i s I n Q u e s t i o n C o n t e x t O n l y < / d 1 p 1 : N a m e > < d 1 p 1 : P a r e n t   z : R e f = " i 3 " / > < d 1 p 1 : U U I D > I r a p u T v R 6 d S U < / d 1 p 1 : U U I D > < d 1 p 1 : C o n t a i n e r   z : R e f = " i 3 9 7 5 " / > < d 1 p 1 : D e s c r i p t i o n > Q u e s t i o n   n o n   t r a i t � e < / d 1 p 1 : D e s c r i p t i o n > < / d 2 : a n y T y p e > < d 2 : a n y T y p e   z : I d = " i 3 9 8 4 "   i : t y p e = " d 1 p 1 : M D M P r o p e r t y D e f i n i t i o n " > < d 1 p 1 : N a m e > C o m p a r i s o n R e s u l t < / d 1 p 1 : N a m e > < d 1 p 1 : P a r e n t   z : R e f = " i 3 " / > < d 1 p 1 : U U I D > T e E t K p I K o f 0 N < / d 1 p 1 : U U I D > < d 1 p 1 : C o n t a i n e r   z : R e f = " i 3 9 7 5 " / > < d 1 p 1 : D e s c r i p t i o n > C o m p a r a i s o n s < / d 1 p 1 : D e s c r i p t i o n > < / d 2 : a n y T y p e > < d 2 : a n y T y p e   z : I d = " i 3 9 8 5 "   i : t y p e = " d 1 p 1 : M D M P r o p e r t y D e f i n i t i o n " > < d 1 p 1 : N a m e > M o d i f i e d P r o p e r t i e s < / d 1 p 1 : N a m e > < d 1 p 1 : P a r e n t   z : R e f = " i 3 " / > < d 1 p 1 : U U I D > r F 2 Q G M 3 I p A z y < / d 1 p 1 : U U I D > < d 1 p 1 : C o n t a i n e r   z : R e f = " i 3 9 7 5 " / > < d 1 p 1 : D e s c r i p t i o n > L i s t e   d e s   p r o p r i � t � s   m o d i f i � e s < / d 1 p 1 : D e s c r i p t i o n > < / d 2 : a n y T y p e > < d 2 : a n y T y p e   z : I d = " i 3 9 8 6 "   i : t y p e = " d 1 p 1 : M D M P r o p e r t y D e f i n i t i o n " > < d 1 p 1 : N a m e > E l e m e n t C a t e g o r y < / d 1 p 1 : N a m e > < d 1 p 1 : P a r e n t   z : R e f = " i 3 " / > < d 1 p 1 : U U I D > v 2 1 y 4 d U V 4 T J G < / d 1 p 1 : U U I D > < d 1 p 1 : C o n t a i n e r   z : R e f = " i 3 9 7 5 " / > < d 1 p 1 : D e s c r i p t i o n > T y p e   d e   l a   m o d a l i t � < / d 1 p 1 : D e s c r i p t i o n > < / d 2 : a n y T y p e > < d 2 : a n y T y p e   z : I d = " i 3 9 8 7 "   i : t y p e = " d 1 p 1 : M D M P r o p e r t y D e f i n i t i o n " > < d 1 p 1 : N a m e > D i s p l a y W i t h A n d W i t h o u t D N K < / d 1 p 1 : N a m e > < d 1 p 1 : P a r e n t   z : R e f = " i 3 " / > < d 1 p 1 : U U I D > V J 4 y m j a q 2 M 0 p < / d 1 p 1 : U U I D > < d 1 p 1 : C o n t a i n e r   z : R e f = " i 3 9 7 5 " / > < d 1 p 1 : D e s c r i p t i o n > A f f i c h e r   h o r s   e t   a v e c   N S P < / d 1 p 1 : D e s c r i p t i o n > < / d 2 : a n y T y p e > < / d 1 p 1 : _ e l e m e n t s > < / d 1 p 1 : M D M P r o p e r t y D e f i n i t i o n s > < d 1 p 1 : T a b l e R e q u e s t s   z : I d = " i 3 9 8 8 "   i : t y p e = " d 1 p 1 : T a b l e R e q u e s t s " > < d 1 p 1 : P a r e n t   z : R e f = " i 3 " / > < d 1 p 1 : U U I D > c o X K 6 V S x w t d 3 < / d 1 p 1 : U U I D > < d 1 p 1 : _ c o n t e x t C o l l e c t i o n s > < d 2 : K e y V a l u e O f a n y T y p e C o m p o n e n t C o l l e c t i o n O f a n y T y p e g W H h t R N j > < d 2 : K e y   z : R e f = " i 5 " / > < d 2 : V a l u e   z : I d = " i 3 9 8 9 " > < d 1 p 1 : U U I D > u W Y u 6 P A v 3 d T 2 < / d 1 p 1 : U U I D > < d 1 p 1 : _ e l e m e n t s > < d 2 : a n y T y p e   z : I d = " i 3 9 9 0 "   i : t y p e = " d 1 p 1 : T a b l e D e f i n i t i o n " > < d 1 p 1 : P a r e n t   z : R e f = " i 3 " / > < d 1 p 1 : U U I D > A 6 y Q T X T g V 3 p V < / d 1 p 1 : U U I D > < d 1 p 1 : _ p r o p e r t i e s   z : I d = " i 3 9 9 1 "   i : t y p e = " d 1 p 1 : M D M P r o p e r t i e s " > < d 1 p 1 : P a r e n t   z : R e f = " i 3 9 9 0 " / > < d 1 p 1 : U U I D > Q z c W 7 t P m F B 8 u < / d 1 p 1 : U U I D > < d 1 p 1 : _ c o n t e x t C o l l e c t i o n s > < d 2 : K e y V a l u e O f a n y T y p e C o m p o n e n t C o l l e c t i o n O f a n y T y p e g W H h t R N j > < d 2 : K e y   z : R e f = " i 5 " / > < d 2 : V a l u e   z : I d = " i 3 9 9 2 " > < d 1 p 1 : U U I D > S n b j Z G 1 z Q S 7 O < / d 1 p 1 : U U I D > < d 1 p 1 : _ e l e m e n t s > < d 2 : a n y T y p e   z : I d = " i 3 9 9 3 "   i : t y p e = " d 1 p 1 : M D M P r o p e r t y " > < d 1 p 1 : N a m e > F i l e N a m e < / d 1 p 1 : N a m e > < d 1 p 1 : P a r e n t   z : R e f = " i 3 9 9 0 " / > < d 1 p 1 : U U I D > L B d h a Q 3 k d 9 D Q < / d 1 p 1 : U U I D > < d 1 p 1 : C o n t a i n e r   z : R e f = " i 3 9 9 1 " / > < d 1 p 1 : V a l u e   i : t y p e = " d 1 : s t r i n g " > T : \ p r o j e t s \ B V A \ 1 8 0 8 0 5   -   A N F H \ P N M \ r a p p o r t \ T C   W i p i   R � g i o n   A u v e r g n e R h o n e A l p e s . x l s x < / d 1 p 1 : V a l u e > < / d 2 : a n y T y p e > < d 2 : a n y T y p e   z : I d = " i 3 9 9 4 "   i : t y p e = " d 1 p 1 : M D M P r o p e r t y " > < d 1 p 1 : N a m e > W o r k s h e e t < / d 1 p 1 : N a m e > < d 1 p 1 : P a r e n t   z : R e f = " i 3 9 9 0 " / > < d 1 p 1 : U U I D > S H c u l g S 1 X p g 5 < / d 1 p 1 : U U I D > < d 1 p 1 : C o n t a i n e r   z : R e f = " i 3 9 9 1 " / > < d 1 p 1 : V a l u e   i : t y p e = " d 1 : s t r i n g " > A u v e r g n e R h o n e A l p e s < / d 1 p 1 : V a l u e > < / d 2 : a n y T y p e > < d 2 : a n y T y p e   z : I d = " i 3 9 9 5 "   i : t y p e = " d 1 p 1 : M D M P r o p e r t y " > < d 1 p 1 : N a m e > D i v i d e P e r c e n t s < / d 1 p 1 : N a m e > < d 1 p 1 : P a r e n t   z : R e f = " i 3 9 9 0 " / > < d 1 p 1 : U U I D > o e U o j t Z U w L 9 U < / d 1 p 1 : U U I D > < d 1 p 1 : C o n t a i n e r   z : R e f = " i 3 9 9 1 " / > < d 1 p 1 : V a l u e   i : t y p e = " d 1 : b o o l e a n " > f a l s e < / d 1 p 1 : V a l u e > < / d 2 : a n y T y p e > < d 2 : a n y T y p e   z : I d = " i 3 9 9 6 "   i : t y p e = " d 1 p 1 : M D M P r o p e r t y " > < d 1 p 1 : N a m e > T a b l e B a s e < / d 1 p 1 : N a m e > < d 1 p 1 : P a r e n t   z : R e f = " i 3 9 9 0 " / > < d 1 p 1 : U U I D > O q M 8 I K d 5 D P K S < / d 1 p 1 : U U I D > < d 1 p 1 : C o n t a i n e r   z : R e f = " i 3 9 9 1 " / > < d 1 p 1 : V a l u e   i : t y p e = " d 1 : i n t " > 0 < / d 1 p 1 : V a l u e > < / d 2 : a n y T y p e > < d 2 : a n y T y p e   z : I d = " i 3 9 9 7 "   i : t y p e = " d 1 p 1 : M D M P r o p e r t y " > < d 1 p 1 : N a m e > S o u r c e T y p e < / d 1 p 1 : N a m e > < d 1 p 1 : P a r e n t   z : R e f = " i 3 9 9 0 " / > < d 1 p 1 : U U I D > q K 8 6 r K 3 s G g w 5 < / d 1 p 1 : U U I D > < d 1 p 1 : C o n t a i n e r   z : R e f = " i 3 9 9 1 " / > < d 1 p 1 : V a l u e   i : t y p e = " d 1 : s t r i n g " > T i P i < / d 1 p 1 : V a l u e > < / d 2 : a n y T y p e > < d 2 : a n y T y p e   z : I d = " i 3 9 9 8 "   i : t y p e = " d 1 p 1 : M D M P r o p e r t y " > < d 1 p 1 : N a m e > T a b l e I d < / d 1 p 1 : N a m e > < d 1 p 1 : P a r e n t   z : R e f = " i 3 9 9 0 " / > < d 1 p 1 : U U I D > l j w E M v U j 7 n a c < / d 1 p 1 : U U I D > < d 1 p 1 : C o n t a i n e r   z : R e f = " i 3 9 9 1 " / > < d 1 p 1 : V a l u e   i : t y p e = " d 1 : s t r i n g " > A 6 y Q T X T g V 3 p V 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8 8 " / > < d 1 p 1 : _ l a b e l s > < d 2 : K e y V a l u e O f s t r i n g a n y T y p e > < d 2 : K e y > L a b e l < / d 2 : K e y > < d 2 : V a l u e   z : I d = " i 3 9 9 9 "   i : t y p e = " d 1 p 1 : L a b e l " > < d 1 p 1 : P a r e n t   z : R e f = " i 3 9 9 0 " / > < d 1 p 1 : U U I D > O j K R C z e Z c 0 H X 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2 " / > < d 1 p 1 : P a g e F i e l d   z : R e f = " i 3 0 6 " / > < d 1 p 1 : R o w F i e l d   z : R e f = " i 3 1 6 " / > < / d 2 : a n y T y p e > < d 2 : a n y T y p e   z : I d = " i 4 0 0 0 "   i : t y p e = " d 1 p 1 : T a b l e D e f i n i t i o n " > < d 1 p 1 : P a r e n t   z : R e f = " i 3 " / > < d 1 p 1 : U U I D > V e Z n 9 O 1 X J L r i < / d 1 p 1 : U U I D > < d 1 p 1 : _ p r o p e r t i e s   z : I d = " i 4 0 0 1 "   i : t y p e = " d 1 p 1 : M D M P r o p e r t i e s " > < d 1 p 1 : P a r e n t   z : R e f = " i 4 0 0 0 " / > < d 1 p 1 : U U I D > R M x N A 6 i Y b i k m < / d 1 p 1 : U U I D > < d 1 p 1 : _ c o n t e x t C o l l e c t i o n s > < d 2 : K e y V a l u e O f a n y T y p e C o m p o n e n t C o l l e c t i o n O f a n y T y p e g W H h t R N j > < d 2 : K e y   z : R e f = " i 5 " / > < d 2 : V a l u e   z : I d = " i 4 0 0 2 " > < d 1 p 1 : U U I D > d 8 9 J S q 4 W C o A S < / d 1 p 1 : U U I D > < d 1 p 1 : _ e l e m e n t s > < d 2 : a n y T y p e   z : I d = " i 4 0 0 3 "   i : t y p e = " d 1 p 1 : M D M P r o p e r t y " > < d 1 p 1 : N a m e > F i l e N a m e < / d 1 p 1 : N a m e > < d 1 p 1 : P a r e n t   z : R e f = " i 4 0 0 0 " / > < d 1 p 1 : U U I D > q G x G p o 2 4 7 0 7 4 < / d 1 p 1 : U U I D > < d 1 p 1 : C o n t a i n e r   z : R e f = " i 4 0 0 1 " / > < d 1 p 1 : V a l u e   i : t y p e = " d 1 : s t r i n g " > T : \ p r o j e t s \ B V A \ 1 8 0 8 0 5   -   A N F H \ P N M \ r a p p o r t \ T C   W i p i   R � g i o n   A u v e r g n e R h o n e A l p e s . x l s x < / d 1 p 1 : V a l u e > < / d 2 : a n y T y p e > < d 2 : a n y T y p e   z : I d = " i 4 0 0 4 "   i : t y p e = " d 1 p 1 : M D M P r o p e r t y " > < d 1 p 1 : N a m e > W o r k s h e e t < / d 1 p 1 : N a m e > < d 1 p 1 : P a r e n t   z : R e f = " i 4 0 0 0 " / > < d 1 p 1 : U U I D > M r j 4 7 I I G g D F S < / d 1 p 1 : U U I D > < d 1 p 1 : C o n t a i n e r   z : R e f = " i 4 0 0 1 " / > < d 1 p 1 : V a l u e   i : t y p e = " d 1 : s t r i n g " > A u v e r g n e R h o n e A l p e s < / d 1 p 1 : V a l u e > < / d 2 : a n y T y p e > < d 2 : a n y T y p e   z : I d = " i 4 0 0 5 "   i : t y p e = " d 1 p 1 : M D M P r o p e r t y " > < d 1 p 1 : N a m e > D i v i d e P e r c e n t s < / d 1 p 1 : N a m e > < d 1 p 1 : P a r e n t   z : R e f = " i 4 0 0 0 " / > < d 1 p 1 : U U I D > L x V 8 y X F f P 1 o B < / d 1 p 1 : U U I D > < d 1 p 1 : C o n t a i n e r   z : R e f = " i 4 0 0 1 " / > < d 1 p 1 : V a l u e   i : t y p e = " d 1 : b o o l e a n " > f a l s e < / d 1 p 1 : V a l u e > < / d 2 : a n y T y p e > < d 2 : a n y T y p e   z : I d = " i 4 0 0 6 "   i : t y p e = " d 1 p 1 : M D M P r o p e r t y " > < d 1 p 1 : N a m e > T a b l e B a s e < / d 1 p 1 : N a m e > < d 1 p 1 : P a r e n t   z : R e f = " i 4 0 0 0 " / > < d 1 p 1 : U U I D > x Z F v o N k L F e 1 8 < / d 1 p 1 : U U I D > < d 1 p 1 : C o n t a i n e r   z : R e f = " i 4 0 0 1 " / > < d 1 p 1 : V a l u e   i : t y p e = " d 1 : i n t " > 0 < / d 1 p 1 : V a l u e > < / d 2 : a n y T y p e > < d 2 : a n y T y p e   z : I d = " i 4 0 0 7 "   i : t y p e = " d 1 p 1 : M D M P r o p e r t y " > < d 1 p 1 : N a m e > S o u r c e T y p e < / d 1 p 1 : N a m e > < d 1 p 1 : P a r e n t   z : R e f = " i 4 0 0 0 " / > < d 1 p 1 : U U I D > E 7 7 0 s 1 Y g 1 r 5 f < / d 1 p 1 : U U I D > < d 1 p 1 : C o n t a i n e r   z : R e f = " i 4 0 0 1 " / > < d 1 p 1 : V a l u e   i : t y p e = " d 1 : s t r i n g " > T i P i < / d 1 p 1 : V a l u e > < / d 2 : a n y T y p e > < d 2 : a n y T y p e   z : I d = " i 4 0 0 8 "   i : t y p e = " d 1 p 1 : M D M P r o p e r t y " > < d 1 p 1 : N a m e > T a b l e I d < / d 1 p 1 : N a m e > < d 1 p 1 : P a r e n t   z : R e f = " i 4 0 0 0 " / > < d 1 p 1 : U U I D > D E Y 2 x 2 5 L N 0 Y C < / d 1 p 1 : U U I D > < d 1 p 1 : C o n t a i n e r   z : R e f = " i 4 0 0 1 " / > < d 1 p 1 : V a l u e   i : t y p e = " d 1 : s t r i n g " > V e Z n 9 O 1 X J L r i 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8 8 " / > < d 1 p 1 : _ l a b e l s > < d 2 : K e y V a l u e O f s t r i n g a n y T y p e > < d 2 : K e y > L a b e l < / d 2 : K e y > < d 2 : V a l u e   z : I d = " i 4 0 0 9 "   i : t y p e = " d 1 p 1 : L a b e l " > < d 1 p 1 : P a r e n t   z : R e f = " i 4 0 0 0 " / > < d 1 p 1 : U U I D > i F q 4 Y A 3 A n p R D 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2 " / > < d 1 p 1 : P a g e F i e l d   z : R e f = " i 3 0 6 " / > < d 1 p 1 : R o w F i e l d   z : R e f = " i 3 3 0 " / > < / d 2 : a n y T y p e > < d 2 : a n y T y p e   z : I d = " i 4 0 1 0 "   i : t y p e = " d 1 p 1 : T a b l e D e f i n i t i o n " > < d 1 p 1 : P a r e n t   z : R e f = " i 3 " / > < d 1 p 1 : U U I D > R g t 2 b M I 4 o 4 d 9 < / d 1 p 1 : U U I D > < d 1 p 1 : _ p r o p e r t i e s   z : I d = " i 4 0 1 1 "   i : t y p e = " d 1 p 1 : M D M P r o p e r t i e s " > < d 1 p 1 : P a r e n t   z : R e f = " i 4 0 1 0 " / > < d 1 p 1 : U U I D > d O 6 j w o F i m G Z b < / d 1 p 1 : U U I D > < d 1 p 1 : _ c o n t e x t C o l l e c t i o n s > < d 2 : K e y V a l u e O f a n y T y p e C o m p o n e n t C o l l e c t i o n O f a n y T y p e g W H h t R N j > < d 2 : K e y   z : R e f = " i 5 " / > < d 2 : V a l u e   z : I d = " i 4 0 1 2 " > < d 1 p 1 : U U I D > y 1 b G Y 1 O Q q U N G < / d 1 p 1 : U U I D > < d 1 p 1 : _ e l e m e n t s > < d 2 : a n y T y p e   z : I d = " i 4 0 1 3 "   i : t y p e = " d 1 p 1 : M D M P r o p e r t y " > < d 1 p 1 : N a m e > F i l e N a m e < / d 1 p 1 : N a m e > < d 1 p 1 : P a r e n t   z : R e f = " i 4 0 1 0 " / > < d 1 p 1 : U U I D > y y o E s J s K Z g i C < / d 1 p 1 : U U I D > < d 1 p 1 : C o n t a i n e r   z : R e f = " i 4 0 1 1 " / > < d 1 p 1 : V a l u e   i : t y p e = " d 1 : s t r i n g " > T : \ p r o j e t s \ B V A \ 1 8 0 8 0 5   -   A N F H \ P N M \ r a p p o r t \ T C   W i p i   R � g i o n   A u v e r g n e R h o n e A l p e s . x l s x < / d 1 p 1 : V a l u e > < / d 2 : a n y T y p e > < d 2 : a n y T y p e   z : I d = " i 4 0 1 4 "   i : t y p e = " d 1 p 1 : M D M P r o p e r t y " > < d 1 p 1 : N a m e > W o r k s h e e t < / d 1 p 1 : N a m e > < d 1 p 1 : P a r e n t   z : R e f = " i 4 0 1 0 " / > < d 1 p 1 : U U I D > d n 8 S F i l N 9 x U p < / d 1 p 1 : U U I D > < d 1 p 1 : C o n t a i n e r   z : R e f = " i 4 0 1 1 " / > < d 1 p 1 : V a l u e   i : t y p e = " d 1 : s t r i n g " > A u v e r g n e R h o n e A l p e s < / d 1 p 1 : V a l u e > < / d 2 : a n y T y p e > < d 2 : a n y T y p e   z : I d = " i 4 0 1 5 "   i : t y p e = " d 1 p 1 : M D M P r o p e r t y " > < d 1 p 1 : N a m e > D i v i d e P e r c e n t s < / d 1 p 1 : N a m e > < d 1 p 1 : P a r e n t   z : R e f = " i 4 0 1 0 " / > < d 1 p 1 : U U I D > v c 1 m p J C E r 3 l 4 < / d 1 p 1 : U U I D > < d 1 p 1 : C o n t a i n e r   z : R e f = " i 4 0 1 1 " / > < d 1 p 1 : V a l u e   i : t y p e = " d 1 : b o o l e a n " > f a l s e < / d 1 p 1 : V a l u e > < / d 2 : a n y T y p e > < d 2 : a n y T y p e   z : I d = " i 4 0 1 6 "   i : t y p e = " d 1 p 1 : M D M P r o p e r t y " > < d 1 p 1 : N a m e > T a b l e B a s e < / d 1 p 1 : N a m e > < d 1 p 1 : P a r e n t   z : R e f = " i 4 0 1 0 " / > < d 1 p 1 : U U I D > K 9 J u 1 J w o l h f E < / d 1 p 1 : U U I D > < d 1 p 1 : C o n t a i n e r   z : R e f = " i 4 0 1 1 " / > < d 1 p 1 : V a l u e   i : t y p e = " d 1 : i n t " > 0 < / d 1 p 1 : V a l u e > < / d 2 : a n y T y p e > < d 2 : a n y T y p e   z : I d = " i 4 0 1 7 "   i : t y p e = " d 1 p 1 : M D M P r o p e r t y " > < d 1 p 1 : N a m e > S o u r c e T y p e < / d 1 p 1 : N a m e > < d 1 p 1 : P a r e n t   z : R e f = " i 4 0 1 0 " / > < d 1 p 1 : U U I D > J a E 1 4 U D L h x L 6 < / d 1 p 1 : U U I D > < d 1 p 1 : C o n t a i n e r   z : R e f = " i 4 0 1 1 " / > < d 1 p 1 : V a l u e   i : t y p e = " d 1 : s t r i n g " > T i P i < / d 1 p 1 : V a l u e > < / d 2 : a n y T y p e > < d 2 : a n y T y p e   z : I d = " i 4 0 1 8 "   i : t y p e = " d 1 p 1 : M D M P r o p e r t y " > < d 1 p 1 : N a m e > T a b l e I d < / d 1 p 1 : N a m e > < d 1 p 1 : P a r e n t   z : R e f = " i 4 0 1 0 " / > < d 1 p 1 : U U I D > A n m g R I a p C D F G < / d 1 p 1 : U U I D > < d 1 p 1 : C o n t a i n e r   z : R e f = " i 4 0 1 1 " / > < d 1 p 1 : V a l u e   i : t y p e = " d 1 : s t r i n g " > R g t 2 b M I 4 o 4 d 9 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8 8 " / > < d 1 p 1 : _ l a b e l s > < d 2 : K e y V a l u e O f s t r i n g a n y T y p e > < d 2 : K e y > L a b e l < / d 2 : K e y > < d 2 : V a l u e   z : I d = " i 4 0 1 9 "   i : t y p e = " d 1 p 1 : L a b e l " > < d 1 p 1 : P a r e n t   z : R e f = " i 4 0 1 0 " / > < d 1 p 1 : U U I D > Q Y O S d i g k w X T c 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2 " / > < d 1 p 1 : P a g e F i e l d   z : R e f = " i 3 0 6 " / > < d 1 p 1 : R o w F i e l d   z : R e f = " i 3 4 9 " / > < / d 2 : a n y T y p e > < d 2 : a n y T y p e   z : I d = " i 4 0 2 0 "   i : t y p e = " d 1 p 1 : T a b l e D e f i n i t i o n " > < d 1 p 1 : P a r e n t   z : R e f = " i 3 " / > < d 1 p 1 : U U I D > Z Z A K 5 c 8 A y 3 T e < / d 1 p 1 : U U I D > < d 1 p 1 : _ p r o p e r t i e s   z : I d = " i 4 0 2 1 "   i : t y p e = " d 1 p 1 : M D M P r o p e r t i e s " > < d 1 p 1 : P a r e n t   z : R e f = " i 4 0 2 0 " / > < d 1 p 1 : U U I D > q 7 S J 0 O v Z y j 1 Y < / d 1 p 1 : U U I D > < d 1 p 1 : _ c o n t e x t C o l l e c t i o n s > < d 2 : K e y V a l u e O f a n y T y p e C o m p o n e n t C o l l e c t i o n O f a n y T y p e g W H h t R N j > < d 2 : K e y   z : R e f = " i 5 " / > < d 2 : V a l u e   z : I d = " i 4 0 2 2 " > < d 1 p 1 : U U I D > m T A U h Z N l N y F n < / d 1 p 1 : U U I D > < d 1 p 1 : _ e l e m e n t s > < d 2 : a n y T y p e   z : I d = " i 4 0 2 3 "   i : t y p e = " d 1 p 1 : M D M P r o p e r t y " > < d 1 p 1 : N a m e > F i l e N a m e < / d 1 p 1 : N a m e > < d 1 p 1 : P a r e n t   z : R e f = " i 4 0 2 0 " / > < d 1 p 1 : U U I D > E s 9 0 h W 5 H E l i h < / d 1 p 1 : U U I D > < d 1 p 1 : C o n t a i n e r   z : R e f = " i 4 0 2 1 " / > < d 1 p 1 : V a l u e   i : t y p e = " d 1 : s t r i n g " > T : \ p r o j e t s \ B V A \ 1 8 0 8 0 5   -   A N F H \ P N M \ r a p p o r t \ T C   W i p i   R � g i o n   A u v e r g n e R h o n e A l p e s . x l s x < / d 1 p 1 : V a l u e > < / d 2 : a n y T y p e > < d 2 : a n y T y p e   z : I d = " i 4 0 2 4 "   i : t y p e = " d 1 p 1 : M D M P r o p e r t y " > < d 1 p 1 : N a m e > W o r k s h e e t < / d 1 p 1 : N a m e > < d 1 p 1 : P a r e n t   z : R e f = " i 4 0 2 0 " / > < d 1 p 1 : U U I D > J z H k m 5 m C h T j S < / d 1 p 1 : U U I D > < d 1 p 1 : C o n t a i n e r   z : R e f = " i 4 0 2 1 " / > < d 1 p 1 : V a l u e   i : t y p e = " d 1 : s t r i n g " > A u v e r g n e R h o n e A l p e s < / d 1 p 1 : V a l u e > < / d 2 : a n y T y p e > < d 2 : a n y T y p e   z : I d = " i 4 0 2 5 "   i : t y p e = " d 1 p 1 : M D M P r o p e r t y " > < d 1 p 1 : N a m e > D i v i d e P e r c e n t s < / d 1 p 1 : N a m e > < d 1 p 1 : P a r e n t   z : R e f = " i 4 0 2 0 " / > < d 1 p 1 : U U I D > Z g X 4 U K V O Z w Z g < / d 1 p 1 : U U I D > < d 1 p 1 : C o n t a i n e r   z : R e f = " i 4 0 2 1 " / > < d 1 p 1 : V a l u e   i : t y p e = " d 1 : b o o l e a n " > f a l s e < / d 1 p 1 : V a l u e > < / d 2 : a n y T y p e > < d 2 : a n y T y p e   z : I d = " i 4 0 2 6 "   i : t y p e = " d 1 p 1 : M D M P r o p e r t y " > < d 1 p 1 : N a m e > T a b l e B a s e < / d 1 p 1 : N a m e > < d 1 p 1 : P a r e n t   z : R e f = " i 4 0 2 0 " / > < d 1 p 1 : U U I D > L a 2 Y W Q L S n W p t < / d 1 p 1 : U U I D > < d 1 p 1 : C o n t a i n e r   z : R e f = " i 4 0 2 1 " / > < d 1 p 1 : V a l u e   i : t y p e = " d 1 : i n t " > 0 < / d 1 p 1 : V a l u e > < / d 2 : a n y T y p e > < d 2 : a n y T y p e   z : I d = " i 4 0 2 7 "   i : t y p e = " d 1 p 1 : M D M P r o p e r t y " > < d 1 p 1 : N a m e > S o u r c e T y p e < / d 1 p 1 : N a m e > < d 1 p 1 : P a r e n t   z : R e f = " i 4 0 2 0 " / > < d 1 p 1 : U U I D > L W f I 8 f A b v t 1 B < / d 1 p 1 : U U I D > < d 1 p 1 : C o n t a i n e r   z : R e f = " i 4 0 2 1 " / > < d 1 p 1 : V a l u e   i : t y p e = " d 1 : s t r i n g " > T i P i < / d 1 p 1 : V a l u e > < / d 2 : a n y T y p e > < d 2 : a n y T y p e   z : I d = " i 4 0 2 8 "   i : t y p e = " d 1 p 1 : M D M P r o p e r t y " > < d 1 p 1 : N a m e > T a b l e I d < / d 1 p 1 : N a m e > < d 1 p 1 : P a r e n t   z : R e f = " i 4 0 2 0 " / > < d 1 p 1 : U U I D > W 3 8 n V E 9 V J f F C < / d 1 p 1 : U U I D > < d 1 p 1 : C o n t a i n e r   z : R e f = " i 4 0 2 1 " / > < d 1 p 1 : V a l u e   i : t y p e = " d 1 : s t r i n g " > Z Z A K 5 c 8 A y 3 T e 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8 8 " / > < d 1 p 1 : _ l a b e l s > < d 2 : K e y V a l u e O f s t r i n g a n y T y p e > < d 2 : K e y > L a b e l < / d 2 : K e y > < d 2 : V a l u e   z : I d = " i 4 0 2 9 "   i : t y p e = " d 1 p 1 : L a b e l " > < d 1 p 1 : P a r e n t   z : R e f = " i 4 0 2 0 " / > < d 1 p 1 : U U I D > f Y s p 9 d W 3 R Q R Z 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2 " / > < d 1 p 1 : P a g e F i e l d   z : R e f = " i 3 0 8 " / > < d 1 p 1 : R o w F i e l d   z : R e f = " i 3 4 9 " / > < / d 2 : a n y T y p e > < d 2 : a n y T y p e   z : I d = " i 4 0 3 0 "   i : t y p e = " d 1 p 1 : T a b l e D e f i n i t i o n " > < d 1 p 1 : P a r e n t   z : R e f = " i 3 " / > < d 1 p 1 : U U I D > M o X q j F W B O t 8 s < / d 1 p 1 : U U I D > < d 1 p 1 : _ p r o p e r t i e s   z : I d = " i 4 0 3 1 "   i : t y p e = " d 1 p 1 : M D M P r o p e r t i e s " > < d 1 p 1 : P a r e n t   z : R e f = " i 4 0 3 0 " / > < d 1 p 1 : U U I D > r v B X N N M r 1 v e O < / d 1 p 1 : U U I D > < d 1 p 1 : _ c o n t e x t C o l l e c t i o n s > < d 2 : K e y V a l u e O f a n y T y p e C o m p o n e n t C o l l e c t i o n O f a n y T y p e g W H h t R N j > < d 2 : K e y   z : R e f = " i 5 " / > < d 2 : V a l u e   z : I d = " i 4 0 3 2 " > < d 1 p 1 : U U I D > G l F x a 7 w D M C N E < / d 1 p 1 : U U I D > < d 1 p 1 : _ e l e m e n t s > < d 2 : a n y T y p e   z : I d = " i 4 0 3 3 "   i : t y p e = " d 1 p 1 : M D M P r o p e r t y " > < d 1 p 1 : N a m e > F i l e N a m e < / d 1 p 1 : N a m e > < d 1 p 1 : P a r e n t   z : R e f = " i 4 0 3 0 " / > < d 1 p 1 : U U I D > x Q X F l o i U Y s E T < / d 1 p 1 : U U I D > < d 1 p 1 : C o n t a i n e r   z : R e f = " i 4 0 3 1 " / > < d 1 p 1 : V a l u e   i : t y p e = " d 1 : s t r i n g " > T : \ p r o j e t s \ B V A \ 1 8 0 8 0 5   -   A N F H \ P N M \ r a p p o r t \ T C   W i p i   R � g i o n   A u v e r g n e R h o n e A l p e s . x l s x < / d 1 p 1 : V a l u e > < / d 2 : a n y T y p e > < d 2 : a n y T y p e   z : I d = " i 4 0 3 4 "   i : t y p e = " d 1 p 1 : M D M P r o p e r t y " > < d 1 p 1 : N a m e > W o r k s h e e t < / d 1 p 1 : N a m e > < d 1 p 1 : P a r e n t   z : R e f = " i 4 0 3 0 " / > < d 1 p 1 : U U I D > b V I d t i z 1 w u y r < / d 1 p 1 : U U I D > < d 1 p 1 : C o n t a i n e r   z : R e f = " i 4 0 3 1 " / > < d 1 p 1 : V a l u e   i : t y p e = " d 1 : s t r i n g " > A u v e r g n e R h o n e A l p e s < / d 1 p 1 : V a l u e > < / d 2 : a n y T y p e > < d 2 : a n y T y p e   z : I d = " i 4 0 3 5 "   i : t y p e = " d 1 p 1 : M D M P r o p e r t y " > < d 1 p 1 : N a m e > D i v i d e P e r c e n t s < / d 1 p 1 : N a m e > < d 1 p 1 : P a r e n t   z : R e f = " i 4 0 3 0 " / > < d 1 p 1 : U U I D > D N Z S Q P 7 H q s Q n < / d 1 p 1 : U U I D > < d 1 p 1 : C o n t a i n e r   z : R e f = " i 4 0 3 1 " / > < d 1 p 1 : V a l u e   i : t y p e = " d 1 : b o o l e a n " > f a l s e < / d 1 p 1 : V a l u e > < / d 2 : a n y T y p e > < d 2 : a n y T y p e   z : I d = " i 4 0 3 6 "   i : t y p e = " d 1 p 1 : M D M P r o p e r t y " > < d 1 p 1 : N a m e > T a b l e B a s e < / d 1 p 1 : N a m e > < d 1 p 1 : P a r e n t   z : R e f = " i 4 0 3 0 " / > < d 1 p 1 : U U I D > H a Q 1 8 a B 4 D T j P < / d 1 p 1 : U U I D > < d 1 p 1 : C o n t a i n e r   z : R e f = " i 4 0 3 1 " / > < d 1 p 1 : V a l u e   i : t y p e = " d 1 : i n t " > 0 < / d 1 p 1 : V a l u e > < / d 2 : a n y T y p e > < d 2 : a n y T y p e   z : I d = " i 4 0 3 7 "   i : t y p e = " d 1 p 1 : M D M P r o p e r t y " > < d 1 p 1 : N a m e > S o u r c e T y p e < / d 1 p 1 : N a m e > < d 1 p 1 : P a r e n t   z : R e f = " i 4 0 3 0 " / > < d 1 p 1 : U U I D > a E l 0 1 O h Y x Y t N < / d 1 p 1 : U U I D > < d 1 p 1 : C o n t a i n e r   z : R e f = " i 4 0 3 1 " / > < d 1 p 1 : V a l u e   i : t y p e = " d 1 : s t r i n g " > T i P i < / d 1 p 1 : V a l u e > < / d 2 : a n y T y p e > < d 2 : a n y T y p e   z : I d = " i 4 0 3 8 "   i : t y p e = " d 1 p 1 : M D M P r o p e r t y " > < d 1 p 1 : N a m e > T a b l e I d < / d 1 p 1 : N a m e > < d 1 p 1 : P a r e n t   z : R e f = " i 4 0 3 0 " / > < d 1 p 1 : U U I D > s 6 o N q k l O n X t o < / d 1 p 1 : U U I D > < d 1 p 1 : C o n t a i n e r   z : R e f = " i 4 0 3 1 " / > < d 1 p 1 : V a l u e   i : t y p e = " d 1 : s t r i n g " > M o X q j F W B O t 8 s 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8 8 " / > < d 1 p 1 : _ l a b e l s > < d 2 : K e y V a l u e O f s t r i n g a n y T y p e > < d 2 : K e y > L a b e l < / d 2 : K e y > < d 2 : V a l u e   z : I d = " i 4 0 3 9 "   i : t y p e = " d 1 p 1 : L a b e l " > < d 1 p 1 : P a r e n t   z : R e f = " i 4 0 3 0 " / > < d 1 p 1 : U U I D > f P 7 v 6 c S A 6 y k W 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2 " / > < d 1 p 1 : P a g e F i e l d   z : R e f = " i 3 1 0 " / > < d 1 p 1 : R o w F i e l d   z : R e f = " i 3 4 9 " / > < / d 2 : a n y T y p e > < d 2 : a n y T y p e   z : I d = " i 4 0 4 0 "   i : t y p e = " d 1 p 1 : T a b l e D e f i n i t i o n " > < d 1 p 1 : P a r e n t   z : R e f = " i 3 " / > < d 1 p 1 : U U I D > P G k u H 2 r p M 3 Q q < / d 1 p 1 : U U I D > < d 1 p 1 : _ p r o p e r t i e s   z : I d = " i 4 0 4 1 "   i : t y p e = " d 1 p 1 : M D M P r o p e r t i e s " > < d 1 p 1 : P a r e n t   z : R e f = " i 4 0 4 0 " / > < d 1 p 1 : U U I D > y X U D 1 3 o q T t 4 G < / d 1 p 1 : U U I D > < d 1 p 1 : _ c o n t e x t C o l l e c t i o n s > < d 2 : K e y V a l u e O f a n y T y p e C o m p o n e n t C o l l e c t i o n O f a n y T y p e g W H h t R N j > < d 2 : K e y   z : R e f = " i 5 " / > < d 2 : V a l u e   z : I d = " i 4 0 4 2 " > < d 1 p 1 : U U I D > s V Q v 2 I O 0 h M B a < / d 1 p 1 : U U I D > < d 1 p 1 : _ e l e m e n t s > < d 2 : a n y T y p e   z : I d = " i 4 0 4 3 "   i : t y p e = " d 1 p 1 : M D M P r o p e r t y " > < d 1 p 1 : N a m e > F i l e N a m e < / d 1 p 1 : N a m e > < d 1 p 1 : P a r e n t   z : R e f = " i 4 0 4 0 " / > < d 1 p 1 : U U I D > E g a c O i H f Z K A V < / d 1 p 1 : U U I D > < d 1 p 1 : C o n t a i n e r   z : R e f = " i 4 0 4 1 " / > < d 1 p 1 : V a l u e   i : t y p e = " d 1 : s t r i n g " > T : \ p r o j e t s \ B V A \ 1 8 0 8 0 5   -   A N F H \ P N M \ r a p p o r t \ T C   W i p i   R � g i o n   A u v e r g n e R h o n e A l p e s . x l s x < / d 1 p 1 : V a l u e > < / d 2 : a n y T y p e > < d 2 : a n y T y p e   z : I d = " i 4 0 4 4 "   i : t y p e = " d 1 p 1 : M D M P r o p e r t y " > < d 1 p 1 : N a m e > W o r k s h e e t < / d 1 p 1 : N a m e > < d 1 p 1 : P a r e n t   z : R e f = " i 4 0 4 0 " / > < d 1 p 1 : U U I D > C F A 0 J A G 9 2 3 Q 3 < / d 1 p 1 : U U I D > < d 1 p 1 : C o n t a i n e r   z : R e f = " i 4 0 4 1 " / > < d 1 p 1 : V a l u e   i : t y p e = " d 1 : s t r i n g " > A u v e r g n e R h o n e A l p e s < / d 1 p 1 : V a l u e > < / d 2 : a n y T y p e > < d 2 : a n y T y p e   z : I d = " i 4 0 4 5 "   i : t y p e = " d 1 p 1 : M D M P r o p e r t y " > < d 1 p 1 : N a m e > D i v i d e P e r c e n t s < / d 1 p 1 : N a m e > < d 1 p 1 : P a r e n t   z : R e f = " i 4 0 4 0 " / > < d 1 p 1 : U U I D > B k 3 4 3 B B z W 9 N i < / d 1 p 1 : U U I D > < d 1 p 1 : C o n t a i n e r   z : R e f = " i 4 0 4 1 " / > < d 1 p 1 : V a l u e   i : t y p e = " d 1 : b o o l e a n " > f a l s e < / d 1 p 1 : V a l u e > < / d 2 : a n y T y p e > < d 2 : a n y T y p e   z : I d = " i 4 0 4 6 "   i : t y p e = " d 1 p 1 : M D M P r o p e r t y " > < d 1 p 1 : N a m e > T a b l e B a s e < / d 1 p 1 : N a m e > < d 1 p 1 : P a r e n t   z : R e f = " i 4 0 4 0 " / > < d 1 p 1 : U U I D > h 3 z L f F k 3 e 9 Z I < / d 1 p 1 : U U I D > < d 1 p 1 : C o n t a i n e r   z : R e f = " i 4 0 4 1 " / > < d 1 p 1 : V a l u e   i : t y p e = " d 1 : i n t " > 0 < / d 1 p 1 : V a l u e > < / d 2 : a n y T y p e > < d 2 : a n y T y p e   z : I d = " i 4 0 4 7 "   i : t y p e = " d 1 p 1 : M D M P r o p e r t y " > < d 1 p 1 : N a m e > S o u r c e T y p e < / d 1 p 1 : N a m e > < d 1 p 1 : P a r e n t   z : R e f = " i 4 0 4 0 " / > < d 1 p 1 : U U I D > b R V Y E B e 6 E W t S < / d 1 p 1 : U U I D > < d 1 p 1 : C o n t a i n e r   z : R e f = " i 4 0 4 1 " / > < d 1 p 1 : V a l u e   i : t y p e = " d 1 : s t r i n g " > T i P i < / d 1 p 1 : V a l u e > < / d 2 : a n y T y p e > < d 2 : a n y T y p e   z : I d = " i 4 0 4 8 "   i : t y p e = " d 1 p 1 : M D M P r o p e r t y " > < d 1 p 1 : N a m e > T a b l e I d < / d 1 p 1 : N a m e > < d 1 p 1 : P a r e n t   z : R e f = " i 4 0 4 0 " / > < d 1 p 1 : U U I D > N T 5 f K N D D 1 c L Q < / d 1 p 1 : U U I D > < d 1 p 1 : C o n t a i n e r   z : R e f = " i 4 0 4 1 " / > < d 1 p 1 : V a l u e   i : t y p e = " d 1 : s t r i n g " > P G k u H 2 r p M 3 Q q 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8 8 " / > < d 1 p 1 : _ l a b e l s > < d 2 : K e y V a l u e O f s t r i n g a n y T y p e > < d 2 : K e y > L a b e l < / d 2 : K e y > < d 2 : V a l u e   z : I d = " i 4 0 4 9 "   i : t y p e = " d 1 p 1 : L a b e l " > < d 1 p 1 : P a r e n t   z : R e f = " i 4 0 4 0 " / > < d 1 p 1 : U U I D > l w A W Z b B H c A g b 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2 " / > < d 1 p 1 : P a g e F i e l d   z : R e f = " i 3 0 6 " / > < d 1 p 1 : R o w F i e l d   z : R e f = " i 4 3 7 " / > < / d 2 : a n y T y p e > < d 2 : a n y T y p e   z : I d = " i 4 0 5 0 "   i : t y p e = " d 1 p 1 : T a b l e D e f i n i t i o n " > < d 1 p 1 : P a r e n t   z : R e f = " i 3 " / > < d 1 p 1 : U U I D > P d 0 x O b 1 L y h X v < / d 1 p 1 : U U I D > < d 1 p 1 : _ p r o p e r t i e s   z : I d = " i 4 0 5 1 "   i : t y p e = " d 1 p 1 : M D M P r o p e r t i e s " > < d 1 p 1 : P a r e n t   z : R e f = " i 4 0 5 0 " / > < d 1 p 1 : U U I D > X 4 C A y 3 E u 8 q x z < / d 1 p 1 : U U I D > < d 1 p 1 : _ c o n t e x t C o l l e c t i o n s > < d 2 : K e y V a l u e O f a n y T y p e C o m p o n e n t C o l l e c t i o n O f a n y T y p e g W H h t R N j > < d 2 : K e y   z : R e f = " i 5 " / > < d 2 : V a l u e   z : I d = " i 4 0 5 2 " > < d 1 p 1 : U U I D > U A s f o 5 R Q 8 P q W < / d 1 p 1 : U U I D > < d 1 p 1 : _ e l e m e n t s > < d 2 : a n y T y p e   z : I d = " i 4 0 5 3 "   i : t y p e = " d 1 p 1 : M D M P r o p e r t y " > < d 1 p 1 : N a m e > F i l e N a m e < / d 1 p 1 : N a m e > < d 1 p 1 : P a r e n t   z : R e f = " i 4 0 5 0 " / > < d 1 p 1 : U U I D > h U v p V 8 c 1 y m k v < / d 1 p 1 : U U I D > < d 1 p 1 : C o n t a i n e r   z : R e f = " i 4 0 5 1 " / > < d 1 p 1 : V a l u e   i : t y p e = " d 1 : s t r i n g " > T : \ p r o j e t s \ B V A \ 1 8 0 8 0 5   -   A N F H \ P N M \ r a p p o r t \ T C   W i p i   R � g i o n   A u v e r g n e R h o n e A l p e s . x l s x < / d 1 p 1 : V a l u e > < / d 2 : a n y T y p e > < d 2 : a n y T y p e   z : I d = " i 4 0 5 4 "   i : t y p e = " d 1 p 1 : M D M P r o p e r t y " > < d 1 p 1 : N a m e > W o r k s h e e t < / d 1 p 1 : N a m e > < d 1 p 1 : P a r e n t   z : R e f = " i 4 0 5 0 " / > < d 1 p 1 : U U I D > h v x 3 V 5 P h s N O J < / d 1 p 1 : U U I D > < d 1 p 1 : C o n t a i n e r   z : R e f = " i 4 0 5 1 " / > < d 1 p 1 : V a l u e   i : t y p e = " d 1 : s t r i n g " > A u v e r g n e R h o n e A l p e s < / d 1 p 1 : V a l u e > < / d 2 : a n y T y p e > < d 2 : a n y T y p e   z : I d = " i 4 0 5 5 "   i : t y p e = " d 1 p 1 : M D M P r o p e r t y " > < d 1 p 1 : N a m e > D i v i d e P e r c e n t s < / d 1 p 1 : N a m e > < d 1 p 1 : P a r e n t   z : R e f = " i 4 0 5 0 " / > < d 1 p 1 : U U I D > c P G g w c S 1 V S m y < / d 1 p 1 : U U I D > < d 1 p 1 : C o n t a i n e r   z : R e f = " i 4 0 5 1 " / > < d 1 p 1 : V a l u e   i : t y p e = " d 1 : b o o l e a n " > f a l s e < / d 1 p 1 : V a l u e > < / d 2 : a n y T y p e > < d 2 : a n y T y p e   z : I d = " i 4 0 5 6 "   i : t y p e = " d 1 p 1 : M D M P r o p e r t y " > < d 1 p 1 : N a m e > T a b l e B a s e < / d 1 p 1 : N a m e > < d 1 p 1 : P a r e n t   z : R e f = " i 4 0 5 0 " / > < d 1 p 1 : U U I D > J k G D Z g 1 Z p Z A l < / d 1 p 1 : U U I D > < d 1 p 1 : C o n t a i n e r   z : R e f = " i 4 0 5 1 " / > < d 1 p 1 : V a l u e   i : t y p e = " d 1 : i n t " > 0 < / d 1 p 1 : V a l u e > < / d 2 : a n y T y p e > < d 2 : a n y T y p e   z : I d = " i 4 0 5 7 "   i : t y p e = " d 1 p 1 : M D M P r o p e r t y " > < d 1 p 1 : N a m e > S o u r c e T y p e < / d 1 p 1 : N a m e > < d 1 p 1 : P a r e n t   z : R e f = " i 4 0 5 0 " / > < d 1 p 1 : U U I D > J j h 2 W D D L w i 6 Y < / d 1 p 1 : U U I D > < d 1 p 1 : C o n t a i n e r   z : R e f = " i 4 0 5 1 " / > < d 1 p 1 : V a l u e   i : t y p e = " d 1 : s t r i n g " > T i P i < / d 1 p 1 : V a l u e > < / d 2 : a n y T y p e > < d 2 : a n y T y p e   z : I d = " i 4 0 5 8 "   i : t y p e = " d 1 p 1 : M D M P r o p e r t y " > < d 1 p 1 : N a m e > T a b l e I d < / d 1 p 1 : N a m e > < d 1 p 1 : P a r e n t   z : R e f = " i 4 0 5 0 " / > < d 1 p 1 : U U I D > q w f g 7 z A W J 9 s w < / d 1 p 1 : U U I D > < d 1 p 1 : C o n t a i n e r   z : R e f = " i 4 0 5 1 " / > < d 1 p 1 : V a l u e   i : t y p e = " d 1 : s t r i n g " > P d 0 x O b 1 L y h X v 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8 8 " / > < d 1 p 1 : _ l a b e l s > < d 2 : K e y V a l u e O f s t r i n g a n y T y p e > < d 2 : K e y > L a b e l < / d 2 : K e y > < d 2 : V a l u e   z : I d = " i 4 0 5 9 "   i : t y p e = " d 1 p 1 : L a b e l " > < d 1 p 1 : P a r e n t   z : R e f = " i 4 0 5 0 " / > < d 1 p 1 : U U I D > K e C 1 e T 3 c e N V F 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2 " / > < d 1 p 1 : P a g e F i e l d   z : R e f = " i 3 0 6 " / > < d 1 p 1 : R o w F i e l d   z : R e f = " i 4 6 6 " / > < / d 2 : a n y T y p e > < d 2 : a n y T y p e   z : I d = " i 4 0 6 0 "   i : t y p e = " d 1 p 1 : T a b l e D e f i n i t i o n " > < d 1 p 1 : P a r e n t   z : R e f = " i 3 " / > < d 1 p 1 : U U I D > A q E a W 5 C L n 2 T d < / d 1 p 1 : U U I D > < d 1 p 1 : _ p r o p e r t i e s   z : I d = " i 4 0 6 1 "   i : t y p e = " d 1 p 1 : M D M P r o p e r t i e s " > < d 1 p 1 : P a r e n t   z : R e f = " i 4 0 6 0 " / > < d 1 p 1 : U U I D > u z 2 J S e J Q v 9 4 M < / d 1 p 1 : U U I D > < d 1 p 1 : _ c o n t e x t C o l l e c t i o n s > < d 2 : K e y V a l u e O f a n y T y p e C o m p o n e n t C o l l e c t i o n O f a n y T y p e g W H h t R N j > < d 2 : K e y   z : R e f = " i 5 " / > < d 2 : V a l u e   z : I d = " i 4 0 6 2 " > < d 1 p 1 : U U I D > a a W L Z h 6 1 j B g A < / d 1 p 1 : U U I D > < d 1 p 1 : _ e l e m e n t s > < d 2 : a n y T y p e   z : I d = " i 4 0 6 3 "   i : t y p e = " d 1 p 1 : M D M P r o p e r t y " > < d 1 p 1 : N a m e > F i l e N a m e < / d 1 p 1 : N a m e > < d 1 p 1 : P a r e n t   z : R e f = " i 4 0 6 0 " / > < d 1 p 1 : U U I D > L R B H Y S v r o d 6 E < / d 1 p 1 : U U I D > < d 1 p 1 : C o n t a i n e r   z : R e f = " i 4 0 6 1 " / > < d 1 p 1 : V a l u e   i : t y p e = " d 1 : s t r i n g " > T : \ p r o j e t s \ B V A \ 1 8 0 8 0 5   -   A N F H \ P N M \ r a p p o r t \ T C   W i p i   R � g i o n   A u v e r g n e R h o n e A l p e s . x l s x < / d 1 p 1 : V a l u e > < / d 2 : a n y T y p e > < d 2 : a n y T y p e   z : I d = " i 4 0 6 4 "   i : t y p e = " d 1 p 1 : M D M P r o p e r t y " > < d 1 p 1 : N a m e > W o r k s h e e t < / d 1 p 1 : N a m e > < d 1 p 1 : P a r e n t   z : R e f = " i 4 0 6 0 " / > < d 1 p 1 : U U I D > a d N 3 L x 1 d X N Z h < / d 1 p 1 : U U I D > < d 1 p 1 : C o n t a i n e r   z : R e f = " i 4 0 6 1 " / > < d 1 p 1 : V a l u e   i : t y p e = " d 1 : s t r i n g " > A u v e r g n e R h o n e A l p e s < / d 1 p 1 : V a l u e > < / d 2 : a n y T y p e > < d 2 : a n y T y p e   z : I d = " i 4 0 6 5 "   i : t y p e = " d 1 p 1 : M D M P r o p e r t y " > < d 1 p 1 : N a m e > D i v i d e P e r c e n t s < / d 1 p 1 : N a m e > < d 1 p 1 : P a r e n t   z : R e f = " i 4 0 6 0 " / > < d 1 p 1 : U U I D > W V Y O u 2 I a 2 x p 2 < / d 1 p 1 : U U I D > < d 1 p 1 : C o n t a i n e r   z : R e f = " i 4 0 6 1 " / > < d 1 p 1 : V a l u e   i : t y p e = " d 1 : b o o l e a n " > f a l s e < / d 1 p 1 : V a l u e > < / d 2 : a n y T y p e > < d 2 : a n y T y p e   z : I d = " i 4 0 6 6 "   i : t y p e = " d 1 p 1 : M D M P r o p e r t y " > < d 1 p 1 : N a m e > T a b l e B a s e < / d 1 p 1 : N a m e > < d 1 p 1 : P a r e n t   z : R e f = " i 4 0 6 0 " / > < d 1 p 1 : U U I D > G 7 1 O D D o M v B l 4 < / d 1 p 1 : U U I D > < d 1 p 1 : C o n t a i n e r   z : R e f = " i 4 0 6 1 " / > < d 1 p 1 : V a l u e   i : t y p e = " d 1 : i n t " > 0 < / d 1 p 1 : V a l u e > < / d 2 : a n y T y p e > < d 2 : a n y T y p e   z : I d = " i 4 0 6 7 "   i : t y p e = " d 1 p 1 : M D M P r o p e r t y " > < d 1 p 1 : N a m e > S o u r c e T y p e < / d 1 p 1 : N a m e > < d 1 p 1 : P a r e n t   z : R e f = " i 4 0 6 0 " / > < d 1 p 1 : U U I D > E 1 f 2 n d s R B 0 v E < / d 1 p 1 : U U I D > < d 1 p 1 : C o n t a i n e r   z : R e f = " i 4 0 6 1 " / > < d 1 p 1 : V a l u e   i : t y p e = " d 1 : s t r i n g " > T i P i < / d 1 p 1 : V a l u e > < / d 2 : a n y T y p e > < d 2 : a n y T y p e   z : I d = " i 4 0 6 8 "   i : t y p e = " d 1 p 1 : M D M P r o p e r t y " > < d 1 p 1 : N a m e > T a b l e I d < / d 1 p 1 : N a m e > < d 1 p 1 : P a r e n t   z : R e f = " i 4 0 6 0 " / > < d 1 p 1 : U U I D > G t G s 1 G I t z V w N < / d 1 p 1 : U U I D > < d 1 p 1 : C o n t a i n e r   z : R e f = " i 4 0 6 1 " / > < d 1 p 1 : V a l u e   i : t y p e = " d 1 : s t r i n g " > A q E a W 5 C L n 2 T d 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8 8 " / > < d 1 p 1 : _ l a b e l s > < d 2 : K e y V a l u e O f s t r i n g a n y T y p e > < d 2 : K e y > L a b e l < / d 2 : K e y > < d 2 : V a l u e   z : I d = " i 4 0 6 9 "   i : t y p e = " d 1 p 1 : L a b e l " > < d 1 p 1 : P a r e n t   z : R e f = " i 4 0 6 0 " / > < d 1 p 1 : U U I D > Y R a n z c c x g f i w 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2 " / > < d 1 p 1 : P a g e F i e l d   z : R e f = " i 3 0 6 " / > < d 1 p 1 : R o w F i e l d   z : R e f = " i 4 8 5 " / > < / d 2 : a n y T y p e > < d 2 : a n y T y p e   z : I d = " i 4 0 7 0 "   i : t y p e = " d 1 p 1 : T a b l e D e f i n i t i o n " > < d 1 p 1 : P a r e n t   z : R e f = " i 3 " / > < d 1 p 1 : U U I D > a W o w 9 H B c z a K f < / d 1 p 1 : U U I D > < d 1 p 1 : _ p r o p e r t i e s   z : I d = " i 4 0 7 1 "   i : t y p e = " d 1 p 1 : M D M P r o p e r t i e s " > < d 1 p 1 : P a r e n t   z : R e f = " i 4 0 7 0 " / > < d 1 p 1 : U U I D > r V l D K M S q u 5 m U < / d 1 p 1 : U U I D > < d 1 p 1 : _ c o n t e x t C o l l e c t i o n s > < d 2 : K e y V a l u e O f a n y T y p e C o m p o n e n t C o l l e c t i o n O f a n y T y p e g W H h t R N j > < d 2 : K e y   z : R e f = " i 5 " / > < d 2 : V a l u e   z : I d = " i 4 0 7 2 " > < d 1 p 1 : U U I D > f P Q 1 5 a l 0 t 3 m 6 < / d 1 p 1 : U U I D > < d 1 p 1 : _ e l e m e n t s > < d 2 : a n y T y p e   z : I d = " i 4 0 7 3 "   i : t y p e = " d 1 p 1 : M D M P r o p e r t y " > < d 1 p 1 : N a m e > F i l e N a m e < / d 1 p 1 : N a m e > < d 1 p 1 : P a r e n t   z : R e f = " i 4 0 7 0 " / > < d 1 p 1 : U U I D > D o s a j o L j y j C p < / d 1 p 1 : U U I D > < d 1 p 1 : C o n t a i n e r   z : R e f = " i 4 0 7 1 " / > < d 1 p 1 : V a l u e   i : t y p e = " d 1 : s t r i n g " > T : \ p r o j e t s \ B V A \ 1 8 0 8 0 5   -   A N F H \ P N M \ r a p p o r t \ T C   W i p i   R � g i o n   A u v e r g n e R h o n e A l p e s . x l s x < / d 1 p 1 : V a l u e > < / d 2 : a n y T y p e > < d 2 : a n y T y p e   z : I d = " i 4 0 7 4 "   i : t y p e = " d 1 p 1 : M D M P r o p e r t y " > < d 1 p 1 : N a m e > W o r k s h e e t < / d 1 p 1 : N a m e > < d 1 p 1 : P a r e n t   z : R e f = " i 4 0 7 0 " / > < d 1 p 1 : U U I D > V v B Y p 1 V y u L t i < / d 1 p 1 : U U I D > < d 1 p 1 : C o n t a i n e r   z : R e f = " i 4 0 7 1 " / > < d 1 p 1 : V a l u e   i : t y p e = " d 1 : s t r i n g " > A u v e r g n e R h o n e A l p e s < / d 1 p 1 : V a l u e > < / d 2 : a n y T y p e > < d 2 : a n y T y p e   z : I d = " i 4 0 7 5 "   i : t y p e = " d 1 p 1 : M D M P r o p e r t y " > < d 1 p 1 : N a m e > D i v i d e P e r c e n t s < / d 1 p 1 : N a m e > < d 1 p 1 : P a r e n t   z : R e f = " i 4 0 7 0 " / > < d 1 p 1 : U U I D > M D M Q z s i Q T 6 c 5 < / d 1 p 1 : U U I D > < d 1 p 1 : C o n t a i n e r   z : R e f = " i 4 0 7 1 " / > < d 1 p 1 : V a l u e   i : t y p e = " d 1 : b o o l e a n " > f a l s e < / d 1 p 1 : V a l u e > < / d 2 : a n y T y p e > < d 2 : a n y T y p e   z : I d = " i 4 0 7 6 "   i : t y p e = " d 1 p 1 : M D M P r o p e r t y " > < d 1 p 1 : N a m e > T a b l e B a s e < / d 1 p 1 : N a m e > < d 1 p 1 : P a r e n t   z : R e f = " i 4 0 7 0 " / > < d 1 p 1 : U U I D > x a u T V w l L C w A y < / d 1 p 1 : U U I D > < d 1 p 1 : C o n t a i n e r   z : R e f = " i 4 0 7 1 " / > < d 1 p 1 : V a l u e   i : t y p e = " d 1 : i n t " > 0 < / d 1 p 1 : V a l u e > < / d 2 : a n y T y p e > < d 2 : a n y T y p e   z : I d = " i 4 0 7 7 "   i : t y p e = " d 1 p 1 : M D M P r o p e r t y " > < d 1 p 1 : N a m e > S o u r c e T y p e < / d 1 p 1 : N a m e > < d 1 p 1 : P a r e n t   z : R e f = " i 4 0 7 0 " / > < d 1 p 1 : U U I D > f y 3 5 O O 4 a g s o 2 < / d 1 p 1 : U U I D > < d 1 p 1 : C o n t a i n e r   z : R e f = " i 4 0 7 1 " / > < d 1 p 1 : V a l u e   i : t y p e = " d 1 : s t r i n g " > T i P i < / d 1 p 1 : V a l u e > < / d 2 : a n y T y p e > < d 2 : a n y T y p e   z : I d = " i 4 0 7 8 "   i : t y p e = " d 1 p 1 : M D M P r o p e r t y " > < d 1 p 1 : N a m e > T a b l e I d < / d 1 p 1 : N a m e > < d 1 p 1 : P a r e n t   z : R e f = " i 4 0 7 0 " / > < d 1 p 1 : U U I D > j z U g 3 J q J 0 1 U F < / d 1 p 1 : U U I D > < d 1 p 1 : C o n t a i n e r   z : R e f = " i 4 0 7 1 " / > < d 1 p 1 : V a l u e   i : t y p e = " d 1 : s t r i n g " > a W o w 9 H B c z a K f 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8 8 " / > < d 1 p 1 : _ l a b e l s > < d 2 : K e y V a l u e O f s t r i n g a n y T y p e > < d 2 : K e y > L a b e l < / d 2 : K e y > < d 2 : V a l u e   z : I d = " i 4 0 7 9 "   i : t y p e = " d 1 p 1 : L a b e l " > < d 1 p 1 : P a r e n t   z : R e f = " i 4 0 7 0 " / > < d 1 p 1 : U U I D > m V g x M 6 e v 4 A Q W 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2 " / > < d 1 p 1 : P a g e F i e l d   z : R e f = " i 3 1 2 " / > < d 1 p 1 : R o w F i e l d   z : R e f = " i 5 0 9 " / > < / d 2 : a n y T y p e > < d 2 : a n y T y p e   z : I d = " i 4 0 8 0 "   i : t y p e = " d 1 p 1 : T a b l e D e f i n i t i o n " > < d 1 p 1 : P a r e n t   z : R e f = " i 3 " / > < d 1 p 1 : U U I D > k Q Y W Y 5 0 A Z 5 n 8 < / d 1 p 1 : U U I D > < d 1 p 1 : _ p r o p e r t i e s   z : I d = " i 4 0 8 1 "   i : t y p e = " d 1 p 1 : M D M P r o p e r t i e s " > < d 1 p 1 : P a r e n t   z : R e f = " i 4 0 8 0 " / > < d 1 p 1 : U U I D > g Y 1 D 5 N C 4 l F 4 W < / d 1 p 1 : U U I D > < d 1 p 1 : _ c o n t e x t C o l l e c t i o n s > < d 2 : K e y V a l u e O f a n y T y p e C o m p o n e n t C o l l e c t i o n O f a n y T y p e g W H h t R N j > < d 2 : K e y   z : R e f = " i 5 " / > < d 2 : V a l u e   z : I d = " i 4 0 8 2 " > < d 1 p 1 : U U I D > X 9 J t l 9 5 u V X d E < / d 1 p 1 : U U I D > < d 1 p 1 : _ e l e m e n t s > < d 2 : a n y T y p e   z : I d = " i 4 0 8 3 "   i : t y p e = " d 1 p 1 : M D M P r o p e r t y " > < d 1 p 1 : N a m e > F i l e N a m e < / d 1 p 1 : N a m e > < d 1 p 1 : P a r e n t   z : R e f = " i 4 0 8 0 " / > < d 1 p 1 : U U I D > g Y u 1 v t l j Y O o M < / d 1 p 1 : U U I D > < d 1 p 1 : C o n t a i n e r   z : R e f = " i 4 0 8 1 " / > < d 1 p 1 : V a l u e   i : t y p e = " d 1 : s t r i n g " > T : \ p r o j e t s \ B V A \ 1 8 0 8 0 5   -   A N F H \ P N M \ r a p p o r t \ T C   W i p i   R � g i o n   A u v e r g n e R h o n e A l p e s . x l s x < / d 1 p 1 : V a l u e > < / d 2 : a n y T y p e > < d 2 : a n y T y p e   z : I d = " i 4 0 8 4 "   i : t y p e = " d 1 p 1 : M D M P r o p e r t y " > < d 1 p 1 : N a m e > W o r k s h e e t < / d 1 p 1 : N a m e > < d 1 p 1 : P a r e n t   z : R e f = " i 4 0 8 0 " / > < d 1 p 1 : U U I D > D U 6 o F 7 j n R H O e < / d 1 p 1 : U U I D > < d 1 p 1 : C o n t a i n e r   z : R e f = " i 4 0 8 1 " / > < d 1 p 1 : V a l u e   i : t y p e = " d 1 : s t r i n g " > A u v e r g n e R h o n e A l p e s < / d 1 p 1 : V a l u e > < / d 2 : a n y T y p e > < d 2 : a n y T y p e   z : I d = " i 4 0 8 5 "   i : t y p e = " d 1 p 1 : M D M P r o p e r t y " > < d 1 p 1 : N a m e > D i v i d e P e r c e n t s < / d 1 p 1 : N a m e > < d 1 p 1 : P a r e n t   z : R e f = " i 4 0 8 0 " / > < d 1 p 1 : U U I D > x e 2 T E 2 J Z u r m 6 < / d 1 p 1 : U U I D > < d 1 p 1 : C o n t a i n e r   z : R e f = " i 4 0 8 1 " / > < d 1 p 1 : V a l u e   i : t y p e = " d 1 : b o o l e a n " > f a l s e < / d 1 p 1 : V a l u e > < / d 2 : a n y T y p e > < d 2 : a n y T y p e   z : I d = " i 4 0 8 6 "   i : t y p e = " d 1 p 1 : M D M P r o p e r t y " > < d 1 p 1 : N a m e > T a b l e B a s e < / d 1 p 1 : N a m e > < d 1 p 1 : P a r e n t   z : R e f = " i 4 0 8 0 " / > < d 1 p 1 : U U I D > C T U l J K A P 4 q x b < / d 1 p 1 : U U I D > < d 1 p 1 : C o n t a i n e r   z : R e f = " i 4 0 8 1 " / > < d 1 p 1 : V a l u e   i : t y p e = " d 1 : i n t " > 0 < / d 1 p 1 : V a l u e > < / d 2 : a n y T y p e > < d 2 : a n y T y p e   z : I d = " i 4 0 8 7 "   i : t y p e = " d 1 p 1 : M D M P r o p e r t y " > < d 1 p 1 : N a m e > S o u r c e T y p e < / d 1 p 1 : N a m e > < d 1 p 1 : P a r e n t   z : R e f = " i 4 0 8 0 " / > < d 1 p 1 : U U I D > o 6 d b p B 5 U w q x G < / d 1 p 1 : U U I D > < d 1 p 1 : C o n t a i n e r   z : R e f = " i 4 0 8 1 " / > < d 1 p 1 : V a l u e   i : t y p e = " d 1 : s t r i n g " > T i P i < / d 1 p 1 : V a l u e > < / d 2 : a n y T y p e > < d 2 : a n y T y p e   z : I d = " i 4 0 8 8 "   i : t y p e = " d 1 p 1 : M D M P r o p e r t y " > < d 1 p 1 : N a m e > T a b l e I d < / d 1 p 1 : N a m e > < d 1 p 1 : P a r e n t   z : R e f = " i 4 0 8 0 " / > < d 1 p 1 : U U I D > x t 6 S t u x r 3 C L 5 < / d 1 p 1 : U U I D > < d 1 p 1 : C o n t a i n e r   z : R e f = " i 4 0 8 1 " / > < d 1 p 1 : V a l u e   i : t y p e = " d 1 : s t r i n g " > k Q Y W Y 5 0 A Z 5 n 8 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8 8 " / > < d 1 p 1 : _ l a b e l s > < d 2 : K e y V a l u e O f s t r i n g a n y T y p e > < d 2 : K e y > L a b e l < / d 2 : K e y > < d 2 : V a l u e   z : I d = " i 4 0 8 9 "   i : t y p e = " d 1 p 1 : L a b e l " > < d 1 p 1 : P a r e n t   z : R e f = " i 4 0 8 0 " / > < d 1 p 1 : U U I D > l L e 1 2 r V n C q a h 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2 " / > < d 1 p 1 : P a g e F i e l d   z : R e f = " i 3 1 4 " / > < d 1 p 1 : R o w F i e l d   z : R e f = " i 5 0 9 " / > < / d 2 : a n y T y p e > < d 2 : a n y T y p e   z : I d = " i 4 0 9 0 "   i : t y p e = " d 1 p 1 : T a b l e D e f i n i t i o n " > < d 1 p 1 : P a r e n t   z : R e f = " i 3 " / > < d 1 p 1 : U U I D > T I j A 8 a j Q c 8 o X < / d 1 p 1 : U U I D > < d 1 p 1 : _ p r o p e r t i e s   z : I d = " i 4 0 9 1 "   i : t y p e = " d 1 p 1 : M D M P r o p e r t i e s " > < d 1 p 1 : P a r e n t   z : R e f = " i 4 0 9 0 " / > < d 1 p 1 : U U I D > r J U K 6 S o N f E a 8 < / d 1 p 1 : U U I D > < d 1 p 1 : _ c o n t e x t C o l l e c t i o n s > < d 2 : K e y V a l u e O f a n y T y p e C o m p o n e n t C o l l e c t i o n O f a n y T y p e g W H h t R N j > < d 2 : K e y   z : R e f = " i 5 " / > < d 2 : V a l u e   z : I d = " i 4 0 9 2 " > < d 1 p 1 : U U I D > T l n W e o x q x m T j < / d 1 p 1 : U U I D > < d 1 p 1 : _ e l e m e n t s > < d 2 : a n y T y p e   z : I d = " i 4 0 9 3 "   i : t y p e = " d 1 p 1 : M D M P r o p e r t y " > < d 1 p 1 : N a m e > F i l e N a m e < / d 1 p 1 : N a m e > < d 1 p 1 : P a r e n t   z : R e f = " i 4 0 9 0 " / > < d 1 p 1 : U U I D > y v W l t j x O T 0 O k < / d 1 p 1 : U U I D > < d 1 p 1 : C o n t a i n e r   z : R e f = " i 4 0 9 1 " / > < d 1 p 1 : V a l u e   i : t y p e = " d 1 : s t r i n g " > T : \ p r o j e t s \ B V A \ 1 8 0 8 0 5   -   A N F H \ P N M \ r a p p o r t \ T C   W i p i   R � g i o n   A u v e r g n e R h o n e A l p e s . x l s x < / d 1 p 1 : V a l u e > < / d 2 : a n y T y p e > < d 2 : a n y T y p e   z : I d = " i 4 0 9 4 "   i : t y p e = " d 1 p 1 : M D M P r o p e r t y " > < d 1 p 1 : N a m e > W o r k s h e e t < / d 1 p 1 : N a m e > < d 1 p 1 : P a r e n t   z : R e f = " i 4 0 9 0 " / > < d 1 p 1 : U U I D > q 7 Y Q e m O s 8 F 9 2 < / d 1 p 1 : U U I D > < d 1 p 1 : C o n t a i n e r   z : R e f = " i 4 0 9 1 " / > < d 1 p 1 : V a l u e   i : t y p e = " d 1 : s t r i n g " > A u v e r g n e R h o n e A l p e s < / d 1 p 1 : V a l u e > < / d 2 : a n y T y p e > < d 2 : a n y T y p e   z : I d = " i 4 0 9 5 "   i : t y p e = " d 1 p 1 : M D M P r o p e r t y " > < d 1 p 1 : N a m e > D i v i d e P e r c e n t s < / d 1 p 1 : N a m e > < d 1 p 1 : P a r e n t   z : R e f = " i 4 0 9 0 " / > < d 1 p 1 : U U I D > m 4 R A 9 C C A 5 v y V < / d 1 p 1 : U U I D > < d 1 p 1 : C o n t a i n e r   z : R e f = " i 4 0 9 1 " / > < d 1 p 1 : V a l u e   i : t y p e = " d 1 : b o o l e a n " > f a l s e < / d 1 p 1 : V a l u e > < / d 2 : a n y T y p e > < d 2 : a n y T y p e   z : I d = " i 4 0 9 6 "   i : t y p e = " d 1 p 1 : M D M P r o p e r t y " > < d 1 p 1 : N a m e > T a b l e B a s e < / d 1 p 1 : N a m e > < d 1 p 1 : P a r e n t   z : R e f = " i 4 0 9 0 " / > < d 1 p 1 : U U I D > j S u 2 R u M W c y w w < / d 1 p 1 : U U I D > < d 1 p 1 : C o n t a i n e r   z : R e f = " i 4 0 9 1 " / > < d 1 p 1 : V a l u e   i : t y p e = " d 1 : i n t " > 0 < / d 1 p 1 : V a l u e > < / d 2 : a n y T y p e > < d 2 : a n y T y p e   z : I d = " i 4 0 9 7 "   i : t y p e = " d 1 p 1 : M D M P r o p e r t y " > < d 1 p 1 : N a m e > S o u r c e T y p e < / d 1 p 1 : N a m e > < d 1 p 1 : P a r e n t   z : R e f = " i 4 0 9 0 " / > < d 1 p 1 : U U I D > J g u r l h m R m v l j < / d 1 p 1 : U U I D > < d 1 p 1 : C o n t a i n e r   z : R e f = " i 4 0 9 1 " / > < d 1 p 1 : V a l u e   i : t y p e = " d 1 : s t r i n g " > T i P i < / d 1 p 1 : V a l u e > < / d 2 : a n y T y p e > < d 2 : a n y T y p e   z : I d = " i 4 0 9 8 "   i : t y p e = " d 1 p 1 : M D M P r o p e r t y " > < d 1 p 1 : N a m e > T a b l e I d < / d 1 p 1 : N a m e > < d 1 p 1 : P a r e n t   z : R e f = " i 4 0 9 0 " / > < d 1 p 1 : U U I D > S w q u k S n E J C l L < / d 1 p 1 : U U I D > < d 1 p 1 : C o n t a i n e r   z : R e f = " i 4 0 9 1 " / > < d 1 p 1 : V a l u e   i : t y p e = " d 1 : s t r i n g " > T I j A 8 a j Q c 8 o X 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8 8 " / > < d 1 p 1 : _ l a b e l s > < d 2 : K e y V a l u e O f s t r i n g a n y T y p e > < d 2 : K e y > L a b e l < / d 2 : K e y > < d 2 : V a l u e   z : I d = " i 4 0 9 9 "   i : t y p e = " d 1 p 1 : L a b e l " > < d 1 p 1 : P a r e n t   z : R e f = " i 4 0 9 0 " / > < d 1 p 1 : U U I D > o Z D 7 n G f A k w Q V 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2 " / > < d 1 p 1 : P a g e F i e l d   z : R e f = " i 3 0 6 " / > < d 1 p 1 : R o w F i e l d   z : R e f = " i 1 8 7 0 " / > < / d 2 : a n y T y p e > < d 2 : a n y T y p e   z : I d = " i 4 1 0 0 "   i : t y p e = " d 1 p 1 : T a b l e D e f i n i t i o n " > < d 1 p 1 : P a r e n t   z : R e f = " i 3 " / > < d 1 p 1 : U U I D > q q t t j D m H 4 j y Y < / d 1 p 1 : U U I D > < d 1 p 1 : _ p r o p e r t i e s   z : I d = " i 4 1 0 1 "   i : t y p e = " d 1 p 1 : M D M P r o p e r t i e s " > < d 1 p 1 : P a r e n t   z : R e f = " i 4 1 0 0 " / > < d 1 p 1 : U U I D > t G 3 3 E 5 Z 0 p C E E < / d 1 p 1 : U U I D > < d 1 p 1 : _ c o n t e x t C o l l e c t i o n s > < d 2 : K e y V a l u e O f a n y T y p e C o m p o n e n t C o l l e c t i o n O f a n y T y p e g W H h t R N j > < d 2 : K e y   z : R e f = " i 5 " / > < d 2 : V a l u e   z : I d = " i 4 1 0 2 " > < d 1 p 1 : U U I D > k W 3 h f 8 H J A G l r < / d 1 p 1 : U U I D > < d 1 p 1 : _ e l e m e n t s > < d 2 : a n y T y p e   z : I d = " i 4 1 0 3 "   i : t y p e = " d 1 p 1 : M D M P r o p e r t y " > < d 1 p 1 : N a m e > F i l e N a m e < / d 1 p 1 : N a m e > < d 1 p 1 : P a r e n t   z : R e f = " i 4 1 0 0 " / > < d 1 p 1 : U U I D > K 3 X c Z Y 9 P 7 4 H n < / d 1 p 1 : U U I D > < d 1 p 1 : C o n t a i n e r   z : R e f = " i 4 1 0 1 " / > < d 1 p 1 : V a l u e   i : t y p e = " d 1 : s t r i n g " > T : \ p r o j e t s \ B V A \ 1 8 0 8 0 5   -   A N F H \ P N M \ r a p p o r t \ T C   W i p i   R � g i o n   A u v e r g n e R h o n e A l p e s . x l s x < / d 1 p 1 : V a l u e > < / d 2 : a n y T y p e > < d 2 : a n y T y p e   z : I d = " i 4 1 0 4 "   i : t y p e = " d 1 p 1 : M D M P r o p e r t y " > < d 1 p 1 : N a m e > W o r k s h e e t < / d 1 p 1 : N a m e > < d 1 p 1 : P a r e n t   z : R e f = " i 4 1 0 0 " / > < d 1 p 1 : U U I D > k y m Q J 1 J j 2 S D T < / d 1 p 1 : U U I D > < d 1 p 1 : C o n t a i n e r   z : R e f = " i 4 1 0 1 " / > < d 1 p 1 : V a l u e   i : t y p e = " d 1 : s t r i n g " > A u v e r g n e R h o n e A l p e s < / d 1 p 1 : V a l u e > < / d 2 : a n y T y p e > < d 2 : a n y T y p e   z : I d = " i 4 1 0 5 "   i : t y p e = " d 1 p 1 : M D M P r o p e r t y " > < d 1 p 1 : N a m e > D i v i d e P e r c e n t s < / d 1 p 1 : N a m e > < d 1 p 1 : P a r e n t   z : R e f = " i 4 1 0 0 " / > < d 1 p 1 : U U I D > B m a 1 3 h F 8 9 Q M s < / d 1 p 1 : U U I D > < d 1 p 1 : C o n t a i n e r   z : R e f = " i 4 1 0 1 " / > < d 1 p 1 : V a l u e   i : t y p e = " d 1 : b o o l e a n " > f a l s e < / d 1 p 1 : V a l u e > < / d 2 : a n y T y p e > < d 2 : a n y T y p e   z : I d = " i 4 1 0 6 "   i : t y p e = " d 1 p 1 : M D M P r o p e r t y " > < d 1 p 1 : N a m e > T a b l e B a s e < / d 1 p 1 : N a m e > < d 1 p 1 : P a r e n t   z : R e f = " i 4 1 0 0 " / > < d 1 p 1 : U U I D > B 1 V r 5 4 D F T q v m < / d 1 p 1 : U U I D > < d 1 p 1 : C o n t a i n e r   z : R e f = " i 4 1 0 1 " / > < d 1 p 1 : V a l u e   i : t y p e = " d 1 : i n t " > 0 < / d 1 p 1 : V a l u e > < / d 2 : a n y T y p e > < d 2 : a n y T y p e   z : I d = " i 4 1 0 7 "   i : t y p e = " d 1 p 1 : M D M P r o p e r t y " > < d 1 p 1 : N a m e > S o u r c e T y p e < / d 1 p 1 : N a m e > < d 1 p 1 : P a r e n t   z : R e f = " i 4 1 0 0 " / > < d 1 p 1 : U U I D > o u G E v j v Z T k f 3 < / d 1 p 1 : U U I D > < d 1 p 1 : C o n t a i n e r   z : R e f = " i 4 1 0 1 " / > < d 1 p 1 : V a l u e   i : t y p e = " d 1 : s t r i n g " > T i P i < / d 1 p 1 : V a l u e > < / d 2 : a n y T y p e > < d 2 : a n y T y p e   z : I d = " i 4 1 0 8 "   i : t y p e = " d 1 p 1 : M D M P r o p e r t y " > < d 1 p 1 : N a m e > T a b l e I d < / d 1 p 1 : N a m e > < d 1 p 1 : P a r e n t   z : R e f = " i 4 1 0 0 " / > < d 1 p 1 : U U I D > d O P d A n s b l 4 P Q < / d 1 p 1 : U U I D > < d 1 p 1 : C o n t a i n e r   z : R e f = " i 4 1 0 1 " / > < d 1 p 1 : V a l u e   i : t y p e = " d 1 : s t r i n g " > q q t t j D m H 4 j y Y 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8 8 " / > < d 1 p 1 : _ l a b e l s > < d 2 : K e y V a l u e O f s t r i n g a n y T y p e > < d 2 : K e y > L a b e l < / d 2 : K e y > < d 2 : V a l u e   z : I d = " i 4 1 0 9 "   i : t y p e = " d 1 p 1 : L a b e l " > < d 1 p 1 : P a r e n t   z : R e f = " i 4 1 0 0 " / > < d 1 p 1 : U U I D > f 5 W P N Y D z R 3 x C 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2 " / > < d 1 p 1 : P a g e F i e l d   z : R e f = " i 3 0 6 " / > < d 1 p 1 : R o w F i e l d   z : R e f = " i 2 8 3 4 " / > < / d 2 : a n y T y p e > < d 2 : a n y T y p e   z : I d = " i 4 1 1 0 "   i : t y p e = " d 1 p 1 : T a b l e D e f i n i t i o n " > < d 1 p 1 : P a r e n t   z : R e f = " i 3 " / > < d 1 p 1 : U U I D > a q K R O M 4 1 G 1 o H < / d 1 p 1 : U U I D > < d 1 p 1 : _ p r o p e r t i e s   z : I d = " i 4 1 1 1 "   i : t y p e = " d 1 p 1 : M D M P r o p e r t i e s " > < d 1 p 1 : P a r e n t   z : R e f = " i 4 1 1 0 " / > < d 1 p 1 : U U I D > b 1 P 0 m f V b a h v z < / d 1 p 1 : U U I D > < d 1 p 1 : _ c o n t e x t C o l l e c t i o n s > < d 2 : K e y V a l u e O f a n y T y p e C o m p o n e n t C o l l e c t i o n O f a n y T y p e g W H h t R N j > < d 2 : K e y   z : R e f = " i 5 " / > < d 2 : V a l u e   z : I d = " i 4 1 1 2 " > < d 1 p 1 : U U I D > N 5 7 F r R h X g X 1 w < / d 1 p 1 : U U I D > < d 1 p 1 : _ e l e m e n t s > < d 2 : a n y T y p e   z : I d = " i 4 1 1 3 "   i : t y p e = " d 1 p 1 : M D M P r o p e r t y " > < d 1 p 1 : N a m e > F i l e N a m e < / d 1 p 1 : N a m e > < d 1 p 1 : P a r e n t   z : R e f = " i 4 1 1 0 " / > < d 1 p 1 : U U I D > P e a r C 1 y S g u v D < / d 1 p 1 : U U I D > < d 1 p 1 : C o n t a i n e r   z : R e f = " i 4 1 1 1 " / > < d 1 p 1 : V a l u e   i : t y p e = " d 1 : s t r i n g " > T : \ p r o j e t s \ B V A \ 1 8 0 8 0 5   -   A N F H \ P N M \ r a p p o r t \ T C   W i p i   R � g i o n   A u v e r g n e R h o n e A l p e s . x l s x < / d 1 p 1 : V a l u e > < / d 2 : a n y T y p e > < d 2 : a n y T y p e   z : I d = " i 4 1 1 4 "   i : t y p e = " d 1 p 1 : M D M P r o p e r t y " > < d 1 p 1 : N a m e > W o r k s h e e t < / d 1 p 1 : N a m e > < d 1 p 1 : P a r e n t   z : R e f = " i 4 1 1 0 " / > < d 1 p 1 : U U I D > g 7 B Y 1 t A 8 a G r b < / d 1 p 1 : U U I D > < d 1 p 1 : C o n t a i n e r   z : R e f = " i 4 1 1 1 " / > < d 1 p 1 : V a l u e   i : t y p e = " d 1 : s t r i n g " > A u v e r g n e R h o n e A l p e s < / d 1 p 1 : V a l u e > < / d 2 : a n y T y p e > < d 2 : a n y T y p e   z : I d = " i 4 1 1 5 "   i : t y p e = " d 1 p 1 : M D M P r o p e r t y " > < d 1 p 1 : N a m e > D i v i d e P e r c e n t s < / d 1 p 1 : N a m e > < d 1 p 1 : P a r e n t   z : R e f = " i 4 1 1 0 " / > < d 1 p 1 : U U I D > f f U u b d t x I M j r < / d 1 p 1 : U U I D > < d 1 p 1 : C o n t a i n e r   z : R e f = " i 4 1 1 1 " / > < d 1 p 1 : V a l u e   i : t y p e = " d 1 : b o o l e a n " > f a l s e < / d 1 p 1 : V a l u e > < / d 2 : a n y T y p e > < d 2 : a n y T y p e   z : I d = " i 4 1 1 6 "   i : t y p e = " d 1 p 1 : M D M P r o p e r t y " > < d 1 p 1 : N a m e > T a b l e B a s e < / d 1 p 1 : N a m e > < d 1 p 1 : P a r e n t   z : R e f = " i 4 1 1 0 " / > < d 1 p 1 : U U I D > c Q u J A Y T 4 m o E E < / d 1 p 1 : U U I D > < d 1 p 1 : C o n t a i n e r   z : R e f = " i 4 1 1 1 " / > < d 1 p 1 : V a l u e   i : t y p e = " d 1 : i n t " > 0 < / d 1 p 1 : V a l u e > < / d 2 : a n y T y p e > < d 2 : a n y T y p e   z : I d = " i 4 1 1 7 "   i : t y p e = " d 1 p 1 : M D M P r o p e r t y " > < d 1 p 1 : N a m e > S o u r c e T y p e < / d 1 p 1 : N a m e > < d 1 p 1 : P a r e n t   z : R e f = " i 4 1 1 0 " / > < d 1 p 1 : U U I D > r a a y u w n K P h e L < / d 1 p 1 : U U I D > < d 1 p 1 : C o n t a i n e r   z : R e f = " i 4 1 1 1 " / > < d 1 p 1 : V a l u e   i : t y p e = " d 1 : s t r i n g " > T i P i < / d 1 p 1 : V a l u e > < / d 2 : a n y T y p e > < d 2 : a n y T y p e   z : I d = " i 4 1 1 8 "   i : t y p e = " d 1 p 1 : M D M P r o p e r t y " > < d 1 p 1 : N a m e > T a b l e I d < / d 1 p 1 : N a m e > < d 1 p 1 : P a r e n t   z : R e f = " i 4 1 1 0 " / > < d 1 p 1 : U U I D > x x 5 C p F o a Y V 1 n < / d 1 p 1 : U U I D > < d 1 p 1 : C o n t a i n e r   z : R e f = " i 4 1 1 1 " / > < d 1 p 1 : V a l u e   i : t y p e = " d 1 : s t r i n g " > a q K R O M 4 1 G 1 o H 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8 8 " / > < d 1 p 1 : _ l a b e l s > < d 2 : K e y V a l u e O f s t r i n g a n y T y p e > < d 2 : K e y > L a b e l < / d 2 : K e y > < d 2 : V a l u e   z : I d = " i 4 1 1 9 "   i : t y p e = " d 1 p 1 : L a b e l " > < d 1 p 1 : P a r e n t   z : R e f = " i 4 1 1 0 " / > < d 1 p 1 : U U I D > a L 5 9 5 B M W l P w O 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2 " / > < d 1 p 1 : P a g e F i e l d   z : R e f = " i 3 0 6 " / > < d 1 p 1 : R o w F i e l d   z : R e f = " i 2 8 3 4 " / > < / d 2 : a n y T y p e > < d 2 : a n y T y p e   z : I d = " i 4 1 2 0 "   i : t y p e = " d 1 p 1 : T a b l e D e f i n i t i o n " > < d 1 p 1 : P a r e n t   z : R e f = " i 3 " / > < d 1 p 1 : U U I D > u t J N N G E H d 6 3 3 < / d 1 p 1 : U U I D > < d 1 p 1 : _ p r o p e r t i e s   z : I d = " i 4 1 2 1 "   i : t y p e = " d 1 p 1 : M D M P r o p e r t i e s " > < d 1 p 1 : P a r e n t   z : R e f = " i 4 1 2 0 " / > < d 1 p 1 : U U I D > q W I 2 O h Q e D B U 8 < / d 1 p 1 : U U I D > < d 1 p 1 : _ c o n t e x t C o l l e c t i o n s > < d 2 : K e y V a l u e O f a n y T y p e C o m p o n e n t C o l l e c t i o n O f a n y T y p e g W H h t R N j > < d 2 : K e y   z : R e f = " i 5 " / > < d 2 : V a l u e   z : I d = " i 4 1 2 2 " > < d 1 p 1 : U U I D > G A W z g 2 q w y 0 P A < / d 1 p 1 : U U I D > < d 1 p 1 : _ e l e m e n t s > < d 2 : a n y T y p e   z : I d = " i 4 1 2 3 "   i : t y p e = " d 1 p 1 : M D M P r o p e r t y " > < d 1 p 1 : N a m e > F i l e N a m e < / d 1 p 1 : N a m e > < d 1 p 1 : P a r e n t   z : R e f = " i 4 1 2 0 " / > < d 1 p 1 : U U I D > C 1 O m 1 w S g m P h a < / d 1 p 1 : U U I D > < d 1 p 1 : C o n t a i n e r   z : R e f = " i 4 1 2 1 " / > < d 1 p 1 : V a l u e   i : t y p e = " d 1 : s t r i n g " > T : \ p r o j e t s \ B V A \ 1 8 0 8 0 5   -   A N F H \ P N M \ r a p p o r t \ T C   W i p i   R � g i o n   A u v e r g n e R h o n e A l p e s . x l s x < / d 1 p 1 : V a l u e > < / d 2 : a n y T y p e > < d 2 : a n y T y p e   z : I d = " i 4 1 2 4 "   i : t y p e = " d 1 p 1 : M D M P r o p e r t y " > < d 1 p 1 : N a m e > W o r k s h e e t < / d 1 p 1 : N a m e > < d 1 p 1 : P a r e n t   z : R e f = " i 4 1 2 0 " / > < d 1 p 1 : U U I D > J B z s G n 0 q d 9 A 4 < / d 1 p 1 : U U I D > < d 1 p 1 : C o n t a i n e r   z : R e f = " i 4 1 2 1 " / > < d 1 p 1 : V a l u e   i : t y p e = " d 1 : s t r i n g " > A u v e r g n e R h o n e A l p e s < / d 1 p 1 : V a l u e > < / d 2 : a n y T y p e > < d 2 : a n y T y p e   z : I d = " i 4 1 2 5 "   i : t y p e = " d 1 p 1 : M D M P r o p e r t y " > < d 1 p 1 : N a m e > D i v i d e P e r c e n t s < / d 1 p 1 : N a m e > < d 1 p 1 : P a r e n t   z : R e f = " i 4 1 2 0 " / > < d 1 p 1 : U U I D > W z I c z m N j z t v O < / d 1 p 1 : U U I D > < d 1 p 1 : C o n t a i n e r   z : R e f = " i 4 1 2 1 " / > < d 1 p 1 : V a l u e   i : t y p e = " d 1 : b o o l e a n " > f a l s e < / d 1 p 1 : V a l u e > < / d 2 : a n y T y p e > < d 2 : a n y T y p e   z : I d = " i 4 1 2 6 "   i : t y p e = " d 1 p 1 : M D M P r o p e r t y " > < d 1 p 1 : N a m e > T a b l e B a s e < / d 1 p 1 : N a m e > < d 1 p 1 : P a r e n t   z : R e f = " i 4 1 2 0 " / > < d 1 p 1 : U U I D > I b 7 L V j L N m N b 2 < / d 1 p 1 : U U I D > < d 1 p 1 : C o n t a i n e r   z : R e f = " i 4 1 2 1 " / > < d 1 p 1 : V a l u e   i : t y p e = " d 1 : i n t " > 0 < / d 1 p 1 : V a l u e > < / d 2 : a n y T y p e > < d 2 : a n y T y p e   z : I d = " i 4 1 2 7 "   i : t y p e = " d 1 p 1 : M D M P r o p e r t y " > < d 1 p 1 : N a m e > S o u r c e T y p e < / d 1 p 1 : N a m e > < d 1 p 1 : P a r e n t   z : R e f = " i 4 1 2 0 " / > < d 1 p 1 : U U I D > y l Z 9 Z 2 6 H A b Z s < / d 1 p 1 : U U I D > < d 1 p 1 : C o n t a i n e r   z : R e f = " i 4 1 2 1 " / > < d 1 p 1 : V a l u e   i : t y p e = " d 1 : s t r i n g " > T i P i < / d 1 p 1 : V a l u e > < / d 2 : a n y T y p e > < d 2 : a n y T y p e   z : I d = " i 4 1 2 8 "   i : t y p e = " d 1 p 1 : M D M P r o p e r t y " > < d 1 p 1 : N a m e > T a b l e I d < / d 1 p 1 : N a m e > < d 1 p 1 : P a r e n t   z : R e f = " i 4 1 2 0 " / > < d 1 p 1 : U U I D > l O 7 M n q M c R k h p < / d 1 p 1 : U U I D > < d 1 p 1 : C o n t a i n e r   z : R e f = " i 4 1 2 1 " / > < d 1 p 1 : V a l u e   i : t y p e = " d 1 : s t r i n g " > u t J N N G E H d 6 3 3 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8 8 " / > < d 1 p 1 : _ l a b e l s > < d 2 : K e y V a l u e O f s t r i n g a n y T y p e > < d 2 : K e y > L a b e l < / d 2 : K e y > < d 2 : V a l u e   z : I d = " i 4 1 2 9 "   i : t y p e = " d 1 p 1 : L a b e l " > < d 1 p 1 : P a r e n t   z : R e f = " i 4 1 2 0 " / > < d 1 p 1 : U U I D > j y 8 D w p a B O G I 0 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2 " / > < d 1 p 1 : P a g e F i e l d   z : R e f = " i 3 0 6 " / > < d 1 p 1 : R o w F i e l d   z : R e f = " i 3 8 0 3 " / > < / d 2 : a n y T y p e > < d 2 : a n y T y p e   z : I d = " i 4 1 3 0 "   i : t y p e = " d 1 p 1 : T a b l e D e f i n i t i o n " > < d 1 p 1 : P a r e n t   z : R e f = " i 3 " / > < d 1 p 1 : U U I D > F 3 W E i 1 H J T K p s < / d 1 p 1 : U U I D > < d 1 p 1 : _ p r o p e r t i e s   z : I d = " i 4 1 3 1 "   i : t y p e = " d 1 p 1 : M D M P r o p e r t i e s " > < d 1 p 1 : P a r e n t   z : R e f = " i 4 1 3 0 " / > < d 1 p 1 : U U I D > W W h 8 T 6 n T C O o 9 < / d 1 p 1 : U U I D > < d 1 p 1 : _ c o n t e x t C o l l e c t i o n s > < d 2 : K e y V a l u e O f a n y T y p e C o m p o n e n t C o l l e c t i o n O f a n y T y p e g W H h t R N j > < d 2 : K e y   z : R e f = " i 5 " / > < d 2 : V a l u e   z : I d = " i 4 1 3 2 " > < d 1 p 1 : U U I D > t h 9 F n q F 1 g G a M < / d 1 p 1 : U U I D > < d 1 p 1 : _ e l e m e n t s > < d 2 : a n y T y p e   z : I d = " i 4 1 3 3 "   i : t y p e = " d 1 p 1 : M D M P r o p e r t y " > < d 1 p 1 : N a m e > F i l e N a m e < / d 1 p 1 : N a m e > < d 1 p 1 : P a r e n t   z : R e f = " i 4 1 3 0 " / > < d 1 p 1 : U U I D > l N g p Q g m c V u n H < / d 1 p 1 : U U I D > < d 1 p 1 : C o n t a i n e r   z : R e f = " i 4 1 3 1 " / > < d 1 p 1 : V a l u e   i : t y p e = " d 1 : s t r i n g " > T : \ p r o j e t s \ B V A \ 1 8 0 8 0 5   -   A N F H \ P N M \ r a p p o r t \ T C   W i p i   R � g i o n   A u v e r g n e R h o n e A l p e s . x l s x < / d 1 p 1 : V a l u e > < / d 2 : a n y T y p e > < d 2 : a n y T y p e   z : I d = " i 4 1 3 4 "   i : t y p e = " d 1 p 1 : M D M P r o p e r t y " > < d 1 p 1 : N a m e > W o r k s h e e t < / d 1 p 1 : N a m e > < d 1 p 1 : P a r e n t   z : R e f = " i 4 1 3 0 " / > < d 1 p 1 : U U I D > j d F J B Q j N x B 1 6 < / d 1 p 1 : U U I D > < d 1 p 1 : C o n t a i n e r   z : R e f = " i 4 1 3 1 " / > < d 1 p 1 : V a l u e   i : t y p e = " d 1 : s t r i n g " > A u v e r g n e R h o n e A l p e s < / d 1 p 1 : V a l u e > < / d 2 : a n y T y p e > < d 2 : a n y T y p e   z : I d = " i 4 1 3 5 "   i : t y p e = " d 1 p 1 : M D M P r o p e r t y " > < d 1 p 1 : N a m e > D i v i d e P e r c e n t s < / d 1 p 1 : N a m e > < d 1 p 1 : P a r e n t   z : R e f = " i 4 1 3 0 " / > < d 1 p 1 : U U I D > l 2 s F W 1 O r t Z H x < / d 1 p 1 : U U I D > < d 1 p 1 : C o n t a i n e r   z : R e f = " i 4 1 3 1 " / > < d 1 p 1 : V a l u e   i : t y p e = " d 1 : b o o l e a n " > f a l s e < / d 1 p 1 : V a l u e > < / d 2 : a n y T y p e > < d 2 : a n y T y p e   z : I d = " i 4 1 3 6 "   i : t y p e = " d 1 p 1 : M D M P r o p e r t y " > < d 1 p 1 : N a m e > T a b l e B a s e < / d 1 p 1 : N a m e > < d 1 p 1 : P a r e n t   z : R e f = " i 4 1 3 0 " / > < d 1 p 1 : U U I D > x h r X I v d m y T 8 y < / d 1 p 1 : U U I D > < d 1 p 1 : C o n t a i n e r   z : R e f = " i 4 1 3 1 " / > < d 1 p 1 : V a l u e   i : t y p e = " d 1 : i n t " > 0 < / d 1 p 1 : V a l u e > < / d 2 : a n y T y p e > < d 2 : a n y T y p e   z : I d = " i 4 1 3 7 "   i : t y p e = " d 1 p 1 : M D M P r o p e r t y " > < d 1 p 1 : N a m e > S o u r c e T y p e < / d 1 p 1 : N a m e > < d 1 p 1 : P a r e n t   z : R e f = " i 4 1 3 0 " / > < d 1 p 1 : U U I D > V d a F L a V 0 p D X v < / d 1 p 1 : U U I D > < d 1 p 1 : C o n t a i n e r   z : R e f = " i 4 1 3 1 " / > < d 1 p 1 : V a l u e   i : t y p e = " d 1 : s t r i n g " > T i P i < / d 1 p 1 : V a l u e > < / d 2 : a n y T y p e > < d 2 : a n y T y p e   z : I d = " i 4 1 3 8 "   i : t y p e = " d 1 p 1 : M D M P r o p e r t y " > < d 1 p 1 : N a m e > T a b l e I d < / d 1 p 1 : N a m e > < d 1 p 1 : P a r e n t   z : R e f = " i 4 1 3 0 " / > < d 1 p 1 : U U I D > y 9 g q 2 t d R W T N e < / d 1 p 1 : U U I D > < d 1 p 1 : C o n t a i n e r   z : R e f = " i 4 1 3 1 " / > < d 1 p 1 : V a l u e   i : t y p e = " d 1 : s t r i n g " > F 3 W E i 1 H J T K p s 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8 8 " / > < d 1 p 1 : _ l a b e l s > < d 2 : K e y V a l u e O f s t r i n g a n y T y p e > < d 2 : K e y > L a b e l < / d 2 : K e y > < d 2 : V a l u e   z : I d = " i 4 1 3 9 "   i : t y p e = " d 1 p 1 : L a b e l " > < d 1 p 1 : P a r e n t   z : R e f = " i 4 1 3 0 " / > < d 1 p 1 : U U I D > X a B l K O h 8 m 8 S j 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2 " / > < d 1 p 1 : P a g e F i e l d   z : R e f = " i 3 0 6 " / > < d 1 p 1 : R o w F i e l d   z : R e f = " i 3 8 6 2 " / > < / d 2 : a n y T y p e > < d 2 : a n y T y p e   z : I d = " i 4 1 4 0 "   i : t y p e = " d 1 p 1 : T a b l e D e f i n i t i o n " > < d 1 p 1 : P a r e n t   z : R e f = " i 3 " / > < d 1 p 1 : U U I D > Z P J P t n 7 O 1 P 9 a < / d 1 p 1 : U U I D > < d 1 p 1 : _ p r o p e r t i e s   z : I d = " i 4 1 4 1 "   i : t y p e = " d 1 p 1 : M D M P r o p e r t i e s " > < d 1 p 1 : P a r e n t   z : R e f = " i 4 1 4 0 " / > < d 1 p 1 : U U I D > O i A 7 6 B 2 i M N e B < / d 1 p 1 : U U I D > < d 1 p 1 : _ c o n t e x t C o l l e c t i o n s > < d 2 : K e y V a l u e O f a n y T y p e C o m p o n e n t C o l l e c t i o n O f a n y T y p e g W H h t R N j > < d 2 : K e y   z : R e f = " i 5 " / > < d 2 : V a l u e   z : I d = " i 4 1 4 2 " > < d 1 p 1 : U U I D > s V K L K 1 g d T a B 1 < / d 1 p 1 : U U I D > < d 1 p 1 : _ e l e m e n t s > < d 2 : a n y T y p e   z : I d = " i 4 1 4 3 "   i : t y p e = " d 1 p 1 : M D M P r o p e r t y " > < d 1 p 1 : N a m e > F i l e N a m e < / d 1 p 1 : N a m e > < d 1 p 1 : P a r e n t   z : R e f = " i 4 1 4 0 " / > < d 1 p 1 : U U I D > d V E a I G q K e m Z A < / d 1 p 1 : U U I D > < d 1 p 1 : C o n t a i n e r   z : R e f = " i 4 1 4 1 " / > < d 1 p 1 : V a l u e   i : t y p e = " d 1 : s t r i n g " > T : \ p r o j e t s \ B V A \ 1 8 0 8 0 5   -   A N F H \ P N M \ r a p p o r t \ T C   W i p i   R � g i o n   A u v e r g n e R h o n e A l p e s . x l s x < / d 1 p 1 : V a l u e > < / d 2 : a n y T y p e > < d 2 : a n y T y p e   z : I d = " i 4 1 4 4 "   i : t y p e = " d 1 p 1 : M D M P r o p e r t y " > < d 1 p 1 : N a m e > W o r k s h e e t < / d 1 p 1 : N a m e > < d 1 p 1 : P a r e n t   z : R e f = " i 4 1 4 0 " / > < d 1 p 1 : U U I D > o R H i d O V m O u D t < / d 1 p 1 : U U I D > < d 1 p 1 : C o n t a i n e r   z : R e f = " i 4 1 4 1 " / > < d 1 p 1 : V a l u e   i : t y p e = " d 1 : s t r i n g " > A u v e r g n e R h o n e A l p e s < / d 1 p 1 : V a l u e > < / d 2 : a n y T y p e > < d 2 : a n y T y p e   z : I d = " i 4 1 4 5 "   i : t y p e = " d 1 p 1 : M D M P r o p e r t y " > < d 1 p 1 : N a m e > D i v i d e P e r c e n t s < / d 1 p 1 : N a m e > < d 1 p 1 : P a r e n t   z : R e f = " i 4 1 4 0 " / > < d 1 p 1 : U U I D > f p 7 y 1 7 s q J 9 G m < / d 1 p 1 : U U I D > < d 1 p 1 : C o n t a i n e r   z : R e f = " i 4 1 4 1 " / > < d 1 p 1 : V a l u e   i : t y p e = " d 1 : b o o l e a n " > f a l s e < / d 1 p 1 : V a l u e > < / d 2 : a n y T y p e > < d 2 : a n y T y p e   z : I d = " i 4 1 4 6 "   i : t y p e = " d 1 p 1 : M D M P r o p e r t y " > < d 1 p 1 : N a m e > T a b l e B a s e < / d 1 p 1 : N a m e > < d 1 p 1 : P a r e n t   z : R e f = " i 4 1 4 0 " / > < d 1 p 1 : U U I D > s q X U s A t J T N o 2 < / d 1 p 1 : U U I D > < d 1 p 1 : C o n t a i n e r   z : R e f = " i 4 1 4 1 " / > < d 1 p 1 : V a l u e   i : t y p e = " d 1 : i n t " > 0 < / d 1 p 1 : V a l u e > < / d 2 : a n y T y p e > < d 2 : a n y T y p e   z : I d = " i 4 1 4 7 "   i : t y p e = " d 1 p 1 : M D M P r o p e r t y " > < d 1 p 1 : N a m e > S o u r c e T y p e < / d 1 p 1 : N a m e > < d 1 p 1 : P a r e n t   z : R e f = " i 4 1 4 0 " / > < d 1 p 1 : U U I D > z H r Q Q x x G R b k g < / d 1 p 1 : U U I D > < d 1 p 1 : C o n t a i n e r   z : R e f = " i 4 1 4 1 " / > < d 1 p 1 : V a l u e   i : t y p e = " d 1 : s t r i n g " > T i P i < / d 1 p 1 : V a l u e > < / d 2 : a n y T y p e > < d 2 : a n y T y p e   z : I d = " i 4 1 4 8 "   i : t y p e = " d 1 p 1 : M D M P r o p e r t y " > < d 1 p 1 : N a m e > T a b l e I d < / d 1 p 1 : N a m e > < d 1 p 1 : P a r e n t   z : R e f = " i 4 1 4 0 " / > < d 1 p 1 : U U I D > v s l V t W r x L f r y < / d 1 p 1 : U U I D > < d 1 p 1 : C o n t a i n e r   z : R e f = " i 4 1 4 1 " / > < d 1 p 1 : V a l u e   i : t y p e = " d 1 : s t r i n g " > Z P J P t n 7 O 1 P 9 a 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8 8 " / > < d 1 p 1 : _ l a b e l s > < d 2 : K e y V a l u e O f s t r i n g a n y T y p e > < d 2 : K e y > L a b e l < / d 2 : K e y > < d 2 : V a l u e   z : I d = " i 4 1 4 9 "   i : t y p e = " d 1 p 1 : L a b e l " > < d 1 p 1 : P a r e n t   z : R e f = " i 4 1 4 0 " / > < d 1 p 1 : U U I D > r s w n E q F G 4 i H L 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2 " / > < d 1 p 1 : P a g e F i e l d   z : R e f = " i 3 0 6 " / > < d 1 p 1 : R o w F i e l d   z : R e f = " i 3 9 0 8 " / > < / d 2 : a n y T y p e > < d 2 : a n y T y p e   z : I d = " i 4 1 5 0 "   i : t y p e = " d 1 p 1 : T a b l e D e f i n i t i o n " > < d 1 p 1 : P a r e n t   z : R e f = " i 3 " / > < d 1 p 1 : U U I D > n k K 2 o S S f g n a g < / d 1 p 1 : U U I D > < d 1 p 1 : _ p r o p e r t i e s   z : I d = " i 4 1 5 1 "   i : t y p e = " d 1 p 1 : M D M P r o p e r t i e s " > < d 1 p 1 : P a r e n t   z : R e f = " i 4 1 5 0 " / > < d 1 p 1 : U U I D > q H J 3 r 8 p L X S u e < / d 1 p 1 : U U I D > < d 1 p 1 : _ c o n t e x t C o l l e c t i o n s > < d 2 : K e y V a l u e O f a n y T y p e C o m p o n e n t C o l l e c t i o n O f a n y T y p e g W H h t R N j > < d 2 : K e y   z : R e f = " i 5 " / > < d 2 : V a l u e   z : I d = " i 4 1 5 2 " > < d 1 p 1 : U U I D > R E X 6 Q p t H j I 3 c < / d 1 p 1 : U U I D > < d 1 p 1 : _ e l e m e n t s > < d 2 : a n y T y p e   z : I d = " i 4 1 5 3 "   i : t y p e = " d 1 p 1 : M D M P r o p e r t y " > < d 1 p 1 : N a m e > F i l e N a m e < / d 1 p 1 : N a m e > < d 1 p 1 : P a r e n t   z : R e f = " i 4 1 5 0 " / > < d 1 p 1 : U U I D > B X I h s 8 i M x U G X < / d 1 p 1 : U U I D > < d 1 p 1 : C o n t a i n e r   z : R e f = " i 4 1 5 1 " / > < d 1 p 1 : V a l u e   i : t y p e = " d 1 : s t r i n g " > T : \ p r o j e t s \ B V A \ 1 8 0 8 0 5   -   A N F H \ P N M \ r a p p o r t \ T C   W i p i   R � g i o n   A u v e r g n e R h o n e A l p e s . x l s x < / d 1 p 1 : V a l u e > < / d 2 : a n y T y p e > < d 2 : a n y T y p e   z : I d = " i 4 1 5 4 "   i : t y p e = " d 1 p 1 : M D M P r o p e r t y " > < d 1 p 1 : N a m e > W o r k s h e e t < / d 1 p 1 : N a m e > < d 1 p 1 : P a r e n t   z : R e f = " i 4 1 5 0 " / > < d 1 p 1 : U U I D > B R k 0 4 l d d h d M v < / d 1 p 1 : U U I D > < d 1 p 1 : C o n t a i n e r   z : R e f = " i 4 1 5 1 " / > < d 1 p 1 : V a l u e   i : t y p e = " d 1 : s t r i n g " > A u v e r g n e R h o n e A l p e s < / d 1 p 1 : V a l u e > < / d 2 : a n y T y p e > < d 2 : a n y T y p e   z : I d = " i 4 1 5 5 "   i : t y p e = " d 1 p 1 : M D M P r o p e r t y " > < d 1 p 1 : N a m e > D i v i d e P e r c e n t s < / d 1 p 1 : N a m e > < d 1 p 1 : P a r e n t   z : R e f = " i 4 1 5 0 " / > < d 1 p 1 : U U I D > X 0 C z Z M j e B w i n < / d 1 p 1 : U U I D > < d 1 p 1 : C o n t a i n e r   z : R e f = " i 4 1 5 1 " / > < d 1 p 1 : V a l u e   i : t y p e = " d 1 : b o o l e a n " > f a l s e < / d 1 p 1 : V a l u e > < / d 2 : a n y T y p e > < d 2 : a n y T y p e   z : I d = " i 4 1 5 6 "   i : t y p e = " d 1 p 1 : M D M P r o p e r t y " > < d 1 p 1 : N a m e > T a b l e B a s e < / d 1 p 1 : N a m e > < d 1 p 1 : P a r e n t   z : R e f = " i 4 1 5 0 " / > < d 1 p 1 : U U I D > f t 5 s k n 4 3 e q g a < / d 1 p 1 : U U I D > < d 1 p 1 : C o n t a i n e r   z : R e f = " i 4 1 5 1 " / > < d 1 p 1 : V a l u e   i : t y p e = " d 1 : i n t " > 0 < / d 1 p 1 : V a l u e > < / d 2 : a n y T y p e > < d 2 : a n y T y p e   z : I d = " i 4 1 5 7 "   i : t y p e = " d 1 p 1 : M D M P r o p e r t y " > < d 1 p 1 : N a m e > S o u r c e T y p e < / d 1 p 1 : N a m e > < d 1 p 1 : P a r e n t   z : R e f = " i 4 1 5 0 " / > < d 1 p 1 : U U I D > V s S L 2 n 0 2 2 n f b < / d 1 p 1 : U U I D > < d 1 p 1 : C o n t a i n e r   z : R e f = " i 4 1 5 1 " / > < d 1 p 1 : V a l u e   i : t y p e = " d 1 : s t r i n g " > T i P i < / d 1 p 1 : V a l u e > < / d 2 : a n y T y p e > < d 2 : a n y T y p e   z : I d = " i 4 1 5 8 "   i : t y p e = " d 1 p 1 : M D M P r o p e r t y " > < d 1 p 1 : N a m e > T a b l e I d < / d 1 p 1 : N a m e > < d 1 p 1 : P a r e n t   z : R e f = " i 4 1 5 0 " / > < d 1 p 1 : U U I D > f 3 s X k Z b P u 6 O M < / d 1 p 1 : U U I D > < d 1 p 1 : C o n t a i n e r   z : R e f = " i 4 1 5 1 " / > < d 1 p 1 : V a l u e   i : t y p e = " d 1 : s t r i n g " > n k K 2 o S S f g n a g 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8 8 " / > < d 1 p 1 : _ l a b e l s > < d 2 : K e y V a l u e O f s t r i n g a n y T y p e > < d 2 : K e y > L a b e l < / d 2 : K e y > < d 2 : V a l u e   z : I d = " i 4 1 5 9 "   i : t y p e = " d 1 p 1 : L a b e l " > < d 1 p 1 : P a r e n t   z : R e f = " i 4 1 5 0 " / > < d 1 p 1 : U U I D > n R 7 O H k W v y 7 Y V 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2 " / > < d 1 p 1 : P a g e F i e l d   z : R e f = " i 3 0 6 " / > < d 1 p 1 : R o w F i e l d   z : R e f = " i 3 9 2 7 " / > < / d 2 : a n y T y p e > < d 2 : a n y T y p e   z : I d = " i 4 1 6 0 "   i : t y p e = " d 1 p 1 : T a b l e D e f i n i t i o n " > < d 1 p 1 : P a r e n t   z : R e f = " i 3 " / > < d 1 p 1 : U U I D > J r P n 2 y Y u 6 8 3 n < / d 1 p 1 : U U I D > < d 1 p 1 : _ p r o p e r t i e s   z : I d = " i 4 1 6 1 "   i : t y p e = " d 1 p 1 : M D M P r o p e r t i e s " > < d 1 p 1 : P a r e n t   z : R e f = " i 4 1 6 0 " / > < d 1 p 1 : U U I D > q w c x r l 0 n 0 V t y < / d 1 p 1 : U U I D > < d 1 p 1 : _ c o n t e x t C o l l e c t i o n s > < d 2 : K e y V a l u e O f a n y T y p e C o m p o n e n t C o l l e c t i o n O f a n y T y p e g W H h t R N j > < d 2 : K e y   z : R e f = " i 5 " / > < d 2 : V a l u e   z : I d = " i 4 1 6 2 " > < d 1 p 1 : U U I D > z u L r j j S B N M e 5 < / d 1 p 1 : U U I D > < d 1 p 1 : _ e l e m e n t s > < d 2 : a n y T y p e   z : I d = " i 4 1 6 3 "   i : t y p e = " d 1 p 1 : M D M P r o p e r t y " > < d 1 p 1 : N a m e > F i l e N a m e < / d 1 p 1 : N a m e > < d 1 p 1 : P a r e n t   z : R e f = " i 4 1 6 0 " / > < d 1 p 1 : U U I D > Y p s 4 I x K p v w 8 w < / d 1 p 1 : U U I D > < d 1 p 1 : C o n t a i n e r   z : R e f = " i 4 1 6 1 " / > < d 1 p 1 : V a l u e   i : t y p e = " d 1 : s t r i n g " > T : \ p r o j e t s \ B V A \ 1 8 0 8 0 5   -   A N F H \ P N M \ r a p p o r t \ T C   W i p i   R � g i o n   A u v e r g n e R h o n e A l p e s . x l s x < / d 1 p 1 : V a l u e > < / d 2 : a n y T y p e > < d 2 : a n y T y p e   z : I d = " i 4 1 6 4 "   i : t y p e = " d 1 p 1 : M D M P r o p e r t y " > < d 1 p 1 : N a m e > W o r k s h e e t < / d 1 p 1 : N a m e > < d 1 p 1 : P a r e n t   z : R e f = " i 4 1 6 0 " / > < d 1 p 1 : U U I D > w c l 3 r S o T X B L 3 < / d 1 p 1 : U U I D > < d 1 p 1 : C o n t a i n e r   z : R e f = " i 4 1 6 1 " / > < d 1 p 1 : V a l u e   i : t y p e = " d 1 : s t r i n g " > A u v e r g n e R h o n e A l p e s < / d 1 p 1 : V a l u e > < / d 2 : a n y T y p e > < d 2 : a n y T y p e   z : I d = " i 4 1 6 5 "   i : t y p e = " d 1 p 1 : M D M P r o p e r t y " > < d 1 p 1 : N a m e > D i v i d e P e r c e n t s < / d 1 p 1 : N a m e > < d 1 p 1 : P a r e n t   z : R e f = " i 4 1 6 0 " / > < d 1 p 1 : U U I D > c f N h j 4 p C x q y 7 < / d 1 p 1 : U U I D > < d 1 p 1 : C o n t a i n e r   z : R e f = " i 4 1 6 1 " / > < d 1 p 1 : V a l u e   i : t y p e = " d 1 : b o o l e a n " > f a l s e < / d 1 p 1 : V a l u e > < / d 2 : a n y T y p e > < d 2 : a n y T y p e   z : I d = " i 4 1 6 6 "   i : t y p e = " d 1 p 1 : M D M P r o p e r t y " > < d 1 p 1 : N a m e > T a b l e B a s e < / d 1 p 1 : N a m e > < d 1 p 1 : P a r e n t   z : R e f = " i 4 1 6 0 " / > < d 1 p 1 : U U I D > U I E R C s k R L w 7 r < / d 1 p 1 : U U I D > < d 1 p 1 : C o n t a i n e r   z : R e f = " i 4 1 6 1 " / > < d 1 p 1 : V a l u e   i : t y p e = " d 1 : i n t " > 0 < / d 1 p 1 : V a l u e > < / d 2 : a n y T y p e > < d 2 : a n y T y p e   z : I d = " i 4 1 6 7 "   i : t y p e = " d 1 p 1 : M D M P r o p e r t y " > < d 1 p 1 : N a m e > S o u r c e T y p e < / d 1 p 1 : N a m e > < d 1 p 1 : P a r e n t   z : R e f = " i 4 1 6 0 " / > < d 1 p 1 : U U I D > J Q 7 d I q Y 8 i S J D < / d 1 p 1 : U U I D > < d 1 p 1 : C o n t a i n e r   z : R e f = " i 4 1 6 1 " / > < d 1 p 1 : V a l u e   i : t y p e = " d 1 : s t r i n g " > T i P i < / d 1 p 1 : V a l u e > < / d 2 : a n y T y p e > < d 2 : a n y T y p e   z : I d = " i 4 1 6 8 "   i : t y p e = " d 1 p 1 : M D M P r o p e r t y " > < d 1 p 1 : N a m e > T a b l e I d < / d 1 p 1 : N a m e > < d 1 p 1 : P a r e n t   z : R e f = " i 4 1 6 0 " / > < d 1 p 1 : U U I D > S w c T h b I Q p o f j < / d 1 p 1 : U U I D > < d 1 p 1 : C o n t a i n e r   z : R e f = " i 4 1 6 1 " / > < d 1 p 1 : V a l u e   i : t y p e = " d 1 : s t r i n g " > J r P n 2 y Y u 6 8 3 n 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8 8 " / > < d 1 p 1 : _ l a b e l s > < d 2 : K e y V a l u e O f s t r i n g a n y T y p e > < d 2 : K e y > L a b e l < / d 2 : K e y > < d 2 : V a l u e   z : I d = " i 4 1 6 9 "   i : t y p e = " d 1 p 1 : L a b e l " > < d 1 p 1 : P a r e n t   z : R e f = " i 4 1 6 0 " / > < d 1 p 1 : U U I D > h G z p j P a V U u k a < / d 1 p 1 : U U I D > < d 1 p 1 : _ t e x t s > < d 2 : K e y V a l u e O f L a b e l . T e x t K e y s t r i n g _ S R k x G n 9 d > < d 2 : K e y > < d 1 p 1 : C o n t e x t   z : R e f = " i 5 " / > < d 1 p 1 : L a n g u a g e   z : R e f = " i 1 6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2 " / > < d 1 p 1 : P a g e F i e l d   z : R e f = " i 3 0 6 " / > < d 1 p 1 : R o w F i e l d   z : R e f = " i 3 9 4 6 " / > < / d 2 : a n y T y p e > < / d 1 p 1 : _ e l e m e n t s > < / d 2 : V a l u e > < / d 2 : K e y V a l u e O f a n y T y p e C o m p o n e n t C o l l e c t i o n O f a n y T y p e g W H h t R N j > < / d 1 p 1 : _ c o n t e x t C o l l e c t i o n s > < / d 1 p 1 : T a b l e R e q u e s t s > < d 1 p 1 : T e m p l a t e s   z : I d = " i 4 1 7 0 "   i : t y p e = " d 1 p 1 : F i e l d s " > < d 1 p 1 : P a r e n t   z : R e f = " i 3 " / > < d 1 p 1 : U U I D > S u 3 Y 4 4 s x 4 O 9 n < / d 1 p 1 : U U I D > < d 1 p 1 : _ c o n t e x t C o l l e c t i o n s > < d 2 : K e y V a l u e O f a n y T y p e C o m p o n e n t C o l l e c t i o n O f a n y T y p e g W H h t R N j > < d 2 : K e y   z : R e f = " i 5 " / > < d 2 : V a l u e   z : I d = " i 4 1 7 1 " > < d 1 p 1 : U U I D > h 4 4 T Q L Q 2 B o 8 a < / d 1 p 1 : U U I D > < d 1 p 1 : _ e l e m e n t s / > < / d 2 : V a l u e > < / d 2 : K e y V a l u e O f a n y T y p e C o m p o n e n t C o l l e c t i o n O f a n y T y p e g W H h t R N j > < / d 1 p 1 : _ c o n t e x t C o l l e c t i o n s > < / d 1 p 1 : T e m p l a t e s > < / _ d o c u m e n t > < / W i p i M o d e l > 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577FB6-064A-4EA1-AB77-AD9445A07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47139b-7556-446b-8b4e-209cc3c6b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7334F5-AE62-4D94-A8B3-72D1052414C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a47139b-7556-446b-8b4e-209cc3c6b2bd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3F90787-CD6E-49C5-B657-F2577AD500E3}">
  <ds:schemaRefs>
    <ds:schemaRef ds:uri="http://www.w3.org/2001/XMLSchema"/>
    <ds:schemaRef ds:uri="http://schemas.microsoft.com/2003/10/Serialization/Arrays"/>
    <ds:schemaRef ds:uri="http://schemas.microsoft.com/2003/10/Serialization/"/>
    <ds:schemaRef ds:uri="http://schemas.datacontract.org/2004/07/WiPi"/>
    <ds:schemaRef ds:uri="http://schemas.datacontract.org/2004/07/WiPi.Cube"/>
    <ds:schemaRef ds:uri="http://schemas.datacontract.org/2004/07/Tools.Collection"/>
    <ds:schemaRef ds:uri="http://schemas.datacontract.org/2004/07/DataModelLibImpl"/>
    <ds:schemaRef ds:uri="http://schemas.datacontract.org/2004/07/DataModelLib"/>
  </ds:schemaRefs>
</ds:datastoreItem>
</file>

<file path=customXml/itemProps4.xml><?xml version="1.0" encoding="utf-8"?>
<ds:datastoreItem xmlns:ds="http://schemas.openxmlformats.org/officeDocument/2006/customXml" ds:itemID="{E9449822-E4B1-43C0-9F14-9FF2DFC1FD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20154</TotalTime>
  <Words>592</Words>
  <Application>Microsoft Office PowerPoint</Application>
  <PresentationFormat>Affichage à l'écran (4:3)</PresentationFormat>
  <Paragraphs>146</Paragraphs>
  <Slides>14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9" baseType="lpstr">
      <vt:lpstr>Aharoni</vt:lpstr>
      <vt:lpstr>Arial</vt:lpstr>
      <vt:lpstr>Arial MT Std Light</vt:lpstr>
      <vt:lpstr>Calibri</vt:lpstr>
      <vt:lpstr>Eras Medium ITC</vt:lpstr>
      <vt:lpstr>Franklin Gothic Book</vt:lpstr>
      <vt:lpstr>Futura Hv BT</vt:lpstr>
      <vt:lpstr>Futura Lt BT</vt:lpstr>
      <vt:lpstr>Lao UI</vt:lpstr>
      <vt:lpstr>Script MT Bold</vt:lpstr>
      <vt:lpstr>Tahoma</vt:lpstr>
      <vt:lpstr>Times New Roman</vt:lpstr>
      <vt:lpstr>Wingdings</vt:lpstr>
      <vt:lpstr>1_Thème Office</vt:lpstr>
      <vt:lpstr>Cadrage</vt:lpstr>
      <vt:lpstr>ATELIER ‘‘ DES DONNées pour piloter ! ’’  APPROPRIATION de la cartographie ET UTILISATION DU CROISEUR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Steeve FLANET</dc:creator>
  <cp:lastModifiedBy>RICHET Nathalie</cp:lastModifiedBy>
  <cp:revision>1390</cp:revision>
  <cp:lastPrinted>2019-11-04T17:15:55Z</cp:lastPrinted>
  <dcterms:created xsi:type="dcterms:W3CDTF">2011-05-10T14:38:25Z</dcterms:created>
  <dcterms:modified xsi:type="dcterms:W3CDTF">2021-12-09T11:11:47Z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0x010100C550A9C4C2F9E74A832284EA4C4BDDBD</vt:lpwstr>
  </property>
  <property fmtid="{D5CDD505-2E9C-101B-9397-08002B2CF9AE}" pid="3" name="ContentType">
    <vt:lpwstr>Document</vt:lpwstr>
  </property>
</Properties>
</file>