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0"/>
  </p:notesMasterIdLst>
  <p:sldIdLst>
    <p:sldId id="256" r:id="rId2"/>
    <p:sldId id="257" r:id="rId3"/>
    <p:sldId id="258" r:id="rId4"/>
    <p:sldId id="260" r:id="rId5"/>
    <p:sldId id="261" r:id="rId6"/>
    <p:sldId id="262" r:id="rId7"/>
    <p:sldId id="264" r:id="rId8"/>
    <p:sldId id="263" r:id="rId9"/>
  </p:sldIdLst>
  <p:sldSz cx="6858000" cy="12192000"/>
  <p:notesSz cx="6797675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Section par défaut" id="{356E1344-EBE3-4C31-A67C-70C429DDD383}">
          <p14:sldIdLst>
            <p14:sldId id="256"/>
            <p14:sldId id="257"/>
            <p14:sldId id="258"/>
            <p14:sldId id="260"/>
            <p14:sldId id="261"/>
            <p14:sldId id="262"/>
            <p14:sldId id="264"/>
            <p14:sldId id="263"/>
          </p14:sldIdLst>
        </p14:section>
      </p14:sectionLst>
    </p:ex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65" d="100"/>
          <a:sy n="65" d="100"/>
        </p:scale>
        <p:origin x="2496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87" d="100"/>
          <a:sy n="87" d="100"/>
        </p:scale>
        <p:origin x="3840" y="84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28FA0ED-3453-4AFD-A928-4CB9B5AF2D81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2457450" y="1241425"/>
            <a:ext cx="188277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notes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894252DB-FFD1-4FE7-B55C-CDC2A040C04B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5162391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>
          <a:xfrm>
            <a:off x="2457450" y="1241425"/>
            <a:ext cx="1882775" cy="3349625"/>
          </a:xfrm>
        </p:spPr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94252DB-FFD1-4FE7-B55C-CDC2A040C04B}" type="slidenum">
              <a:rPr lang="fr-FR" smtClean="0"/>
              <a:t>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62018510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1995312"/>
            <a:ext cx="5829300" cy="4244622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57250" y="6403623"/>
            <a:ext cx="5143500" cy="2943577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fr-FR"/>
              <a:t>Modifiez le style des sous-titres du masque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7772826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0120394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916" y="3039537"/>
            <a:ext cx="5915025" cy="5071532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67916" y="8159048"/>
            <a:ext cx="5915025" cy="2666999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84111159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71488" y="3245556"/>
            <a:ext cx="2914650" cy="7735712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71863" y="3245556"/>
            <a:ext cx="2914650" cy="7735712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5804935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49114"/>
            <a:ext cx="5915025" cy="2356556"/>
          </a:xfrm>
        </p:spPr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2381" y="2988734"/>
            <a:ext cx="2901255" cy="146473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2381" y="4453467"/>
            <a:ext cx="2901255" cy="6550379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71863" y="2988734"/>
            <a:ext cx="2915543" cy="146473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71863" y="4453467"/>
            <a:ext cx="2915543" cy="6550379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73253702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76761842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9452787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812800"/>
            <a:ext cx="2211884" cy="28448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15543" y="1755425"/>
            <a:ext cx="3471863" cy="8664222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3657600"/>
            <a:ext cx="2211884" cy="6776156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27841186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812800"/>
            <a:ext cx="2211884" cy="28448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915543" y="1755425"/>
            <a:ext cx="3471863" cy="8664222"/>
          </a:xfrm>
        </p:spPr>
        <p:txBody>
          <a:bodyPr anchor="t"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fr-FR"/>
              <a:t>Cliquez sur l'icône pour ajouter une image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3657600"/>
            <a:ext cx="2211884" cy="6776156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4496840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6088241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07757" y="649111"/>
            <a:ext cx="1478756" cy="10332156"/>
          </a:xfrm>
        </p:spPr>
        <p:txBody>
          <a:bodyPr vert="eaVert"/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71488" y="649111"/>
            <a:ext cx="4350544" cy="10332156"/>
          </a:xfr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75395306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71488" y="649114"/>
            <a:ext cx="5915025" cy="235655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1488" y="3245556"/>
            <a:ext cx="5915025" cy="773571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71488" y="11300181"/>
            <a:ext cx="1543050" cy="64911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945FB14-65BE-4489-94DC-AC80DED96FE9}" type="datetimeFigureOut">
              <a:rPr lang="fr-FR" smtClean="0"/>
              <a:t>02/05/2024</a:t>
            </a:fld>
            <a:endParaRPr lang="fr-FR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71713" y="11300181"/>
            <a:ext cx="2314575" cy="64911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fr-FR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43463" y="11300181"/>
            <a:ext cx="1543050" cy="64911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0CF663E-2281-4A61-9DBB-26E822B667BC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984124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emf"/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.em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Graphic 1">
            <a:extLst>
              <a:ext uri="{FF2B5EF4-FFF2-40B4-BE49-F238E27FC236}">
                <a16:creationId xmlns:a16="http://schemas.microsoft.com/office/drawing/2014/main" id="{6FF67366-FA52-B293-70A3-5DA4BC765DA5}"/>
              </a:ext>
            </a:extLst>
          </p:cNvPr>
          <p:cNvSpPr>
            <a:spLocks/>
          </p:cNvSpPr>
          <p:nvPr/>
        </p:nvSpPr>
        <p:spPr>
          <a:xfrm>
            <a:off x="1" y="0"/>
            <a:ext cx="6857999" cy="12192000"/>
          </a:xfrm>
          <a:custGeom>
            <a:avLst/>
            <a:gdLst/>
            <a:ahLst/>
            <a:cxnLst/>
            <a:rect l="l" t="t" r="r" b="b"/>
            <a:pathLst>
              <a:path w="5328285" h="7560309">
                <a:moveTo>
                  <a:pt x="5328005" y="0"/>
                </a:moveTo>
                <a:lnTo>
                  <a:pt x="0" y="0"/>
                </a:lnTo>
                <a:lnTo>
                  <a:pt x="0" y="7559992"/>
                </a:lnTo>
                <a:lnTo>
                  <a:pt x="5328005" y="7559992"/>
                </a:lnTo>
                <a:lnTo>
                  <a:pt x="5328005" y="0"/>
                </a:lnTo>
                <a:close/>
              </a:path>
            </a:pathLst>
          </a:custGeom>
          <a:solidFill>
            <a:srgbClr val="1BB78D"/>
          </a:solidFill>
        </p:spPr>
        <p:txBody>
          <a:bodyPr wrap="square" lIns="0" tIns="0" rIns="0" bIns="0" rtlCol="0">
            <a:prstTxWarp prst="textNoShape">
              <a:avLst/>
            </a:prstTxWarp>
            <a:no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fr-FR" dirty="0">
              <a:solidFill>
                <a:prstClr val="black"/>
              </a:solidFill>
              <a:latin typeface="Calibri" panose="020F0502020204030204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fr-FR" dirty="0">
                <a:solidFill>
                  <a:prstClr val="black"/>
                </a:solidFill>
                <a:latin typeface="Calibri" panose="020F0502020204030204"/>
              </a:rPr>
              <a:t>          </a:t>
            </a:r>
            <a:r>
              <a:rPr kumimoji="0" lang="fr-FR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Insérer votre logo</a:t>
            </a:r>
          </a:p>
        </p:txBody>
      </p:sp>
      <p:grpSp>
        <p:nvGrpSpPr>
          <p:cNvPr id="5" name="Group 2">
            <a:extLst>
              <a:ext uri="{FF2B5EF4-FFF2-40B4-BE49-F238E27FC236}">
                <a16:creationId xmlns:a16="http://schemas.microsoft.com/office/drawing/2014/main" id="{4B890A7D-2E67-B9B5-5AAF-CBCDC1F66457}"/>
              </a:ext>
            </a:extLst>
          </p:cNvPr>
          <p:cNvGrpSpPr>
            <a:grpSpLocks/>
          </p:cNvGrpSpPr>
          <p:nvPr/>
        </p:nvGrpSpPr>
        <p:grpSpPr>
          <a:xfrm>
            <a:off x="3136615" y="1179871"/>
            <a:ext cx="3563943" cy="4201534"/>
            <a:chOff x="0" y="0"/>
            <a:chExt cx="2219325" cy="2496185"/>
          </a:xfrm>
        </p:grpSpPr>
        <p:sp>
          <p:nvSpPr>
            <p:cNvPr id="6" name="Graphic 3">
              <a:extLst>
                <a:ext uri="{FF2B5EF4-FFF2-40B4-BE49-F238E27FC236}">
                  <a16:creationId xmlns:a16="http://schemas.microsoft.com/office/drawing/2014/main" id="{1A45D075-563A-E566-A45F-BE78FE74B026}"/>
                </a:ext>
              </a:extLst>
            </p:cNvPr>
            <p:cNvSpPr/>
            <p:nvPr/>
          </p:nvSpPr>
          <p:spPr>
            <a:xfrm>
              <a:off x="0" y="0"/>
              <a:ext cx="2219325" cy="2496185"/>
            </a:xfrm>
            <a:custGeom>
              <a:avLst/>
              <a:gdLst/>
              <a:ahLst/>
              <a:cxnLst/>
              <a:rect l="l" t="t" r="r" b="b"/>
              <a:pathLst>
                <a:path w="2219325" h="2496185">
                  <a:moveTo>
                    <a:pt x="1171117" y="0"/>
                  </a:moveTo>
                  <a:lnTo>
                    <a:pt x="1118966" y="930"/>
                  </a:lnTo>
                  <a:lnTo>
                    <a:pt x="1067858" y="3702"/>
                  </a:lnTo>
                  <a:lnTo>
                    <a:pt x="1017803" y="8283"/>
                  </a:lnTo>
                  <a:lnTo>
                    <a:pt x="968813" y="14640"/>
                  </a:lnTo>
                  <a:lnTo>
                    <a:pt x="920898" y="22742"/>
                  </a:lnTo>
                  <a:lnTo>
                    <a:pt x="874069" y="32558"/>
                  </a:lnTo>
                  <a:lnTo>
                    <a:pt x="828335" y="44054"/>
                  </a:lnTo>
                  <a:lnTo>
                    <a:pt x="783708" y="57200"/>
                  </a:lnTo>
                  <a:lnTo>
                    <a:pt x="740198" y="71964"/>
                  </a:lnTo>
                  <a:lnTo>
                    <a:pt x="697815" y="88313"/>
                  </a:lnTo>
                  <a:lnTo>
                    <a:pt x="656571" y="106216"/>
                  </a:lnTo>
                  <a:lnTo>
                    <a:pt x="616475" y="125641"/>
                  </a:lnTo>
                  <a:lnTo>
                    <a:pt x="577539" y="146555"/>
                  </a:lnTo>
                  <a:lnTo>
                    <a:pt x="539772" y="168928"/>
                  </a:lnTo>
                  <a:lnTo>
                    <a:pt x="503186" y="192727"/>
                  </a:lnTo>
                  <a:lnTo>
                    <a:pt x="467790" y="217920"/>
                  </a:lnTo>
                  <a:lnTo>
                    <a:pt x="433596" y="244475"/>
                  </a:lnTo>
                  <a:lnTo>
                    <a:pt x="400613" y="272361"/>
                  </a:lnTo>
                  <a:lnTo>
                    <a:pt x="368853" y="301546"/>
                  </a:lnTo>
                  <a:lnTo>
                    <a:pt x="338326" y="331997"/>
                  </a:lnTo>
                  <a:lnTo>
                    <a:pt x="309043" y="363683"/>
                  </a:lnTo>
                  <a:lnTo>
                    <a:pt x="281013" y="396572"/>
                  </a:lnTo>
                  <a:lnTo>
                    <a:pt x="254249" y="430632"/>
                  </a:lnTo>
                  <a:lnTo>
                    <a:pt x="228759" y="465832"/>
                  </a:lnTo>
                  <a:lnTo>
                    <a:pt x="204555" y="502138"/>
                  </a:lnTo>
                  <a:lnTo>
                    <a:pt x="181647" y="539520"/>
                  </a:lnTo>
                  <a:lnTo>
                    <a:pt x="160046" y="577946"/>
                  </a:lnTo>
                  <a:lnTo>
                    <a:pt x="139762" y="617383"/>
                  </a:lnTo>
                  <a:lnTo>
                    <a:pt x="120805" y="657800"/>
                  </a:lnTo>
                  <a:lnTo>
                    <a:pt x="103188" y="699165"/>
                  </a:lnTo>
                  <a:lnTo>
                    <a:pt x="86919" y="741446"/>
                  </a:lnTo>
                  <a:lnTo>
                    <a:pt x="72009" y="784611"/>
                  </a:lnTo>
                  <a:lnTo>
                    <a:pt x="58470" y="828628"/>
                  </a:lnTo>
                  <a:lnTo>
                    <a:pt x="46310" y="873466"/>
                  </a:lnTo>
                  <a:lnTo>
                    <a:pt x="35542" y="919091"/>
                  </a:lnTo>
                  <a:lnTo>
                    <a:pt x="26176" y="965474"/>
                  </a:lnTo>
                  <a:lnTo>
                    <a:pt x="18221" y="1012581"/>
                  </a:lnTo>
                  <a:lnTo>
                    <a:pt x="11690" y="1060381"/>
                  </a:lnTo>
                  <a:lnTo>
                    <a:pt x="6591" y="1108842"/>
                  </a:lnTo>
                  <a:lnTo>
                    <a:pt x="2936" y="1157932"/>
                  </a:lnTo>
                  <a:lnTo>
                    <a:pt x="735" y="1207619"/>
                  </a:lnTo>
                  <a:lnTo>
                    <a:pt x="0" y="1257871"/>
                  </a:lnTo>
                  <a:lnTo>
                    <a:pt x="735" y="1306728"/>
                  </a:lnTo>
                  <a:lnTo>
                    <a:pt x="2936" y="1355087"/>
                  </a:lnTo>
                  <a:lnTo>
                    <a:pt x="6591" y="1402913"/>
                  </a:lnTo>
                  <a:lnTo>
                    <a:pt x="11690" y="1450173"/>
                  </a:lnTo>
                  <a:lnTo>
                    <a:pt x="18221" y="1496833"/>
                  </a:lnTo>
                  <a:lnTo>
                    <a:pt x="26176" y="1542861"/>
                  </a:lnTo>
                  <a:lnTo>
                    <a:pt x="35542" y="1588223"/>
                  </a:lnTo>
                  <a:lnTo>
                    <a:pt x="46310" y="1632884"/>
                  </a:lnTo>
                  <a:lnTo>
                    <a:pt x="58470" y="1676812"/>
                  </a:lnTo>
                  <a:lnTo>
                    <a:pt x="72009" y="1719974"/>
                  </a:lnTo>
                  <a:lnTo>
                    <a:pt x="86919" y="1762335"/>
                  </a:lnTo>
                  <a:lnTo>
                    <a:pt x="103188" y="1803861"/>
                  </a:lnTo>
                  <a:lnTo>
                    <a:pt x="120805" y="1844521"/>
                  </a:lnTo>
                  <a:lnTo>
                    <a:pt x="139762" y="1884280"/>
                  </a:lnTo>
                  <a:lnTo>
                    <a:pt x="160046" y="1923104"/>
                  </a:lnTo>
                  <a:lnTo>
                    <a:pt x="181647" y="1960960"/>
                  </a:lnTo>
                  <a:lnTo>
                    <a:pt x="204555" y="1997815"/>
                  </a:lnTo>
                  <a:lnTo>
                    <a:pt x="228759" y="2033635"/>
                  </a:lnTo>
                  <a:lnTo>
                    <a:pt x="254249" y="2068387"/>
                  </a:lnTo>
                  <a:lnTo>
                    <a:pt x="281013" y="2102036"/>
                  </a:lnTo>
                  <a:lnTo>
                    <a:pt x="309043" y="2134550"/>
                  </a:lnTo>
                  <a:lnTo>
                    <a:pt x="338326" y="2165896"/>
                  </a:lnTo>
                  <a:lnTo>
                    <a:pt x="368853" y="2196038"/>
                  </a:lnTo>
                  <a:lnTo>
                    <a:pt x="400613" y="2224945"/>
                  </a:lnTo>
                  <a:lnTo>
                    <a:pt x="433596" y="2252583"/>
                  </a:lnTo>
                  <a:lnTo>
                    <a:pt x="467790" y="2278917"/>
                  </a:lnTo>
                  <a:lnTo>
                    <a:pt x="503186" y="2303915"/>
                  </a:lnTo>
                  <a:lnTo>
                    <a:pt x="539772" y="2327543"/>
                  </a:lnTo>
                  <a:lnTo>
                    <a:pt x="577539" y="2349768"/>
                  </a:lnTo>
                  <a:lnTo>
                    <a:pt x="616475" y="2370555"/>
                  </a:lnTo>
                  <a:lnTo>
                    <a:pt x="656571" y="2389872"/>
                  </a:lnTo>
                  <a:lnTo>
                    <a:pt x="697815" y="2407685"/>
                  </a:lnTo>
                  <a:lnTo>
                    <a:pt x="740198" y="2423961"/>
                  </a:lnTo>
                  <a:lnTo>
                    <a:pt x="783708" y="2438666"/>
                  </a:lnTo>
                  <a:lnTo>
                    <a:pt x="828335" y="2451766"/>
                  </a:lnTo>
                  <a:lnTo>
                    <a:pt x="874069" y="2463228"/>
                  </a:lnTo>
                  <a:lnTo>
                    <a:pt x="920898" y="2473019"/>
                  </a:lnTo>
                  <a:lnTo>
                    <a:pt x="968813" y="2481105"/>
                  </a:lnTo>
                  <a:lnTo>
                    <a:pt x="1017803" y="2487452"/>
                  </a:lnTo>
                  <a:lnTo>
                    <a:pt x="1067858" y="2492027"/>
                  </a:lnTo>
                  <a:lnTo>
                    <a:pt x="1118966" y="2494797"/>
                  </a:lnTo>
                  <a:lnTo>
                    <a:pt x="1171117" y="2495727"/>
                  </a:lnTo>
                  <a:lnTo>
                    <a:pt x="1222183" y="2494744"/>
                  </a:lnTo>
                  <a:lnTo>
                    <a:pt x="1272319" y="2491813"/>
                  </a:lnTo>
                  <a:lnTo>
                    <a:pt x="1321500" y="2486958"/>
                  </a:lnTo>
                  <a:lnTo>
                    <a:pt x="1369695" y="2480205"/>
                  </a:lnTo>
                  <a:lnTo>
                    <a:pt x="1416878" y="2471580"/>
                  </a:lnTo>
                  <a:lnTo>
                    <a:pt x="1463021" y="2461108"/>
                  </a:lnTo>
                  <a:lnTo>
                    <a:pt x="1508095" y="2448815"/>
                  </a:lnTo>
                  <a:lnTo>
                    <a:pt x="1552072" y="2434726"/>
                  </a:lnTo>
                  <a:lnTo>
                    <a:pt x="1594925" y="2418866"/>
                  </a:lnTo>
                  <a:lnTo>
                    <a:pt x="1636625" y="2401261"/>
                  </a:lnTo>
                  <a:lnTo>
                    <a:pt x="1677144" y="2381937"/>
                  </a:lnTo>
                  <a:lnTo>
                    <a:pt x="1716455" y="2360919"/>
                  </a:lnTo>
                  <a:lnTo>
                    <a:pt x="1754529" y="2338232"/>
                  </a:lnTo>
                  <a:lnTo>
                    <a:pt x="1791338" y="2313901"/>
                  </a:lnTo>
                  <a:lnTo>
                    <a:pt x="1826855" y="2287954"/>
                  </a:lnTo>
                  <a:lnTo>
                    <a:pt x="1861051" y="2260414"/>
                  </a:lnTo>
                  <a:lnTo>
                    <a:pt x="1893898" y="2231307"/>
                  </a:lnTo>
                  <a:lnTo>
                    <a:pt x="1925368" y="2200659"/>
                  </a:lnTo>
                  <a:lnTo>
                    <a:pt x="1955434" y="2168495"/>
                  </a:lnTo>
                  <a:lnTo>
                    <a:pt x="1984067" y="2134841"/>
                  </a:lnTo>
                  <a:lnTo>
                    <a:pt x="2011239" y="2099722"/>
                  </a:lnTo>
                  <a:lnTo>
                    <a:pt x="2036922" y="2063164"/>
                  </a:lnTo>
                  <a:lnTo>
                    <a:pt x="2061088" y="2025191"/>
                  </a:lnTo>
                  <a:lnTo>
                    <a:pt x="2083709" y="1985830"/>
                  </a:lnTo>
                  <a:lnTo>
                    <a:pt x="2104758" y="1945107"/>
                  </a:lnTo>
                  <a:lnTo>
                    <a:pt x="2124205" y="1903045"/>
                  </a:lnTo>
                  <a:lnTo>
                    <a:pt x="2142024" y="1859672"/>
                  </a:lnTo>
                  <a:lnTo>
                    <a:pt x="2158186" y="1815012"/>
                  </a:lnTo>
                  <a:lnTo>
                    <a:pt x="2172662" y="1769091"/>
                  </a:lnTo>
                  <a:lnTo>
                    <a:pt x="2185426" y="1721934"/>
                  </a:lnTo>
                  <a:lnTo>
                    <a:pt x="2196449" y="1673567"/>
                  </a:lnTo>
                  <a:lnTo>
                    <a:pt x="2205703" y="1624015"/>
                  </a:lnTo>
                  <a:lnTo>
                    <a:pt x="2213159" y="1573304"/>
                  </a:lnTo>
                  <a:lnTo>
                    <a:pt x="2218791" y="1521460"/>
                  </a:lnTo>
                  <a:lnTo>
                    <a:pt x="1711642" y="1521460"/>
                  </a:lnTo>
                  <a:lnTo>
                    <a:pt x="1703671" y="1572846"/>
                  </a:lnTo>
                  <a:lnTo>
                    <a:pt x="1693104" y="1622371"/>
                  </a:lnTo>
                  <a:lnTo>
                    <a:pt x="1679943" y="1669906"/>
                  </a:lnTo>
                  <a:lnTo>
                    <a:pt x="1664186" y="1715319"/>
                  </a:lnTo>
                  <a:lnTo>
                    <a:pt x="1645835" y="1758480"/>
                  </a:lnTo>
                  <a:lnTo>
                    <a:pt x="1624888" y="1799259"/>
                  </a:lnTo>
                  <a:lnTo>
                    <a:pt x="1601347" y="1837525"/>
                  </a:lnTo>
                  <a:lnTo>
                    <a:pt x="1575210" y="1873147"/>
                  </a:lnTo>
                  <a:lnTo>
                    <a:pt x="1546479" y="1905996"/>
                  </a:lnTo>
                  <a:lnTo>
                    <a:pt x="1515152" y="1935941"/>
                  </a:lnTo>
                  <a:lnTo>
                    <a:pt x="1481230" y="1962852"/>
                  </a:lnTo>
                  <a:lnTo>
                    <a:pt x="1444713" y="1986597"/>
                  </a:lnTo>
                  <a:lnTo>
                    <a:pt x="1405602" y="2007048"/>
                  </a:lnTo>
                  <a:lnTo>
                    <a:pt x="1363895" y="2024072"/>
                  </a:lnTo>
                  <a:lnTo>
                    <a:pt x="1319593" y="2037540"/>
                  </a:lnTo>
                  <a:lnTo>
                    <a:pt x="1272696" y="2047322"/>
                  </a:lnTo>
                  <a:lnTo>
                    <a:pt x="1223204" y="2053287"/>
                  </a:lnTo>
                  <a:lnTo>
                    <a:pt x="1171117" y="2055304"/>
                  </a:lnTo>
                  <a:lnTo>
                    <a:pt x="1118131" y="2053550"/>
                  </a:lnTo>
                  <a:lnTo>
                    <a:pt x="1067712" y="2048380"/>
                  </a:lnTo>
                  <a:lnTo>
                    <a:pt x="1019818" y="2039933"/>
                  </a:lnTo>
                  <a:lnTo>
                    <a:pt x="974411" y="2028345"/>
                  </a:lnTo>
                  <a:lnTo>
                    <a:pt x="931451" y="2013754"/>
                  </a:lnTo>
                  <a:lnTo>
                    <a:pt x="890897" y="1996299"/>
                  </a:lnTo>
                  <a:lnTo>
                    <a:pt x="852710" y="1976118"/>
                  </a:lnTo>
                  <a:lnTo>
                    <a:pt x="816850" y="1953347"/>
                  </a:lnTo>
                  <a:lnTo>
                    <a:pt x="783277" y="1928125"/>
                  </a:lnTo>
                  <a:lnTo>
                    <a:pt x="751952" y="1900590"/>
                  </a:lnTo>
                  <a:lnTo>
                    <a:pt x="722833" y="1870879"/>
                  </a:lnTo>
                  <a:lnTo>
                    <a:pt x="695883" y="1839131"/>
                  </a:lnTo>
                  <a:lnTo>
                    <a:pt x="671060" y="1805482"/>
                  </a:lnTo>
                  <a:lnTo>
                    <a:pt x="648324" y="1770072"/>
                  </a:lnTo>
                  <a:lnTo>
                    <a:pt x="627637" y="1733037"/>
                  </a:lnTo>
                  <a:lnTo>
                    <a:pt x="608957" y="1694516"/>
                  </a:lnTo>
                  <a:lnTo>
                    <a:pt x="592246" y="1654647"/>
                  </a:lnTo>
                  <a:lnTo>
                    <a:pt x="577463" y="1613566"/>
                  </a:lnTo>
                  <a:lnTo>
                    <a:pt x="564569" y="1571413"/>
                  </a:lnTo>
                  <a:lnTo>
                    <a:pt x="553523" y="1528324"/>
                  </a:lnTo>
                  <a:lnTo>
                    <a:pt x="544286" y="1484438"/>
                  </a:lnTo>
                  <a:lnTo>
                    <a:pt x="536818" y="1439892"/>
                  </a:lnTo>
                  <a:lnTo>
                    <a:pt x="531079" y="1394825"/>
                  </a:lnTo>
                  <a:lnTo>
                    <a:pt x="527029" y="1349374"/>
                  </a:lnTo>
                  <a:lnTo>
                    <a:pt x="524628" y="1303677"/>
                  </a:lnTo>
                  <a:lnTo>
                    <a:pt x="523836" y="1257871"/>
                  </a:lnTo>
                  <a:lnTo>
                    <a:pt x="524628" y="1209844"/>
                  </a:lnTo>
                  <a:lnTo>
                    <a:pt x="527029" y="1162095"/>
                  </a:lnTo>
                  <a:lnTo>
                    <a:pt x="531079" y="1114757"/>
                  </a:lnTo>
                  <a:lnTo>
                    <a:pt x="536818" y="1067960"/>
                  </a:lnTo>
                  <a:lnTo>
                    <a:pt x="544286" y="1021835"/>
                  </a:lnTo>
                  <a:lnTo>
                    <a:pt x="553523" y="976513"/>
                  </a:lnTo>
                  <a:lnTo>
                    <a:pt x="564569" y="932125"/>
                  </a:lnTo>
                  <a:lnTo>
                    <a:pt x="577463" y="888802"/>
                  </a:lnTo>
                  <a:lnTo>
                    <a:pt x="592246" y="846675"/>
                  </a:lnTo>
                  <a:lnTo>
                    <a:pt x="608957" y="805875"/>
                  </a:lnTo>
                  <a:lnTo>
                    <a:pt x="627637" y="766533"/>
                  </a:lnTo>
                  <a:lnTo>
                    <a:pt x="648324" y="728780"/>
                  </a:lnTo>
                  <a:lnTo>
                    <a:pt x="671060" y="692746"/>
                  </a:lnTo>
                  <a:lnTo>
                    <a:pt x="695883" y="658564"/>
                  </a:lnTo>
                  <a:lnTo>
                    <a:pt x="722833" y="626363"/>
                  </a:lnTo>
                  <a:lnTo>
                    <a:pt x="751952" y="596276"/>
                  </a:lnTo>
                  <a:lnTo>
                    <a:pt x="783277" y="568432"/>
                  </a:lnTo>
                  <a:lnTo>
                    <a:pt x="816850" y="542963"/>
                  </a:lnTo>
                  <a:lnTo>
                    <a:pt x="852710" y="520000"/>
                  </a:lnTo>
                  <a:lnTo>
                    <a:pt x="890897" y="499673"/>
                  </a:lnTo>
                  <a:lnTo>
                    <a:pt x="931451" y="482115"/>
                  </a:lnTo>
                  <a:lnTo>
                    <a:pt x="974411" y="467455"/>
                  </a:lnTo>
                  <a:lnTo>
                    <a:pt x="1019818" y="455825"/>
                  </a:lnTo>
                  <a:lnTo>
                    <a:pt x="1067712" y="447355"/>
                  </a:lnTo>
                  <a:lnTo>
                    <a:pt x="1118131" y="442178"/>
                  </a:lnTo>
                  <a:lnTo>
                    <a:pt x="1171117" y="440423"/>
                  </a:lnTo>
                  <a:lnTo>
                    <a:pt x="1219484" y="442504"/>
                  </a:lnTo>
                  <a:lnTo>
                    <a:pt x="1266834" y="448627"/>
                  </a:lnTo>
                  <a:lnTo>
                    <a:pt x="1312933" y="458612"/>
                  </a:lnTo>
                  <a:lnTo>
                    <a:pt x="1357546" y="472277"/>
                  </a:lnTo>
                  <a:lnTo>
                    <a:pt x="1400439" y="489441"/>
                  </a:lnTo>
                  <a:lnTo>
                    <a:pt x="1441377" y="509924"/>
                  </a:lnTo>
                  <a:lnTo>
                    <a:pt x="1480125" y="533544"/>
                  </a:lnTo>
                  <a:lnTo>
                    <a:pt x="1516449" y="560122"/>
                  </a:lnTo>
                  <a:lnTo>
                    <a:pt x="1550115" y="589476"/>
                  </a:lnTo>
                  <a:lnTo>
                    <a:pt x="1580888" y="621424"/>
                  </a:lnTo>
                  <a:lnTo>
                    <a:pt x="1608532" y="655788"/>
                  </a:lnTo>
                  <a:lnTo>
                    <a:pt x="1632814" y="692385"/>
                  </a:lnTo>
                  <a:lnTo>
                    <a:pt x="1653499" y="731034"/>
                  </a:lnTo>
                  <a:lnTo>
                    <a:pt x="1670353" y="771556"/>
                  </a:lnTo>
                  <a:lnTo>
                    <a:pt x="1683140" y="813768"/>
                  </a:lnTo>
                  <a:lnTo>
                    <a:pt x="1691627" y="857491"/>
                  </a:lnTo>
                  <a:lnTo>
                    <a:pt x="2198776" y="857491"/>
                  </a:lnTo>
                  <a:lnTo>
                    <a:pt x="2191737" y="806594"/>
                  </a:lnTo>
                  <a:lnTo>
                    <a:pt x="2182542" y="757136"/>
                  </a:lnTo>
                  <a:lnTo>
                    <a:pt x="2171246" y="709128"/>
                  </a:lnTo>
                  <a:lnTo>
                    <a:pt x="2157902" y="662582"/>
                  </a:lnTo>
                  <a:lnTo>
                    <a:pt x="2142564" y="617510"/>
                  </a:lnTo>
                  <a:lnTo>
                    <a:pt x="2125285" y="573924"/>
                  </a:lnTo>
                  <a:lnTo>
                    <a:pt x="2106120" y="531834"/>
                  </a:lnTo>
                  <a:lnTo>
                    <a:pt x="2085123" y="491252"/>
                  </a:lnTo>
                  <a:lnTo>
                    <a:pt x="2062346" y="452190"/>
                  </a:lnTo>
                  <a:lnTo>
                    <a:pt x="2037844" y="414661"/>
                  </a:lnTo>
                  <a:lnTo>
                    <a:pt x="2011670" y="378674"/>
                  </a:lnTo>
                  <a:lnTo>
                    <a:pt x="1983879" y="344242"/>
                  </a:lnTo>
                  <a:lnTo>
                    <a:pt x="1954523" y="311377"/>
                  </a:lnTo>
                  <a:lnTo>
                    <a:pt x="1923658" y="280089"/>
                  </a:lnTo>
                  <a:lnTo>
                    <a:pt x="1891336" y="250392"/>
                  </a:lnTo>
                  <a:lnTo>
                    <a:pt x="1857611" y="222296"/>
                  </a:lnTo>
                  <a:lnTo>
                    <a:pt x="1822537" y="195812"/>
                  </a:lnTo>
                  <a:lnTo>
                    <a:pt x="1786168" y="170953"/>
                  </a:lnTo>
                  <a:lnTo>
                    <a:pt x="1748558" y="147730"/>
                  </a:lnTo>
                  <a:lnTo>
                    <a:pt x="1709760" y="126155"/>
                  </a:lnTo>
                  <a:lnTo>
                    <a:pt x="1669828" y="106239"/>
                  </a:lnTo>
                  <a:lnTo>
                    <a:pt x="1628817" y="87995"/>
                  </a:lnTo>
                  <a:lnTo>
                    <a:pt x="1586778" y="71432"/>
                  </a:lnTo>
                  <a:lnTo>
                    <a:pt x="1543767" y="56564"/>
                  </a:lnTo>
                  <a:lnTo>
                    <a:pt x="1499837" y="43401"/>
                  </a:lnTo>
                  <a:lnTo>
                    <a:pt x="1455043" y="31956"/>
                  </a:lnTo>
                  <a:lnTo>
                    <a:pt x="1409436" y="22240"/>
                  </a:lnTo>
                  <a:lnTo>
                    <a:pt x="1363073" y="14264"/>
                  </a:lnTo>
                  <a:lnTo>
                    <a:pt x="1316005" y="8041"/>
                  </a:lnTo>
                  <a:lnTo>
                    <a:pt x="1268288" y="3581"/>
                  </a:lnTo>
                  <a:lnTo>
                    <a:pt x="1219974" y="897"/>
                  </a:lnTo>
                  <a:lnTo>
                    <a:pt x="1171117" y="0"/>
                  </a:lnTo>
                  <a:close/>
                </a:path>
              </a:pathLst>
            </a:custGeom>
            <a:solidFill>
              <a:srgbClr val="4A64A2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endParaRPr lang="fr-FR"/>
            </a:p>
          </p:txBody>
        </p:sp>
        <p:sp>
          <p:nvSpPr>
            <p:cNvPr id="7" name="Graphic 4">
              <a:extLst>
                <a:ext uri="{FF2B5EF4-FFF2-40B4-BE49-F238E27FC236}">
                  <a16:creationId xmlns:a16="http://schemas.microsoft.com/office/drawing/2014/main" id="{4E71FEE8-0F1A-ACE0-1175-8F644FFF4561}"/>
                </a:ext>
              </a:extLst>
            </p:cNvPr>
            <p:cNvSpPr/>
            <p:nvPr/>
          </p:nvSpPr>
          <p:spPr>
            <a:xfrm>
              <a:off x="118422" y="5"/>
              <a:ext cx="2081530" cy="857885"/>
            </a:xfrm>
            <a:custGeom>
              <a:avLst/>
              <a:gdLst/>
              <a:ahLst/>
              <a:cxnLst/>
              <a:rect l="l" t="t" r="r" b="b"/>
              <a:pathLst>
                <a:path w="2081530" h="857885">
                  <a:moveTo>
                    <a:pt x="1053325" y="0"/>
                  </a:moveTo>
                  <a:lnTo>
                    <a:pt x="999024" y="1009"/>
                  </a:lnTo>
                  <a:lnTo>
                    <a:pt x="945856" y="4015"/>
                  </a:lnTo>
                  <a:lnTo>
                    <a:pt x="893833" y="8980"/>
                  </a:lnTo>
                  <a:lnTo>
                    <a:pt x="842966" y="15869"/>
                  </a:lnTo>
                  <a:lnTo>
                    <a:pt x="793267" y="24646"/>
                  </a:lnTo>
                  <a:lnTo>
                    <a:pt x="744748" y="35274"/>
                  </a:lnTo>
                  <a:lnTo>
                    <a:pt x="697421" y="47717"/>
                  </a:lnTo>
                  <a:lnTo>
                    <a:pt x="651298" y="61940"/>
                  </a:lnTo>
                  <a:lnTo>
                    <a:pt x="606390" y="77907"/>
                  </a:lnTo>
                  <a:lnTo>
                    <a:pt x="562711" y="95581"/>
                  </a:lnTo>
                  <a:lnTo>
                    <a:pt x="520271" y="114926"/>
                  </a:lnTo>
                  <a:lnTo>
                    <a:pt x="479083" y="135907"/>
                  </a:lnTo>
                  <a:lnTo>
                    <a:pt x="439158" y="158487"/>
                  </a:lnTo>
                  <a:lnTo>
                    <a:pt x="400508" y="182630"/>
                  </a:lnTo>
                  <a:lnTo>
                    <a:pt x="363146" y="208301"/>
                  </a:lnTo>
                  <a:lnTo>
                    <a:pt x="327083" y="235463"/>
                  </a:lnTo>
                  <a:lnTo>
                    <a:pt x="292331" y="264080"/>
                  </a:lnTo>
                  <a:lnTo>
                    <a:pt x="258902" y="294116"/>
                  </a:lnTo>
                  <a:lnTo>
                    <a:pt x="226808" y="325535"/>
                  </a:lnTo>
                  <a:lnTo>
                    <a:pt x="196061" y="358301"/>
                  </a:lnTo>
                  <a:lnTo>
                    <a:pt x="166673" y="392379"/>
                  </a:lnTo>
                  <a:lnTo>
                    <a:pt x="138655" y="427731"/>
                  </a:lnTo>
                  <a:lnTo>
                    <a:pt x="112020" y="464323"/>
                  </a:lnTo>
                  <a:lnTo>
                    <a:pt x="86779" y="502117"/>
                  </a:lnTo>
                  <a:lnTo>
                    <a:pt x="62945" y="541078"/>
                  </a:lnTo>
                  <a:lnTo>
                    <a:pt x="40529" y="581170"/>
                  </a:lnTo>
                  <a:lnTo>
                    <a:pt x="19543" y="622357"/>
                  </a:lnTo>
                  <a:lnTo>
                    <a:pt x="0" y="664603"/>
                  </a:lnTo>
                  <a:lnTo>
                    <a:pt x="173647" y="718289"/>
                  </a:lnTo>
                  <a:lnTo>
                    <a:pt x="327772" y="772714"/>
                  </a:lnTo>
                  <a:lnTo>
                    <a:pt x="438070" y="814892"/>
                  </a:lnTo>
                  <a:lnTo>
                    <a:pt x="480237" y="831837"/>
                  </a:lnTo>
                  <a:lnTo>
                    <a:pt x="498390" y="789964"/>
                  </a:lnTo>
                  <a:lnTo>
                    <a:pt x="518689" y="749724"/>
                  </a:lnTo>
                  <a:lnTo>
                    <a:pt x="541179" y="711266"/>
                  </a:lnTo>
                  <a:lnTo>
                    <a:pt x="565905" y="674736"/>
                  </a:lnTo>
                  <a:lnTo>
                    <a:pt x="592911" y="640282"/>
                  </a:lnTo>
                  <a:lnTo>
                    <a:pt x="622243" y="608051"/>
                  </a:lnTo>
                  <a:lnTo>
                    <a:pt x="653945" y="578190"/>
                  </a:lnTo>
                  <a:lnTo>
                    <a:pt x="688062" y="550848"/>
                  </a:lnTo>
                  <a:lnTo>
                    <a:pt x="724639" y="526170"/>
                  </a:lnTo>
                  <a:lnTo>
                    <a:pt x="763721" y="504305"/>
                  </a:lnTo>
                  <a:lnTo>
                    <a:pt x="805352" y="485399"/>
                  </a:lnTo>
                  <a:lnTo>
                    <a:pt x="849578" y="469600"/>
                  </a:lnTo>
                  <a:lnTo>
                    <a:pt x="896444" y="457056"/>
                  </a:lnTo>
                  <a:lnTo>
                    <a:pt x="945993" y="447914"/>
                  </a:lnTo>
                  <a:lnTo>
                    <a:pt x="998272" y="442320"/>
                  </a:lnTo>
                  <a:lnTo>
                    <a:pt x="1053325" y="440423"/>
                  </a:lnTo>
                  <a:lnTo>
                    <a:pt x="1101691" y="442504"/>
                  </a:lnTo>
                  <a:lnTo>
                    <a:pt x="1149041" y="448627"/>
                  </a:lnTo>
                  <a:lnTo>
                    <a:pt x="1195140" y="458612"/>
                  </a:lnTo>
                  <a:lnTo>
                    <a:pt x="1239753" y="472277"/>
                  </a:lnTo>
                  <a:lnTo>
                    <a:pt x="1282646" y="489441"/>
                  </a:lnTo>
                  <a:lnTo>
                    <a:pt x="1323584" y="509924"/>
                  </a:lnTo>
                  <a:lnTo>
                    <a:pt x="1362332" y="533544"/>
                  </a:lnTo>
                  <a:lnTo>
                    <a:pt x="1398657" y="560122"/>
                  </a:lnTo>
                  <a:lnTo>
                    <a:pt x="1432323" y="589476"/>
                  </a:lnTo>
                  <a:lnTo>
                    <a:pt x="1463095" y="621424"/>
                  </a:lnTo>
                  <a:lnTo>
                    <a:pt x="1490740" y="655788"/>
                  </a:lnTo>
                  <a:lnTo>
                    <a:pt x="1515022" y="692385"/>
                  </a:lnTo>
                  <a:lnTo>
                    <a:pt x="1535707" y="731034"/>
                  </a:lnTo>
                  <a:lnTo>
                    <a:pt x="1552560" y="771556"/>
                  </a:lnTo>
                  <a:lnTo>
                    <a:pt x="1565348" y="813768"/>
                  </a:lnTo>
                  <a:lnTo>
                    <a:pt x="1573834" y="857491"/>
                  </a:lnTo>
                  <a:lnTo>
                    <a:pt x="2080983" y="857491"/>
                  </a:lnTo>
                  <a:lnTo>
                    <a:pt x="2073944" y="806594"/>
                  </a:lnTo>
                  <a:lnTo>
                    <a:pt x="2064750" y="757136"/>
                  </a:lnTo>
                  <a:lnTo>
                    <a:pt x="2053453" y="709128"/>
                  </a:lnTo>
                  <a:lnTo>
                    <a:pt x="2040109" y="662582"/>
                  </a:lnTo>
                  <a:lnTo>
                    <a:pt x="2024771" y="617510"/>
                  </a:lnTo>
                  <a:lnTo>
                    <a:pt x="2007493" y="573924"/>
                  </a:lnTo>
                  <a:lnTo>
                    <a:pt x="1988328" y="531834"/>
                  </a:lnTo>
                  <a:lnTo>
                    <a:pt x="1967330" y="491252"/>
                  </a:lnTo>
                  <a:lnTo>
                    <a:pt x="1944553" y="452190"/>
                  </a:lnTo>
                  <a:lnTo>
                    <a:pt x="1920051" y="414661"/>
                  </a:lnTo>
                  <a:lnTo>
                    <a:pt x="1893878" y="378674"/>
                  </a:lnTo>
                  <a:lnTo>
                    <a:pt x="1866086" y="344242"/>
                  </a:lnTo>
                  <a:lnTo>
                    <a:pt x="1836731" y="311377"/>
                  </a:lnTo>
                  <a:lnTo>
                    <a:pt x="1805865" y="280089"/>
                  </a:lnTo>
                  <a:lnTo>
                    <a:pt x="1773543" y="250392"/>
                  </a:lnTo>
                  <a:lnTo>
                    <a:pt x="1739819" y="222296"/>
                  </a:lnTo>
                  <a:lnTo>
                    <a:pt x="1704745" y="195812"/>
                  </a:lnTo>
                  <a:lnTo>
                    <a:pt x="1668376" y="170953"/>
                  </a:lnTo>
                  <a:lnTo>
                    <a:pt x="1630766" y="147730"/>
                  </a:lnTo>
                  <a:lnTo>
                    <a:pt x="1591968" y="126155"/>
                  </a:lnTo>
                  <a:lnTo>
                    <a:pt x="1552036" y="106239"/>
                  </a:lnTo>
                  <a:lnTo>
                    <a:pt x="1511024" y="87995"/>
                  </a:lnTo>
                  <a:lnTo>
                    <a:pt x="1468986" y="71432"/>
                  </a:lnTo>
                  <a:lnTo>
                    <a:pt x="1425975" y="56564"/>
                  </a:lnTo>
                  <a:lnTo>
                    <a:pt x="1382045" y="43401"/>
                  </a:lnTo>
                  <a:lnTo>
                    <a:pt x="1337250" y="31956"/>
                  </a:lnTo>
                  <a:lnTo>
                    <a:pt x="1291644" y="22240"/>
                  </a:lnTo>
                  <a:lnTo>
                    <a:pt x="1245280" y="14264"/>
                  </a:lnTo>
                  <a:lnTo>
                    <a:pt x="1198213" y="8041"/>
                  </a:lnTo>
                  <a:lnTo>
                    <a:pt x="1150495" y="3581"/>
                  </a:lnTo>
                  <a:lnTo>
                    <a:pt x="1102181" y="897"/>
                  </a:lnTo>
                  <a:lnTo>
                    <a:pt x="1053325" y="0"/>
                  </a:lnTo>
                  <a:close/>
                </a:path>
              </a:pathLst>
            </a:custGeom>
            <a:solidFill>
              <a:srgbClr val="ABE1FA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endParaRPr lang="fr-FR" dirty="0"/>
            </a:p>
          </p:txBody>
        </p:sp>
      </p:grpSp>
      <p:grpSp>
        <p:nvGrpSpPr>
          <p:cNvPr id="8" name="Group 16">
            <a:extLst>
              <a:ext uri="{FF2B5EF4-FFF2-40B4-BE49-F238E27FC236}">
                <a16:creationId xmlns:a16="http://schemas.microsoft.com/office/drawing/2014/main" id="{4767FC96-C254-26D9-B164-D15475E3C4FF}"/>
              </a:ext>
            </a:extLst>
          </p:cNvPr>
          <p:cNvGrpSpPr>
            <a:grpSpLocks/>
          </p:cNvGrpSpPr>
          <p:nvPr/>
        </p:nvGrpSpPr>
        <p:grpSpPr>
          <a:xfrm>
            <a:off x="317488" y="5381405"/>
            <a:ext cx="2819127" cy="4514763"/>
            <a:chOff x="-2" y="0"/>
            <a:chExt cx="1975485" cy="2602865"/>
          </a:xfrm>
        </p:grpSpPr>
        <p:sp>
          <p:nvSpPr>
            <p:cNvPr id="9" name="Graphic 17">
              <a:extLst>
                <a:ext uri="{FF2B5EF4-FFF2-40B4-BE49-F238E27FC236}">
                  <a16:creationId xmlns:a16="http://schemas.microsoft.com/office/drawing/2014/main" id="{ED8CFFD1-8F62-06E1-0815-241E56360F3A}"/>
                </a:ext>
              </a:extLst>
            </p:cNvPr>
            <p:cNvSpPr/>
            <p:nvPr/>
          </p:nvSpPr>
          <p:spPr>
            <a:xfrm>
              <a:off x="-2" y="69"/>
              <a:ext cx="1975485" cy="2602230"/>
            </a:xfrm>
            <a:custGeom>
              <a:avLst/>
              <a:gdLst/>
              <a:ahLst/>
              <a:cxnLst/>
              <a:rect l="l" t="t" r="r" b="b"/>
              <a:pathLst>
                <a:path w="1975485" h="2602230">
                  <a:moveTo>
                    <a:pt x="1975408" y="2120900"/>
                  </a:moveTo>
                  <a:lnTo>
                    <a:pt x="572211" y="2120900"/>
                  </a:lnTo>
                  <a:lnTo>
                    <a:pt x="572211" y="1483360"/>
                  </a:lnTo>
                  <a:lnTo>
                    <a:pt x="1833270" y="1483360"/>
                  </a:lnTo>
                  <a:lnTo>
                    <a:pt x="1833270" y="1038860"/>
                  </a:lnTo>
                  <a:lnTo>
                    <a:pt x="572211" y="1038860"/>
                  </a:lnTo>
                  <a:lnTo>
                    <a:pt x="572211" y="481330"/>
                  </a:lnTo>
                  <a:lnTo>
                    <a:pt x="1946249" y="481330"/>
                  </a:lnTo>
                  <a:lnTo>
                    <a:pt x="1946249" y="0"/>
                  </a:lnTo>
                  <a:lnTo>
                    <a:pt x="0" y="0"/>
                  </a:lnTo>
                  <a:lnTo>
                    <a:pt x="0" y="481330"/>
                  </a:lnTo>
                  <a:lnTo>
                    <a:pt x="0" y="1038860"/>
                  </a:lnTo>
                  <a:lnTo>
                    <a:pt x="0" y="1483360"/>
                  </a:lnTo>
                  <a:lnTo>
                    <a:pt x="0" y="2120900"/>
                  </a:lnTo>
                  <a:lnTo>
                    <a:pt x="0" y="2602230"/>
                  </a:lnTo>
                  <a:lnTo>
                    <a:pt x="1975408" y="2602230"/>
                  </a:lnTo>
                  <a:lnTo>
                    <a:pt x="1975408" y="2120900"/>
                  </a:lnTo>
                  <a:close/>
                </a:path>
              </a:pathLst>
            </a:custGeom>
            <a:solidFill>
              <a:srgbClr val="4A64A2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endParaRPr lang="fr-FR"/>
            </a:p>
          </p:txBody>
        </p:sp>
        <p:sp>
          <p:nvSpPr>
            <p:cNvPr id="10" name="Graphic 18">
              <a:extLst>
                <a:ext uri="{FF2B5EF4-FFF2-40B4-BE49-F238E27FC236}">
                  <a16:creationId xmlns:a16="http://schemas.microsoft.com/office/drawing/2014/main" id="{25AA52CF-B800-DAA1-E321-670A48E6084E}"/>
                </a:ext>
              </a:extLst>
            </p:cNvPr>
            <p:cNvSpPr/>
            <p:nvPr/>
          </p:nvSpPr>
          <p:spPr>
            <a:xfrm>
              <a:off x="689" y="0"/>
              <a:ext cx="572770" cy="2602865"/>
            </a:xfrm>
            <a:custGeom>
              <a:avLst/>
              <a:gdLst/>
              <a:ahLst/>
              <a:cxnLst/>
              <a:rect l="l" t="t" r="r" b="b"/>
              <a:pathLst>
                <a:path w="572770" h="2602865">
                  <a:moveTo>
                    <a:pt x="572211" y="1474774"/>
                  </a:moveTo>
                  <a:lnTo>
                    <a:pt x="0" y="1478356"/>
                  </a:lnTo>
                  <a:lnTo>
                    <a:pt x="0" y="2602293"/>
                  </a:lnTo>
                  <a:lnTo>
                    <a:pt x="572071" y="2602293"/>
                  </a:lnTo>
                  <a:lnTo>
                    <a:pt x="572071" y="2121204"/>
                  </a:lnTo>
                  <a:lnTo>
                    <a:pt x="572211" y="2121204"/>
                  </a:lnTo>
                  <a:lnTo>
                    <a:pt x="572211" y="1474774"/>
                  </a:lnTo>
                  <a:close/>
                </a:path>
                <a:path w="572770" h="2602865">
                  <a:moveTo>
                    <a:pt x="568744" y="0"/>
                  </a:moveTo>
                  <a:lnTo>
                    <a:pt x="0" y="0"/>
                  </a:lnTo>
                  <a:lnTo>
                    <a:pt x="0" y="1043533"/>
                  </a:lnTo>
                  <a:lnTo>
                    <a:pt x="569849" y="1038428"/>
                  </a:lnTo>
                  <a:lnTo>
                    <a:pt x="568744" y="0"/>
                  </a:lnTo>
                  <a:close/>
                </a:path>
              </a:pathLst>
            </a:custGeom>
            <a:solidFill>
              <a:srgbClr val="ABE1FA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endParaRPr lang="fr-FR"/>
            </a:p>
          </p:txBody>
        </p:sp>
      </p:grpSp>
      <p:grpSp>
        <p:nvGrpSpPr>
          <p:cNvPr id="11" name="Group 5">
            <a:extLst>
              <a:ext uri="{FF2B5EF4-FFF2-40B4-BE49-F238E27FC236}">
                <a16:creationId xmlns:a16="http://schemas.microsoft.com/office/drawing/2014/main" id="{AB8BB175-61AE-016B-9D62-E8BB6514B017}"/>
              </a:ext>
            </a:extLst>
          </p:cNvPr>
          <p:cNvGrpSpPr>
            <a:grpSpLocks/>
          </p:cNvGrpSpPr>
          <p:nvPr/>
        </p:nvGrpSpPr>
        <p:grpSpPr>
          <a:xfrm>
            <a:off x="3721387" y="6990735"/>
            <a:ext cx="3136612" cy="4677911"/>
            <a:chOff x="0" y="0"/>
            <a:chExt cx="2478405" cy="3162716"/>
          </a:xfrm>
        </p:grpSpPr>
        <p:sp>
          <p:nvSpPr>
            <p:cNvPr id="12" name="Graphic 6">
              <a:extLst>
                <a:ext uri="{FF2B5EF4-FFF2-40B4-BE49-F238E27FC236}">
                  <a16:creationId xmlns:a16="http://schemas.microsoft.com/office/drawing/2014/main" id="{46D951B2-90F6-D7A5-A19F-70BD3CC9670A}"/>
                </a:ext>
              </a:extLst>
            </p:cNvPr>
            <p:cNvSpPr/>
            <p:nvPr/>
          </p:nvSpPr>
          <p:spPr>
            <a:xfrm>
              <a:off x="0" y="0"/>
              <a:ext cx="2478405" cy="3162300"/>
            </a:xfrm>
            <a:custGeom>
              <a:avLst/>
              <a:gdLst/>
              <a:ahLst/>
              <a:cxnLst/>
              <a:rect l="l" t="t" r="r" b="b"/>
              <a:pathLst>
                <a:path w="2478405" h="3162300">
                  <a:moveTo>
                    <a:pt x="1504086" y="0"/>
                  </a:moveTo>
                  <a:lnTo>
                    <a:pt x="0" y="0"/>
                  </a:lnTo>
                  <a:lnTo>
                    <a:pt x="0" y="3162139"/>
                  </a:lnTo>
                  <a:lnTo>
                    <a:pt x="733361" y="3162139"/>
                  </a:lnTo>
                  <a:lnTo>
                    <a:pt x="733361" y="2139353"/>
                  </a:lnTo>
                  <a:lnTo>
                    <a:pt x="1504086" y="2139353"/>
                  </a:lnTo>
                  <a:lnTo>
                    <a:pt x="1567042" y="2138320"/>
                  </a:lnTo>
                  <a:lnTo>
                    <a:pt x="1628009" y="2135258"/>
                  </a:lnTo>
                  <a:lnTo>
                    <a:pt x="1687005" y="2130217"/>
                  </a:lnTo>
                  <a:lnTo>
                    <a:pt x="1744049" y="2123250"/>
                  </a:lnTo>
                  <a:lnTo>
                    <a:pt x="1799161" y="2114408"/>
                  </a:lnTo>
                  <a:lnTo>
                    <a:pt x="1852358" y="2103745"/>
                  </a:lnTo>
                  <a:lnTo>
                    <a:pt x="1903661" y="2091311"/>
                  </a:lnTo>
                  <a:lnTo>
                    <a:pt x="1953087" y="2077159"/>
                  </a:lnTo>
                  <a:lnTo>
                    <a:pt x="2000656" y="2061340"/>
                  </a:lnTo>
                  <a:lnTo>
                    <a:pt x="2046387" y="2043907"/>
                  </a:lnTo>
                  <a:lnTo>
                    <a:pt x="2090298" y="2024911"/>
                  </a:lnTo>
                  <a:lnTo>
                    <a:pt x="2132409" y="2004405"/>
                  </a:lnTo>
                  <a:lnTo>
                    <a:pt x="2172739" y="1982441"/>
                  </a:lnTo>
                  <a:lnTo>
                    <a:pt x="2211305" y="1959070"/>
                  </a:lnTo>
                  <a:lnTo>
                    <a:pt x="2248128" y="1934344"/>
                  </a:lnTo>
                  <a:lnTo>
                    <a:pt x="2283225" y="1908316"/>
                  </a:lnTo>
                  <a:lnTo>
                    <a:pt x="2316617" y="1881037"/>
                  </a:lnTo>
                  <a:lnTo>
                    <a:pt x="2348321" y="1852560"/>
                  </a:lnTo>
                  <a:lnTo>
                    <a:pt x="2378357" y="1822935"/>
                  </a:lnTo>
                  <a:lnTo>
                    <a:pt x="2406744" y="1792217"/>
                  </a:lnTo>
                  <a:lnTo>
                    <a:pt x="2433500" y="1760455"/>
                  </a:lnTo>
                  <a:lnTo>
                    <a:pt x="2458645" y="1727702"/>
                  </a:lnTo>
                  <a:lnTo>
                    <a:pt x="2477843" y="1700240"/>
                  </a:lnTo>
                  <a:lnTo>
                    <a:pt x="2477843" y="1569478"/>
                  </a:lnTo>
                  <a:lnTo>
                    <a:pt x="733361" y="1569478"/>
                  </a:lnTo>
                  <a:lnTo>
                    <a:pt x="733361" y="569874"/>
                  </a:lnTo>
                  <a:lnTo>
                    <a:pt x="2477843" y="569874"/>
                  </a:lnTo>
                  <a:lnTo>
                    <a:pt x="2477843" y="439121"/>
                  </a:lnTo>
                  <a:lnTo>
                    <a:pt x="2433500" y="378904"/>
                  </a:lnTo>
                  <a:lnTo>
                    <a:pt x="2406744" y="347142"/>
                  </a:lnTo>
                  <a:lnTo>
                    <a:pt x="2378357" y="316423"/>
                  </a:lnTo>
                  <a:lnTo>
                    <a:pt x="2348321" y="286798"/>
                  </a:lnTo>
                  <a:lnTo>
                    <a:pt x="2316617" y="258320"/>
                  </a:lnTo>
                  <a:lnTo>
                    <a:pt x="2283225" y="231041"/>
                  </a:lnTo>
                  <a:lnTo>
                    <a:pt x="2248128" y="205012"/>
                  </a:lnTo>
                  <a:lnTo>
                    <a:pt x="2211305" y="180286"/>
                  </a:lnTo>
                  <a:lnTo>
                    <a:pt x="2172739" y="156915"/>
                  </a:lnTo>
                  <a:lnTo>
                    <a:pt x="2132409" y="134950"/>
                  </a:lnTo>
                  <a:lnTo>
                    <a:pt x="2090298" y="114443"/>
                  </a:lnTo>
                  <a:lnTo>
                    <a:pt x="2046387" y="95447"/>
                  </a:lnTo>
                  <a:lnTo>
                    <a:pt x="2000656" y="78014"/>
                  </a:lnTo>
                  <a:lnTo>
                    <a:pt x="1953087" y="62195"/>
                  </a:lnTo>
                  <a:lnTo>
                    <a:pt x="1903661" y="48042"/>
                  </a:lnTo>
                  <a:lnTo>
                    <a:pt x="1852358" y="35608"/>
                  </a:lnTo>
                  <a:lnTo>
                    <a:pt x="1799161" y="24944"/>
                  </a:lnTo>
                  <a:lnTo>
                    <a:pt x="1744049" y="16103"/>
                  </a:lnTo>
                  <a:lnTo>
                    <a:pt x="1687005" y="9136"/>
                  </a:lnTo>
                  <a:lnTo>
                    <a:pt x="1628009" y="4095"/>
                  </a:lnTo>
                  <a:lnTo>
                    <a:pt x="1567042" y="1032"/>
                  </a:lnTo>
                  <a:lnTo>
                    <a:pt x="1504086" y="0"/>
                  </a:lnTo>
                  <a:close/>
                </a:path>
                <a:path w="2478405" h="3162300">
                  <a:moveTo>
                    <a:pt x="2477843" y="569874"/>
                  </a:moveTo>
                  <a:lnTo>
                    <a:pt x="1303223" y="569874"/>
                  </a:lnTo>
                  <a:lnTo>
                    <a:pt x="1351653" y="570412"/>
                  </a:lnTo>
                  <a:lnTo>
                    <a:pt x="1399403" y="572146"/>
                  </a:lnTo>
                  <a:lnTo>
                    <a:pt x="1446299" y="575253"/>
                  </a:lnTo>
                  <a:lnTo>
                    <a:pt x="1492169" y="579913"/>
                  </a:lnTo>
                  <a:lnTo>
                    <a:pt x="1536840" y="586304"/>
                  </a:lnTo>
                  <a:lnTo>
                    <a:pt x="1580141" y="594605"/>
                  </a:lnTo>
                  <a:lnTo>
                    <a:pt x="1621898" y="604994"/>
                  </a:lnTo>
                  <a:lnTo>
                    <a:pt x="1661939" y="617650"/>
                  </a:lnTo>
                  <a:lnTo>
                    <a:pt x="1700092" y="632751"/>
                  </a:lnTo>
                  <a:lnTo>
                    <a:pt x="1736184" y="650475"/>
                  </a:lnTo>
                  <a:lnTo>
                    <a:pt x="1770042" y="671002"/>
                  </a:lnTo>
                  <a:lnTo>
                    <a:pt x="1801494" y="694510"/>
                  </a:lnTo>
                  <a:lnTo>
                    <a:pt x="1830368" y="721178"/>
                  </a:lnTo>
                  <a:lnTo>
                    <a:pt x="1856491" y="751183"/>
                  </a:lnTo>
                  <a:lnTo>
                    <a:pt x="1879691" y="784705"/>
                  </a:lnTo>
                  <a:lnTo>
                    <a:pt x="1899794" y="821922"/>
                  </a:lnTo>
                  <a:lnTo>
                    <a:pt x="1916630" y="863012"/>
                  </a:lnTo>
                  <a:lnTo>
                    <a:pt x="1930024" y="908155"/>
                  </a:lnTo>
                  <a:lnTo>
                    <a:pt x="1939805" y="957529"/>
                  </a:lnTo>
                  <a:lnTo>
                    <a:pt x="1945800" y="1011312"/>
                  </a:lnTo>
                  <a:lnTo>
                    <a:pt x="1947837" y="1069682"/>
                  </a:lnTo>
                  <a:lnTo>
                    <a:pt x="1945800" y="1128053"/>
                  </a:lnTo>
                  <a:lnTo>
                    <a:pt x="1939805" y="1181836"/>
                  </a:lnTo>
                  <a:lnTo>
                    <a:pt x="1930024" y="1231209"/>
                  </a:lnTo>
                  <a:lnTo>
                    <a:pt x="1916630" y="1276351"/>
                  </a:lnTo>
                  <a:lnTo>
                    <a:pt x="1899794" y="1317441"/>
                  </a:lnTo>
                  <a:lnTo>
                    <a:pt x="1879691" y="1354658"/>
                  </a:lnTo>
                  <a:lnTo>
                    <a:pt x="1856491" y="1388179"/>
                  </a:lnTo>
                  <a:lnTo>
                    <a:pt x="1830368" y="1418183"/>
                  </a:lnTo>
                  <a:lnTo>
                    <a:pt x="1801494" y="1444850"/>
                  </a:lnTo>
                  <a:lnTo>
                    <a:pt x="1770042" y="1468357"/>
                  </a:lnTo>
                  <a:lnTo>
                    <a:pt x="1736184" y="1488883"/>
                  </a:lnTo>
                  <a:lnTo>
                    <a:pt x="1700092" y="1506607"/>
                  </a:lnTo>
                  <a:lnTo>
                    <a:pt x="1661939" y="1521707"/>
                  </a:lnTo>
                  <a:lnTo>
                    <a:pt x="1621898" y="1534361"/>
                  </a:lnTo>
                  <a:lnTo>
                    <a:pt x="1580141" y="1544749"/>
                  </a:lnTo>
                  <a:lnTo>
                    <a:pt x="1536840" y="1553049"/>
                  </a:lnTo>
                  <a:lnTo>
                    <a:pt x="1492169" y="1559440"/>
                  </a:lnTo>
                  <a:lnTo>
                    <a:pt x="1446299" y="1564100"/>
                  </a:lnTo>
                  <a:lnTo>
                    <a:pt x="1399403" y="1567207"/>
                  </a:lnTo>
                  <a:lnTo>
                    <a:pt x="1351653" y="1568940"/>
                  </a:lnTo>
                  <a:lnTo>
                    <a:pt x="1303223" y="1569478"/>
                  </a:lnTo>
                  <a:lnTo>
                    <a:pt x="2477843" y="1569478"/>
                  </a:lnTo>
                  <a:lnTo>
                    <a:pt x="2477843" y="569874"/>
                  </a:lnTo>
                  <a:close/>
                </a:path>
              </a:pathLst>
            </a:custGeom>
            <a:solidFill>
              <a:srgbClr val="4A64A2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endParaRPr lang="fr-FR"/>
            </a:p>
          </p:txBody>
        </p:sp>
        <p:sp>
          <p:nvSpPr>
            <p:cNvPr id="13" name="Graphic 7">
              <a:extLst>
                <a:ext uri="{FF2B5EF4-FFF2-40B4-BE49-F238E27FC236}">
                  <a16:creationId xmlns:a16="http://schemas.microsoft.com/office/drawing/2014/main" id="{28AC320C-5EF6-3BC7-B94D-BDE0013597B0}"/>
                </a:ext>
              </a:extLst>
            </p:cNvPr>
            <p:cNvSpPr/>
            <p:nvPr/>
          </p:nvSpPr>
          <p:spPr>
            <a:xfrm>
              <a:off x="0" y="577631"/>
              <a:ext cx="744220" cy="2585085"/>
            </a:xfrm>
            <a:custGeom>
              <a:avLst/>
              <a:gdLst/>
              <a:ahLst/>
              <a:cxnLst/>
              <a:rect l="l" t="t" r="r" b="b"/>
              <a:pathLst>
                <a:path w="744220" h="2585085">
                  <a:moveTo>
                    <a:pt x="739940" y="0"/>
                  </a:moveTo>
                  <a:lnTo>
                    <a:pt x="0" y="482"/>
                  </a:lnTo>
                  <a:lnTo>
                    <a:pt x="0" y="2584513"/>
                  </a:lnTo>
                  <a:lnTo>
                    <a:pt x="743775" y="2584513"/>
                  </a:lnTo>
                  <a:lnTo>
                    <a:pt x="739940" y="0"/>
                  </a:lnTo>
                  <a:close/>
                </a:path>
              </a:pathLst>
            </a:custGeom>
            <a:solidFill>
              <a:srgbClr val="ABE1FA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endParaRPr lang="fr-FR"/>
            </a:p>
          </p:txBody>
        </p:sp>
      </p:grpSp>
      <p:sp>
        <p:nvSpPr>
          <p:cNvPr id="17" name="Textbox 9">
            <a:extLst>
              <a:ext uri="{FF2B5EF4-FFF2-40B4-BE49-F238E27FC236}">
                <a16:creationId xmlns:a16="http://schemas.microsoft.com/office/drawing/2014/main" id="{F7B15D85-C3CC-85FC-E6F3-DBA3EFDA520D}"/>
              </a:ext>
            </a:extLst>
          </p:cNvPr>
          <p:cNvSpPr txBox="1">
            <a:spLocks/>
          </p:cNvSpPr>
          <p:nvPr/>
        </p:nvSpPr>
        <p:spPr>
          <a:xfrm>
            <a:off x="157442" y="1672360"/>
            <a:ext cx="2821732" cy="306548"/>
          </a:xfrm>
          <a:prstGeom prst="rect">
            <a:avLst/>
          </a:prstGeom>
          <a:solidFill>
            <a:srgbClr val="1F3465"/>
          </a:solidFill>
        </p:spPr>
        <p:txBody>
          <a:bodyPr wrap="square" lIns="0" tIns="0" rIns="0" bIns="0" rtlCol="0">
            <a:noAutofit/>
          </a:bodyPr>
          <a:lstStyle/>
          <a:p>
            <a:pPr marL="179705">
              <a:spcBef>
                <a:spcPts val="485"/>
              </a:spcBef>
              <a:spcAft>
                <a:spcPts val="0"/>
              </a:spcAft>
            </a:pPr>
            <a:r>
              <a:rPr lang="fr-FR" sz="1600" dirty="0">
                <a:solidFill>
                  <a:srgbClr val="FFFFFF"/>
                </a:solidFill>
                <a:effectLst/>
                <a:latin typeface="Tahoma" panose="020B0604030504040204" pitchFamily="34" charset="0"/>
                <a:ea typeface="Arial MT"/>
                <a:cs typeface="Arial MT"/>
              </a:rPr>
              <a:t>TOUT</a:t>
            </a:r>
            <a:r>
              <a:rPr lang="fr-FR" sz="1600" spc="-25" dirty="0">
                <a:solidFill>
                  <a:srgbClr val="FFFFFF"/>
                </a:solidFill>
                <a:effectLst/>
                <a:latin typeface="Tahoma" panose="020B0604030504040204" pitchFamily="34" charset="0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FFFFFF"/>
                </a:solidFill>
                <a:effectLst/>
                <a:latin typeface="Tahoma" panose="020B0604030504040204" pitchFamily="34" charset="0"/>
                <a:ea typeface="Arial MT"/>
                <a:cs typeface="Arial MT"/>
              </a:rPr>
              <a:t>SAVOIR</a:t>
            </a:r>
            <a:r>
              <a:rPr lang="fr-FR" sz="1600" spc="-25" dirty="0">
                <a:solidFill>
                  <a:srgbClr val="FFFFFF"/>
                </a:solidFill>
                <a:effectLst/>
                <a:latin typeface="Tahoma" panose="020B0604030504040204" pitchFamily="34" charset="0"/>
                <a:ea typeface="Arial MT"/>
                <a:cs typeface="Arial MT"/>
              </a:rPr>
              <a:t> SUR</a:t>
            </a:r>
            <a:endParaRPr lang="fr-FR" sz="2800" dirty="0">
              <a:effectLst/>
              <a:latin typeface="Arial MT"/>
              <a:ea typeface="Arial MT"/>
              <a:cs typeface="Arial MT"/>
            </a:endParaRPr>
          </a:p>
        </p:txBody>
      </p:sp>
      <p:sp>
        <p:nvSpPr>
          <p:cNvPr id="19" name="Textbox 8">
            <a:extLst>
              <a:ext uri="{FF2B5EF4-FFF2-40B4-BE49-F238E27FC236}">
                <a16:creationId xmlns:a16="http://schemas.microsoft.com/office/drawing/2014/main" id="{B17B726A-2D1C-606E-E5D7-EE027FAC0F4D}"/>
              </a:ext>
            </a:extLst>
          </p:cNvPr>
          <p:cNvSpPr txBox="1">
            <a:spLocks/>
          </p:cNvSpPr>
          <p:nvPr/>
        </p:nvSpPr>
        <p:spPr>
          <a:xfrm>
            <a:off x="157442" y="1958979"/>
            <a:ext cx="2821732" cy="3291446"/>
          </a:xfrm>
          <a:prstGeom prst="rect">
            <a:avLst/>
          </a:prstGeom>
          <a:solidFill>
            <a:srgbClr val="FFFFFF"/>
          </a:solidFill>
        </p:spPr>
        <p:txBody>
          <a:bodyPr wrap="square" lIns="0" tIns="0" rIns="0" bIns="0" rtlCol="0">
            <a:noAutofit/>
          </a:bodyPr>
          <a:lstStyle/>
          <a:p>
            <a:pPr marL="143510">
              <a:spcBef>
                <a:spcPts val="925"/>
              </a:spcBef>
              <a:spcAft>
                <a:spcPts val="0"/>
              </a:spcAft>
            </a:pPr>
            <a:r>
              <a:rPr lang="fr-FR" sz="2800" spc="-25" dirty="0">
                <a:solidFill>
                  <a:srgbClr val="1F3465"/>
                </a:solidFill>
                <a:effectLst/>
                <a:latin typeface="Arial MT"/>
                <a:ea typeface="Arial MT"/>
                <a:cs typeface="Arial MT"/>
              </a:rPr>
              <a:t>Le</a:t>
            </a:r>
            <a:endParaRPr lang="fr-FR" sz="1400" dirty="0">
              <a:effectLst/>
              <a:latin typeface="Arial MT"/>
              <a:ea typeface="Arial MT"/>
              <a:cs typeface="Arial MT"/>
            </a:endParaRPr>
          </a:p>
          <a:p>
            <a:pPr marL="143510" marR="173355">
              <a:lnSpc>
                <a:spcPct val="106000"/>
              </a:lnSpc>
              <a:spcBef>
                <a:spcPts val="170"/>
              </a:spcBef>
              <a:spcAft>
                <a:spcPts val="0"/>
              </a:spcAft>
            </a:pPr>
            <a:r>
              <a:rPr lang="fr-FR" sz="2800" dirty="0">
                <a:solidFill>
                  <a:srgbClr val="1F3465"/>
                </a:solidFill>
                <a:effectLst/>
                <a:latin typeface="Arial MT"/>
                <a:ea typeface="Arial MT"/>
                <a:cs typeface="Arial MT"/>
              </a:rPr>
              <a:t>Conseil en </a:t>
            </a:r>
            <a:r>
              <a:rPr lang="fr-FR" sz="2800" spc="-10" dirty="0">
                <a:solidFill>
                  <a:srgbClr val="1F3465"/>
                </a:solidFill>
                <a:effectLst/>
                <a:latin typeface="Arial MT"/>
                <a:ea typeface="Arial MT"/>
                <a:cs typeface="Arial MT"/>
              </a:rPr>
              <a:t>Évolution Professionnelle </a:t>
            </a:r>
            <a:r>
              <a:rPr lang="fr-FR" sz="2800" dirty="0">
                <a:solidFill>
                  <a:srgbClr val="1BB78D"/>
                </a:solidFill>
                <a:effectLst/>
                <a:latin typeface="Arial MT"/>
                <a:ea typeface="Arial MT"/>
                <a:cs typeface="Arial MT"/>
              </a:rPr>
              <a:t>pour les</a:t>
            </a:r>
            <a:r>
              <a:rPr lang="fr-FR" sz="2800" spc="200" dirty="0">
                <a:solidFill>
                  <a:srgbClr val="1BB78D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2800" spc="-10" dirty="0">
                <a:solidFill>
                  <a:srgbClr val="1BB78D"/>
                </a:solidFill>
                <a:effectLst/>
                <a:latin typeface="Arial MT"/>
                <a:ea typeface="Arial MT"/>
                <a:cs typeface="Arial MT"/>
              </a:rPr>
              <a:t>agents</a:t>
            </a:r>
            <a:endParaRPr lang="fr-FR" sz="1400" dirty="0">
              <a:effectLst/>
              <a:latin typeface="Arial MT"/>
              <a:ea typeface="Arial MT"/>
              <a:cs typeface="Arial MT"/>
            </a:endParaRPr>
          </a:p>
        </p:txBody>
      </p:sp>
    </p:spTree>
    <p:extLst>
      <p:ext uri="{BB962C8B-B14F-4D97-AF65-F5344CB8AC3E}">
        <p14:creationId xmlns:p14="http://schemas.microsoft.com/office/powerpoint/2010/main" val="154970257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Graphic 22">
            <a:extLst>
              <a:ext uri="{FF2B5EF4-FFF2-40B4-BE49-F238E27FC236}">
                <a16:creationId xmlns:a16="http://schemas.microsoft.com/office/drawing/2014/main" id="{D561E755-3421-F321-D5E4-FAA0A6E4DE86}"/>
              </a:ext>
            </a:extLst>
          </p:cNvPr>
          <p:cNvSpPr>
            <a:spLocks/>
          </p:cNvSpPr>
          <p:nvPr/>
        </p:nvSpPr>
        <p:spPr>
          <a:xfrm>
            <a:off x="0" y="0"/>
            <a:ext cx="6858000" cy="12192000"/>
          </a:xfrm>
          <a:custGeom>
            <a:avLst/>
            <a:gdLst/>
            <a:ahLst/>
            <a:cxnLst/>
            <a:rect l="l" t="t" r="r" b="b"/>
            <a:pathLst>
              <a:path w="5328285" h="7560309">
                <a:moveTo>
                  <a:pt x="5328005" y="0"/>
                </a:moveTo>
                <a:lnTo>
                  <a:pt x="0" y="0"/>
                </a:lnTo>
                <a:lnTo>
                  <a:pt x="0" y="7559992"/>
                </a:lnTo>
                <a:lnTo>
                  <a:pt x="5328005" y="7559992"/>
                </a:lnTo>
                <a:lnTo>
                  <a:pt x="5328005" y="0"/>
                </a:lnTo>
                <a:close/>
              </a:path>
            </a:pathLst>
          </a:custGeom>
          <a:solidFill>
            <a:srgbClr val="1BB78D"/>
          </a:solidFill>
        </p:spPr>
        <p:txBody>
          <a:bodyPr wrap="square" lIns="0" tIns="0" rIns="0" bIns="0" rtlCol="0">
            <a:prstTxWarp prst="textNoShape">
              <a:avLst/>
            </a:prstTxWarp>
            <a:noAutofit/>
          </a:bodyPr>
          <a:lstStyle/>
          <a:p>
            <a:pPr marL="80010">
              <a:spcBef>
                <a:spcPts val="870"/>
              </a:spcBef>
              <a:spcAft>
                <a:spcPts val="0"/>
              </a:spcAft>
            </a:pPr>
            <a:r>
              <a:rPr lang="fr-FR" sz="4000" dirty="0">
                <a:solidFill>
                  <a:schemeClr val="bg1"/>
                </a:solidFill>
                <a:latin typeface="Arial MT"/>
                <a:ea typeface="Arial MT"/>
                <a:cs typeface="Arial MT"/>
              </a:rPr>
              <a:t>Bâtissez votre projet avec le conseil en évolution professionnelle </a:t>
            </a: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4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r>
              <a:rPr lang="fr-FR" sz="2800" dirty="0">
                <a:solidFill>
                  <a:schemeClr val="bg1"/>
                </a:solidFill>
                <a:latin typeface="Arial MT"/>
                <a:ea typeface="Arial MT"/>
                <a:cs typeface="Arial MT"/>
              </a:rPr>
              <a:t>Vous avez un projet d’évolution professionnelle …</a:t>
            </a: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r>
              <a:rPr lang="fr-FR" sz="2800" dirty="0">
                <a:solidFill>
                  <a:schemeClr val="bg1"/>
                </a:solidFill>
                <a:latin typeface="Arial MT"/>
                <a:ea typeface="Arial MT"/>
                <a:cs typeface="Arial MT"/>
              </a:rPr>
              <a:t>Votre employeur peut vous accompagner.</a:t>
            </a: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latin typeface="Arial MT"/>
              <a:ea typeface="Arial MT"/>
              <a:cs typeface="Arial MT"/>
            </a:endParaRPr>
          </a:p>
          <a:p>
            <a:pPr marL="80010">
              <a:spcBef>
                <a:spcPts val="870"/>
              </a:spcBef>
              <a:spcAft>
                <a:spcPts val="0"/>
              </a:spcAft>
            </a:pPr>
            <a:r>
              <a:rPr lang="fr-FR" sz="2000" dirty="0">
                <a:solidFill>
                  <a:schemeClr val="bg1"/>
                </a:solidFill>
                <a:latin typeface="Arial MT"/>
                <a:ea typeface="Arial MT"/>
                <a:cs typeface="Arial MT"/>
              </a:rPr>
              <a:t>                 Garantie d’un accompagnement personnalisé et     		     confidentiel</a:t>
            </a:r>
          </a:p>
        </p:txBody>
      </p:sp>
      <p:grpSp>
        <p:nvGrpSpPr>
          <p:cNvPr id="6" name="Group 19">
            <a:extLst>
              <a:ext uri="{FF2B5EF4-FFF2-40B4-BE49-F238E27FC236}">
                <a16:creationId xmlns:a16="http://schemas.microsoft.com/office/drawing/2014/main" id="{14789079-2B84-96D2-C6F3-BE37A74C46D5}"/>
              </a:ext>
            </a:extLst>
          </p:cNvPr>
          <p:cNvGrpSpPr>
            <a:grpSpLocks/>
          </p:cNvGrpSpPr>
          <p:nvPr/>
        </p:nvGrpSpPr>
        <p:grpSpPr>
          <a:xfrm>
            <a:off x="1293682" y="4008721"/>
            <a:ext cx="4603115" cy="5177447"/>
            <a:chOff x="0" y="0"/>
            <a:chExt cx="4603115" cy="5177447"/>
          </a:xfrm>
        </p:grpSpPr>
        <p:sp>
          <p:nvSpPr>
            <p:cNvPr id="7" name="Graphic 20">
              <a:extLst>
                <a:ext uri="{FF2B5EF4-FFF2-40B4-BE49-F238E27FC236}">
                  <a16:creationId xmlns:a16="http://schemas.microsoft.com/office/drawing/2014/main" id="{0FB7A087-0850-5CC5-3B35-3C7A4CC5A159}"/>
                </a:ext>
              </a:extLst>
            </p:cNvPr>
            <p:cNvSpPr/>
            <p:nvPr/>
          </p:nvSpPr>
          <p:spPr>
            <a:xfrm>
              <a:off x="0" y="8547"/>
              <a:ext cx="4603115" cy="5168900"/>
            </a:xfrm>
            <a:custGeom>
              <a:avLst/>
              <a:gdLst/>
              <a:ahLst/>
              <a:cxnLst/>
              <a:rect l="l" t="t" r="r" b="b"/>
              <a:pathLst>
                <a:path w="4603115" h="5168900">
                  <a:moveTo>
                    <a:pt x="2728671" y="5156200"/>
                  </a:moveTo>
                  <a:lnTo>
                    <a:pt x="2122108" y="5156200"/>
                  </a:lnTo>
                  <a:lnTo>
                    <a:pt x="2172073" y="5168900"/>
                  </a:lnTo>
                  <a:lnTo>
                    <a:pt x="2679943" y="5168900"/>
                  </a:lnTo>
                  <a:lnTo>
                    <a:pt x="2728671" y="5156200"/>
                  </a:lnTo>
                  <a:close/>
                </a:path>
                <a:path w="4603115" h="5168900">
                  <a:moveTo>
                    <a:pt x="2824722" y="5143500"/>
                  </a:moveTo>
                  <a:lnTo>
                    <a:pt x="2023723" y="5143500"/>
                  </a:lnTo>
                  <a:lnTo>
                    <a:pt x="2072657" y="5156200"/>
                  </a:lnTo>
                  <a:lnTo>
                    <a:pt x="2776933" y="5156200"/>
                  </a:lnTo>
                  <a:lnTo>
                    <a:pt x="2824722" y="5143500"/>
                  </a:lnTo>
                  <a:close/>
                </a:path>
                <a:path w="4603115" h="5168900">
                  <a:moveTo>
                    <a:pt x="246226" y="1371809"/>
                  </a:moveTo>
                  <a:lnTo>
                    <a:pt x="228683" y="1409700"/>
                  </a:lnTo>
                  <a:lnTo>
                    <a:pt x="211677" y="1460500"/>
                  </a:lnTo>
                  <a:lnTo>
                    <a:pt x="195310" y="1498600"/>
                  </a:lnTo>
                  <a:lnTo>
                    <a:pt x="179583" y="1536700"/>
                  </a:lnTo>
                  <a:lnTo>
                    <a:pt x="164498" y="1574800"/>
                  </a:lnTo>
                  <a:lnTo>
                    <a:pt x="150058" y="1625600"/>
                  </a:lnTo>
                  <a:lnTo>
                    <a:pt x="136266" y="1663700"/>
                  </a:lnTo>
                  <a:lnTo>
                    <a:pt x="123123" y="1714500"/>
                  </a:lnTo>
                  <a:lnTo>
                    <a:pt x="110632" y="1752600"/>
                  </a:lnTo>
                  <a:lnTo>
                    <a:pt x="98795" y="1803400"/>
                  </a:lnTo>
                  <a:lnTo>
                    <a:pt x="87615" y="1841500"/>
                  </a:lnTo>
                  <a:lnTo>
                    <a:pt x="77095" y="1892300"/>
                  </a:lnTo>
                  <a:lnTo>
                    <a:pt x="67236" y="1930400"/>
                  </a:lnTo>
                  <a:lnTo>
                    <a:pt x="58041" y="1981200"/>
                  </a:lnTo>
                  <a:lnTo>
                    <a:pt x="49512" y="2032000"/>
                  </a:lnTo>
                  <a:lnTo>
                    <a:pt x="41651" y="2070100"/>
                  </a:lnTo>
                  <a:lnTo>
                    <a:pt x="34462" y="2120900"/>
                  </a:lnTo>
                  <a:lnTo>
                    <a:pt x="27946" y="2171700"/>
                  </a:lnTo>
                  <a:lnTo>
                    <a:pt x="22106" y="2209800"/>
                  </a:lnTo>
                  <a:lnTo>
                    <a:pt x="16944" y="2260600"/>
                  </a:lnTo>
                  <a:lnTo>
                    <a:pt x="12463" y="2311400"/>
                  </a:lnTo>
                  <a:lnTo>
                    <a:pt x="8665" y="2362200"/>
                  </a:lnTo>
                  <a:lnTo>
                    <a:pt x="5552" y="2413000"/>
                  </a:lnTo>
                  <a:lnTo>
                    <a:pt x="3126" y="2463800"/>
                  </a:lnTo>
                  <a:lnTo>
                    <a:pt x="1391" y="2501900"/>
                  </a:lnTo>
                  <a:lnTo>
                    <a:pt x="348" y="2552700"/>
                  </a:lnTo>
                  <a:lnTo>
                    <a:pt x="0" y="2603500"/>
                  </a:lnTo>
                  <a:lnTo>
                    <a:pt x="356" y="2654300"/>
                  </a:lnTo>
                  <a:lnTo>
                    <a:pt x="1423" y="2705100"/>
                  </a:lnTo>
                  <a:lnTo>
                    <a:pt x="3198" y="2755900"/>
                  </a:lnTo>
                  <a:lnTo>
                    <a:pt x="5680" y="2806700"/>
                  </a:lnTo>
                  <a:lnTo>
                    <a:pt x="8864" y="2844800"/>
                  </a:lnTo>
                  <a:lnTo>
                    <a:pt x="12750" y="2895600"/>
                  </a:lnTo>
                  <a:lnTo>
                    <a:pt x="17335" y="2946400"/>
                  </a:lnTo>
                  <a:lnTo>
                    <a:pt x="22615" y="2997200"/>
                  </a:lnTo>
                  <a:lnTo>
                    <a:pt x="28589" y="3035300"/>
                  </a:lnTo>
                  <a:lnTo>
                    <a:pt x="35254" y="3086100"/>
                  </a:lnTo>
                  <a:lnTo>
                    <a:pt x="42608" y="3136900"/>
                  </a:lnTo>
                  <a:lnTo>
                    <a:pt x="50648" y="3175000"/>
                  </a:lnTo>
                  <a:lnTo>
                    <a:pt x="59372" y="3225800"/>
                  </a:lnTo>
                  <a:lnTo>
                    <a:pt x="68777" y="3263900"/>
                  </a:lnTo>
                  <a:lnTo>
                    <a:pt x="78862" y="3314700"/>
                  </a:lnTo>
                  <a:lnTo>
                    <a:pt x="89622" y="3365500"/>
                  </a:lnTo>
                  <a:lnTo>
                    <a:pt x="101057" y="3403600"/>
                  </a:lnTo>
                  <a:lnTo>
                    <a:pt x="113162" y="3454400"/>
                  </a:lnTo>
                  <a:lnTo>
                    <a:pt x="125937" y="3492500"/>
                  </a:lnTo>
                  <a:lnTo>
                    <a:pt x="139379" y="3530600"/>
                  </a:lnTo>
                  <a:lnTo>
                    <a:pt x="153484" y="3581400"/>
                  </a:lnTo>
                  <a:lnTo>
                    <a:pt x="168252" y="3619500"/>
                  </a:lnTo>
                  <a:lnTo>
                    <a:pt x="183678" y="3657600"/>
                  </a:lnTo>
                  <a:lnTo>
                    <a:pt x="199761" y="3708400"/>
                  </a:lnTo>
                  <a:lnTo>
                    <a:pt x="216499" y="3746500"/>
                  </a:lnTo>
                  <a:lnTo>
                    <a:pt x="233888" y="3784600"/>
                  </a:lnTo>
                  <a:lnTo>
                    <a:pt x="251927" y="3822700"/>
                  </a:lnTo>
                  <a:lnTo>
                    <a:pt x="270612" y="3873500"/>
                  </a:lnTo>
                  <a:lnTo>
                    <a:pt x="289942" y="3911600"/>
                  </a:lnTo>
                  <a:lnTo>
                    <a:pt x="309914" y="3949700"/>
                  </a:lnTo>
                  <a:lnTo>
                    <a:pt x="330525" y="3987800"/>
                  </a:lnTo>
                  <a:lnTo>
                    <a:pt x="351774" y="4025900"/>
                  </a:lnTo>
                  <a:lnTo>
                    <a:pt x="373657" y="4064000"/>
                  </a:lnTo>
                  <a:lnTo>
                    <a:pt x="396172" y="4102100"/>
                  </a:lnTo>
                  <a:lnTo>
                    <a:pt x="419316" y="4140200"/>
                  </a:lnTo>
                  <a:lnTo>
                    <a:pt x="443088" y="4165600"/>
                  </a:lnTo>
                  <a:lnTo>
                    <a:pt x="467485" y="4203700"/>
                  </a:lnTo>
                  <a:lnTo>
                    <a:pt x="492504" y="4241800"/>
                  </a:lnTo>
                  <a:lnTo>
                    <a:pt x="518143" y="4279900"/>
                  </a:lnTo>
                  <a:lnTo>
                    <a:pt x="544399" y="4305300"/>
                  </a:lnTo>
                  <a:lnTo>
                    <a:pt x="571271" y="4343400"/>
                  </a:lnTo>
                  <a:lnTo>
                    <a:pt x="598754" y="4381500"/>
                  </a:lnTo>
                  <a:lnTo>
                    <a:pt x="626848" y="4406900"/>
                  </a:lnTo>
                  <a:lnTo>
                    <a:pt x="655549" y="4445000"/>
                  </a:lnTo>
                  <a:lnTo>
                    <a:pt x="684855" y="4470400"/>
                  </a:lnTo>
                  <a:lnTo>
                    <a:pt x="714764" y="4508500"/>
                  </a:lnTo>
                  <a:lnTo>
                    <a:pt x="745273" y="4533900"/>
                  </a:lnTo>
                  <a:lnTo>
                    <a:pt x="776380" y="4559300"/>
                  </a:lnTo>
                  <a:lnTo>
                    <a:pt x="808081" y="4597400"/>
                  </a:lnTo>
                  <a:lnTo>
                    <a:pt x="840376" y="4622800"/>
                  </a:lnTo>
                  <a:lnTo>
                    <a:pt x="873261" y="4648200"/>
                  </a:lnTo>
                  <a:lnTo>
                    <a:pt x="906734" y="4673600"/>
                  </a:lnTo>
                  <a:lnTo>
                    <a:pt x="940792" y="4699000"/>
                  </a:lnTo>
                  <a:lnTo>
                    <a:pt x="975433" y="4724400"/>
                  </a:lnTo>
                  <a:lnTo>
                    <a:pt x="1010655" y="4749800"/>
                  </a:lnTo>
                  <a:lnTo>
                    <a:pt x="1046455" y="4775200"/>
                  </a:lnTo>
                  <a:lnTo>
                    <a:pt x="1082830" y="4800600"/>
                  </a:lnTo>
                  <a:lnTo>
                    <a:pt x="1119778" y="4826000"/>
                  </a:lnTo>
                  <a:lnTo>
                    <a:pt x="1157297" y="4851400"/>
                  </a:lnTo>
                  <a:lnTo>
                    <a:pt x="1195384" y="4876800"/>
                  </a:lnTo>
                  <a:lnTo>
                    <a:pt x="1234037" y="4889500"/>
                  </a:lnTo>
                  <a:lnTo>
                    <a:pt x="1273253" y="4914900"/>
                  </a:lnTo>
                  <a:lnTo>
                    <a:pt x="1313030" y="4927600"/>
                  </a:lnTo>
                  <a:lnTo>
                    <a:pt x="1353366" y="4953000"/>
                  </a:lnTo>
                  <a:lnTo>
                    <a:pt x="1394257" y="4965700"/>
                  </a:lnTo>
                  <a:lnTo>
                    <a:pt x="1435701" y="4991100"/>
                  </a:lnTo>
                  <a:lnTo>
                    <a:pt x="1520241" y="5016500"/>
                  </a:lnTo>
                  <a:lnTo>
                    <a:pt x="1563331" y="5041900"/>
                  </a:lnTo>
                  <a:lnTo>
                    <a:pt x="1606965" y="5054600"/>
                  </a:lnTo>
                  <a:lnTo>
                    <a:pt x="1833201" y="5118100"/>
                  </a:lnTo>
                  <a:lnTo>
                    <a:pt x="1880044" y="5118100"/>
                  </a:lnTo>
                  <a:lnTo>
                    <a:pt x="1975308" y="5143500"/>
                  </a:lnTo>
                  <a:lnTo>
                    <a:pt x="2872032" y="5143500"/>
                  </a:lnTo>
                  <a:lnTo>
                    <a:pt x="3145463" y="5067300"/>
                  </a:lnTo>
                  <a:lnTo>
                    <a:pt x="3317352" y="5016500"/>
                  </a:lnTo>
                  <a:lnTo>
                    <a:pt x="3358967" y="4991100"/>
                  </a:lnTo>
                  <a:lnTo>
                    <a:pt x="3400025" y="4978400"/>
                  </a:lnTo>
                  <a:lnTo>
                    <a:pt x="3440521" y="4953000"/>
                  </a:lnTo>
                  <a:lnTo>
                    <a:pt x="3480448" y="4940300"/>
                  </a:lnTo>
                  <a:lnTo>
                    <a:pt x="3519800" y="4914900"/>
                  </a:lnTo>
                  <a:lnTo>
                    <a:pt x="3558570" y="4902200"/>
                  </a:lnTo>
                  <a:lnTo>
                    <a:pt x="3596752" y="4876800"/>
                  </a:lnTo>
                  <a:lnTo>
                    <a:pt x="3634340" y="4851400"/>
                  </a:lnTo>
                  <a:lnTo>
                    <a:pt x="3671327" y="4826000"/>
                  </a:lnTo>
                  <a:lnTo>
                    <a:pt x="3707707" y="4800600"/>
                  </a:lnTo>
                  <a:lnTo>
                    <a:pt x="3743474" y="4775200"/>
                  </a:lnTo>
                  <a:lnTo>
                    <a:pt x="3778621" y="4749800"/>
                  </a:lnTo>
                  <a:lnTo>
                    <a:pt x="3813141" y="4724400"/>
                  </a:lnTo>
                  <a:lnTo>
                    <a:pt x="3847029" y="4699000"/>
                  </a:lnTo>
                  <a:lnTo>
                    <a:pt x="3880278" y="4673600"/>
                  </a:lnTo>
                  <a:lnTo>
                    <a:pt x="3912882" y="4635500"/>
                  </a:lnTo>
                  <a:lnTo>
                    <a:pt x="3944834" y="4610100"/>
                  </a:lnTo>
                  <a:lnTo>
                    <a:pt x="3976127" y="4584700"/>
                  </a:lnTo>
                  <a:lnTo>
                    <a:pt x="4006757" y="4546600"/>
                  </a:lnTo>
                  <a:lnTo>
                    <a:pt x="4036715" y="4521200"/>
                  </a:lnTo>
                  <a:lnTo>
                    <a:pt x="4065996" y="4483100"/>
                  </a:lnTo>
                  <a:lnTo>
                    <a:pt x="4094593" y="4457700"/>
                  </a:lnTo>
                  <a:lnTo>
                    <a:pt x="4122500" y="4419600"/>
                  </a:lnTo>
                  <a:lnTo>
                    <a:pt x="4149711" y="4381500"/>
                  </a:lnTo>
                  <a:lnTo>
                    <a:pt x="4176219" y="4343400"/>
                  </a:lnTo>
                  <a:lnTo>
                    <a:pt x="4202018" y="4318000"/>
                  </a:lnTo>
                  <a:lnTo>
                    <a:pt x="4227101" y="4279900"/>
                  </a:lnTo>
                  <a:lnTo>
                    <a:pt x="4235221" y="4267200"/>
                  </a:lnTo>
                  <a:lnTo>
                    <a:pt x="2429522" y="4267200"/>
                  </a:lnTo>
                  <a:lnTo>
                    <a:pt x="2374928" y="4254500"/>
                  </a:lnTo>
                  <a:lnTo>
                    <a:pt x="2269604" y="4254500"/>
                  </a:lnTo>
                  <a:lnTo>
                    <a:pt x="2218855" y="4241800"/>
                  </a:lnTo>
                  <a:lnTo>
                    <a:pt x="2169368" y="4241800"/>
                  </a:lnTo>
                  <a:lnTo>
                    <a:pt x="2074140" y="4216400"/>
                  </a:lnTo>
                  <a:lnTo>
                    <a:pt x="1983843" y="4191000"/>
                  </a:lnTo>
                  <a:lnTo>
                    <a:pt x="1898398" y="4165600"/>
                  </a:lnTo>
                  <a:lnTo>
                    <a:pt x="1857471" y="4140200"/>
                  </a:lnTo>
                  <a:lnTo>
                    <a:pt x="1817728" y="4127500"/>
                  </a:lnTo>
                  <a:lnTo>
                    <a:pt x="1779160" y="4102100"/>
                  </a:lnTo>
                  <a:lnTo>
                    <a:pt x="1741755" y="4076700"/>
                  </a:lnTo>
                  <a:lnTo>
                    <a:pt x="1705505" y="4051300"/>
                  </a:lnTo>
                  <a:lnTo>
                    <a:pt x="1670400" y="4038600"/>
                  </a:lnTo>
                  <a:lnTo>
                    <a:pt x="1636430" y="4013200"/>
                  </a:lnTo>
                  <a:lnTo>
                    <a:pt x="1603585" y="3975100"/>
                  </a:lnTo>
                  <a:lnTo>
                    <a:pt x="1571856" y="3949700"/>
                  </a:lnTo>
                  <a:lnTo>
                    <a:pt x="1541233" y="3924300"/>
                  </a:lnTo>
                  <a:lnTo>
                    <a:pt x="1511706" y="3886200"/>
                  </a:lnTo>
                  <a:lnTo>
                    <a:pt x="1483264" y="3860800"/>
                  </a:lnTo>
                  <a:lnTo>
                    <a:pt x="1455900" y="3822700"/>
                  </a:lnTo>
                  <a:lnTo>
                    <a:pt x="1429602" y="3797300"/>
                  </a:lnTo>
                  <a:lnTo>
                    <a:pt x="1404361" y="3759200"/>
                  </a:lnTo>
                  <a:lnTo>
                    <a:pt x="1380167" y="3721100"/>
                  </a:lnTo>
                  <a:lnTo>
                    <a:pt x="1357011" y="3695700"/>
                  </a:lnTo>
                  <a:lnTo>
                    <a:pt x="1334882" y="3657600"/>
                  </a:lnTo>
                  <a:lnTo>
                    <a:pt x="1313772" y="3619500"/>
                  </a:lnTo>
                  <a:lnTo>
                    <a:pt x="1293669" y="3581400"/>
                  </a:lnTo>
                  <a:lnTo>
                    <a:pt x="1274565" y="3543300"/>
                  </a:lnTo>
                  <a:lnTo>
                    <a:pt x="1256449" y="3492500"/>
                  </a:lnTo>
                  <a:lnTo>
                    <a:pt x="1239313" y="3454400"/>
                  </a:lnTo>
                  <a:lnTo>
                    <a:pt x="1223145" y="3416300"/>
                  </a:lnTo>
                  <a:lnTo>
                    <a:pt x="1207937" y="3378200"/>
                  </a:lnTo>
                  <a:lnTo>
                    <a:pt x="1193678" y="3327400"/>
                  </a:lnTo>
                  <a:lnTo>
                    <a:pt x="1180359" y="3289300"/>
                  </a:lnTo>
                  <a:lnTo>
                    <a:pt x="1167970" y="3251200"/>
                  </a:lnTo>
                  <a:lnTo>
                    <a:pt x="1156502" y="3200400"/>
                  </a:lnTo>
                  <a:lnTo>
                    <a:pt x="1145944" y="3162300"/>
                  </a:lnTo>
                  <a:lnTo>
                    <a:pt x="1136286" y="3111500"/>
                  </a:lnTo>
                  <a:lnTo>
                    <a:pt x="1127520" y="3073400"/>
                  </a:lnTo>
                  <a:lnTo>
                    <a:pt x="1119635" y="3022600"/>
                  </a:lnTo>
                  <a:lnTo>
                    <a:pt x="1112621" y="2971800"/>
                  </a:lnTo>
                  <a:lnTo>
                    <a:pt x="1106469" y="2933700"/>
                  </a:lnTo>
                  <a:lnTo>
                    <a:pt x="1101169" y="2882900"/>
                  </a:lnTo>
                  <a:lnTo>
                    <a:pt x="1096711" y="2844800"/>
                  </a:lnTo>
                  <a:lnTo>
                    <a:pt x="1093086" y="2794000"/>
                  </a:lnTo>
                  <a:lnTo>
                    <a:pt x="1090283" y="2743200"/>
                  </a:lnTo>
                  <a:lnTo>
                    <a:pt x="1088293" y="2705100"/>
                  </a:lnTo>
                  <a:lnTo>
                    <a:pt x="1087107" y="2654300"/>
                  </a:lnTo>
                  <a:lnTo>
                    <a:pt x="1086713" y="2603500"/>
                  </a:lnTo>
                  <a:lnTo>
                    <a:pt x="1087156" y="2552700"/>
                  </a:lnTo>
                  <a:lnTo>
                    <a:pt x="1088491" y="2501900"/>
                  </a:lnTo>
                  <a:lnTo>
                    <a:pt x="1090730" y="2451100"/>
                  </a:lnTo>
                  <a:lnTo>
                    <a:pt x="1093886" y="2400300"/>
                  </a:lnTo>
                  <a:lnTo>
                    <a:pt x="1097970" y="2349500"/>
                  </a:lnTo>
                  <a:lnTo>
                    <a:pt x="1102993" y="2298700"/>
                  </a:lnTo>
                  <a:lnTo>
                    <a:pt x="1108967" y="2247900"/>
                  </a:lnTo>
                  <a:lnTo>
                    <a:pt x="1115904" y="2197100"/>
                  </a:lnTo>
                  <a:lnTo>
                    <a:pt x="1123816" y="2146300"/>
                  </a:lnTo>
                  <a:lnTo>
                    <a:pt x="1132714" y="2095500"/>
                  </a:lnTo>
                  <a:lnTo>
                    <a:pt x="1142611" y="2044700"/>
                  </a:lnTo>
                  <a:lnTo>
                    <a:pt x="1153517" y="2006600"/>
                  </a:lnTo>
                  <a:lnTo>
                    <a:pt x="1165445" y="1955800"/>
                  </a:lnTo>
                  <a:lnTo>
                    <a:pt x="1178405" y="1905000"/>
                  </a:lnTo>
                  <a:lnTo>
                    <a:pt x="1192411" y="1854200"/>
                  </a:lnTo>
                  <a:lnTo>
                    <a:pt x="1207474" y="1816100"/>
                  </a:lnTo>
                  <a:lnTo>
                    <a:pt x="1223604" y="1765300"/>
                  </a:lnTo>
                  <a:lnTo>
                    <a:pt x="1240815" y="1727200"/>
                  </a:lnTo>
                  <a:lnTo>
                    <a:pt x="1220841" y="1714500"/>
                  </a:lnTo>
                  <a:lnTo>
                    <a:pt x="1202061" y="1701800"/>
                  </a:lnTo>
                  <a:lnTo>
                    <a:pt x="1177847" y="1701800"/>
                  </a:lnTo>
                  <a:lnTo>
                    <a:pt x="1148520" y="1689100"/>
                  </a:lnTo>
                  <a:lnTo>
                    <a:pt x="1114400" y="1676400"/>
                  </a:lnTo>
                  <a:lnTo>
                    <a:pt x="1075809" y="1663700"/>
                  </a:lnTo>
                  <a:lnTo>
                    <a:pt x="1033067" y="1638300"/>
                  </a:lnTo>
                  <a:lnTo>
                    <a:pt x="986495" y="1625600"/>
                  </a:lnTo>
                  <a:lnTo>
                    <a:pt x="936414" y="1600200"/>
                  </a:lnTo>
                  <a:lnTo>
                    <a:pt x="883144" y="1587500"/>
                  </a:lnTo>
                  <a:lnTo>
                    <a:pt x="827007" y="1562100"/>
                  </a:lnTo>
                  <a:lnTo>
                    <a:pt x="768324" y="1549400"/>
                  </a:lnTo>
                  <a:lnTo>
                    <a:pt x="707414" y="1524000"/>
                  </a:lnTo>
                  <a:lnTo>
                    <a:pt x="580200" y="1473200"/>
                  </a:lnTo>
                  <a:lnTo>
                    <a:pt x="514537" y="1460500"/>
                  </a:lnTo>
                  <a:lnTo>
                    <a:pt x="380705" y="1409700"/>
                  </a:lnTo>
                  <a:lnTo>
                    <a:pt x="313177" y="1397000"/>
                  </a:lnTo>
                  <a:lnTo>
                    <a:pt x="246226" y="1371809"/>
                  </a:lnTo>
                  <a:close/>
                </a:path>
                <a:path w="4603115" h="5168900">
                  <a:moveTo>
                    <a:pt x="4602949" y="3149600"/>
                  </a:moveTo>
                  <a:lnTo>
                    <a:pt x="3550843" y="3149600"/>
                  </a:lnTo>
                  <a:lnTo>
                    <a:pt x="3543682" y="3200400"/>
                  </a:lnTo>
                  <a:lnTo>
                    <a:pt x="3535313" y="3251200"/>
                  </a:lnTo>
                  <a:lnTo>
                    <a:pt x="3525736" y="3302000"/>
                  </a:lnTo>
                  <a:lnTo>
                    <a:pt x="3514951" y="3352800"/>
                  </a:lnTo>
                  <a:lnTo>
                    <a:pt x="3502958" y="3403600"/>
                  </a:lnTo>
                  <a:lnTo>
                    <a:pt x="3489757" y="3441700"/>
                  </a:lnTo>
                  <a:lnTo>
                    <a:pt x="3475348" y="3492500"/>
                  </a:lnTo>
                  <a:lnTo>
                    <a:pt x="3459731" y="3530600"/>
                  </a:lnTo>
                  <a:lnTo>
                    <a:pt x="3442906" y="3581400"/>
                  </a:lnTo>
                  <a:lnTo>
                    <a:pt x="3424873" y="3619500"/>
                  </a:lnTo>
                  <a:lnTo>
                    <a:pt x="3405632" y="3670300"/>
                  </a:lnTo>
                  <a:lnTo>
                    <a:pt x="3385184" y="3708400"/>
                  </a:lnTo>
                  <a:lnTo>
                    <a:pt x="3363527" y="3746500"/>
                  </a:lnTo>
                  <a:lnTo>
                    <a:pt x="3340662" y="3784600"/>
                  </a:lnTo>
                  <a:lnTo>
                    <a:pt x="3316590" y="3822700"/>
                  </a:lnTo>
                  <a:lnTo>
                    <a:pt x="3291309" y="3848100"/>
                  </a:lnTo>
                  <a:lnTo>
                    <a:pt x="3264821" y="3886200"/>
                  </a:lnTo>
                  <a:lnTo>
                    <a:pt x="3237124" y="3924300"/>
                  </a:lnTo>
                  <a:lnTo>
                    <a:pt x="3208220" y="3949700"/>
                  </a:lnTo>
                  <a:lnTo>
                    <a:pt x="3178107" y="3987800"/>
                  </a:lnTo>
                  <a:lnTo>
                    <a:pt x="3146787" y="4013200"/>
                  </a:lnTo>
                  <a:lnTo>
                    <a:pt x="3114258" y="4038600"/>
                  </a:lnTo>
                  <a:lnTo>
                    <a:pt x="3080522" y="4064000"/>
                  </a:lnTo>
                  <a:lnTo>
                    <a:pt x="3045578" y="4089400"/>
                  </a:lnTo>
                  <a:lnTo>
                    <a:pt x="3009426" y="4114800"/>
                  </a:lnTo>
                  <a:lnTo>
                    <a:pt x="2972065" y="4127500"/>
                  </a:lnTo>
                  <a:lnTo>
                    <a:pt x="2933497" y="4152900"/>
                  </a:lnTo>
                  <a:lnTo>
                    <a:pt x="2893721" y="4165600"/>
                  </a:lnTo>
                  <a:lnTo>
                    <a:pt x="2852737" y="4191000"/>
                  </a:lnTo>
                  <a:lnTo>
                    <a:pt x="2767145" y="4216400"/>
                  </a:lnTo>
                  <a:lnTo>
                    <a:pt x="2676721" y="4241800"/>
                  </a:lnTo>
                  <a:lnTo>
                    <a:pt x="2629697" y="4241800"/>
                  </a:lnTo>
                  <a:lnTo>
                    <a:pt x="2581465" y="4254500"/>
                  </a:lnTo>
                  <a:lnTo>
                    <a:pt x="2481378" y="4254500"/>
                  </a:lnTo>
                  <a:lnTo>
                    <a:pt x="2429522" y="4267200"/>
                  </a:lnTo>
                  <a:lnTo>
                    <a:pt x="4235221" y="4267200"/>
                  </a:lnTo>
                  <a:lnTo>
                    <a:pt x="4275095" y="4203700"/>
                  </a:lnTo>
                  <a:lnTo>
                    <a:pt x="4297993" y="4165600"/>
                  </a:lnTo>
                  <a:lnTo>
                    <a:pt x="4320150" y="4127500"/>
                  </a:lnTo>
                  <a:lnTo>
                    <a:pt x="4341560" y="4076700"/>
                  </a:lnTo>
                  <a:lnTo>
                    <a:pt x="4362215" y="4038600"/>
                  </a:lnTo>
                  <a:lnTo>
                    <a:pt x="4382111" y="4000500"/>
                  </a:lnTo>
                  <a:lnTo>
                    <a:pt x="4401240" y="3962400"/>
                  </a:lnTo>
                  <a:lnTo>
                    <a:pt x="4419595" y="3911600"/>
                  </a:lnTo>
                  <a:lnTo>
                    <a:pt x="4437172" y="3873500"/>
                  </a:lnTo>
                  <a:lnTo>
                    <a:pt x="4453962" y="3822700"/>
                  </a:lnTo>
                  <a:lnTo>
                    <a:pt x="4469961" y="3784600"/>
                  </a:lnTo>
                  <a:lnTo>
                    <a:pt x="4485160" y="3733800"/>
                  </a:lnTo>
                  <a:lnTo>
                    <a:pt x="4499555" y="3695700"/>
                  </a:lnTo>
                  <a:lnTo>
                    <a:pt x="4513139" y="3644900"/>
                  </a:lnTo>
                  <a:lnTo>
                    <a:pt x="4525905" y="3606800"/>
                  </a:lnTo>
                  <a:lnTo>
                    <a:pt x="4537847" y="3556000"/>
                  </a:lnTo>
                  <a:lnTo>
                    <a:pt x="4548958" y="3505200"/>
                  </a:lnTo>
                  <a:lnTo>
                    <a:pt x="4559233" y="3454400"/>
                  </a:lnTo>
                  <a:lnTo>
                    <a:pt x="4568664" y="3403600"/>
                  </a:lnTo>
                  <a:lnTo>
                    <a:pt x="4577246" y="3352800"/>
                  </a:lnTo>
                  <a:lnTo>
                    <a:pt x="4584972" y="3302000"/>
                  </a:lnTo>
                  <a:lnTo>
                    <a:pt x="4591835" y="3251200"/>
                  </a:lnTo>
                  <a:lnTo>
                    <a:pt x="4597830" y="3200400"/>
                  </a:lnTo>
                  <a:lnTo>
                    <a:pt x="4602949" y="3149600"/>
                  </a:lnTo>
                  <a:close/>
                </a:path>
                <a:path w="4603115" h="5168900">
                  <a:moveTo>
                    <a:pt x="2629400" y="927100"/>
                  </a:moveTo>
                  <a:lnTo>
                    <a:pt x="2628575" y="927100"/>
                  </a:lnTo>
                  <a:lnTo>
                    <a:pt x="2676722" y="939800"/>
                  </a:lnTo>
                  <a:lnTo>
                    <a:pt x="2861605" y="990600"/>
                  </a:lnTo>
                  <a:lnTo>
                    <a:pt x="2905596" y="1016000"/>
                  </a:lnTo>
                  <a:lnTo>
                    <a:pt x="2948573" y="1028700"/>
                  </a:lnTo>
                  <a:lnTo>
                    <a:pt x="2990476" y="1054100"/>
                  </a:lnTo>
                  <a:lnTo>
                    <a:pt x="3031243" y="1079500"/>
                  </a:lnTo>
                  <a:lnTo>
                    <a:pt x="3070815" y="1104900"/>
                  </a:lnTo>
                  <a:lnTo>
                    <a:pt x="3109130" y="1130300"/>
                  </a:lnTo>
                  <a:lnTo>
                    <a:pt x="3146128" y="1155700"/>
                  </a:lnTo>
                  <a:lnTo>
                    <a:pt x="3181747" y="1193800"/>
                  </a:lnTo>
                  <a:lnTo>
                    <a:pt x="3215927" y="1219200"/>
                  </a:lnTo>
                  <a:lnTo>
                    <a:pt x="3248608" y="1257300"/>
                  </a:lnTo>
                  <a:lnTo>
                    <a:pt x="3279727" y="1282700"/>
                  </a:lnTo>
                  <a:lnTo>
                    <a:pt x="3309226" y="1320800"/>
                  </a:lnTo>
                  <a:lnTo>
                    <a:pt x="3337042" y="1358900"/>
                  </a:lnTo>
                  <a:lnTo>
                    <a:pt x="3363115" y="1397000"/>
                  </a:lnTo>
                  <a:lnTo>
                    <a:pt x="3387385" y="1435100"/>
                  </a:lnTo>
                  <a:lnTo>
                    <a:pt x="3409790" y="1473200"/>
                  </a:lnTo>
                  <a:lnTo>
                    <a:pt x="3430270" y="1511300"/>
                  </a:lnTo>
                  <a:lnTo>
                    <a:pt x="3448764" y="1562100"/>
                  </a:lnTo>
                  <a:lnTo>
                    <a:pt x="3465211" y="1600200"/>
                  </a:lnTo>
                  <a:lnTo>
                    <a:pt x="3479550" y="1638300"/>
                  </a:lnTo>
                  <a:lnTo>
                    <a:pt x="3491721" y="1689100"/>
                  </a:lnTo>
                  <a:lnTo>
                    <a:pt x="3501663" y="1727200"/>
                  </a:lnTo>
                  <a:lnTo>
                    <a:pt x="3509314" y="1778000"/>
                  </a:lnTo>
                  <a:lnTo>
                    <a:pt x="3510622" y="1778000"/>
                  </a:lnTo>
                  <a:lnTo>
                    <a:pt x="3502967" y="1727200"/>
                  </a:lnTo>
                  <a:lnTo>
                    <a:pt x="3493021" y="1689100"/>
                  </a:lnTo>
                  <a:lnTo>
                    <a:pt x="3480844" y="1638300"/>
                  </a:lnTo>
                  <a:lnTo>
                    <a:pt x="3466497" y="1600200"/>
                  </a:lnTo>
                  <a:lnTo>
                    <a:pt x="3450041" y="1562100"/>
                  </a:lnTo>
                  <a:lnTo>
                    <a:pt x="3431538" y="1511300"/>
                  </a:lnTo>
                  <a:lnTo>
                    <a:pt x="3411046" y="1473200"/>
                  </a:lnTo>
                  <a:lnTo>
                    <a:pt x="3388629" y="1435100"/>
                  </a:lnTo>
                  <a:lnTo>
                    <a:pt x="3364345" y="1397000"/>
                  </a:lnTo>
                  <a:lnTo>
                    <a:pt x="3338257" y="1358900"/>
                  </a:lnTo>
                  <a:lnTo>
                    <a:pt x="3310425" y="1320800"/>
                  </a:lnTo>
                  <a:lnTo>
                    <a:pt x="3280910" y="1282700"/>
                  </a:lnTo>
                  <a:lnTo>
                    <a:pt x="3249772" y="1257300"/>
                  </a:lnTo>
                  <a:lnTo>
                    <a:pt x="3217073" y="1219200"/>
                  </a:lnTo>
                  <a:lnTo>
                    <a:pt x="3182874" y="1193800"/>
                  </a:lnTo>
                  <a:lnTo>
                    <a:pt x="3147234" y="1155700"/>
                  </a:lnTo>
                  <a:lnTo>
                    <a:pt x="3110216" y="1130300"/>
                  </a:lnTo>
                  <a:lnTo>
                    <a:pt x="3071879" y="1104900"/>
                  </a:lnTo>
                  <a:lnTo>
                    <a:pt x="3032285" y="1079500"/>
                  </a:lnTo>
                  <a:lnTo>
                    <a:pt x="2991495" y="1054100"/>
                  </a:lnTo>
                  <a:lnTo>
                    <a:pt x="2949569" y="1028700"/>
                  </a:lnTo>
                  <a:lnTo>
                    <a:pt x="2906568" y="1016000"/>
                  </a:lnTo>
                  <a:lnTo>
                    <a:pt x="2862554" y="990600"/>
                  </a:lnTo>
                  <a:lnTo>
                    <a:pt x="2677572" y="939800"/>
                  </a:lnTo>
                  <a:lnTo>
                    <a:pt x="2629400" y="927100"/>
                  </a:lnTo>
                  <a:close/>
                </a:path>
                <a:path w="4603115" h="5168900">
                  <a:moveTo>
                    <a:pt x="255798" y="1351844"/>
                  </a:moveTo>
                  <a:lnTo>
                    <a:pt x="245668" y="1371600"/>
                  </a:lnTo>
                  <a:lnTo>
                    <a:pt x="246226" y="1371809"/>
                  </a:lnTo>
                  <a:lnTo>
                    <a:pt x="255798" y="1351844"/>
                  </a:lnTo>
                  <a:close/>
                </a:path>
                <a:path w="4603115" h="5168900">
                  <a:moveTo>
                    <a:pt x="293613" y="1275674"/>
                  </a:moveTo>
                  <a:lnTo>
                    <a:pt x="283501" y="1295400"/>
                  </a:lnTo>
                  <a:lnTo>
                    <a:pt x="264597" y="1333500"/>
                  </a:lnTo>
                  <a:lnTo>
                    <a:pt x="255798" y="1351844"/>
                  </a:lnTo>
                  <a:lnTo>
                    <a:pt x="265205" y="1333500"/>
                  </a:lnTo>
                  <a:lnTo>
                    <a:pt x="285466" y="1295400"/>
                  </a:lnTo>
                  <a:lnTo>
                    <a:pt x="293613" y="1275674"/>
                  </a:lnTo>
                  <a:close/>
                </a:path>
                <a:path w="4603115" h="5168900">
                  <a:moveTo>
                    <a:pt x="357792" y="1156500"/>
                  </a:moveTo>
                  <a:lnTo>
                    <a:pt x="350568" y="1168400"/>
                  </a:lnTo>
                  <a:lnTo>
                    <a:pt x="328150" y="1206500"/>
                  </a:lnTo>
                  <a:lnTo>
                    <a:pt x="306449" y="1244600"/>
                  </a:lnTo>
                  <a:lnTo>
                    <a:pt x="293613" y="1275674"/>
                  </a:lnTo>
                  <a:lnTo>
                    <a:pt x="303033" y="1257300"/>
                  </a:lnTo>
                  <a:lnTo>
                    <a:pt x="323191" y="1219200"/>
                  </a:lnTo>
                  <a:lnTo>
                    <a:pt x="343973" y="1181100"/>
                  </a:lnTo>
                  <a:lnTo>
                    <a:pt x="357792" y="1156500"/>
                  </a:lnTo>
                  <a:close/>
                </a:path>
                <a:path w="4603115" h="5168900">
                  <a:moveTo>
                    <a:pt x="377938" y="1121265"/>
                  </a:moveTo>
                  <a:lnTo>
                    <a:pt x="365376" y="1143000"/>
                  </a:lnTo>
                  <a:lnTo>
                    <a:pt x="357792" y="1156500"/>
                  </a:lnTo>
                  <a:lnTo>
                    <a:pt x="373699" y="1130300"/>
                  </a:lnTo>
                  <a:lnTo>
                    <a:pt x="377938" y="1121265"/>
                  </a:lnTo>
                  <a:close/>
                </a:path>
                <a:path w="4603115" h="5168900">
                  <a:moveTo>
                    <a:pt x="475421" y="962158"/>
                  </a:moveTo>
                  <a:lnTo>
                    <a:pt x="447339" y="1003300"/>
                  </a:lnTo>
                  <a:lnTo>
                    <a:pt x="422087" y="1041400"/>
                  </a:lnTo>
                  <a:lnTo>
                    <a:pt x="397539" y="1079500"/>
                  </a:lnTo>
                  <a:lnTo>
                    <a:pt x="377938" y="1121265"/>
                  </a:lnTo>
                  <a:lnTo>
                    <a:pt x="387398" y="1104900"/>
                  </a:lnTo>
                  <a:lnTo>
                    <a:pt x="410036" y="1066800"/>
                  </a:lnTo>
                  <a:lnTo>
                    <a:pt x="433288" y="1028700"/>
                  </a:lnTo>
                  <a:lnTo>
                    <a:pt x="457152" y="990600"/>
                  </a:lnTo>
                  <a:lnTo>
                    <a:pt x="475421" y="962158"/>
                  </a:lnTo>
                  <a:close/>
                </a:path>
                <a:path w="4603115" h="5168900">
                  <a:moveTo>
                    <a:pt x="514824" y="906369"/>
                  </a:moveTo>
                  <a:lnTo>
                    <a:pt x="506704" y="914400"/>
                  </a:lnTo>
                  <a:lnTo>
                    <a:pt x="481624" y="952500"/>
                  </a:lnTo>
                  <a:lnTo>
                    <a:pt x="475421" y="962158"/>
                  </a:lnTo>
                  <a:lnTo>
                    <a:pt x="499945" y="927100"/>
                  </a:lnTo>
                  <a:lnTo>
                    <a:pt x="514824" y="906369"/>
                  </a:lnTo>
                  <a:close/>
                </a:path>
                <a:path w="4603115" h="5168900">
                  <a:moveTo>
                    <a:pt x="2531170" y="914400"/>
                  </a:moveTo>
                  <a:lnTo>
                    <a:pt x="2530395" y="914400"/>
                  </a:lnTo>
                  <a:lnTo>
                    <a:pt x="2579779" y="927100"/>
                  </a:lnTo>
                  <a:lnTo>
                    <a:pt x="2580579" y="927100"/>
                  </a:lnTo>
                  <a:lnTo>
                    <a:pt x="2531170" y="914400"/>
                  </a:lnTo>
                  <a:close/>
                </a:path>
                <a:path w="4603115" h="5168900">
                  <a:moveTo>
                    <a:pt x="564221" y="843040"/>
                  </a:moveTo>
                  <a:lnTo>
                    <a:pt x="555331" y="850900"/>
                  </a:lnTo>
                  <a:lnTo>
                    <a:pt x="527292" y="889000"/>
                  </a:lnTo>
                  <a:lnTo>
                    <a:pt x="514824" y="906369"/>
                  </a:lnTo>
                  <a:lnTo>
                    <a:pt x="532388" y="889000"/>
                  </a:lnTo>
                  <a:lnTo>
                    <a:pt x="558675" y="850900"/>
                  </a:lnTo>
                  <a:lnTo>
                    <a:pt x="564221" y="843040"/>
                  </a:lnTo>
                  <a:close/>
                </a:path>
                <a:path w="4603115" h="5168900">
                  <a:moveTo>
                    <a:pt x="649752" y="741654"/>
                  </a:moveTo>
                  <a:lnTo>
                    <a:pt x="641122" y="749300"/>
                  </a:lnTo>
                  <a:lnTo>
                    <a:pt x="613044" y="787400"/>
                  </a:lnTo>
                  <a:lnTo>
                    <a:pt x="585561" y="812800"/>
                  </a:lnTo>
                  <a:lnTo>
                    <a:pt x="564221" y="843040"/>
                  </a:lnTo>
                  <a:lnTo>
                    <a:pt x="584060" y="825500"/>
                  </a:lnTo>
                  <a:lnTo>
                    <a:pt x="613476" y="787400"/>
                  </a:lnTo>
                  <a:lnTo>
                    <a:pt x="643576" y="749300"/>
                  </a:lnTo>
                  <a:lnTo>
                    <a:pt x="649752" y="741654"/>
                  </a:lnTo>
                  <a:close/>
                </a:path>
                <a:path w="4603115" h="5168900">
                  <a:moveTo>
                    <a:pt x="688021" y="700166"/>
                  </a:moveTo>
                  <a:lnTo>
                    <a:pt x="674356" y="711200"/>
                  </a:lnTo>
                  <a:lnTo>
                    <a:pt x="649752" y="741654"/>
                  </a:lnTo>
                  <a:lnTo>
                    <a:pt x="669793" y="723900"/>
                  </a:lnTo>
                  <a:lnTo>
                    <a:pt x="688021" y="700166"/>
                  </a:lnTo>
                  <a:close/>
                </a:path>
                <a:path w="4603115" h="5168900">
                  <a:moveTo>
                    <a:pt x="722997" y="665426"/>
                  </a:moveTo>
                  <a:lnTo>
                    <a:pt x="699055" y="685800"/>
                  </a:lnTo>
                  <a:lnTo>
                    <a:pt x="688021" y="700166"/>
                  </a:lnTo>
                  <a:lnTo>
                    <a:pt x="705814" y="685800"/>
                  </a:lnTo>
                  <a:lnTo>
                    <a:pt x="722997" y="665426"/>
                  </a:lnTo>
                  <a:close/>
                </a:path>
                <a:path w="4603115" h="5168900">
                  <a:moveTo>
                    <a:pt x="767845" y="624550"/>
                  </a:moveTo>
                  <a:lnTo>
                    <a:pt x="737947" y="647700"/>
                  </a:lnTo>
                  <a:lnTo>
                    <a:pt x="722997" y="665426"/>
                  </a:lnTo>
                  <a:lnTo>
                    <a:pt x="728904" y="660400"/>
                  </a:lnTo>
                  <a:lnTo>
                    <a:pt x="759338" y="635000"/>
                  </a:lnTo>
                  <a:lnTo>
                    <a:pt x="767845" y="624550"/>
                  </a:lnTo>
                  <a:close/>
                </a:path>
                <a:path w="4603115" h="5168900">
                  <a:moveTo>
                    <a:pt x="799588" y="589478"/>
                  </a:moveTo>
                  <a:lnTo>
                    <a:pt x="790356" y="596900"/>
                  </a:lnTo>
                  <a:lnTo>
                    <a:pt x="767845" y="624550"/>
                  </a:lnTo>
                  <a:lnTo>
                    <a:pt x="770752" y="622300"/>
                  </a:lnTo>
                  <a:lnTo>
                    <a:pt x="799588" y="589478"/>
                  </a:lnTo>
                  <a:close/>
                </a:path>
                <a:path w="4603115" h="5168900">
                  <a:moveTo>
                    <a:pt x="832741" y="562984"/>
                  </a:moveTo>
                  <a:lnTo>
                    <a:pt x="804226" y="584200"/>
                  </a:lnTo>
                  <a:lnTo>
                    <a:pt x="799588" y="589478"/>
                  </a:lnTo>
                  <a:lnTo>
                    <a:pt x="821954" y="571500"/>
                  </a:lnTo>
                  <a:lnTo>
                    <a:pt x="832741" y="562984"/>
                  </a:lnTo>
                  <a:close/>
                </a:path>
                <a:path w="4603115" h="5168900">
                  <a:moveTo>
                    <a:pt x="880078" y="525978"/>
                  </a:moveTo>
                  <a:lnTo>
                    <a:pt x="854131" y="546100"/>
                  </a:lnTo>
                  <a:lnTo>
                    <a:pt x="832741" y="562984"/>
                  </a:lnTo>
                  <a:lnTo>
                    <a:pt x="838366" y="558800"/>
                  </a:lnTo>
                  <a:lnTo>
                    <a:pt x="873169" y="533400"/>
                  </a:lnTo>
                  <a:lnTo>
                    <a:pt x="880078" y="525978"/>
                  </a:lnTo>
                  <a:close/>
                </a:path>
                <a:path w="4603115" h="5168900">
                  <a:moveTo>
                    <a:pt x="909849" y="494444"/>
                  </a:moveTo>
                  <a:lnTo>
                    <a:pt x="908633" y="495300"/>
                  </a:lnTo>
                  <a:lnTo>
                    <a:pt x="880078" y="525978"/>
                  </a:lnTo>
                  <a:lnTo>
                    <a:pt x="886884" y="520700"/>
                  </a:lnTo>
                  <a:lnTo>
                    <a:pt x="909849" y="494444"/>
                  </a:lnTo>
                  <a:close/>
                </a:path>
                <a:path w="4603115" h="5168900">
                  <a:moveTo>
                    <a:pt x="1225728" y="285963"/>
                  </a:moveTo>
                  <a:lnTo>
                    <a:pt x="1207184" y="292100"/>
                  </a:lnTo>
                  <a:lnTo>
                    <a:pt x="1132080" y="342900"/>
                  </a:lnTo>
                  <a:lnTo>
                    <a:pt x="1095362" y="368300"/>
                  </a:lnTo>
                  <a:lnTo>
                    <a:pt x="1059203" y="381000"/>
                  </a:lnTo>
                  <a:lnTo>
                    <a:pt x="1023606" y="406400"/>
                  </a:lnTo>
                  <a:lnTo>
                    <a:pt x="988574" y="431800"/>
                  </a:lnTo>
                  <a:lnTo>
                    <a:pt x="954107" y="457200"/>
                  </a:lnTo>
                  <a:lnTo>
                    <a:pt x="920210" y="482600"/>
                  </a:lnTo>
                  <a:lnTo>
                    <a:pt x="909849" y="494444"/>
                  </a:lnTo>
                  <a:lnTo>
                    <a:pt x="944754" y="469900"/>
                  </a:lnTo>
                  <a:lnTo>
                    <a:pt x="981529" y="444500"/>
                  </a:lnTo>
                  <a:lnTo>
                    <a:pt x="1018955" y="419100"/>
                  </a:lnTo>
                  <a:lnTo>
                    <a:pt x="1057030" y="393700"/>
                  </a:lnTo>
                  <a:lnTo>
                    <a:pt x="1095751" y="368300"/>
                  </a:lnTo>
                  <a:lnTo>
                    <a:pt x="1135114" y="342900"/>
                  </a:lnTo>
                  <a:lnTo>
                    <a:pt x="1215757" y="292100"/>
                  </a:lnTo>
                  <a:lnTo>
                    <a:pt x="1225728" y="285963"/>
                  </a:lnTo>
                  <a:close/>
                </a:path>
                <a:path w="4603115" h="5168900">
                  <a:moveTo>
                    <a:pt x="1271971" y="262172"/>
                  </a:moveTo>
                  <a:lnTo>
                    <a:pt x="1257031" y="266700"/>
                  </a:lnTo>
                  <a:lnTo>
                    <a:pt x="1225728" y="285963"/>
                  </a:lnTo>
                  <a:lnTo>
                    <a:pt x="1245565" y="279400"/>
                  </a:lnTo>
                  <a:lnTo>
                    <a:pt x="1271971" y="262172"/>
                  </a:lnTo>
                  <a:close/>
                </a:path>
                <a:path w="4603115" h="5168900">
                  <a:moveTo>
                    <a:pt x="1315795" y="243931"/>
                  </a:moveTo>
                  <a:lnTo>
                    <a:pt x="1284497" y="254000"/>
                  </a:lnTo>
                  <a:lnTo>
                    <a:pt x="1271971" y="262172"/>
                  </a:lnTo>
                  <a:lnTo>
                    <a:pt x="1298935" y="254000"/>
                  </a:lnTo>
                  <a:lnTo>
                    <a:pt x="1315795" y="243931"/>
                  </a:lnTo>
                  <a:close/>
                </a:path>
                <a:path w="4603115" h="5168900">
                  <a:moveTo>
                    <a:pt x="1422212" y="192296"/>
                  </a:moveTo>
                  <a:lnTo>
                    <a:pt x="1384626" y="203200"/>
                  </a:lnTo>
                  <a:lnTo>
                    <a:pt x="1315795" y="243931"/>
                  </a:lnTo>
                  <a:lnTo>
                    <a:pt x="1323976" y="241300"/>
                  </a:lnTo>
                  <a:lnTo>
                    <a:pt x="1364000" y="215900"/>
                  </a:lnTo>
                  <a:lnTo>
                    <a:pt x="1404566" y="203200"/>
                  </a:lnTo>
                  <a:lnTo>
                    <a:pt x="1422212" y="192296"/>
                  </a:lnTo>
                  <a:close/>
                </a:path>
                <a:path w="4603115" h="5168900">
                  <a:moveTo>
                    <a:pt x="1456235" y="174578"/>
                  </a:moveTo>
                  <a:lnTo>
                    <a:pt x="1445673" y="177800"/>
                  </a:lnTo>
                  <a:lnTo>
                    <a:pt x="1422212" y="192296"/>
                  </a:lnTo>
                  <a:lnTo>
                    <a:pt x="1428405" y="190500"/>
                  </a:lnTo>
                  <a:lnTo>
                    <a:pt x="1456235" y="174578"/>
                  </a:lnTo>
                  <a:close/>
                </a:path>
                <a:path w="4603115" h="5168900">
                  <a:moveTo>
                    <a:pt x="1579910" y="135178"/>
                  </a:moveTo>
                  <a:lnTo>
                    <a:pt x="1472804" y="165100"/>
                  </a:lnTo>
                  <a:lnTo>
                    <a:pt x="1456235" y="174578"/>
                  </a:lnTo>
                  <a:lnTo>
                    <a:pt x="1572212" y="139700"/>
                  </a:lnTo>
                  <a:lnTo>
                    <a:pt x="1579910" y="135178"/>
                  </a:lnTo>
                  <a:close/>
                </a:path>
                <a:path w="4603115" h="5168900">
                  <a:moveTo>
                    <a:pt x="1653431" y="103282"/>
                  </a:moveTo>
                  <a:lnTo>
                    <a:pt x="1615456" y="114300"/>
                  </a:lnTo>
                  <a:lnTo>
                    <a:pt x="1579910" y="135178"/>
                  </a:lnTo>
                  <a:lnTo>
                    <a:pt x="1609687" y="127000"/>
                  </a:lnTo>
                  <a:lnTo>
                    <a:pt x="1653431" y="103282"/>
                  </a:lnTo>
                  <a:close/>
                </a:path>
                <a:path w="4603115" h="5168900">
                  <a:moveTo>
                    <a:pt x="1697116" y="90738"/>
                  </a:moveTo>
                  <a:lnTo>
                    <a:pt x="1656533" y="101600"/>
                  </a:lnTo>
                  <a:lnTo>
                    <a:pt x="1653431" y="103282"/>
                  </a:lnTo>
                  <a:lnTo>
                    <a:pt x="1697116" y="90738"/>
                  </a:lnTo>
                  <a:close/>
                </a:path>
                <a:path w="4603115" h="5168900">
                  <a:moveTo>
                    <a:pt x="1752037" y="76200"/>
                  </a:moveTo>
                  <a:lnTo>
                    <a:pt x="1748351" y="76200"/>
                  </a:lnTo>
                  <a:lnTo>
                    <a:pt x="1697116" y="90738"/>
                  </a:lnTo>
                  <a:lnTo>
                    <a:pt x="1752037" y="76200"/>
                  </a:lnTo>
                  <a:close/>
                </a:path>
                <a:path w="4603115" h="5168900">
                  <a:moveTo>
                    <a:pt x="1839557" y="63500"/>
                  </a:moveTo>
                  <a:lnTo>
                    <a:pt x="1800688" y="63500"/>
                  </a:lnTo>
                  <a:lnTo>
                    <a:pt x="1752037" y="76200"/>
                  </a:lnTo>
                  <a:lnTo>
                    <a:pt x="1793695" y="76200"/>
                  </a:lnTo>
                  <a:lnTo>
                    <a:pt x="1839557" y="63500"/>
                  </a:lnTo>
                  <a:close/>
                </a:path>
                <a:path w="4603115" h="5168900">
                  <a:moveTo>
                    <a:pt x="1950204" y="38100"/>
                  </a:moveTo>
                  <a:lnTo>
                    <a:pt x="1932830" y="38100"/>
                  </a:lnTo>
                  <a:lnTo>
                    <a:pt x="1839557" y="63500"/>
                  </a:lnTo>
                  <a:lnTo>
                    <a:pt x="1849935" y="63500"/>
                  </a:lnTo>
                  <a:lnTo>
                    <a:pt x="1950204" y="38100"/>
                  </a:lnTo>
                  <a:close/>
                </a:path>
                <a:path w="4603115" h="5168900">
                  <a:moveTo>
                    <a:pt x="2028150" y="25400"/>
                  </a:moveTo>
                  <a:lnTo>
                    <a:pt x="2001221" y="25400"/>
                  </a:lnTo>
                  <a:lnTo>
                    <a:pt x="1950204" y="38100"/>
                  </a:lnTo>
                  <a:lnTo>
                    <a:pt x="1980236" y="38100"/>
                  </a:lnTo>
                  <a:lnTo>
                    <a:pt x="2028150" y="25400"/>
                  </a:lnTo>
                  <a:close/>
                </a:path>
                <a:path w="4603115" h="5168900">
                  <a:moveTo>
                    <a:pt x="2125499" y="12700"/>
                  </a:moveTo>
                  <a:lnTo>
                    <a:pt x="2105003" y="12700"/>
                  </a:lnTo>
                  <a:lnTo>
                    <a:pt x="2052822" y="25400"/>
                  </a:lnTo>
                  <a:lnTo>
                    <a:pt x="2076572" y="25400"/>
                  </a:lnTo>
                  <a:lnTo>
                    <a:pt x="2125499" y="12700"/>
                  </a:lnTo>
                  <a:close/>
                </a:path>
                <a:path w="4603115" h="5168900">
                  <a:moveTo>
                    <a:pt x="2224856" y="0"/>
                  </a:moveTo>
                  <a:lnTo>
                    <a:pt x="2211098" y="0"/>
                  </a:lnTo>
                  <a:lnTo>
                    <a:pt x="2157763" y="12700"/>
                  </a:lnTo>
                  <a:lnTo>
                    <a:pt x="2174927" y="12700"/>
                  </a:lnTo>
                  <a:lnTo>
                    <a:pt x="2224856" y="0"/>
                  </a:lnTo>
                  <a:close/>
                </a:path>
              </a:pathLst>
            </a:custGeom>
            <a:solidFill>
              <a:srgbClr val="349999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8" name="Graphic 21">
              <a:extLst>
                <a:ext uri="{FF2B5EF4-FFF2-40B4-BE49-F238E27FC236}">
                  <a16:creationId xmlns:a16="http://schemas.microsoft.com/office/drawing/2014/main" id="{C7EBD406-92A4-F83E-06D7-4B7EEF4944A0}"/>
                </a:ext>
              </a:extLst>
            </p:cNvPr>
            <p:cNvSpPr/>
            <p:nvPr/>
          </p:nvSpPr>
          <p:spPr>
            <a:xfrm>
              <a:off x="245668" y="0"/>
              <a:ext cx="4317365" cy="1779270"/>
            </a:xfrm>
            <a:custGeom>
              <a:avLst/>
              <a:gdLst/>
              <a:ahLst/>
              <a:cxnLst/>
              <a:rect l="l" t="t" r="r" b="b"/>
              <a:pathLst>
                <a:path w="4317365" h="1779270">
                  <a:moveTo>
                    <a:pt x="4018581" y="913663"/>
                  </a:moveTo>
                  <a:lnTo>
                    <a:pt x="2185162" y="913663"/>
                  </a:lnTo>
                  <a:lnTo>
                    <a:pt x="2235564" y="914750"/>
                  </a:lnTo>
                  <a:lnTo>
                    <a:pt x="2285501" y="917981"/>
                  </a:lnTo>
                  <a:lnTo>
                    <a:pt x="2334910" y="923307"/>
                  </a:lnTo>
                  <a:lnTo>
                    <a:pt x="2383731" y="930683"/>
                  </a:lnTo>
                  <a:lnTo>
                    <a:pt x="2431903" y="940062"/>
                  </a:lnTo>
                  <a:lnTo>
                    <a:pt x="2479365" y="951396"/>
                  </a:lnTo>
                  <a:lnTo>
                    <a:pt x="2526057" y="964639"/>
                  </a:lnTo>
                  <a:lnTo>
                    <a:pt x="2571917" y="979744"/>
                  </a:lnTo>
                  <a:lnTo>
                    <a:pt x="2616885" y="996663"/>
                  </a:lnTo>
                  <a:lnTo>
                    <a:pt x="2660900" y="1015351"/>
                  </a:lnTo>
                  <a:lnTo>
                    <a:pt x="2703900" y="1035760"/>
                  </a:lnTo>
                  <a:lnTo>
                    <a:pt x="2745826" y="1057843"/>
                  </a:lnTo>
                  <a:lnTo>
                    <a:pt x="2786617" y="1081553"/>
                  </a:lnTo>
                  <a:lnTo>
                    <a:pt x="2826210" y="1106844"/>
                  </a:lnTo>
                  <a:lnTo>
                    <a:pt x="2864547" y="1133669"/>
                  </a:lnTo>
                  <a:lnTo>
                    <a:pt x="2901565" y="1161980"/>
                  </a:lnTo>
                  <a:lnTo>
                    <a:pt x="2937205" y="1191730"/>
                  </a:lnTo>
                  <a:lnTo>
                    <a:pt x="2971404" y="1222874"/>
                  </a:lnTo>
                  <a:lnTo>
                    <a:pt x="3004103" y="1255364"/>
                  </a:lnTo>
                  <a:lnTo>
                    <a:pt x="3035241" y="1289153"/>
                  </a:lnTo>
                  <a:lnTo>
                    <a:pt x="3064756" y="1324193"/>
                  </a:lnTo>
                  <a:lnTo>
                    <a:pt x="3092588" y="1360440"/>
                  </a:lnTo>
                  <a:lnTo>
                    <a:pt x="3118785" y="1398017"/>
                  </a:lnTo>
                  <a:lnTo>
                    <a:pt x="3142960" y="1436360"/>
                  </a:lnTo>
                  <a:lnTo>
                    <a:pt x="3165377" y="1475941"/>
                  </a:lnTo>
                  <a:lnTo>
                    <a:pt x="3185869" y="1516539"/>
                  </a:lnTo>
                  <a:lnTo>
                    <a:pt x="3204373" y="1558109"/>
                  </a:lnTo>
                  <a:lnTo>
                    <a:pt x="3220828" y="1600602"/>
                  </a:lnTo>
                  <a:lnTo>
                    <a:pt x="3235175" y="1643972"/>
                  </a:lnTo>
                  <a:lnTo>
                    <a:pt x="3247352" y="1688172"/>
                  </a:lnTo>
                  <a:lnTo>
                    <a:pt x="3257299" y="1733156"/>
                  </a:lnTo>
                  <a:lnTo>
                    <a:pt x="3264954" y="1778876"/>
                  </a:lnTo>
                  <a:lnTo>
                    <a:pt x="4317047" y="1778876"/>
                  </a:lnTo>
                  <a:lnTo>
                    <a:pt x="4310533" y="1727312"/>
                  </a:lnTo>
                  <a:lnTo>
                    <a:pt x="4302954" y="1676447"/>
                  </a:lnTo>
                  <a:lnTo>
                    <a:pt x="4294217" y="1625742"/>
                  </a:lnTo>
                  <a:lnTo>
                    <a:pt x="4284653" y="1576823"/>
                  </a:lnTo>
                  <a:lnTo>
                    <a:pt x="4273957" y="1528071"/>
                  </a:lnTo>
                  <a:lnTo>
                    <a:pt x="4262246" y="1480028"/>
                  </a:lnTo>
                  <a:lnTo>
                    <a:pt x="4249535" y="1432697"/>
                  </a:lnTo>
                  <a:lnTo>
                    <a:pt x="4235835" y="1386082"/>
                  </a:lnTo>
                  <a:lnTo>
                    <a:pt x="4221160" y="1340184"/>
                  </a:lnTo>
                  <a:lnTo>
                    <a:pt x="4205522" y="1295007"/>
                  </a:lnTo>
                  <a:lnTo>
                    <a:pt x="4188858" y="1250366"/>
                  </a:lnTo>
                  <a:lnTo>
                    <a:pt x="4171407" y="1206827"/>
                  </a:lnTo>
                  <a:lnTo>
                    <a:pt x="4152956" y="1163829"/>
                  </a:lnTo>
                  <a:lnTo>
                    <a:pt x="4133593" y="1121562"/>
                  </a:lnTo>
                  <a:lnTo>
                    <a:pt x="4113331" y="1080030"/>
                  </a:lnTo>
                  <a:lnTo>
                    <a:pt x="4092182" y="1039235"/>
                  </a:lnTo>
                  <a:lnTo>
                    <a:pt x="4070159" y="999179"/>
                  </a:lnTo>
                  <a:lnTo>
                    <a:pt x="4047275" y="959867"/>
                  </a:lnTo>
                  <a:lnTo>
                    <a:pt x="4023542" y="921300"/>
                  </a:lnTo>
                  <a:lnTo>
                    <a:pt x="4018581" y="913663"/>
                  </a:lnTo>
                  <a:close/>
                </a:path>
                <a:path w="4317365" h="1779270">
                  <a:moveTo>
                    <a:pt x="2185162" y="0"/>
                  </a:moveTo>
                  <a:lnTo>
                    <a:pt x="2128856" y="520"/>
                  </a:lnTo>
                  <a:lnTo>
                    <a:pt x="2073813" y="2049"/>
                  </a:lnTo>
                  <a:lnTo>
                    <a:pt x="2019337" y="4576"/>
                  </a:lnTo>
                  <a:lnTo>
                    <a:pt x="1965429" y="8093"/>
                  </a:lnTo>
                  <a:lnTo>
                    <a:pt x="1912094" y="12591"/>
                  </a:lnTo>
                  <a:lnTo>
                    <a:pt x="1859334" y="18061"/>
                  </a:lnTo>
                  <a:lnTo>
                    <a:pt x="1807153" y="24495"/>
                  </a:lnTo>
                  <a:lnTo>
                    <a:pt x="1755552" y="31883"/>
                  </a:lnTo>
                  <a:lnTo>
                    <a:pt x="1704536" y="40217"/>
                  </a:lnTo>
                  <a:lnTo>
                    <a:pt x="1654106" y="49487"/>
                  </a:lnTo>
                  <a:lnTo>
                    <a:pt x="1604266" y="59686"/>
                  </a:lnTo>
                  <a:lnTo>
                    <a:pt x="1555019" y="70803"/>
                  </a:lnTo>
                  <a:lnTo>
                    <a:pt x="1506368" y="82831"/>
                  </a:lnTo>
                  <a:lnTo>
                    <a:pt x="1458316" y="95760"/>
                  </a:lnTo>
                  <a:lnTo>
                    <a:pt x="1410865" y="109582"/>
                  </a:lnTo>
                  <a:lnTo>
                    <a:pt x="1364018" y="124287"/>
                  </a:lnTo>
                  <a:lnTo>
                    <a:pt x="1317779" y="139867"/>
                  </a:lnTo>
                  <a:lnTo>
                    <a:pt x="1272151" y="156313"/>
                  </a:lnTo>
                  <a:lnTo>
                    <a:pt x="1227136" y="173616"/>
                  </a:lnTo>
                  <a:lnTo>
                    <a:pt x="1182737" y="191767"/>
                  </a:lnTo>
                  <a:lnTo>
                    <a:pt x="1138957" y="210757"/>
                  </a:lnTo>
                  <a:lnTo>
                    <a:pt x="1095799" y="230578"/>
                  </a:lnTo>
                  <a:lnTo>
                    <a:pt x="1053267" y="251221"/>
                  </a:lnTo>
                  <a:lnTo>
                    <a:pt x="1011362" y="272676"/>
                  </a:lnTo>
                  <a:lnTo>
                    <a:pt x="970088" y="294936"/>
                  </a:lnTo>
                  <a:lnTo>
                    <a:pt x="929449" y="317990"/>
                  </a:lnTo>
                  <a:lnTo>
                    <a:pt x="889446" y="341831"/>
                  </a:lnTo>
                  <a:lnTo>
                    <a:pt x="850082" y="366449"/>
                  </a:lnTo>
                  <a:lnTo>
                    <a:pt x="811362" y="391836"/>
                  </a:lnTo>
                  <a:lnTo>
                    <a:pt x="773286" y="417982"/>
                  </a:lnTo>
                  <a:lnTo>
                    <a:pt x="735860" y="444879"/>
                  </a:lnTo>
                  <a:lnTo>
                    <a:pt x="699085" y="472518"/>
                  </a:lnTo>
                  <a:lnTo>
                    <a:pt x="662964" y="500890"/>
                  </a:lnTo>
                  <a:lnTo>
                    <a:pt x="627501" y="529986"/>
                  </a:lnTo>
                  <a:lnTo>
                    <a:pt x="592697" y="559798"/>
                  </a:lnTo>
                  <a:lnTo>
                    <a:pt x="558557" y="590316"/>
                  </a:lnTo>
                  <a:lnTo>
                    <a:pt x="525083" y="621532"/>
                  </a:lnTo>
                  <a:lnTo>
                    <a:pt x="492278" y="653437"/>
                  </a:lnTo>
                  <a:lnTo>
                    <a:pt x="460145" y="686022"/>
                  </a:lnTo>
                  <a:lnTo>
                    <a:pt x="428687" y="719278"/>
                  </a:lnTo>
                  <a:lnTo>
                    <a:pt x="397907" y="753196"/>
                  </a:lnTo>
                  <a:lnTo>
                    <a:pt x="367808" y="787767"/>
                  </a:lnTo>
                  <a:lnTo>
                    <a:pt x="338392" y="822983"/>
                  </a:lnTo>
                  <a:lnTo>
                    <a:pt x="309663" y="858835"/>
                  </a:lnTo>
                  <a:lnTo>
                    <a:pt x="281623" y="895313"/>
                  </a:lnTo>
                  <a:lnTo>
                    <a:pt x="254276" y="932410"/>
                  </a:lnTo>
                  <a:lnTo>
                    <a:pt x="227624" y="970115"/>
                  </a:lnTo>
                  <a:lnTo>
                    <a:pt x="201671" y="1008421"/>
                  </a:lnTo>
                  <a:lnTo>
                    <a:pt x="176419" y="1047318"/>
                  </a:lnTo>
                  <a:lnTo>
                    <a:pt x="151871" y="1086798"/>
                  </a:lnTo>
                  <a:lnTo>
                    <a:pt x="128030" y="1126852"/>
                  </a:lnTo>
                  <a:lnTo>
                    <a:pt x="104899" y="1167470"/>
                  </a:lnTo>
                  <a:lnTo>
                    <a:pt x="82482" y="1208644"/>
                  </a:lnTo>
                  <a:lnTo>
                    <a:pt x="60686" y="1250554"/>
                  </a:lnTo>
                  <a:lnTo>
                    <a:pt x="39797" y="1292625"/>
                  </a:lnTo>
                  <a:lnTo>
                    <a:pt x="19536" y="1335415"/>
                  </a:lnTo>
                  <a:lnTo>
                    <a:pt x="0" y="1378724"/>
                  </a:lnTo>
                  <a:lnTo>
                    <a:pt x="67508" y="1398017"/>
                  </a:lnTo>
                  <a:lnTo>
                    <a:pt x="135036" y="1418116"/>
                  </a:lnTo>
                  <a:lnTo>
                    <a:pt x="202263" y="1438850"/>
                  </a:lnTo>
                  <a:lnTo>
                    <a:pt x="334531" y="1481537"/>
                  </a:lnTo>
                  <a:lnTo>
                    <a:pt x="461745" y="1524706"/>
                  </a:lnTo>
                  <a:lnTo>
                    <a:pt x="581339" y="1566987"/>
                  </a:lnTo>
                  <a:lnTo>
                    <a:pt x="740826" y="1625742"/>
                  </a:lnTo>
                  <a:lnTo>
                    <a:pt x="902856" y="1688172"/>
                  </a:lnTo>
                  <a:lnTo>
                    <a:pt x="996276" y="1725676"/>
                  </a:lnTo>
                  <a:lnTo>
                    <a:pt x="1014548" y="1681853"/>
                  </a:lnTo>
                  <a:lnTo>
                    <a:pt x="1033919" y="1638839"/>
                  </a:lnTo>
                  <a:lnTo>
                    <a:pt x="1054403" y="1596672"/>
                  </a:lnTo>
                  <a:lnTo>
                    <a:pt x="1076010" y="1555390"/>
                  </a:lnTo>
                  <a:lnTo>
                    <a:pt x="1098752" y="1515030"/>
                  </a:lnTo>
                  <a:lnTo>
                    <a:pt x="1122642" y="1475632"/>
                  </a:lnTo>
                  <a:lnTo>
                    <a:pt x="1147690" y="1437233"/>
                  </a:lnTo>
                  <a:lnTo>
                    <a:pt x="1173908" y="1399872"/>
                  </a:lnTo>
                  <a:lnTo>
                    <a:pt x="1201308" y="1363586"/>
                  </a:lnTo>
                  <a:lnTo>
                    <a:pt x="1229901" y="1328414"/>
                  </a:lnTo>
                  <a:lnTo>
                    <a:pt x="1259699" y="1294394"/>
                  </a:lnTo>
                  <a:lnTo>
                    <a:pt x="1290715" y="1261564"/>
                  </a:lnTo>
                  <a:lnTo>
                    <a:pt x="1322958" y="1229963"/>
                  </a:lnTo>
                  <a:lnTo>
                    <a:pt x="1356441" y="1199627"/>
                  </a:lnTo>
                  <a:lnTo>
                    <a:pt x="1391176" y="1170597"/>
                  </a:lnTo>
                  <a:lnTo>
                    <a:pt x="1427175" y="1142909"/>
                  </a:lnTo>
                  <a:lnTo>
                    <a:pt x="1464448" y="1116602"/>
                  </a:lnTo>
                  <a:lnTo>
                    <a:pt x="1503007" y="1091714"/>
                  </a:lnTo>
                  <a:lnTo>
                    <a:pt x="1542865" y="1068284"/>
                  </a:lnTo>
                  <a:lnTo>
                    <a:pt x="1584033" y="1046349"/>
                  </a:lnTo>
                  <a:lnTo>
                    <a:pt x="1626522" y="1025947"/>
                  </a:lnTo>
                  <a:lnTo>
                    <a:pt x="1670343" y="1007118"/>
                  </a:lnTo>
                  <a:lnTo>
                    <a:pt x="1715510" y="989898"/>
                  </a:lnTo>
                  <a:lnTo>
                    <a:pt x="1762033" y="974326"/>
                  </a:lnTo>
                  <a:lnTo>
                    <a:pt x="1809924" y="960441"/>
                  </a:lnTo>
                  <a:lnTo>
                    <a:pt x="1859194" y="948280"/>
                  </a:lnTo>
                  <a:lnTo>
                    <a:pt x="1909855" y="937881"/>
                  </a:lnTo>
                  <a:lnTo>
                    <a:pt x="1961920" y="929283"/>
                  </a:lnTo>
                  <a:lnTo>
                    <a:pt x="2015398" y="922525"/>
                  </a:lnTo>
                  <a:lnTo>
                    <a:pt x="2070303" y="917643"/>
                  </a:lnTo>
                  <a:lnTo>
                    <a:pt x="2126646" y="914676"/>
                  </a:lnTo>
                  <a:lnTo>
                    <a:pt x="2184438" y="913663"/>
                  </a:lnTo>
                  <a:lnTo>
                    <a:pt x="4018581" y="913663"/>
                  </a:lnTo>
                  <a:lnTo>
                    <a:pt x="3998973" y="883481"/>
                  </a:lnTo>
                  <a:lnTo>
                    <a:pt x="3973582" y="846412"/>
                  </a:lnTo>
                  <a:lnTo>
                    <a:pt x="3947380" y="810098"/>
                  </a:lnTo>
                  <a:lnTo>
                    <a:pt x="3920380" y="774539"/>
                  </a:lnTo>
                  <a:lnTo>
                    <a:pt x="3892595" y="739740"/>
                  </a:lnTo>
                  <a:lnTo>
                    <a:pt x="3864038" y="705703"/>
                  </a:lnTo>
                  <a:lnTo>
                    <a:pt x="3834722" y="672430"/>
                  </a:lnTo>
                  <a:lnTo>
                    <a:pt x="3804658" y="639925"/>
                  </a:lnTo>
                  <a:lnTo>
                    <a:pt x="3773861" y="608190"/>
                  </a:lnTo>
                  <a:lnTo>
                    <a:pt x="3742342" y="577227"/>
                  </a:lnTo>
                  <a:lnTo>
                    <a:pt x="3710114" y="547040"/>
                  </a:lnTo>
                  <a:lnTo>
                    <a:pt x="3677191" y="517632"/>
                  </a:lnTo>
                  <a:lnTo>
                    <a:pt x="3643584" y="489004"/>
                  </a:lnTo>
                  <a:lnTo>
                    <a:pt x="3609306" y="461160"/>
                  </a:lnTo>
                  <a:lnTo>
                    <a:pt x="3574371" y="434103"/>
                  </a:lnTo>
                  <a:lnTo>
                    <a:pt x="3538790" y="407835"/>
                  </a:lnTo>
                  <a:lnTo>
                    <a:pt x="3502577" y="382359"/>
                  </a:lnTo>
                  <a:lnTo>
                    <a:pt x="3465745" y="357678"/>
                  </a:lnTo>
                  <a:lnTo>
                    <a:pt x="3428305" y="333795"/>
                  </a:lnTo>
                  <a:lnTo>
                    <a:pt x="3390271" y="310712"/>
                  </a:lnTo>
                  <a:lnTo>
                    <a:pt x="3351656" y="288431"/>
                  </a:lnTo>
                  <a:lnTo>
                    <a:pt x="3312471" y="266957"/>
                  </a:lnTo>
                  <a:lnTo>
                    <a:pt x="3272731" y="246291"/>
                  </a:lnTo>
                  <a:lnTo>
                    <a:pt x="3232447" y="226436"/>
                  </a:lnTo>
                  <a:lnTo>
                    <a:pt x="3191632" y="207396"/>
                  </a:lnTo>
                  <a:lnTo>
                    <a:pt x="3150300" y="189172"/>
                  </a:lnTo>
                  <a:lnTo>
                    <a:pt x="3108461" y="171767"/>
                  </a:lnTo>
                  <a:lnTo>
                    <a:pt x="3066131" y="155185"/>
                  </a:lnTo>
                  <a:lnTo>
                    <a:pt x="3023320" y="139428"/>
                  </a:lnTo>
                  <a:lnTo>
                    <a:pt x="2980043" y="124498"/>
                  </a:lnTo>
                  <a:lnTo>
                    <a:pt x="2936310" y="110399"/>
                  </a:lnTo>
                  <a:lnTo>
                    <a:pt x="2892137" y="97134"/>
                  </a:lnTo>
                  <a:lnTo>
                    <a:pt x="2847534" y="84704"/>
                  </a:lnTo>
                  <a:lnTo>
                    <a:pt x="2802514" y="73113"/>
                  </a:lnTo>
                  <a:lnTo>
                    <a:pt x="2757091" y="62363"/>
                  </a:lnTo>
                  <a:lnTo>
                    <a:pt x="2711278" y="52457"/>
                  </a:lnTo>
                  <a:lnTo>
                    <a:pt x="2665086" y="43399"/>
                  </a:lnTo>
                  <a:lnTo>
                    <a:pt x="2618528" y="35190"/>
                  </a:lnTo>
                  <a:lnTo>
                    <a:pt x="2571618" y="27834"/>
                  </a:lnTo>
                  <a:lnTo>
                    <a:pt x="2524367" y="21332"/>
                  </a:lnTo>
                  <a:lnTo>
                    <a:pt x="2476790" y="15689"/>
                  </a:lnTo>
                  <a:lnTo>
                    <a:pt x="2428898" y="10907"/>
                  </a:lnTo>
                  <a:lnTo>
                    <a:pt x="2380703" y="6987"/>
                  </a:lnTo>
                  <a:lnTo>
                    <a:pt x="2332220" y="3934"/>
                  </a:lnTo>
                  <a:lnTo>
                    <a:pt x="2283460" y="1750"/>
                  </a:lnTo>
                  <a:lnTo>
                    <a:pt x="2234436" y="438"/>
                  </a:lnTo>
                  <a:lnTo>
                    <a:pt x="2185162" y="0"/>
                  </a:lnTo>
                  <a:close/>
                </a:path>
              </a:pathLst>
            </a:custGeom>
            <a:solidFill>
              <a:srgbClr val="62C4A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</p:grpSp>
      <p:pic>
        <p:nvPicPr>
          <p:cNvPr id="20" name="Image 19">
            <a:extLst>
              <a:ext uri="{FF2B5EF4-FFF2-40B4-BE49-F238E27FC236}">
                <a16:creationId xmlns:a16="http://schemas.microsoft.com/office/drawing/2014/main" id="{B84D46D4-2DF5-BECA-77EC-B8AB26772D0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8406" y="4167840"/>
            <a:ext cx="5429946" cy="2664000"/>
          </a:xfrm>
          <a:prstGeom prst="rect">
            <a:avLst/>
          </a:prstGeom>
        </p:spPr>
      </p:pic>
      <p:pic>
        <p:nvPicPr>
          <p:cNvPr id="22" name="Image 21">
            <a:extLst>
              <a:ext uri="{FF2B5EF4-FFF2-40B4-BE49-F238E27FC236}">
                <a16:creationId xmlns:a16="http://schemas.microsoft.com/office/drawing/2014/main" id="{CB2DFA93-723A-4B57-D91F-15B33B1987F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5584" y="6462048"/>
            <a:ext cx="5603489" cy="2484000"/>
          </a:xfrm>
          <a:prstGeom prst="rect">
            <a:avLst/>
          </a:prstGeom>
        </p:spPr>
      </p:pic>
      <p:grpSp>
        <p:nvGrpSpPr>
          <p:cNvPr id="39" name="Group 23">
            <a:extLst>
              <a:ext uri="{FF2B5EF4-FFF2-40B4-BE49-F238E27FC236}">
                <a16:creationId xmlns:a16="http://schemas.microsoft.com/office/drawing/2014/main" id="{E63B72D8-6339-5E48-A985-C9168CEC174D}"/>
              </a:ext>
            </a:extLst>
          </p:cNvPr>
          <p:cNvGrpSpPr>
            <a:grpSpLocks/>
          </p:cNvGrpSpPr>
          <p:nvPr/>
        </p:nvGrpSpPr>
        <p:grpSpPr>
          <a:xfrm>
            <a:off x="188406" y="10206634"/>
            <a:ext cx="772795" cy="208915"/>
            <a:chOff x="0" y="0"/>
            <a:chExt cx="772795" cy="208915"/>
          </a:xfrm>
        </p:grpSpPr>
        <p:sp>
          <p:nvSpPr>
            <p:cNvPr id="40" name="Graphic 24">
              <a:extLst>
                <a:ext uri="{FF2B5EF4-FFF2-40B4-BE49-F238E27FC236}">
                  <a16:creationId xmlns:a16="http://schemas.microsoft.com/office/drawing/2014/main" id="{D244D8F8-79D1-FDE1-35B2-73300B52EEB0}"/>
                </a:ext>
              </a:extLst>
            </p:cNvPr>
            <p:cNvSpPr/>
            <p:nvPr/>
          </p:nvSpPr>
          <p:spPr>
            <a:xfrm>
              <a:off x="0" y="0"/>
              <a:ext cx="772795" cy="208915"/>
            </a:xfrm>
            <a:custGeom>
              <a:avLst/>
              <a:gdLst/>
              <a:ahLst/>
              <a:cxnLst/>
              <a:rect l="l" t="t" r="r" b="b"/>
              <a:pathLst>
                <a:path w="772795" h="208915">
                  <a:moveTo>
                    <a:pt x="772769" y="0"/>
                  </a:moveTo>
                  <a:lnTo>
                    <a:pt x="0" y="0"/>
                  </a:lnTo>
                  <a:lnTo>
                    <a:pt x="0" y="208343"/>
                  </a:lnTo>
                  <a:lnTo>
                    <a:pt x="772769" y="208343"/>
                  </a:lnTo>
                  <a:lnTo>
                    <a:pt x="772769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</p:grpSp>
      <p:grpSp>
        <p:nvGrpSpPr>
          <p:cNvPr id="41" name="Group 23">
            <a:extLst>
              <a:ext uri="{FF2B5EF4-FFF2-40B4-BE49-F238E27FC236}">
                <a16:creationId xmlns:a16="http://schemas.microsoft.com/office/drawing/2014/main" id="{78F38E34-30A8-E43A-6472-955794119FDC}"/>
              </a:ext>
            </a:extLst>
          </p:cNvPr>
          <p:cNvGrpSpPr>
            <a:grpSpLocks/>
          </p:cNvGrpSpPr>
          <p:nvPr/>
        </p:nvGrpSpPr>
        <p:grpSpPr>
          <a:xfrm>
            <a:off x="188406" y="9787125"/>
            <a:ext cx="772795" cy="208915"/>
            <a:chOff x="0" y="0"/>
            <a:chExt cx="772795" cy="208915"/>
          </a:xfrm>
        </p:grpSpPr>
        <p:sp>
          <p:nvSpPr>
            <p:cNvPr id="42" name="Graphic 24">
              <a:extLst>
                <a:ext uri="{FF2B5EF4-FFF2-40B4-BE49-F238E27FC236}">
                  <a16:creationId xmlns:a16="http://schemas.microsoft.com/office/drawing/2014/main" id="{6F50BB09-CE25-82A2-9771-F2E24F3F63AC}"/>
                </a:ext>
              </a:extLst>
            </p:cNvPr>
            <p:cNvSpPr/>
            <p:nvPr/>
          </p:nvSpPr>
          <p:spPr>
            <a:xfrm>
              <a:off x="0" y="0"/>
              <a:ext cx="772795" cy="208915"/>
            </a:xfrm>
            <a:custGeom>
              <a:avLst/>
              <a:gdLst/>
              <a:ahLst/>
              <a:cxnLst/>
              <a:rect l="l" t="t" r="r" b="b"/>
              <a:pathLst>
                <a:path w="772795" h="208915">
                  <a:moveTo>
                    <a:pt x="772769" y="0"/>
                  </a:moveTo>
                  <a:lnTo>
                    <a:pt x="0" y="0"/>
                  </a:lnTo>
                  <a:lnTo>
                    <a:pt x="0" y="208343"/>
                  </a:lnTo>
                  <a:lnTo>
                    <a:pt x="772769" y="208343"/>
                  </a:lnTo>
                  <a:lnTo>
                    <a:pt x="772769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</p:grpSp>
      <p:grpSp>
        <p:nvGrpSpPr>
          <p:cNvPr id="43" name="Group 23">
            <a:extLst>
              <a:ext uri="{FF2B5EF4-FFF2-40B4-BE49-F238E27FC236}">
                <a16:creationId xmlns:a16="http://schemas.microsoft.com/office/drawing/2014/main" id="{523BC02B-EA07-66F8-C5AF-338FAE5B7CCD}"/>
              </a:ext>
            </a:extLst>
          </p:cNvPr>
          <p:cNvGrpSpPr>
            <a:grpSpLocks/>
          </p:cNvGrpSpPr>
          <p:nvPr/>
        </p:nvGrpSpPr>
        <p:grpSpPr>
          <a:xfrm>
            <a:off x="188406" y="9367616"/>
            <a:ext cx="772795" cy="208915"/>
            <a:chOff x="0" y="0"/>
            <a:chExt cx="772795" cy="208915"/>
          </a:xfrm>
        </p:grpSpPr>
        <p:sp>
          <p:nvSpPr>
            <p:cNvPr id="44" name="Graphic 24">
              <a:extLst>
                <a:ext uri="{FF2B5EF4-FFF2-40B4-BE49-F238E27FC236}">
                  <a16:creationId xmlns:a16="http://schemas.microsoft.com/office/drawing/2014/main" id="{1452D18B-4D3D-014D-8600-50CAB280D743}"/>
                </a:ext>
              </a:extLst>
            </p:cNvPr>
            <p:cNvSpPr/>
            <p:nvPr/>
          </p:nvSpPr>
          <p:spPr>
            <a:xfrm>
              <a:off x="0" y="0"/>
              <a:ext cx="772795" cy="208915"/>
            </a:xfrm>
            <a:custGeom>
              <a:avLst/>
              <a:gdLst/>
              <a:ahLst/>
              <a:cxnLst/>
              <a:rect l="l" t="t" r="r" b="b"/>
              <a:pathLst>
                <a:path w="772795" h="208915">
                  <a:moveTo>
                    <a:pt x="772769" y="0"/>
                  </a:moveTo>
                  <a:lnTo>
                    <a:pt x="0" y="0"/>
                  </a:lnTo>
                  <a:lnTo>
                    <a:pt x="0" y="208343"/>
                  </a:lnTo>
                  <a:lnTo>
                    <a:pt x="772769" y="208343"/>
                  </a:lnTo>
                  <a:lnTo>
                    <a:pt x="772769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104383983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Image 7">
            <a:extLst>
              <a:ext uri="{FF2B5EF4-FFF2-40B4-BE49-F238E27FC236}">
                <a16:creationId xmlns:a16="http://schemas.microsoft.com/office/drawing/2014/main" id="{AECB38BB-44BA-6E09-56E9-24AC01E4522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6858000" cy="1219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799483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>
            <a:extLst>
              <a:ext uri="{FF2B5EF4-FFF2-40B4-BE49-F238E27FC236}">
                <a16:creationId xmlns:a16="http://schemas.microsoft.com/office/drawing/2014/main" id="{1504AF7C-CD80-1CA7-941F-E89F78E606C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6858000" cy="12192000"/>
          </a:xfrm>
          <a:prstGeom prst="rect">
            <a:avLst/>
          </a:prstGeom>
        </p:spPr>
      </p:pic>
      <p:grpSp>
        <p:nvGrpSpPr>
          <p:cNvPr id="3" name="Group 41">
            <a:extLst>
              <a:ext uri="{FF2B5EF4-FFF2-40B4-BE49-F238E27FC236}">
                <a16:creationId xmlns:a16="http://schemas.microsoft.com/office/drawing/2014/main" id="{80DA5917-8AE5-9DE7-FF15-DDD39D10D021}"/>
              </a:ext>
            </a:extLst>
          </p:cNvPr>
          <p:cNvGrpSpPr>
            <a:grpSpLocks/>
          </p:cNvGrpSpPr>
          <p:nvPr/>
        </p:nvGrpSpPr>
        <p:grpSpPr>
          <a:xfrm>
            <a:off x="1" y="71284"/>
            <a:ext cx="6857999" cy="12049431"/>
            <a:chOff x="-800735" y="-2316357"/>
            <a:chExt cx="6857999" cy="12050444"/>
          </a:xfrm>
        </p:grpSpPr>
        <p:sp>
          <p:nvSpPr>
            <p:cNvPr id="4" name="Graphic 42">
              <a:extLst>
                <a:ext uri="{FF2B5EF4-FFF2-40B4-BE49-F238E27FC236}">
                  <a16:creationId xmlns:a16="http://schemas.microsoft.com/office/drawing/2014/main" id="{6AEBAD27-8FCE-E66E-8E75-166DFFAB3339}"/>
                </a:ext>
              </a:extLst>
            </p:cNvPr>
            <p:cNvSpPr/>
            <p:nvPr/>
          </p:nvSpPr>
          <p:spPr>
            <a:xfrm>
              <a:off x="-800735" y="-2316357"/>
              <a:ext cx="6857999" cy="7266418"/>
            </a:xfrm>
            <a:custGeom>
              <a:avLst/>
              <a:gdLst/>
              <a:ahLst/>
              <a:cxnLst/>
              <a:rect l="l" t="t" r="r" b="b"/>
              <a:pathLst>
                <a:path w="5256530" h="5099050">
                  <a:moveTo>
                    <a:pt x="5256009" y="1358163"/>
                  </a:moveTo>
                  <a:lnTo>
                    <a:pt x="3105962" y="1358163"/>
                  </a:lnTo>
                  <a:lnTo>
                    <a:pt x="3201120" y="1359024"/>
                  </a:lnTo>
                  <a:lnTo>
                    <a:pt x="3248319" y="1360146"/>
                  </a:lnTo>
                  <a:lnTo>
                    <a:pt x="3295227" y="1361767"/>
                  </a:lnTo>
                  <a:lnTo>
                    <a:pt x="3341814" y="1363918"/>
                  </a:lnTo>
                  <a:lnTo>
                    <a:pt x="3388053" y="1366628"/>
                  </a:lnTo>
                  <a:lnTo>
                    <a:pt x="3433913" y="1369928"/>
                  </a:lnTo>
                  <a:lnTo>
                    <a:pt x="3479368" y="1373846"/>
                  </a:lnTo>
                  <a:lnTo>
                    <a:pt x="3524387" y="1378413"/>
                  </a:lnTo>
                  <a:lnTo>
                    <a:pt x="3568943" y="1383658"/>
                  </a:lnTo>
                  <a:lnTo>
                    <a:pt x="3613006" y="1389612"/>
                  </a:lnTo>
                  <a:lnTo>
                    <a:pt x="3656548" y="1396303"/>
                  </a:lnTo>
                  <a:lnTo>
                    <a:pt x="3699540" y="1403761"/>
                  </a:lnTo>
                  <a:lnTo>
                    <a:pt x="3741954" y="1412016"/>
                  </a:lnTo>
                  <a:lnTo>
                    <a:pt x="3783760" y="1421098"/>
                  </a:lnTo>
                  <a:lnTo>
                    <a:pt x="3824931" y="1431037"/>
                  </a:lnTo>
                  <a:lnTo>
                    <a:pt x="3865436" y="1441862"/>
                  </a:lnTo>
                  <a:lnTo>
                    <a:pt x="3905249" y="1453603"/>
                  </a:lnTo>
                  <a:lnTo>
                    <a:pt x="3944339" y="1466289"/>
                  </a:lnTo>
                  <a:lnTo>
                    <a:pt x="3982679" y="1479951"/>
                  </a:lnTo>
                  <a:lnTo>
                    <a:pt x="4020239" y="1494618"/>
                  </a:lnTo>
                  <a:lnTo>
                    <a:pt x="4056991" y="1510320"/>
                  </a:lnTo>
                  <a:lnTo>
                    <a:pt x="4092906" y="1527086"/>
                  </a:lnTo>
                  <a:lnTo>
                    <a:pt x="4127955" y="1544946"/>
                  </a:lnTo>
                  <a:lnTo>
                    <a:pt x="4162111" y="1563930"/>
                  </a:lnTo>
                  <a:lnTo>
                    <a:pt x="4195343" y="1584068"/>
                  </a:lnTo>
                  <a:lnTo>
                    <a:pt x="4227624" y="1605389"/>
                  </a:lnTo>
                  <a:lnTo>
                    <a:pt x="4258924" y="1627924"/>
                  </a:lnTo>
                  <a:lnTo>
                    <a:pt x="4289215" y="1651701"/>
                  </a:lnTo>
                  <a:lnTo>
                    <a:pt x="4318468" y="1676750"/>
                  </a:lnTo>
                  <a:lnTo>
                    <a:pt x="4346655" y="1703101"/>
                  </a:lnTo>
                  <a:lnTo>
                    <a:pt x="4373747" y="1730785"/>
                  </a:lnTo>
                  <a:lnTo>
                    <a:pt x="4399715" y="1759830"/>
                  </a:lnTo>
                  <a:lnTo>
                    <a:pt x="4424530" y="1790266"/>
                  </a:lnTo>
                  <a:lnTo>
                    <a:pt x="4448164" y="1822123"/>
                  </a:lnTo>
                  <a:lnTo>
                    <a:pt x="4470588" y="1855431"/>
                  </a:lnTo>
                  <a:lnTo>
                    <a:pt x="4491773" y="1890219"/>
                  </a:lnTo>
                  <a:lnTo>
                    <a:pt x="4511691" y="1926517"/>
                  </a:lnTo>
                  <a:lnTo>
                    <a:pt x="4530313" y="1964356"/>
                  </a:lnTo>
                  <a:lnTo>
                    <a:pt x="4547610" y="2003763"/>
                  </a:lnTo>
                  <a:lnTo>
                    <a:pt x="4563553" y="2044770"/>
                  </a:lnTo>
                  <a:lnTo>
                    <a:pt x="4578173" y="2087603"/>
                  </a:lnTo>
                  <a:lnTo>
                    <a:pt x="4591265" y="2131701"/>
                  </a:lnTo>
                  <a:lnTo>
                    <a:pt x="4602975" y="2177684"/>
                  </a:lnTo>
                  <a:lnTo>
                    <a:pt x="4613218" y="2225385"/>
                  </a:lnTo>
                  <a:lnTo>
                    <a:pt x="4621963" y="2274834"/>
                  </a:lnTo>
                  <a:lnTo>
                    <a:pt x="4629183" y="2326060"/>
                  </a:lnTo>
                  <a:lnTo>
                    <a:pt x="4634848" y="2379093"/>
                  </a:lnTo>
                  <a:lnTo>
                    <a:pt x="4638930" y="2433964"/>
                  </a:lnTo>
                  <a:lnTo>
                    <a:pt x="4641401" y="2490701"/>
                  </a:lnTo>
                  <a:lnTo>
                    <a:pt x="4642231" y="2549334"/>
                  </a:lnTo>
                  <a:lnTo>
                    <a:pt x="4641401" y="2607967"/>
                  </a:lnTo>
                  <a:lnTo>
                    <a:pt x="4638930" y="2664704"/>
                  </a:lnTo>
                  <a:lnTo>
                    <a:pt x="4634848" y="2719575"/>
                  </a:lnTo>
                  <a:lnTo>
                    <a:pt x="4629183" y="2772608"/>
                  </a:lnTo>
                  <a:lnTo>
                    <a:pt x="4621963" y="2823834"/>
                  </a:lnTo>
                  <a:lnTo>
                    <a:pt x="4613218" y="2873283"/>
                  </a:lnTo>
                  <a:lnTo>
                    <a:pt x="4602975" y="2920984"/>
                  </a:lnTo>
                  <a:lnTo>
                    <a:pt x="4591226" y="2967098"/>
                  </a:lnTo>
                  <a:lnTo>
                    <a:pt x="4578114" y="3011262"/>
                  </a:lnTo>
                  <a:lnTo>
                    <a:pt x="4563553" y="3053898"/>
                  </a:lnTo>
                  <a:lnTo>
                    <a:pt x="4547610" y="3094905"/>
                  </a:lnTo>
                  <a:lnTo>
                    <a:pt x="4530313" y="3134312"/>
                  </a:lnTo>
                  <a:lnTo>
                    <a:pt x="4511691" y="3172151"/>
                  </a:lnTo>
                  <a:lnTo>
                    <a:pt x="4491773" y="3208449"/>
                  </a:lnTo>
                  <a:lnTo>
                    <a:pt x="4470588" y="3243237"/>
                  </a:lnTo>
                  <a:lnTo>
                    <a:pt x="4448164" y="3276545"/>
                  </a:lnTo>
                  <a:lnTo>
                    <a:pt x="4424530" y="3308402"/>
                  </a:lnTo>
                  <a:lnTo>
                    <a:pt x="4399715" y="3338838"/>
                  </a:lnTo>
                  <a:lnTo>
                    <a:pt x="4373747" y="3367883"/>
                  </a:lnTo>
                  <a:lnTo>
                    <a:pt x="4346655" y="3395567"/>
                  </a:lnTo>
                  <a:lnTo>
                    <a:pt x="4318468" y="3421918"/>
                  </a:lnTo>
                  <a:lnTo>
                    <a:pt x="4289215" y="3446967"/>
                  </a:lnTo>
                  <a:lnTo>
                    <a:pt x="4258924" y="3470744"/>
                  </a:lnTo>
                  <a:lnTo>
                    <a:pt x="4227624" y="3493279"/>
                  </a:lnTo>
                  <a:lnTo>
                    <a:pt x="4195343" y="3514600"/>
                  </a:lnTo>
                  <a:lnTo>
                    <a:pt x="4162111" y="3534738"/>
                  </a:lnTo>
                  <a:lnTo>
                    <a:pt x="4127955" y="3553722"/>
                  </a:lnTo>
                  <a:lnTo>
                    <a:pt x="4092906" y="3571582"/>
                  </a:lnTo>
                  <a:lnTo>
                    <a:pt x="4056991" y="3588348"/>
                  </a:lnTo>
                  <a:lnTo>
                    <a:pt x="4020239" y="3604050"/>
                  </a:lnTo>
                  <a:lnTo>
                    <a:pt x="3982679" y="3618717"/>
                  </a:lnTo>
                  <a:lnTo>
                    <a:pt x="3944339" y="3632379"/>
                  </a:lnTo>
                  <a:lnTo>
                    <a:pt x="3905249" y="3645065"/>
                  </a:lnTo>
                  <a:lnTo>
                    <a:pt x="3865436" y="3656806"/>
                  </a:lnTo>
                  <a:lnTo>
                    <a:pt x="3824931" y="3667631"/>
                  </a:lnTo>
                  <a:lnTo>
                    <a:pt x="3783760" y="3677570"/>
                  </a:lnTo>
                  <a:lnTo>
                    <a:pt x="3741954" y="3686652"/>
                  </a:lnTo>
                  <a:lnTo>
                    <a:pt x="3699540" y="3694907"/>
                  </a:lnTo>
                  <a:lnTo>
                    <a:pt x="3656548" y="3702365"/>
                  </a:lnTo>
                  <a:lnTo>
                    <a:pt x="3613006" y="3709056"/>
                  </a:lnTo>
                  <a:lnTo>
                    <a:pt x="3568943" y="3715010"/>
                  </a:lnTo>
                  <a:lnTo>
                    <a:pt x="3524387" y="3720255"/>
                  </a:lnTo>
                  <a:lnTo>
                    <a:pt x="3479368" y="3724822"/>
                  </a:lnTo>
                  <a:lnTo>
                    <a:pt x="3433913" y="3728740"/>
                  </a:lnTo>
                  <a:lnTo>
                    <a:pt x="3388053" y="3732040"/>
                  </a:lnTo>
                  <a:lnTo>
                    <a:pt x="3341814" y="3734750"/>
                  </a:lnTo>
                  <a:lnTo>
                    <a:pt x="3295227" y="3736901"/>
                  </a:lnTo>
                  <a:lnTo>
                    <a:pt x="3248319" y="3738522"/>
                  </a:lnTo>
                  <a:lnTo>
                    <a:pt x="3201120" y="3739644"/>
                  </a:lnTo>
                  <a:lnTo>
                    <a:pt x="3105962" y="3740505"/>
                  </a:lnTo>
                  <a:lnTo>
                    <a:pt x="1748561" y="3740505"/>
                  </a:lnTo>
                  <a:lnTo>
                    <a:pt x="1747503" y="4330512"/>
                  </a:lnTo>
                  <a:lnTo>
                    <a:pt x="1745965" y="4743070"/>
                  </a:lnTo>
                  <a:lnTo>
                    <a:pt x="1744478" y="5012377"/>
                  </a:lnTo>
                  <a:lnTo>
                    <a:pt x="1743849" y="5098656"/>
                  </a:lnTo>
                  <a:lnTo>
                    <a:pt x="3584651" y="5098656"/>
                  </a:lnTo>
                  <a:lnTo>
                    <a:pt x="3644569" y="5098269"/>
                  </a:lnTo>
                  <a:lnTo>
                    <a:pt x="3703741" y="5097114"/>
                  </a:lnTo>
                  <a:lnTo>
                    <a:pt x="3762169" y="5095198"/>
                  </a:lnTo>
                  <a:lnTo>
                    <a:pt x="3819857" y="5092529"/>
                  </a:lnTo>
                  <a:lnTo>
                    <a:pt x="3876806" y="5089114"/>
                  </a:lnTo>
                  <a:lnTo>
                    <a:pt x="3933020" y="5084962"/>
                  </a:lnTo>
                  <a:lnTo>
                    <a:pt x="3988501" y="5080079"/>
                  </a:lnTo>
                  <a:lnTo>
                    <a:pt x="4043253" y="5074474"/>
                  </a:lnTo>
                  <a:lnTo>
                    <a:pt x="4097277" y="5068154"/>
                  </a:lnTo>
                  <a:lnTo>
                    <a:pt x="4150578" y="5061127"/>
                  </a:lnTo>
                  <a:lnTo>
                    <a:pt x="4203158" y="5053400"/>
                  </a:lnTo>
                  <a:lnTo>
                    <a:pt x="4255019" y="5044982"/>
                  </a:lnTo>
                  <a:lnTo>
                    <a:pt x="4306164" y="5035879"/>
                  </a:lnTo>
                  <a:lnTo>
                    <a:pt x="4356597" y="5026099"/>
                  </a:lnTo>
                  <a:lnTo>
                    <a:pt x="4406319" y="5015650"/>
                  </a:lnTo>
                  <a:lnTo>
                    <a:pt x="4455335" y="5004540"/>
                  </a:lnTo>
                  <a:lnTo>
                    <a:pt x="4503646" y="4992776"/>
                  </a:lnTo>
                  <a:lnTo>
                    <a:pt x="4551256" y="4980366"/>
                  </a:lnTo>
                  <a:lnTo>
                    <a:pt x="4598167" y="4967318"/>
                  </a:lnTo>
                  <a:lnTo>
                    <a:pt x="4644382" y="4953639"/>
                  </a:lnTo>
                  <a:lnTo>
                    <a:pt x="4689903" y="4939336"/>
                  </a:lnTo>
                  <a:lnTo>
                    <a:pt x="4734735" y="4924418"/>
                  </a:lnTo>
                  <a:lnTo>
                    <a:pt x="4778879" y="4908893"/>
                  </a:lnTo>
                  <a:lnTo>
                    <a:pt x="4822338" y="4892767"/>
                  </a:lnTo>
                  <a:lnTo>
                    <a:pt x="4865116" y="4876048"/>
                  </a:lnTo>
                  <a:lnTo>
                    <a:pt x="4907215" y="4858745"/>
                  </a:lnTo>
                  <a:lnTo>
                    <a:pt x="4948637" y="4840865"/>
                  </a:lnTo>
                  <a:lnTo>
                    <a:pt x="4989386" y="4822414"/>
                  </a:lnTo>
                  <a:lnTo>
                    <a:pt x="5029464" y="4803402"/>
                  </a:lnTo>
                  <a:lnTo>
                    <a:pt x="5068875" y="4783836"/>
                  </a:lnTo>
                  <a:lnTo>
                    <a:pt x="5107620" y="4763722"/>
                  </a:lnTo>
                  <a:lnTo>
                    <a:pt x="5145703" y="4743070"/>
                  </a:lnTo>
                  <a:lnTo>
                    <a:pt x="5183127" y="4721886"/>
                  </a:lnTo>
                  <a:lnTo>
                    <a:pt x="5219895" y="4700179"/>
                  </a:lnTo>
                  <a:lnTo>
                    <a:pt x="5256009" y="4677956"/>
                  </a:lnTo>
                  <a:lnTo>
                    <a:pt x="5256009" y="1358163"/>
                  </a:lnTo>
                  <a:close/>
                </a:path>
                <a:path w="5256530" h="5099050">
                  <a:moveTo>
                    <a:pt x="3584651" y="0"/>
                  </a:moveTo>
                  <a:lnTo>
                    <a:pt x="0" y="0"/>
                  </a:lnTo>
                  <a:lnTo>
                    <a:pt x="0" y="1364843"/>
                  </a:lnTo>
                  <a:lnTo>
                    <a:pt x="1743849" y="1364843"/>
                  </a:lnTo>
                  <a:lnTo>
                    <a:pt x="1742831" y="1479951"/>
                  </a:lnTo>
                  <a:lnTo>
                    <a:pt x="1742372" y="1544946"/>
                  </a:lnTo>
                  <a:lnTo>
                    <a:pt x="1742015" y="1605389"/>
                  </a:lnTo>
                  <a:lnTo>
                    <a:pt x="1741783" y="1651260"/>
                  </a:lnTo>
                  <a:lnTo>
                    <a:pt x="1741572" y="1703101"/>
                  </a:lnTo>
                  <a:lnTo>
                    <a:pt x="1741384" y="1762897"/>
                  </a:lnTo>
                  <a:lnTo>
                    <a:pt x="1741261" y="2034557"/>
                  </a:lnTo>
                  <a:lnTo>
                    <a:pt x="1741364" y="2087406"/>
                  </a:lnTo>
                  <a:lnTo>
                    <a:pt x="1741503" y="2140217"/>
                  </a:lnTo>
                  <a:lnTo>
                    <a:pt x="1741878" y="2244143"/>
                  </a:lnTo>
                  <a:lnTo>
                    <a:pt x="1742108" y="2295452"/>
                  </a:lnTo>
                  <a:lnTo>
                    <a:pt x="1742641" y="2396754"/>
                  </a:lnTo>
                  <a:lnTo>
                    <a:pt x="1743250" y="2496291"/>
                  </a:lnTo>
                  <a:lnTo>
                    <a:pt x="1744260" y="2642264"/>
                  </a:lnTo>
                  <a:lnTo>
                    <a:pt x="1746672" y="2967098"/>
                  </a:lnTo>
                  <a:lnTo>
                    <a:pt x="1747275" y="3055799"/>
                  </a:lnTo>
                  <a:lnTo>
                    <a:pt x="1747799" y="3142653"/>
                  </a:lnTo>
                  <a:lnTo>
                    <a:pt x="1747799" y="1358163"/>
                  </a:lnTo>
                  <a:lnTo>
                    <a:pt x="5256009" y="1358163"/>
                  </a:lnTo>
                  <a:lnTo>
                    <a:pt x="5256009" y="420712"/>
                  </a:lnTo>
                  <a:lnTo>
                    <a:pt x="5219895" y="398488"/>
                  </a:lnTo>
                  <a:lnTo>
                    <a:pt x="5183127" y="376779"/>
                  </a:lnTo>
                  <a:lnTo>
                    <a:pt x="5145703" y="355595"/>
                  </a:lnTo>
                  <a:lnTo>
                    <a:pt x="5107620" y="334942"/>
                  </a:lnTo>
                  <a:lnTo>
                    <a:pt x="5068875" y="314828"/>
                  </a:lnTo>
                  <a:lnTo>
                    <a:pt x="5029464" y="295260"/>
                  </a:lnTo>
                  <a:lnTo>
                    <a:pt x="4989386" y="276247"/>
                  </a:lnTo>
                  <a:lnTo>
                    <a:pt x="4948637" y="257797"/>
                  </a:lnTo>
                  <a:lnTo>
                    <a:pt x="4907215" y="239915"/>
                  </a:lnTo>
                  <a:lnTo>
                    <a:pt x="4865116" y="222611"/>
                  </a:lnTo>
                  <a:lnTo>
                    <a:pt x="4822338" y="205892"/>
                  </a:lnTo>
                  <a:lnTo>
                    <a:pt x="4778879" y="189766"/>
                  </a:lnTo>
                  <a:lnTo>
                    <a:pt x="4734735" y="174240"/>
                  </a:lnTo>
                  <a:lnTo>
                    <a:pt x="4689903" y="159322"/>
                  </a:lnTo>
                  <a:lnTo>
                    <a:pt x="4644382" y="145019"/>
                  </a:lnTo>
                  <a:lnTo>
                    <a:pt x="4598167" y="131340"/>
                  </a:lnTo>
                  <a:lnTo>
                    <a:pt x="4551256" y="118291"/>
                  </a:lnTo>
                  <a:lnTo>
                    <a:pt x="4503646" y="105881"/>
                  </a:lnTo>
                  <a:lnTo>
                    <a:pt x="4455335" y="94117"/>
                  </a:lnTo>
                  <a:lnTo>
                    <a:pt x="4406319" y="83006"/>
                  </a:lnTo>
                  <a:lnTo>
                    <a:pt x="4356597" y="72557"/>
                  </a:lnTo>
                  <a:lnTo>
                    <a:pt x="4306164" y="62777"/>
                  </a:lnTo>
                  <a:lnTo>
                    <a:pt x="4255019" y="53674"/>
                  </a:lnTo>
                  <a:lnTo>
                    <a:pt x="4203158" y="45255"/>
                  </a:lnTo>
                  <a:lnTo>
                    <a:pt x="4150578" y="37528"/>
                  </a:lnTo>
                  <a:lnTo>
                    <a:pt x="4097277" y="30501"/>
                  </a:lnTo>
                  <a:lnTo>
                    <a:pt x="4043253" y="24181"/>
                  </a:lnTo>
                  <a:lnTo>
                    <a:pt x="3988501" y="18576"/>
                  </a:lnTo>
                  <a:lnTo>
                    <a:pt x="3933020" y="13693"/>
                  </a:lnTo>
                  <a:lnTo>
                    <a:pt x="3876806" y="9541"/>
                  </a:lnTo>
                  <a:lnTo>
                    <a:pt x="3819857" y="6126"/>
                  </a:lnTo>
                  <a:lnTo>
                    <a:pt x="3762169" y="3457"/>
                  </a:lnTo>
                  <a:lnTo>
                    <a:pt x="3703741" y="1541"/>
                  </a:lnTo>
                  <a:lnTo>
                    <a:pt x="3644569" y="386"/>
                  </a:lnTo>
                  <a:lnTo>
                    <a:pt x="3584651" y="0"/>
                  </a:lnTo>
                  <a:close/>
                </a:path>
              </a:pathLst>
            </a:custGeom>
            <a:solidFill>
              <a:srgbClr val="2BA992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ysClr val="windowText" lastClr="000000"/>
                  </a:solidFill>
                </a:rPr>
                <a:t>	</a:t>
              </a:r>
              <a:r>
                <a:rPr lang="fr-FR" sz="3200" kern="0" dirty="0">
                  <a:solidFill>
                    <a:schemeClr val="bg1"/>
                  </a:solidFill>
                </a:rPr>
                <a:t>niveau 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sz="3200" b="0" i="0" u="none" strike="noStrike" kern="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</a:rPr>
                <a:t>	</a:t>
              </a:r>
              <a:r>
                <a:rPr lang="fr-FR" sz="3200" kern="0" dirty="0">
                  <a:solidFill>
                    <a:schemeClr val="bg1"/>
                  </a:solidFill>
                </a:rPr>
                <a:t>      1</a:t>
              </a:r>
              <a:endParaRPr kumimoji="0" lang="fr-FR" sz="32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</a:endParaRPr>
            </a:p>
          </p:txBody>
        </p:sp>
        <p:sp>
          <p:nvSpPr>
            <p:cNvPr id="5" name="Graphic 43">
              <a:extLst>
                <a:ext uri="{FF2B5EF4-FFF2-40B4-BE49-F238E27FC236}">
                  <a16:creationId xmlns:a16="http://schemas.microsoft.com/office/drawing/2014/main" id="{7B90B671-BCD7-984D-7559-FC9F61EFF60A}"/>
                </a:ext>
              </a:extLst>
            </p:cNvPr>
            <p:cNvSpPr/>
            <p:nvPr/>
          </p:nvSpPr>
          <p:spPr>
            <a:xfrm>
              <a:off x="-800735" y="1364838"/>
              <a:ext cx="2549525" cy="8369249"/>
            </a:xfrm>
            <a:custGeom>
              <a:avLst/>
              <a:gdLst/>
              <a:ahLst/>
              <a:cxnLst/>
              <a:rect l="l" t="t" r="r" b="b"/>
              <a:pathLst>
                <a:path w="1748789" h="6195695">
                  <a:moveTo>
                    <a:pt x="1743849" y="0"/>
                  </a:moveTo>
                  <a:lnTo>
                    <a:pt x="0" y="0"/>
                  </a:lnTo>
                  <a:lnTo>
                    <a:pt x="0" y="6195161"/>
                  </a:lnTo>
                  <a:lnTo>
                    <a:pt x="1747799" y="6195161"/>
                  </a:lnTo>
                  <a:lnTo>
                    <a:pt x="1747799" y="3733825"/>
                  </a:lnTo>
                  <a:lnTo>
                    <a:pt x="1743849" y="3733825"/>
                  </a:lnTo>
                  <a:lnTo>
                    <a:pt x="1746145" y="3452364"/>
                  </a:lnTo>
                  <a:lnTo>
                    <a:pt x="1747400" y="3217068"/>
                  </a:lnTo>
                  <a:lnTo>
                    <a:pt x="1748059" y="2900610"/>
                  </a:lnTo>
                  <a:lnTo>
                    <a:pt x="1748601" y="2325237"/>
                  </a:lnTo>
                  <a:lnTo>
                    <a:pt x="1748576" y="1968140"/>
                  </a:lnTo>
                  <a:lnTo>
                    <a:pt x="1748443" y="1921465"/>
                  </a:lnTo>
                  <a:lnTo>
                    <a:pt x="1748266" y="1874185"/>
                  </a:lnTo>
                  <a:lnTo>
                    <a:pt x="1748050" y="1826300"/>
                  </a:lnTo>
                  <a:lnTo>
                    <a:pt x="1747799" y="1777809"/>
                  </a:lnTo>
                  <a:lnTo>
                    <a:pt x="1747273" y="1690956"/>
                  </a:lnTo>
                  <a:lnTo>
                    <a:pt x="1746344" y="1557215"/>
                  </a:lnTo>
                  <a:lnTo>
                    <a:pt x="1743909" y="1229212"/>
                  </a:lnTo>
                  <a:lnTo>
                    <a:pt x="1743245" y="1131452"/>
                  </a:lnTo>
                  <a:lnTo>
                    <a:pt x="1742636" y="1031914"/>
                  </a:lnTo>
                  <a:lnTo>
                    <a:pt x="1742104" y="930613"/>
                  </a:lnTo>
                  <a:lnTo>
                    <a:pt x="1741874" y="879304"/>
                  </a:lnTo>
                  <a:lnTo>
                    <a:pt x="1741672" y="827559"/>
                  </a:lnTo>
                  <a:lnTo>
                    <a:pt x="1741500" y="775379"/>
                  </a:lnTo>
                  <a:lnTo>
                    <a:pt x="1741361" y="722765"/>
                  </a:lnTo>
                  <a:lnTo>
                    <a:pt x="1741258" y="669719"/>
                  </a:lnTo>
                  <a:lnTo>
                    <a:pt x="1741383" y="398058"/>
                  </a:lnTo>
                  <a:lnTo>
                    <a:pt x="1741555" y="342450"/>
                  </a:lnTo>
                  <a:lnTo>
                    <a:pt x="1741782" y="286421"/>
                  </a:lnTo>
                  <a:lnTo>
                    <a:pt x="1742068" y="229971"/>
                  </a:lnTo>
                  <a:lnTo>
                    <a:pt x="1742414" y="173102"/>
                  </a:lnTo>
                  <a:lnTo>
                    <a:pt x="1742825" y="115817"/>
                  </a:lnTo>
                  <a:lnTo>
                    <a:pt x="1743302" y="58115"/>
                  </a:lnTo>
                  <a:lnTo>
                    <a:pt x="1743849" y="0"/>
                  </a:lnTo>
                  <a:close/>
                </a:path>
              </a:pathLst>
            </a:custGeom>
            <a:solidFill>
              <a:srgbClr val="43BC9B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6" name="Graphic 44">
              <a:extLst>
                <a:ext uri="{FF2B5EF4-FFF2-40B4-BE49-F238E27FC236}">
                  <a16:creationId xmlns:a16="http://schemas.microsoft.com/office/drawing/2014/main" id="{C215028F-6296-CF2D-BEEE-FC32ED3A7B27}"/>
                </a:ext>
              </a:extLst>
            </p:cNvPr>
            <p:cNvSpPr/>
            <p:nvPr/>
          </p:nvSpPr>
          <p:spPr>
            <a:xfrm>
              <a:off x="1951195" y="887736"/>
              <a:ext cx="3720112" cy="4663295"/>
            </a:xfrm>
            <a:custGeom>
              <a:avLst/>
              <a:gdLst/>
              <a:ahLst/>
              <a:cxnLst/>
              <a:rect l="l" t="t" r="r" b="b"/>
              <a:pathLst>
                <a:path w="2700020" h="2340610">
                  <a:moveTo>
                    <a:pt x="0" y="2340000"/>
                  </a:moveTo>
                  <a:lnTo>
                    <a:pt x="2699994" y="2340000"/>
                  </a:lnTo>
                  <a:lnTo>
                    <a:pt x="2699994" y="0"/>
                  </a:lnTo>
                  <a:lnTo>
                    <a:pt x="0" y="0"/>
                  </a:lnTo>
                  <a:lnTo>
                    <a:pt x="0" y="2340000"/>
                  </a:lnTo>
                  <a:close/>
                </a:path>
              </a:pathLst>
            </a:custGeom>
            <a:solidFill>
              <a:srgbClr val="CADFD6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fr-FR" kern="0" dirty="0">
                <a:solidFill>
                  <a:sysClr val="windowText" lastClr="000000"/>
                </a:solidFill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lang="fr-FR" kern="0" dirty="0">
                <a:solidFill>
                  <a:schemeClr val="accent6">
                    <a:lumMod val="75000"/>
                  </a:schemeClr>
                </a:solidFill>
              </a:endParaRP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6">
                      <a:lumMod val="75000"/>
                    </a:schemeClr>
                  </a:solidFill>
                </a:rPr>
                <a:t>1</a:t>
              </a:r>
              <a:r>
                <a:rPr lang="fr-FR" kern="0" dirty="0">
                  <a:solidFill>
                    <a:sysClr val="windowText" lastClr="000000"/>
                  </a:solidFill>
                </a:rPr>
                <a:t> </a:t>
              </a: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Mieux </a:t>
              </a:r>
              <a:r>
                <a:rPr lang="fr-FR" kern="0" dirty="0" err="1">
                  <a:solidFill>
                    <a:schemeClr val="accent1">
                      <a:lumMod val="75000"/>
                    </a:schemeClr>
                  </a:solidFill>
                </a:rPr>
                <a:t>appré</a:t>
              </a: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-          </a:t>
              </a:r>
              <a:r>
                <a:rPr lang="fr-FR" kern="0" dirty="0">
                  <a:solidFill>
                    <a:schemeClr val="accent6">
                      <a:lumMod val="75000"/>
                    </a:schemeClr>
                  </a:solidFill>
                </a:rPr>
                <a:t>2</a:t>
              </a: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Identifier les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  </a:t>
              </a:r>
              <a:r>
                <a:rPr lang="fr-FR" kern="0" dirty="0" err="1">
                  <a:solidFill>
                    <a:schemeClr val="accent1">
                      <a:lumMod val="75000"/>
                    </a:schemeClr>
                  </a:solidFill>
                </a:rPr>
                <a:t>hender</a:t>
              </a: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votre              démarches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  environnement          possibles et 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  professionnel et         adaptées à votre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  l’évolution des            besoin (</a:t>
              </a:r>
              <a:r>
                <a:rPr lang="fr-FR" kern="0" dirty="0" err="1">
                  <a:solidFill>
                    <a:schemeClr val="accent1">
                      <a:lumMod val="75000"/>
                    </a:schemeClr>
                  </a:solidFill>
                </a:rPr>
                <a:t>disposi</a:t>
              </a: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-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  métiers sur le              tifs, formations,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accent1">
                      <a:lumMod val="75000"/>
                    </a:schemeClr>
                  </a:solidFill>
                </a:rPr>
                <a:t>   territoire                      acteurs clés… )</a:t>
              </a: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chemeClr val="accent1">
                    <a:lumMod val="75000"/>
                  </a:schemeClr>
                </a:solidFill>
                <a:effectLst/>
                <a:uLnTx/>
                <a:uFillTx/>
              </a:endParaRPr>
            </a:p>
          </p:txBody>
        </p:sp>
        <p:sp>
          <p:nvSpPr>
            <p:cNvPr id="7" name="Graphic 45">
              <a:extLst>
                <a:ext uri="{FF2B5EF4-FFF2-40B4-BE49-F238E27FC236}">
                  <a16:creationId xmlns:a16="http://schemas.microsoft.com/office/drawing/2014/main" id="{06E5DB04-924B-A3DE-A29E-AC336BD879D8}"/>
                </a:ext>
              </a:extLst>
            </p:cNvPr>
            <p:cNvSpPr/>
            <p:nvPr/>
          </p:nvSpPr>
          <p:spPr>
            <a:xfrm>
              <a:off x="1061877" y="4466331"/>
              <a:ext cx="4609430" cy="931250"/>
            </a:xfrm>
            <a:custGeom>
              <a:avLst/>
              <a:gdLst/>
              <a:ahLst/>
              <a:cxnLst/>
              <a:rect l="l" t="t" r="r" b="b"/>
              <a:pathLst>
                <a:path w="3240405" h="630555">
                  <a:moveTo>
                    <a:pt x="0" y="629996"/>
                  </a:moveTo>
                  <a:lnTo>
                    <a:pt x="3239998" y="629996"/>
                  </a:lnTo>
                  <a:lnTo>
                    <a:pt x="3239998" y="0"/>
                  </a:lnTo>
                  <a:lnTo>
                    <a:pt x="0" y="0"/>
                  </a:lnTo>
                  <a:lnTo>
                    <a:pt x="0" y="629996"/>
                  </a:lnTo>
                  <a:close/>
                </a:path>
              </a:pathLst>
            </a:custGeom>
            <a:solidFill>
              <a:srgbClr val="B2DECB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rPr>
                <a:t>       </a:t>
              </a:r>
              <a:r>
                <a:rPr kumimoji="0" lang="fr-FR" sz="1800" b="0" i="0" u="none" strike="noStrike" kern="0" cap="none" spc="0" normalizeH="0" baseline="0" noProof="0" dirty="0">
                  <a:ln>
                    <a:noFill/>
                  </a:ln>
                  <a:solidFill>
                    <a:schemeClr val="accent1">
                      <a:lumMod val="75000"/>
                    </a:schemeClr>
                  </a:solidFill>
                  <a:effectLst/>
                  <a:uLnTx/>
                  <a:uFillTx/>
                </a:rPr>
                <a:t>Comprendre les objectifs et les modalités de délivrance du Conseil en Evolution Professionnelle.</a:t>
              </a:r>
            </a:p>
          </p:txBody>
        </p:sp>
        <p:sp>
          <p:nvSpPr>
            <p:cNvPr id="8" name="Graphic 46">
              <a:extLst>
                <a:ext uri="{FF2B5EF4-FFF2-40B4-BE49-F238E27FC236}">
                  <a16:creationId xmlns:a16="http://schemas.microsoft.com/office/drawing/2014/main" id="{763F27E8-A88C-8790-8D79-5D02C1636800}"/>
                </a:ext>
              </a:extLst>
            </p:cNvPr>
            <p:cNvSpPr/>
            <p:nvPr/>
          </p:nvSpPr>
          <p:spPr>
            <a:xfrm>
              <a:off x="595955" y="5397582"/>
              <a:ext cx="5075351" cy="415156"/>
            </a:xfrm>
            <a:custGeom>
              <a:avLst/>
              <a:gdLst/>
              <a:ahLst/>
              <a:cxnLst/>
              <a:rect l="l" t="t" r="r" b="b"/>
              <a:pathLst>
                <a:path w="3780154" h="270510">
                  <a:moveTo>
                    <a:pt x="0" y="269989"/>
                  </a:moveTo>
                  <a:lnTo>
                    <a:pt x="3780002" y="269989"/>
                  </a:lnTo>
                  <a:lnTo>
                    <a:pt x="3780002" y="0"/>
                  </a:lnTo>
                  <a:lnTo>
                    <a:pt x="0" y="0"/>
                  </a:lnTo>
                  <a:lnTo>
                    <a:pt x="0" y="269989"/>
                  </a:lnTo>
                  <a:close/>
                </a:path>
              </a:pathLst>
            </a:custGeom>
            <a:solidFill>
              <a:srgbClr val="8CCFB5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sz="1800" b="0" i="0" u="none" strike="noStrike" kern="0" cap="none" spc="0" normalizeH="0" baseline="0" noProof="0" dirty="0">
                  <a:ln>
                    <a:noFill/>
                  </a:ln>
                  <a:solidFill>
                    <a:schemeClr val="accent1">
                      <a:lumMod val="75000"/>
                    </a:schemeClr>
                  </a:solidFill>
                  <a:effectLst/>
                  <a:uLnTx/>
                  <a:uFillTx/>
                </a:rPr>
                <a:t>         </a:t>
              </a:r>
              <a:r>
                <a:rPr kumimoji="0" lang="fr-FR" sz="2000" b="0" i="0" u="none" strike="noStrike" kern="0" cap="none" spc="0" normalizeH="0" baseline="0" noProof="0" dirty="0">
                  <a:ln>
                    <a:noFill/>
                  </a:ln>
                  <a:solidFill>
                    <a:schemeClr val="accent1">
                      <a:lumMod val="75000"/>
                    </a:schemeClr>
                  </a:solidFill>
                  <a:effectLst/>
                  <a:uLnTx/>
                  <a:uFillTx/>
                </a:rPr>
                <a:t>Exprimer votre demande.</a:t>
              </a: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chemeClr val="accent1">
                    <a:lumMod val="75000"/>
                  </a:schemeClr>
                </a:solidFill>
                <a:effectLst/>
                <a:uLnTx/>
                <a:uFillTx/>
              </a:endParaRPr>
            </a:p>
          </p:txBody>
        </p:sp>
        <p:sp>
          <p:nvSpPr>
            <p:cNvPr id="9" name="Graphic 47">
              <a:extLst>
                <a:ext uri="{FF2B5EF4-FFF2-40B4-BE49-F238E27FC236}">
                  <a16:creationId xmlns:a16="http://schemas.microsoft.com/office/drawing/2014/main" id="{70EA70BB-3FD7-308D-9516-9316F73F6710}"/>
                </a:ext>
              </a:extLst>
            </p:cNvPr>
            <p:cNvSpPr/>
            <p:nvPr/>
          </p:nvSpPr>
          <p:spPr>
            <a:xfrm>
              <a:off x="-359850" y="5812739"/>
              <a:ext cx="6031156" cy="1481419"/>
            </a:xfrm>
            <a:custGeom>
              <a:avLst/>
              <a:gdLst/>
              <a:ahLst/>
              <a:cxnLst/>
              <a:rect l="l" t="t" r="r" b="b"/>
              <a:pathLst>
                <a:path w="4536440" h="896619">
                  <a:moveTo>
                    <a:pt x="4535995" y="0"/>
                  </a:moveTo>
                  <a:lnTo>
                    <a:pt x="0" y="0"/>
                  </a:lnTo>
                  <a:lnTo>
                    <a:pt x="0" y="896404"/>
                  </a:lnTo>
                  <a:lnTo>
                    <a:pt x="4535995" y="896404"/>
                  </a:lnTo>
                  <a:lnTo>
                    <a:pt x="4535995" y="0"/>
                  </a:lnTo>
                  <a:close/>
                </a:path>
              </a:pathLst>
            </a:custGeom>
            <a:solidFill>
              <a:srgbClr val="63C2A0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sz="3600" b="0" i="0" u="none" strike="noStrike" kern="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</a:rPr>
                <a:t>Un accueil individualisé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sz="2400" kern="0" dirty="0">
                  <a:solidFill>
                    <a:schemeClr val="bg1"/>
                  </a:solidFill>
                </a:rPr>
                <a:t>pour disposer d’un état des lieux partagé avec le conseiller</a:t>
              </a:r>
              <a:r>
                <a:rPr lang="fr-FR" kern="0" dirty="0">
                  <a:solidFill>
                    <a:schemeClr val="bg1"/>
                  </a:solidFill>
                </a:rPr>
                <a:t>.</a:t>
              </a: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</a:endParaRPr>
            </a:p>
          </p:txBody>
        </p:sp>
        <p:pic>
          <p:nvPicPr>
            <p:cNvPr id="10" name="Image 9">
              <a:extLst>
                <a:ext uri="{FF2B5EF4-FFF2-40B4-BE49-F238E27FC236}">
                  <a16:creationId xmlns:a16="http://schemas.microsoft.com/office/drawing/2014/main" id="{8E0A8BD9-9091-8261-D2D9-976E3E9108BC}"/>
                </a:ext>
              </a:extLst>
            </p:cNvPr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2272909" y="-187119"/>
              <a:ext cx="162377" cy="168198"/>
            </a:xfrm>
            <a:prstGeom prst="rect">
              <a:avLst/>
            </a:prstGeom>
          </p:spPr>
        </p:pic>
      </p:grpSp>
      <p:pic>
        <p:nvPicPr>
          <p:cNvPr id="12" name="Image 11">
            <a:extLst>
              <a:ext uri="{FF2B5EF4-FFF2-40B4-BE49-F238E27FC236}">
                <a16:creationId xmlns:a16="http://schemas.microsoft.com/office/drawing/2014/main" id="{B1EA6C4C-0AF0-F563-260D-7F8010D36FB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342" y="3393420"/>
            <a:ext cx="6548284" cy="890961"/>
          </a:xfrm>
          <a:prstGeom prst="rect">
            <a:avLst/>
          </a:prstGeom>
        </p:spPr>
      </p:pic>
      <p:grpSp>
        <p:nvGrpSpPr>
          <p:cNvPr id="13" name="Group 35">
            <a:extLst>
              <a:ext uri="{FF2B5EF4-FFF2-40B4-BE49-F238E27FC236}">
                <a16:creationId xmlns:a16="http://schemas.microsoft.com/office/drawing/2014/main" id="{52297217-431A-EA02-357F-D854740887C7}"/>
              </a:ext>
            </a:extLst>
          </p:cNvPr>
          <p:cNvGrpSpPr>
            <a:grpSpLocks/>
          </p:cNvGrpSpPr>
          <p:nvPr/>
        </p:nvGrpSpPr>
        <p:grpSpPr>
          <a:xfrm>
            <a:off x="2040764" y="1666475"/>
            <a:ext cx="1461770" cy="1954103"/>
            <a:chOff x="-7" y="0"/>
            <a:chExt cx="1461770" cy="1954103"/>
          </a:xfrm>
        </p:grpSpPr>
        <p:sp>
          <p:nvSpPr>
            <p:cNvPr id="14" name="Graphic 36">
              <a:extLst>
                <a:ext uri="{FF2B5EF4-FFF2-40B4-BE49-F238E27FC236}">
                  <a16:creationId xmlns:a16="http://schemas.microsoft.com/office/drawing/2014/main" id="{7E9FB503-6D26-6543-B17D-41D6CC6F8B0A}"/>
                </a:ext>
              </a:extLst>
            </p:cNvPr>
            <p:cNvSpPr/>
            <p:nvPr/>
          </p:nvSpPr>
          <p:spPr>
            <a:xfrm>
              <a:off x="106393" y="7409"/>
              <a:ext cx="1163320" cy="1760855"/>
            </a:xfrm>
            <a:custGeom>
              <a:avLst/>
              <a:gdLst/>
              <a:ahLst/>
              <a:cxnLst/>
              <a:rect l="l" t="t" r="r" b="b"/>
              <a:pathLst>
                <a:path w="1163320" h="1760855">
                  <a:moveTo>
                    <a:pt x="562419" y="122415"/>
                  </a:moveTo>
                  <a:lnTo>
                    <a:pt x="555764" y="77851"/>
                  </a:lnTo>
                  <a:lnTo>
                    <a:pt x="537730" y="44056"/>
                  </a:lnTo>
                  <a:lnTo>
                    <a:pt x="511619" y="15240"/>
                  </a:lnTo>
                  <a:lnTo>
                    <a:pt x="478840" y="0"/>
                  </a:lnTo>
                  <a:lnTo>
                    <a:pt x="440842" y="6896"/>
                  </a:lnTo>
                  <a:lnTo>
                    <a:pt x="409702" y="44970"/>
                  </a:lnTo>
                  <a:lnTo>
                    <a:pt x="377888" y="82931"/>
                  </a:lnTo>
                  <a:lnTo>
                    <a:pt x="280504" y="196837"/>
                  </a:lnTo>
                  <a:lnTo>
                    <a:pt x="248094" y="235115"/>
                  </a:lnTo>
                  <a:lnTo>
                    <a:pt x="216039" y="273710"/>
                  </a:lnTo>
                  <a:lnTo>
                    <a:pt x="235826" y="282740"/>
                  </a:lnTo>
                  <a:lnTo>
                    <a:pt x="276415" y="298373"/>
                  </a:lnTo>
                  <a:lnTo>
                    <a:pt x="345554" y="315175"/>
                  </a:lnTo>
                  <a:lnTo>
                    <a:pt x="394474" y="319303"/>
                  </a:lnTo>
                  <a:lnTo>
                    <a:pt x="443458" y="316877"/>
                  </a:lnTo>
                  <a:lnTo>
                    <a:pt x="491998" y="307581"/>
                  </a:lnTo>
                  <a:lnTo>
                    <a:pt x="537591" y="292468"/>
                  </a:lnTo>
                  <a:lnTo>
                    <a:pt x="552373" y="286397"/>
                  </a:lnTo>
                  <a:lnTo>
                    <a:pt x="549910" y="283679"/>
                  </a:lnTo>
                  <a:lnTo>
                    <a:pt x="536575" y="248424"/>
                  </a:lnTo>
                  <a:lnTo>
                    <a:pt x="541667" y="208953"/>
                  </a:lnTo>
                  <a:lnTo>
                    <a:pt x="553999" y="166535"/>
                  </a:lnTo>
                  <a:lnTo>
                    <a:pt x="562419" y="122415"/>
                  </a:lnTo>
                  <a:close/>
                </a:path>
                <a:path w="1163320" h="1760855">
                  <a:moveTo>
                    <a:pt x="1162977" y="1371409"/>
                  </a:moveTo>
                  <a:lnTo>
                    <a:pt x="1149045" y="1325473"/>
                  </a:lnTo>
                  <a:lnTo>
                    <a:pt x="1134910" y="1282509"/>
                  </a:lnTo>
                  <a:lnTo>
                    <a:pt x="1120279" y="1240828"/>
                  </a:lnTo>
                  <a:lnTo>
                    <a:pt x="1104874" y="1198778"/>
                  </a:lnTo>
                  <a:lnTo>
                    <a:pt x="1070559" y="1106843"/>
                  </a:lnTo>
                  <a:lnTo>
                    <a:pt x="1031798" y="1001763"/>
                  </a:lnTo>
                  <a:lnTo>
                    <a:pt x="1013180" y="958621"/>
                  </a:lnTo>
                  <a:lnTo>
                    <a:pt x="990549" y="917397"/>
                  </a:lnTo>
                  <a:lnTo>
                    <a:pt x="959256" y="871245"/>
                  </a:lnTo>
                  <a:lnTo>
                    <a:pt x="929576" y="837793"/>
                  </a:lnTo>
                  <a:lnTo>
                    <a:pt x="895781" y="812939"/>
                  </a:lnTo>
                  <a:lnTo>
                    <a:pt x="856627" y="794791"/>
                  </a:lnTo>
                  <a:lnTo>
                    <a:pt x="810856" y="781469"/>
                  </a:lnTo>
                  <a:lnTo>
                    <a:pt x="757237" y="771080"/>
                  </a:lnTo>
                  <a:lnTo>
                    <a:pt x="694524" y="761746"/>
                  </a:lnTo>
                  <a:lnTo>
                    <a:pt x="649947" y="745121"/>
                  </a:lnTo>
                  <a:lnTo>
                    <a:pt x="612927" y="712520"/>
                  </a:lnTo>
                  <a:lnTo>
                    <a:pt x="586308" y="670077"/>
                  </a:lnTo>
                  <a:lnTo>
                    <a:pt x="572935" y="623900"/>
                  </a:lnTo>
                  <a:lnTo>
                    <a:pt x="431520" y="616559"/>
                  </a:lnTo>
                  <a:lnTo>
                    <a:pt x="337261" y="612381"/>
                  </a:lnTo>
                  <a:lnTo>
                    <a:pt x="336791" y="615632"/>
                  </a:lnTo>
                  <a:lnTo>
                    <a:pt x="327152" y="647407"/>
                  </a:lnTo>
                  <a:lnTo>
                    <a:pt x="312737" y="675195"/>
                  </a:lnTo>
                  <a:lnTo>
                    <a:pt x="295262" y="700341"/>
                  </a:lnTo>
                  <a:lnTo>
                    <a:pt x="276428" y="724192"/>
                  </a:lnTo>
                  <a:lnTo>
                    <a:pt x="270052" y="721131"/>
                  </a:lnTo>
                  <a:lnTo>
                    <a:pt x="253898" y="756170"/>
                  </a:lnTo>
                  <a:lnTo>
                    <a:pt x="239788" y="792073"/>
                  </a:lnTo>
                  <a:lnTo>
                    <a:pt x="228219" y="828789"/>
                  </a:lnTo>
                  <a:lnTo>
                    <a:pt x="219671" y="866292"/>
                  </a:lnTo>
                  <a:lnTo>
                    <a:pt x="222669" y="917867"/>
                  </a:lnTo>
                  <a:lnTo>
                    <a:pt x="231889" y="968997"/>
                  </a:lnTo>
                  <a:lnTo>
                    <a:pt x="245427" y="1019657"/>
                  </a:lnTo>
                  <a:lnTo>
                    <a:pt x="261391" y="1069835"/>
                  </a:lnTo>
                  <a:lnTo>
                    <a:pt x="277876" y="1119505"/>
                  </a:lnTo>
                  <a:lnTo>
                    <a:pt x="293001" y="1168641"/>
                  </a:lnTo>
                  <a:lnTo>
                    <a:pt x="300380" y="1196530"/>
                  </a:lnTo>
                  <a:lnTo>
                    <a:pt x="305587" y="1224889"/>
                  </a:lnTo>
                  <a:lnTo>
                    <a:pt x="306476" y="1253096"/>
                  </a:lnTo>
                  <a:lnTo>
                    <a:pt x="300901" y="1280541"/>
                  </a:lnTo>
                  <a:lnTo>
                    <a:pt x="294792" y="1294295"/>
                  </a:lnTo>
                  <a:lnTo>
                    <a:pt x="287058" y="1307223"/>
                  </a:lnTo>
                  <a:lnTo>
                    <a:pt x="278244" y="1319555"/>
                  </a:lnTo>
                  <a:lnTo>
                    <a:pt x="0" y="1672107"/>
                  </a:lnTo>
                  <a:lnTo>
                    <a:pt x="24333" y="1692554"/>
                  </a:lnTo>
                  <a:lnTo>
                    <a:pt x="47675" y="1714131"/>
                  </a:lnTo>
                  <a:lnTo>
                    <a:pt x="69951" y="1736801"/>
                  </a:lnTo>
                  <a:lnTo>
                    <a:pt x="91135" y="1760499"/>
                  </a:lnTo>
                  <a:lnTo>
                    <a:pt x="125488" y="1730489"/>
                  </a:lnTo>
                  <a:lnTo>
                    <a:pt x="162483" y="1699653"/>
                  </a:lnTo>
                  <a:lnTo>
                    <a:pt x="240766" y="1635531"/>
                  </a:lnTo>
                  <a:lnTo>
                    <a:pt x="280263" y="1602282"/>
                  </a:lnTo>
                  <a:lnTo>
                    <a:pt x="318808" y="1568272"/>
                  </a:lnTo>
                  <a:lnTo>
                    <a:pt x="355498" y="1533512"/>
                  </a:lnTo>
                  <a:lnTo>
                    <a:pt x="389445" y="1498028"/>
                  </a:lnTo>
                  <a:lnTo>
                    <a:pt x="419735" y="1461833"/>
                  </a:lnTo>
                  <a:lnTo>
                    <a:pt x="445477" y="1424952"/>
                  </a:lnTo>
                  <a:lnTo>
                    <a:pt x="465670" y="1383220"/>
                  </a:lnTo>
                  <a:lnTo>
                    <a:pt x="477507" y="1338668"/>
                  </a:lnTo>
                  <a:lnTo>
                    <a:pt x="482600" y="1292136"/>
                  </a:lnTo>
                  <a:lnTo>
                    <a:pt x="482549" y="1244485"/>
                  </a:lnTo>
                  <a:lnTo>
                    <a:pt x="478980" y="1196568"/>
                  </a:lnTo>
                  <a:lnTo>
                    <a:pt x="473519" y="1149210"/>
                  </a:lnTo>
                  <a:lnTo>
                    <a:pt x="466420" y="1109459"/>
                  </a:lnTo>
                  <a:lnTo>
                    <a:pt x="458279" y="1067358"/>
                  </a:lnTo>
                  <a:lnTo>
                    <a:pt x="454482" y="1026096"/>
                  </a:lnTo>
                  <a:lnTo>
                    <a:pt x="481520" y="958900"/>
                  </a:lnTo>
                  <a:lnTo>
                    <a:pt x="523163" y="939355"/>
                  </a:lnTo>
                  <a:lnTo>
                    <a:pt x="565137" y="931773"/>
                  </a:lnTo>
                  <a:lnTo>
                    <a:pt x="611847" y="928344"/>
                  </a:lnTo>
                  <a:lnTo>
                    <a:pt x="660984" y="929309"/>
                  </a:lnTo>
                  <a:lnTo>
                    <a:pt x="710234" y="934872"/>
                  </a:lnTo>
                  <a:lnTo>
                    <a:pt x="757288" y="945273"/>
                  </a:lnTo>
                  <a:lnTo>
                    <a:pt x="799846" y="960729"/>
                  </a:lnTo>
                  <a:lnTo>
                    <a:pt x="835583" y="981468"/>
                  </a:lnTo>
                  <a:lnTo>
                    <a:pt x="892632" y="1049159"/>
                  </a:lnTo>
                  <a:lnTo>
                    <a:pt x="920584" y="1089482"/>
                  </a:lnTo>
                  <a:lnTo>
                    <a:pt x="945311" y="1131557"/>
                  </a:lnTo>
                  <a:lnTo>
                    <a:pt x="966089" y="1178229"/>
                  </a:lnTo>
                  <a:lnTo>
                    <a:pt x="984173" y="1225715"/>
                  </a:lnTo>
                  <a:lnTo>
                    <a:pt x="1037666" y="1360398"/>
                  </a:lnTo>
                  <a:lnTo>
                    <a:pt x="1055763" y="1407909"/>
                  </a:lnTo>
                  <a:lnTo>
                    <a:pt x="1162977" y="137140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15" name="Graphic 37">
              <a:extLst>
                <a:ext uri="{FF2B5EF4-FFF2-40B4-BE49-F238E27FC236}">
                  <a16:creationId xmlns:a16="http://schemas.microsoft.com/office/drawing/2014/main" id="{E5132E14-3A5B-ED14-AB4B-37920FA0E1ED}"/>
                </a:ext>
              </a:extLst>
            </p:cNvPr>
            <p:cNvSpPr/>
            <p:nvPr/>
          </p:nvSpPr>
          <p:spPr>
            <a:xfrm>
              <a:off x="85361" y="282044"/>
              <a:ext cx="1028700" cy="582295"/>
            </a:xfrm>
            <a:custGeom>
              <a:avLst/>
              <a:gdLst/>
              <a:ahLst/>
              <a:cxnLst/>
              <a:rect l="l" t="t" r="r" b="b"/>
              <a:pathLst>
                <a:path w="1028700" h="582295">
                  <a:moveTo>
                    <a:pt x="236289" y="0"/>
                  </a:moveTo>
                  <a:lnTo>
                    <a:pt x="204994" y="38761"/>
                  </a:lnTo>
                  <a:lnTo>
                    <a:pt x="174471" y="78002"/>
                  </a:lnTo>
                  <a:lnTo>
                    <a:pt x="144929" y="117810"/>
                  </a:lnTo>
                  <a:lnTo>
                    <a:pt x="116573" y="158275"/>
                  </a:lnTo>
                  <a:lnTo>
                    <a:pt x="89610" y="199486"/>
                  </a:lnTo>
                  <a:lnTo>
                    <a:pt x="64246" y="241531"/>
                  </a:lnTo>
                  <a:lnTo>
                    <a:pt x="40689" y="284502"/>
                  </a:lnTo>
                  <a:lnTo>
                    <a:pt x="19145" y="328485"/>
                  </a:lnTo>
                  <a:lnTo>
                    <a:pt x="1679" y="378691"/>
                  </a:lnTo>
                  <a:lnTo>
                    <a:pt x="0" y="404266"/>
                  </a:lnTo>
                  <a:lnTo>
                    <a:pt x="6369" y="428764"/>
                  </a:lnTo>
                  <a:lnTo>
                    <a:pt x="41194" y="465690"/>
                  </a:lnTo>
                  <a:lnTo>
                    <a:pt x="100786" y="501916"/>
                  </a:lnTo>
                  <a:lnTo>
                    <a:pt x="146827" y="526934"/>
                  </a:lnTo>
                  <a:lnTo>
                    <a:pt x="193788" y="550197"/>
                  </a:lnTo>
                  <a:lnTo>
                    <a:pt x="241585" y="571715"/>
                  </a:lnTo>
                  <a:lnTo>
                    <a:pt x="241115" y="581939"/>
                  </a:lnTo>
                  <a:lnTo>
                    <a:pt x="249853" y="546865"/>
                  </a:lnTo>
                  <a:lnTo>
                    <a:pt x="261202" y="512491"/>
                  </a:lnTo>
                  <a:lnTo>
                    <a:pt x="274725" y="478842"/>
                  </a:lnTo>
                  <a:lnTo>
                    <a:pt x="289985" y="445947"/>
                  </a:lnTo>
                  <a:lnTo>
                    <a:pt x="256482" y="429413"/>
                  </a:lnTo>
                  <a:lnTo>
                    <a:pt x="191848" y="392021"/>
                  </a:lnTo>
                  <a:lnTo>
                    <a:pt x="154171" y="366318"/>
                  </a:lnTo>
                  <a:lnTo>
                    <a:pt x="146843" y="360083"/>
                  </a:lnTo>
                  <a:lnTo>
                    <a:pt x="147085" y="346252"/>
                  </a:lnTo>
                  <a:lnTo>
                    <a:pt x="260597" y="201561"/>
                  </a:lnTo>
                  <a:lnTo>
                    <a:pt x="286574" y="184721"/>
                  </a:lnTo>
                  <a:lnTo>
                    <a:pt x="310550" y="195654"/>
                  </a:lnTo>
                  <a:lnTo>
                    <a:pt x="331123" y="225331"/>
                  </a:lnTo>
                  <a:lnTo>
                    <a:pt x="346894" y="264720"/>
                  </a:lnTo>
                  <a:lnTo>
                    <a:pt x="356462" y="304790"/>
                  </a:lnTo>
                  <a:lnTo>
                    <a:pt x="358425" y="336511"/>
                  </a:lnTo>
                  <a:lnTo>
                    <a:pt x="452587" y="340669"/>
                  </a:lnTo>
                  <a:lnTo>
                    <a:pt x="593769" y="348005"/>
                  </a:lnTo>
                  <a:lnTo>
                    <a:pt x="593159" y="342887"/>
                  </a:lnTo>
                  <a:lnTo>
                    <a:pt x="592829" y="337705"/>
                  </a:lnTo>
                  <a:lnTo>
                    <a:pt x="592943" y="332397"/>
                  </a:lnTo>
                  <a:lnTo>
                    <a:pt x="598498" y="304510"/>
                  </a:lnTo>
                  <a:lnTo>
                    <a:pt x="609760" y="266180"/>
                  </a:lnTo>
                  <a:lnTo>
                    <a:pt x="619995" y="227939"/>
                  </a:lnTo>
                  <a:lnTo>
                    <a:pt x="622471" y="200317"/>
                  </a:lnTo>
                  <a:lnTo>
                    <a:pt x="632028" y="252792"/>
                  </a:lnTo>
                  <a:lnTo>
                    <a:pt x="648095" y="296337"/>
                  </a:lnTo>
                  <a:lnTo>
                    <a:pt x="669993" y="332463"/>
                  </a:lnTo>
                  <a:lnTo>
                    <a:pt x="697045" y="362686"/>
                  </a:lnTo>
                  <a:lnTo>
                    <a:pt x="730847" y="386226"/>
                  </a:lnTo>
                  <a:lnTo>
                    <a:pt x="768523" y="398626"/>
                  </a:lnTo>
                  <a:lnTo>
                    <a:pt x="809400" y="402107"/>
                  </a:lnTo>
                  <a:lnTo>
                    <a:pt x="852811" y="398894"/>
                  </a:lnTo>
                  <a:lnTo>
                    <a:pt x="887518" y="391473"/>
                  </a:lnTo>
                  <a:lnTo>
                    <a:pt x="933396" y="376637"/>
                  </a:lnTo>
                  <a:lnTo>
                    <a:pt x="982945" y="355095"/>
                  </a:lnTo>
                  <a:lnTo>
                    <a:pt x="1028668" y="327558"/>
                  </a:lnTo>
                  <a:lnTo>
                    <a:pt x="965866" y="225526"/>
                  </a:lnTo>
                  <a:lnTo>
                    <a:pt x="923300" y="243732"/>
                  </a:lnTo>
                  <a:lnTo>
                    <a:pt x="877484" y="260046"/>
                  </a:lnTo>
                  <a:lnTo>
                    <a:pt x="831110" y="268990"/>
                  </a:lnTo>
                  <a:lnTo>
                    <a:pt x="786872" y="265087"/>
                  </a:lnTo>
                  <a:lnTo>
                    <a:pt x="755805" y="247769"/>
                  </a:lnTo>
                  <a:lnTo>
                    <a:pt x="738820" y="221129"/>
                  </a:lnTo>
                  <a:lnTo>
                    <a:pt x="730387" y="188699"/>
                  </a:lnTo>
                  <a:lnTo>
                    <a:pt x="724979" y="154010"/>
                  </a:lnTo>
                  <a:lnTo>
                    <a:pt x="717068" y="120596"/>
                  </a:lnTo>
                  <a:lnTo>
                    <a:pt x="701124" y="91987"/>
                  </a:lnTo>
                  <a:lnTo>
                    <a:pt x="671620" y="71716"/>
                  </a:lnTo>
                  <a:lnTo>
                    <a:pt x="648003" y="61028"/>
                  </a:lnTo>
                  <a:lnTo>
                    <a:pt x="620720" y="46201"/>
                  </a:lnTo>
                  <a:lnTo>
                    <a:pt x="594573" y="29399"/>
                  </a:lnTo>
                  <a:lnTo>
                    <a:pt x="574363" y="12788"/>
                  </a:lnTo>
                  <a:lnTo>
                    <a:pt x="534875" y="27580"/>
                  </a:lnTo>
                  <a:lnTo>
                    <a:pt x="494249" y="38455"/>
                  </a:lnTo>
                  <a:lnTo>
                    <a:pt x="452712" y="44825"/>
                  </a:lnTo>
                  <a:lnTo>
                    <a:pt x="410495" y="46100"/>
                  </a:lnTo>
                  <a:lnTo>
                    <a:pt x="365252" y="41680"/>
                  </a:lnTo>
                  <a:lnTo>
                    <a:pt x="321059" y="32023"/>
                  </a:lnTo>
                  <a:lnTo>
                    <a:pt x="278032" y="17879"/>
                  </a:lnTo>
                  <a:lnTo>
                    <a:pt x="236289" y="0"/>
                  </a:lnTo>
                  <a:close/>
                </a:path>
              </a:pathLst>
            </a:custGeom>
            <a:solidFill>
              <a:srgbClr val="088B6B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16" name="Graphic 38">
              <a:extLst>
                <a:ext uri="{FF2B5EF4-FFF2-40B4-BE49-F238E27FC236}">
                  <a16:creationId xmlns:a16="http://schemas.microsoft.com/office/drawing/2014/main" id="{A39956EE-49D2-ECD9-BB00-EC2353B018D3}"/>
                </a:ext>
              </a:extLst>
            </p:cNvPr>
            <p:cNvSpPr/>
            <p:nvPr/>
          </p:nvSpPr>
          <p:spPr>
            <a:xfrm>
              <a:off x="67551" y="0"/>
              <a:ext cx="530860" cy="531495"/>
            </a:xfrm>
            <a:custGeom>
              <a:avLst/>
              <a:gdLst/>
              <a:ahLst/>
              <a:cxnLst/>
              <a:rect l="l" t="t" r="r" b="b"/>
              <a:pathLst>
                <a:path w="530860" h="531495">
                  <a:moveTo>
                    <a:pt x="483879" y="0"/>
                  </a:moveTo>
                  <a:lnTo>
                    <a:pt x="444035" y="7142"/>
                  </a:lnTo>
                  <a:lnTo>
                    <a:pt x="409366" y="27081"/>
                  </a:lnTo>
                  <a:lnTo>
                    <a:pt x="378382" y="55818"/>
                  </a:lnTo>
                  <a:lnTo>
                    <a:pt x="349593" y="89354"/>
                  </a:lnTo>
                  <a:lnTo>
                    <a:pt x="321508" y="123690"/>
                  </a:lnTo>
                  <a:lnTo>
                    <a:pt x="292638" y="154826"/>
                  </a:lnTo>
                  <a:lnTo>
                    <a:pt x="261493" y="178765"/>
                  </a:lnTo>
                  <a:lnTo>
                    <a:pt x="225053" y="196302"/>
                  </a:lnTo>
                  <a:lnTo>
                    <a:pt x="185688" y="210505"/>
                  </a:lnTo>
                  <a:lnTo>
                    <a:pt x="145441" y="223419"/>
                  </a:lnTo>
                  <a:lnTo>
                    <a:pt x="106358" y="237086"/>
                  </a:lnTo>
                  <a:lnTo>
                    <a:pt x="70486" y="253550"/>
                  </a:lnTo>
                  <a:lnTo>
                    <a:pt x="16551" y="303041"/>
                  </a:lnTo>
                  <a:lnTo>
                    <a:pt x="2580" y="340155"/>
                  </a:lnTo>
                  <a:lnTo>
                    <a:pt x="0" y="388239"/>
                  </a:lnTo>
                  <a:lnTo>
                    <a:pt x="9087" y="435362"/>
                  </a:lnTo>
                  <a:lnTo>
                    <a:pt x="27912" y="472304"/>
                  </a:lnTo>
                  <a:lnTo>
                    <a:pt x="54816" y="499721"/>
                  </a:lnTo>
                  <a:lnTo>
                    <a:pt x="88136" y="518273"/>
                  </a:lnTo>
                  <a:lnTo>
                    <a:pt x="126212" y="528616"/>
                  </a:lnTo>
                  <a:lnTo>
                    <a:pt x="167383" y="531407"/>
                  </a:lnTo>
                  <a:lnTo>
                    <a:pt x="209989" y="527305"/>
                  </a:lnTo>
                  <a:lnTo>
                    <a:pt x="252369" y="516966"/>
                  </a:lnTo>
                  <a:lnTo>
                    <a:pt x="292862" y="501048"/>
                  </a:lnTo>
                  <a:lnTo>
                    <a:pt x="329807" y="480208"/>
                  </a:lnTo>
                  <a:lnTo>
                    <a:pt x="361543" y="455105"/>
                  </a:lnTo>
                  <a:lnTo>
                    <a:pt x="396730" y="417324"/>
                  </a:lnTo>
                  <a:lnTo>
                    <a:pt x="429644" y="372810"/>
                  </a:lnTo>
                  <a:lnTo>
                    <a:pt x="457984" y="323991"/>
                  </a:lnTo>
                  <a:lnTo>
                    <a:pt x="479447" y="273295"/>
                  </a:lnTo>
                  <a:lnTo>
                    <a:pt x="491731" y="223152"/>
                  </a:lnTo>
                  <a:lnTo>
                    <a:pt x="491805" y="178309"/>
                  </a:lnTo>
                  <a:lnTo>
                    <a:pt x="486595" y="128957"/>
                  </a:lnTo>
                  <a:lnTo>
                    <a:pt x="485215" y="80677"/>
                  </a:lnTo>
                  <a:lnTo>
                    <a:pt x="496775" y="39048"/>
                  </a:lnTo>
                  <a:lnTo>
                    <a:pt x="530390" y="9652"/>
                  </a:lnTo>
                  <a:lnTo>
                    <a:pt x="483879" y="0"/>
                  </a:lnTo>
                  <a:close/>
                </a:path>
              </a:pathLst>
            </a:custGeom>
            <a:solidFill>
              <a:srgbClr val="4A64A2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17" name="Graphic 39">
              <a:extLst>
                <a:ext uri="{FF2B5EF4-FFF2-40B4-BE49-F238E27FC236}">
                  <a16:creationId xmlns:a16="http://schemas.microsoft.com/office/drawing/2014/main" id="{B2946C8A-5934-9DFD-58E2-9FA5E5CAC18F}"/>
                </a:ext>
              </a:extLst>
            </p:cNvPr>
            <p:cNvSpPr/>
            <p:nvPr/>
          </p:nvSpPr>
          <p:spPr>
            <a:xfrm>
              <a:off x="-7" y="1364823"/>
              <a:ext cx="1461770" cy="589280"/>
            </a:xfrm>
            <a:custGeom>
              <a:avLst/>
              <a:gdLst/>
              <a:ahLst/>
              <a:cxnLst/>
              <a:rect l="l" t="t" r="r" b="b"/>
              <a:pathLst>
                <a:path w="1461770" h="589280">
                  <a:moveTo>
                    <a:pt x="259270" y="576148"/>
                  </a:moveTo>
                  <a:lnTo>
                    <a:pt x="252742" y="552526"/>
                  </a:lnTo>
                  <a:lnTo>
                    <a:pt x="233857" y="527646"/>
                  </a:lnTo>
                  <a:lnTo>
                    <a:pt x="218503" y="510946"/>
                  </a:lnTo>
                  <a:lnTo>
                    <a:pt x="199910" y="486359"/>
                  </a:lnTo>
                  <a:lnTo>
                    <a:pt x="187680" y="459854"/>
                  </a:lnTo>
                  <a:lnTo>
                    <a:pt x="185623" y="431927"/>
                  </a:lnTo>
                  <a:lnTo>
                    <a:pt x="197523" y="403098"/>
                  </a:lnTo>
                  <a:lnTo>
                    <a:pt x="106387" y="314706"/>
                  </a:lnTo>
                  <a:lnTo>
                    <a:pt x="0" y="401066"/>
                  </a:lnTo>
                  <a:lnTo>
                    <a:pt x="99606" y="487832"/>
                  </a:lnTo>
                  <a:lnTo>
                    <a:pt x="163499" y="550430"/>
                  </a:lnTo>
                  <a:lnTo>
                    <a:pt x="201587" y="579170"/>
                  </a:lnTo>
                  <a:lnTo>
                    <a:pt x="237591" y="589140"/>
                  </a:lnTo>
                  <a:lnTo>
                    <a:pt x="259270" y="576148"/>
                  </a:lnTo>
                  <a:close/>
                </a:path>
                <a:path w="1461770" h="589280">
                  <a:moveTo>
                    <a:pt x="1461160" y="47218"/>
                  </a:moveTo>
                  <a:lnTo>
                    <a:pt x="1459217" y="22021"/>
                  </a:lnTo>
                  <a:lnTo>
                    <a:pt x="1435163" y="17322"/>
                  </a:lnTo>
                  <a:lnTo>
                    <a:pt x="1404480" y="23114"/>
                  </a:lnTo>
                  <a:lnTo>
                    <a:pt x="1382687" y="29400"/>
                  </a:lnTo>
                  <a:lnTo>
                    <a:pt x="1352384" y="35064"/>
                  </a:lnTo>
                  <a:lnTo>
                    <a:pt x="1323213" y="34163"/>
                  </a:lnTo>
                  <a:lnTo>
                    <a:pt x="1297305" y="23533"/>
                  </a:lnTo>
                  <a:lnTo>
                    <a:pt x="1276819" y="0"/>
                  </a:lnTo>
                  <a:lnTo>
                    <a:pt x="1157046" y="42075"/>
                  </a:lnTo>
                  <a:lnTo>
                    <a:pt x="1186789" y="175856"/>
                  </a:lnTo>
                  <a:lnTo>
                    <a:pt x="1308912" y="125463"/>
                  </a:lnTo>
                  <a:lnTo>
                    <a:pt x="1393456" y="96240"/>
                  </a:lnTo>
                  <a:lnTo>
                    <a:pt x="1436166" y="74980"/>
                  </a:lnTo>
                  <a:lnTo>
                    <a:pt x="1461160" y="47218"/>
                  </a:lnTo>
                  <a:close/>
                </a:path>
              </a:pathLst>
            </a:custGeom>
            <a:solidFill>
              <a:srgbClr val="088B6B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</p:grpSp>
      <p:sp>
        <p:nvSpPr>
          <p:cNvPr id="23" name="ZoneTexte 22">
            <a:extLst>
              <a:ext uri="{FF2B5EF4-FFF2-40B4-BE49-F238E27FC236}">
                <a16:creationId xmlns:a16="http://schemas.microsoft.com/office/drawing/2014/main" id="{70E02C7D-A0E2-EE8C-BA80-C3A5A3AAA036}"/>
              </a:ext>
            </a:extLst>
          </p:cNvPr>
          <p:cNvSpPr txBox="1"/>
          <p:nvPr/>
        </p:nvSpPr>
        <p:spPr>
          <a:xfrm>
            <a:off x="1618636" y="5046452"/>
            <a:ext cx="3650224" cy="26411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1907540" marR="337185" indent="-180340">
              <a:lnSpc>
                <a:spcPct val="110000"/>
              </a:lnSpc>
              <a:spcAft>
                <a:spcPts val="0"/>
              </a:spcAft>
            </a:pPr>
            <a:r>
              <a:rPr lang="fr-FR" sz="1100" spc="-10" dirty="0">
                <a:solidFill>
                  <a:srgbClr val="1B396A"/>
                </a:solidFill>
                <a:effectLst/>
                <a:latin typeface="Arial MT"/>
                <a:ea typeface="Arial MT"/>
                <a:cs typeface="Arial MT"/>
              </a:rPr>
              <a:t>.</a:t>
            </a:r>
            <a:endParaRPr lang="fr-FR" sz="1100" dirty="0">
              <a:effectLst/>
              <a:latin typeface="Arial MT"/>
              <a:ea typeface="Arial MT"/>
              <a:cs typeface="Arial MT"/>
            </a:endParaRPr>
          </a:p>
        </p:txBody>
      </p:sp>
      <p:sp>
        <p:nvSpPr>
          <p:cNvPr id="27" name="ZoneTexte 26">
            <a:extLst>
              <a:ext uri="{FF2B5EF4-FFF2-40B4-BE49-F238E27FC236}">
                <a16:creationId xmlns:a16="http://schemas.microsoft.com/office/drawing/2014/main" id="{C1B0989C-8969-60B8-CC23-2D435BC16259}"/>
              </a:ext>
            </a:extLst>
          </p:cNvPr>
          <p:cNvSpPr txBox="1"/>
          <p:nvPr/>
        </p:nvSpPr>
        <p:spPr>
          <a:xfrm>
            <a:off x="1862612" y="6806908"/>
            <a:ext cx="3720112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800" b="0" i="0" u="none" strike="noStrike" kern="1200" cap="none" spc="0" normalizeH="0" baseline="0" noProof="0" dirty="0">
                <a:ln>
                  <a:noFill/>
                </a:ln>
                <a:solidFill>
                  <a:srgbClr val="088B6B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    </a:t>
            </a:r>
            <a:endParaRPr kumimoji="0" lang="fr-FR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9" name="ZoneTexte 28">
            <a:extLst>
              <a:ext uri="{FF2B5EF4-FFF2-40B4-BE49-F238E27FC236}">
                <a16:creationId xmlns:a16="http://schemas.microsoft.com/office/drawing/2014/main" id="{037F4972-C332-348A-61DD-AF60D2966E8D}"/>
              </a:ext>
            </a:extLst>
          </p:cNvPr>
          <p:cNvSpPr txBox="1"/>
          <p:nvPr/>
        </p:nvSpPr>
        <p:spPr>
          <a:xfrm>
            <a:off x="1410909" y="7756160"/>
            <a:ext cx="365022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dirty="0">
                <a:solidFill>
                  <a:srgbClr val="088B6B"/>
                </a:solidFill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119669862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1">
            <a:extLst>
              <a:ext uri="{FF2B5EF4-FFF2-40B4-BE49-F238E27FC236}">
                <a16:creationId xmlns:a16="http://schemas.microsoft.com/office/drawing/2014/main" id="{1385DB47-174F-BEB2-D3E1-40B93D37AA0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0"/>
            <a:ext cx="6858000" cy="12192000"/>
          </a:xfrm>
          <a:prstGeom prst="rect">
            <a:avLst/>
          </a:prstGeom>
        </p:spPr>
      </p:pic>
      <p:pic>
        <p:nvPicPr>
          <p:cNvPr id="3" name="Image 2">
            <a:extLst>
              <a:ext uri="{FF2B5EF4-FFF2-40B4-BE49-F238E27FC236}">
                <a16:creationId xmlns:a16="http://schemas.microsoft.com/office/drawing/2014/main" id="{9DEBE73B-15C4-3C05-A2D0-3DB4AEA9192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25620" y="33306"/>
            <a:ext cx="6858000" cy="12192000"/>
          </a:xfrm>
          <a:prstGeom prst="rect">
            <a:avLst/>
          </a:prstGeom>
        </p:spPr>
      </p:pic>
      <p:grpSp>
        <p:nvGrpSpPr>
          <p:cNvPr id="4" name="Group 50">
            <a:extLst>
              <a:ext uri="{FF2B5EF4-FFF2-40B4-BE49-F238E27FC236}">
                <a16:creationId xmlns:a16="http://schemas.microsoft.com/office/drawing/2014/main" id="{BA60C036-1094-9E73-DAE7-C795F62EDEA9}"/>
              </a:ext>
            </a:extLst>
          </p:cNvPr>
          <p:cNvGrpSpPr>
            <a:grpSpLocks/>
          </p:cNvGrpSpPr>
          <p:nvPr/>
        </p:nvGrpSpPr>
        <p:grpSpPr>
          <a:xfrm>
            <a:off x="560747" y="1778901"/>
            <a:ext cx="5646124" cy="7261860"/>
            <a:chOff x="0" y="0"/>
            <a:chExt cx="4642839" cy="5684601"/>
          </a:xfrm>
        </p:grpSpPr>
        <p:sp>
          <p:nvSpPr>
            <p:cNvPr id="5" name="Graphic 51">
              <a:extLst>
                <a:ext uri="{FF2B5EF4-FFF2-40B4-BE49-F238E27FC236}">
                  <a16:creationId xmlns:a16="http://schemas.microsoft.com/office/drawing/2014/main" id="{AF7E4766-3AB1-09E6-570A-8710CFE6A9A0}"/>
                </a:ext>
              </a:extLst>
            </p:cNvPr>
            <p:cNvSpPr/>
            <p:nvPr/>
          </p:nvSpPr>
          <p:spPr>
            <a:xfrm>
              <a:off x="1835999" y="1565992"/>
              <a:ext cx="2806840" cy="2106295"/>
            </a:xfrm>
            <a:custGeom>
              <a:avLst/>
              <a:gdLst/>
              <a:ahLst/>
              <a:cxnLst/>
              <a:rect l="l" t="t" r="r" b="b"/>
              <a:pathLst>
                <a:path w="2700020" h="2106295">
                  <a:moveTo>
                    <a:pt x="0" y="2106002"/>
                  </a:moveTo>
                  <a:lnTo>
                    <a:pt x="2699994" y="2106002"/>
                  </a:lnTo>
                  <a:lnTo>
                    <a:pt x="2699994" y="0"/>
                  </a:lnTo>
                  <a:lnTo>
                    <a:pt x="0" y="0"/>
                  </a:lnTo>
                  <a:lnTo>
                    <a:pt x="0" y="2106002"/>
                  </a:lnTo>
                  <a:close/>
                </a:path>
              </a:pathLst>
            </a:custGeom>
            <a:solidFill>
              <a:srgbClr val="ACB1D1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6" name="Graphic 52">
              <a:extLst>
                <a:ext uri="{FF2B5EF4-FFF2-40B4-BE49-F238E27FC236}">
                  <a16:creationId xmlns:a16="http://schemas.microsoft.com/office/drawing/2014/main" id="{2BD9D3C9-7437-D9AF-9F65-BD4880511ADF}"/>
                </a:ext>
              </a:extLst>
            </p:cNvPr>
            <p:cNvSpPr/>
            <p:nvPr/>
          </p:nvSpPr>
          <p:spPr>
            <a:xfrm>
              <a:off x="907935" y="3698359"/>
              <a:ext cx="3706837" cy="1331328"/>
            </a:xfrm>
            <a:custGeom>
              <a:avLst/>
              <a:gdLst/>
              <a:ahLst/>
              <a:cxnLst/>
              <a:rect l="l" t="t" r="r" b="b"/>
              <a:pathLst>
                <a:path w="3600450" h="1116330">
                  <a:moveTo>
                    <a:pt x="0" y="1115987"/>
                  </a:moveTo>
                  <a:lnTo>
                    <a:pt x="3600005" y="1115987"/>
                  </a:lnTo>
                  <a:lnTo>
                    <a:pt x="3600005" y="0"/>
                  </a:lnTo>
                  <a:lnTo>
                    <a:pt x="0" y="0"/>
                  </a:lnTo>
                  <a:lnTo>
                    <a:pt x="0" y="1115987"/>
                  </a:lnTo>
                  <a:close/>
                </a:path>
              </a:pathLst>
            </a:custGeom>
            <a:solidFill>
              <a:srgbClr val="8A93B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sz="1800" b="0" i="0" u="none" strike="noStrike" kern="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</a:rPr>
                <a:t>      </a:t>
              </a:r>
              <a:r>
                <a:rPr kumimoji="0" lang="fr-FR" sz="1800" b="0" i="0" u="none" strike="noStrike" kern="0" cap="none" spc="0" normalizeH="0" baseline="0" noProof="0" dirty="0">
                  <a:ln>
                    <a:noFill/>
                  </a:ln>
                  <a:solidFill>
                    <a:schemeClr val="accent1">
                      <a:lumMod val="75000"/>
                    </a:schemeClr>
                  </a:solidFill>
                  <a:effectLst/>
                  <a:uLnTx/>
                  <a:uFillTx/>
                </a:rPr>
                <a:t> </a:t>
              </a:r>
              <a:r>
                <a:rPr kumimoji="0" lang="fr-FR" sz="1800" b="0" i="0" u="none" strike="noStrike" kern="0" cap="none" spc="0" normalizeH="0" baseline="0" noProof="0" dirty="0">
                  <a:ln>
                    <a:noFill/>
                  </a:ln>
                  <a:solidFill>
                    <a:schemeClr val="accent1">
                      <a:lumMod val="50000"/>
                    </a:schemeClr>
                  </a:solidFill>
                  <a:effectLst/>
                  <a:uLnTx/>
                  <a:uFillTx/>
                </a:rPr>
                <a:t>Accéder à une information personnalisée, pertinente concernant la formation, les acteurs, les dispositifs et les financements, en lien avec votre projet d’évolution professionnelle</a:t>
              </a:r>
            </a:p>
          </p:txBody>
        </p:sp>
        <p:sp>
          <p:nvSpPr>
            <p:cNvPr id="7" name="Graphic 53">
              <a:extLst>
                <a:ext uri="{FF2B5EF4-FFF2-40B4-BE49-F238E27FC236}">
                  <a16:creationId xmlns:a16="http://schemas.microsoft.com/office/drawing/2014/main" id="{C5D26E58-F005-8851-339D-4C91C7CEB965}"/>
                </a:ext>
              </a:extLst>
            </p:cNvPr>
            <p:cNvSpPr/>
            <p:nvPr/>
          </p:nvSpPr>
          <p:spPr>
            <a:xfrm>
              <a:off x="1432395" y="7409"/>
              <a:ext cx="1163320" cy="1760855"/>
            </a:xfrm>
            <a:custGeom>
              <a:avLst/>
              <a:gdLst/>
              <a:ahLst/>
              <a:cxnLst/>
              <a:rect l="l" t="t" r="r" b="b"/>
              <a:pathLst>
                <a:path w="1163320" h="1760855">
                  <a:moveTo>
                    <a:pt x="562419" y="122415"/>
                  </a:moveTo>
                  <a:lnTo>
                    <a:pt x="555764" y="77851"/>
                  </a:lnTo>
                  <a:lnTo>
                    <a:pt x="537743" y="44056"/>
                  </a:lnTo>
                  <a:lnTo>
                    <a:pt x="511619" y="15240"/>
                  </a:lnTo>
                  <a:lnTo>
                    <a:pt x="478840" y="0"/>
                  </a:lnTo>
                  <a:lnTo>
                    <a:pt x="440842" y="6896"/>
                  </a:lnTo>
                  <a:lnTo>
                    <a:pt x="409702" y="44970"/>
                  </a:lnTo>
                  <a:lnTo>
                    <a:pt x="377901" y="82931"/>
                  </a:lnTo>
                  <a:lnTo>
                    <a:pt x="280517" y="196837"/>
                  </a:lnTo>
                  <a:lnTo>
                    <a:pt x="248094" y="235115"/>
                  </a:lnTo>
                  <a:lnTo>
                    <a:pt x="216039" y="273710"/>
                  </a:lnTo>
                  <a:lnTo>
                    <a:pt x="235839" y="282740"/>
                  </a:lnTo>
                  <a:lnTo>
                    <a:pt x="276428" y="298373"/>
                  </a:lnTo>
                  <a:lnTo>
                    <a:pt x="345554" y="315175"/>
                  </a:lnTo>
                  <a:lnTo>
                    <a:pt x="394474" y="319303"/>
                  </a:lnTo>
                  <a:lnTo>
                    <a:pt x="443458" y="316877"/>
                  </a:lnTo>
                  <a:lnTo>
                    <a:pt x="491998" y="307581"/>
                  </a:lnTo>
                  <a:lnTo>
                    <a:pt x="537591" y="292468"/>
                  </a:lnTo>
                  <a:lnTo>
                    <a:pt x="552373" y="286397"/>
                  </a:lnTo>
                  <a:lnTo>
                    <a:pt x="549910" y="283679"/>
                  </a:lnTo>
                  <a:lnTo>
                    <a:pt x="536587" y="248424"/>
                  </a:lnTo>
                  <a:lnTo>
                    <a:pt x="541667" y="208953"/>
                  </a:lnTo>
                  <a:lnTo>
                    <a:pt x="553999" y="166535"/>
                  </a:lnTo>
                  <a:lnTo>
                    <a:pt x="562419" y="122415"/>
                  </a:lnTo>
                  <a:close/>
                </a:path>
                <a:path w="1163320" h="1760855">
                  <a:moveTo>
                    <a:pt x="1162977" y="1371409"/>
                  </a:moveTo>
                  <a:lnTo>
                    <a:pt x="1149045" y="1325473"/>
                  </a:lnTo>
                  <a:lnTo>
                    <a:pt x="1134910" y="1282509"/>
                  </a:lnTo>
                  <a:lnTo>
                    <a:pt x="1120292" y="1240828"/>
                  </a:lnTo>
                  <a:lnTo>
                    <a:pt x="1104887" y="1198778"/>
                  </a:lnTo>
                  <a:lnTo>
                    <a:pt x="1070559" y="1106843"/>
                  </a:lnTo>
                  <a:lnTo>
                    <a:pt x="1051064" y="1053617"/>
                  </a:lnTo>
                  <a:lnTo>
                    <a:pt x="1031798" y="1001763"/>
                  </a:lnTo>
                  <a:lnTo>
                    <a:pt x="1013180" y="958621"/>
                  </a:lnTo>
                  <a:lnTo>
                    <a:pt x="990549" y="917397"/>
                  </a:lnTo>
                  <a:lnTo>
                    <a:pt x="959256" y="871245"/>
                  </a:lnTo>
                  <a:lnTo>
                    <a:pt x="929576" y="837793"/>
                  </a:lnTo>
                  <a:lnTo>
                    <a:pt x="895794" y="812939"/>
                  </a:lnTo>
                  <a:lnTo>
                    <a:pt x="856627" y="794791"/>
                  </a:lnTo>
                  <a:lnTo>
                    <a:pt x="810869" y="781469"/>
                  </a:lnTo>
                  <a:lnTo>
                    <a:pt x="757250" y="771080"/>
                  </a:lnTo>
                  <a:lnTo>
                    <a:pt x="694524" y="761746"/>
                  </a:lnTo>
                  <a:lnTo>
                    <a:pt x="649960" y="745121"/>
                  </a:lnTo>
                  <a:lnTo>
                    <a:pt x="612940" y="712520"/>
                  </a:lnTo>
                  <a:lnTo>
                    <a:pt x="586308" y="670077"/>
                  </a:lnTo>
                  <a:lnTo>
                    <a:pt x="572935" y="623900"/>
                  </a:lnTo>
                  <a:lnTo>
                    <a:pt x="431533" y="616559"/>
                  </a:lnTo>
                  <a:lnTo>
                    <a:pt x="337261" y="612381"/>
                  </a:lnTo>
                  <a:lnTo>
                    <a:pt x="336791" y="615632"/>
                  </a:lnTo>
                  <a:lnTo>
                    <a:pt x="327164" y="647407"/>
                  </a:lnTo>
                  <a:lnTo>
                    <a:pt x="312750" y="675195"/>
                  </a:lnTo>
                  <a:lnTo>
                    <a:pt x="295275" y="700341"/>
                  </a:lnTo>
                  <a:lnTo>
                    <a:pt x="276428" y="724192"/>
                  </a:lnTo>
                  <a:lnTo>
                    <a:pt x="270052" y="721131"/>
                  </a:lnTo>
                  <a:lnTo>
                    <a:pt x="253911" y="756170"/>
                  </a:lnTo>
                  <a:lnTo>
                    <a:pt x="239801" y="792073"/>
                  </a:lnTo>
                  <a:lnTo>
                    <a:pt x="228219" y="828789"/>
                  </a:lnTo>
                  <a:lnTo>
                    <a:pt x="219671" y="866292"/>
                  </a:lnTo>
                  <a:lnTo>
                    <a:pt x="222681" y="917867"/>
                  </a:lnTo>
                  <a:lnTo>
                    <a:pt x="231902" y="968997"/>
                  </a:lnTo>
                  <a:lnTo>
                    <a:pt x="245440" y="1019657"/>
                  </a:lnTo>
                  <a:lnTo>
                    <a:pt x="261404" y="1069835"/>
                  </a:lnTo>
                  <a:lnTo>
                    <a:pt x="277888" y="1119505"/>
                  </a:lnTo>
                  <a:lnTo>
                    <a:pt x="293001" y="1168641"/>
                  </a:lnTo>
                  <a:lnTo>
                    <a:pt x="300380" y="1196530"/>
                  </a:lnTo>
                  <a:lnTo>
                    <a:pt x="305600" y="1224889"/>
                  </a:lnTo>
                  <a:lnTo>
                    <a:pt x="306489" y="1253096"/>
                  </a:lnTo>
                  <a:lnTo>
                    <a:pt x="300901" y="1280541"/>
                  </a:lnTo>
                  <a:lnTo>
                    <a:pt x="294805" y="1294295"/>
                  </a:lnTo>
                  <a:lnTo>
                    <a:pt x="287058" y="1307223"/>
                  </a:lnTo>
                  <a:lnTo>
                    <a:pt x="278244" y="1319555"/>
                  </a:lnTo>
                  <a:lnTo>
                    <a:pt x="0" y="1672120"/>
                  </a:lnTo>
                  <a:lnTo>
                    <a:pt x="24345" y="1692554"/>
                  </a:lnTo>
                  <a:lnTo>
                    <a:pt x="47675" y="1714144"/>
                  </a:lnTo>
                  <a:lnTo>
                    <a:pt x="69964" y="1736801"/>
                  </a:lnTo>
                  <a:lnTo>
                    <a:pt x="91135" y="1760499"/>
                  </a:lnTo>
                  <a:lnTo>
                    <a:pt x="125488" y="1730489"/>
                  </a:lnTo>
                  <a:lnTo>
                    <a:pt x="162483" y="1699653"/>
                  </a:lnTo>
                  <a:lnTo>
                    <a:pt x="240779" y="1635531"/>
                  </a:lnTo>
                  <a:lnTo>
                    <a:pt x="280276" y="1602282"/>
                  </a:lnTo>
                  <a:lnTo>
                    <a:pt x="318820" y="1568272"/>
                  </a:lnTo>
                  <a:lnTo>
                    <a:pt x="355511" y="1533512"/>
                  </a:lnTo>
                  <a:lnTo>
                    <a:pt x="389445" y="1498028"/>
                  </a:lnTo>
                  <a:lnTo>
                    <a:pt x="419735" y="1461833"/>
                  </a:lnTo>
                  <a:lnTo>
                    <a:pt x="445477" y="1424952"/>
                  </a:lnTo>
                  <a:lnTo>
                    <a:pt x="465683" y="1383220"/>
                  </a:lnTo>
                  <a:lnTo>
                    <a:pt x="477520" y="1338668"/>
                  </a:lnTo>
                  <a:lnTo>
                    <a:pt x="482600" y="1292136"/>
                  </a:lnTo>
                  <a:lnTo>
                    <a:pt x="482549" y="1244485"/>
                  </a:lnTo>
                  <a:lnTo>
                    <a:pt x="478993" y="1196568"/>
                  </a:lnTo>
                  <a:lnTo>
                    <a:pt x="473519" y="1149210"/>
                  </a:lnTo>
                  <a:lnTo>
                    <a:pt x="466432" y="1109459"/>
                  </a:lnTo>
                  <a:lnTo>
                    <a:pt x="458292" y="1067358"/>
                  </a:lnTo>
                  <a:lnTo>
                    <a:pt x="454494" y="1026096"/>
                  </a:lnTo>
                  <a:lnTo>
                    <a:pt x="481533" y="958900"/>
                  </a:lnTo>
                  <a:lnTo>
                    <a:pt x="523163" y="939355"/>
                  </a:lnTo>
                  <a:lnTo>
                    <a:pt x="565150" y="931773"/>
                  </a:lnTo>
                  <a:lnTo>
                    <a:pt x="611860" y="928344"/>
                  </a:lnTo>
                  <a:lnTo>
                    <a:pt x="660996" y="929309"/>
                  </a:lnTo>
                  <a:lnTo>
                    <a:pt x="710247" y="934872"/>
                  </a:lnTo>
                  <a:lnTo>
                    <a:pt x="757301" y="945273"/>
                  </a:lnTo>
                  <a:lnTo>
                    <a:pt x="799846" y="960729"/>
                  </a:lnTo>
                  <a:lnTo>
                    <a:pt x="835583" y="981468"/>
                  </a:lnTo>
                  <a:lnTo>
                    <a:pt x="892644" y="1049159"/>
                  </a:lnTo>
                  <a:lnTo>
                    <a:pt x="920597" y="1089482"/>
                  </a:lnTo>
                  <a:lnTo>
                    <a:pt x="945324" y="1131557"/>
                  </a:lnTo>
                  <a:lnTo>
                    <a:pt x="966089" y="1178229"/>
                  </a:lnTo>
                  <a:lnTo>
                    <a:pt x="984186" y="1225715"/>
                  </a:lnTo>
                  <a:lnTo>
                    <a:pt x="1037666" y="1360398"/>
                  </a:lnTo>
                  <a:lnTo>
                    <a:pt x="1055763" y="1407909"/>
                  </a:lnTo>
                  <a:lnTo>
                    <a:pt x="1162977" y="137140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8" name="Graphic 54">
              <a:extLst>
                <a:ext uri="{FF2B5EF4-FFF2-40B4-BE49-F238E27FC236}">
                  <a16:creationId xmlns:a16="http://schemas.microsoft.com/office/drawing/2014/main" id="{A4C09A7B-0C20-8C37-91D6-67B0BF8D07F4}"/>
                </a:ext>
              </a:extLst>
            </p:cNvPr>
            <p:cNvSpPr/>
            <p:nvPr/>
          </p:nvSpPr>
          <p:spPr>
            <a:xfrm>
              <a:off x="1411370" y="282044"/>
              <a:ext cx="1028700" cy="582295"/>
            </a:xfrm>
            <a:custGeom>
              <a:avLst/>
              <a:gdLst/>
              <a:ahLst/>
              <a:cxnLst/>
              <a:rect l="l" t="t" r="r" b="b"/>
              <a:pathLst>
                <a:path w="1028700" h="582295">
                  <a:moveTo>
                    <a:pt x="236289" y="0"/>
                  </a:moveTo>
                  <a:lnTo>
                    <a:pt x="204994" y="38761"/>
                  </a:lnTo>
                  <a:lnTo>
                    <a:pt x="174471" y="78002"/>
                  </a:lnTo>
                  <a:lnTo>
                    <a:pt x="144929" y="117810"/>
                  </a:lnTo>
                  <a:lnTo>
                    <a:pt x="116573" y="158275"/>
                  </a:lnTo>
                  <a:lnTo>
                    <a:pt x="89610" y="199486"/>
                  </a:lnTo>
                  <a:lnTo>
                    <a:pt x="64246" y="241531"/>
                  </a:lnTo>
                  <a:lnTo>
                    <a:pt x="40689" y="284502"/>
                  </a:lnTo>
                  <a:lnTo>
                    <a:pt x="19145" y="328485"/>
                  </a:lnTo>
                  <a:lnTo>
                    <a:pt x="1679" y="378691"/>
                  </a:lnTo>
                  <a:lnTo>
                    <a:pt x="0" y="404266"/>
                  </a:lnTo>
                  <a:lnTo>
                    <a:pt x="6369" y="428764"/>
                  </a:lnTo>
                  <a:lnTo>
                    <a:pt x="41194" y="465690"/>
                  </a:lnTo>
                  <a:lnTo>
                    <a:pt x="100786" y="501916"/>
                  </a:lnTo>
                  <a:lnTo>
                    <a:pt x="146827" y="526934"/>
                  </a:lnTo>
                  <a:lnTo>
                    <a:pt x="193788" y="550197"/>
                  </a:lnTo>
                  <a:lnTo>
                    <a:pt x="241585" y="571715"/>
                  </a:lnTo>
                  <a:lnTo>
                    <a:pt x="241115" y="581939"/>
                  </a:lnTo>
                  <a:lnTo>
                    <a:pt x="249853" y="546865"/>
                  </a:lnTo>
                  <a:lnTo>
                    <a:pt x="261202" y="512491"/>
                  </a:lnTo>
                  <a:lnTo>
                    <a:pt x="274725" y="478842"/>
                  </a:lnTo>
                  <a:lnTo>
                    <a:pt x="289985" y="445947"/>
                  </a:lnTo>
                  <a:lnTo>
                    <a:pt x="256482" y="429412"/>
                  </a:lnTo>
                  <a:lnTo>
                    <a:pt x="191848" y="392016"/>
                  </a:lnTo>
                  <a:lnTo>
                    <a:pt x="154171" y="366318"/>
                  </a:lnTo>
                  <a:lnTo>
                    <a:pt x="146843" y="360083"/>
                  </a:lnTo>
                  <a:lnTo>
                    <a:pt x="147085" y="346252"/>
                  </a:lnTo>
                  <a:lnTo>
                    <a:pt x="260597" y="201561"/>
                  </a:lnTo>
                  <a:lnTo>
                    <a:pt x="286574" y="184721"/>
                  </a:lnTo>
                  <a:lnTo>
                    <a:pt x="310550" y="195654"/>
                  </a:lnTo>
                  <a:lnTo>
                    <a:pt x="331123" y="225329"/>
                  </a:lnTo>
                  <a:lnTo>
                    <a:pt x="346894" y="264716"/>
                  </a:lnTo>
                  <a:lnTo>
                    <a:pt x="356462" y="304783"/>
                  </a:lnTo>
                  <a:lnTo>
                    <a:pt x="358425" y="336499"/>
                  </a:lnTo>
                  <a:lnTo>
                    <a:pt x="452587" y="340666"/>
                  </a:lnTo>
                  <a:lnTo>
                    <a:pt x="593769" y="348005"/>
                  </a:lnTo>
                  <a:lnTo>
                    <a:pt x="593159" y="342887"/>
                  </a:lnTo>
                  <a:lnTo>
                    <a:pt x="592829" y="337705"/>
                  </a:lnTo>
                  <a:lnTo>
                    <a:pt x="592943" y="332397"/>
                  </a:lnTo>
                  <a:lnTo>
                    <a:pt x="598498" y="304510"/>
                  </a:lnTo>
                  <a:lnTo>
                    <a:pt x="609760" y="266180"/>
                  </a:lnTo>
                  <a:lnTo>
                    <a:pt x="619995" y="227939"/>
                  </a:lnTo>
                  <a:lnTo>
                    <a:pt x="622471" y="200317"/>
                  </a:lnTo>
                  <a:lnTo>
                    <a:pt x="632028" y="252792"/>
                  </a:lnTo>
                  <a:lnTo>
                    <a:pt x="648095" y="296337"/>
                  </a:lnTo>
                  <a:lnTo>
                    <a:pt x="669993" y="332463"/>
                  </a:lnTo>
                  <a:lnTo>
                    <a:pt x="697045" y="362686"/>
                  </a:lnTo>
                  <a:lnTo>
                    <a:pt x="730847" y="386226"/>
                  </a:lnTo>
                  <a:lnTo>
                    <a:pt x="768523" y="398626"/>
                  </a:lnTo>
                  <a:lnTo>
                    <a:pt x="809400" y="402107"/>
                  </a:lnTo>
                  <a:lnTo>
                    <a:pt x="852811" y="398894"/>
                  </a:lnTo>
                  <a:lnTo>
                    <a:pt x="887518" y="391473"/>
                  </a:lnTo>
                  <a:lnTo>
                    <a:pt x="933396" y="376635"/>
                  </a:lnTo>
                  <a:lnTo>
                    <a:pt x="982945" y="355090"/>
                  </a:lnTo>
                  <a:lnTo>
                    <a:pt x="1028668" y="327545"/>
                  </a:lnTo>
                  <a:lnTo>
                    <a:pt x="965866" y="225526"/>
                  </a:lnTo>
                  <a:lnTo>
                    <a:pt x="923300" y="243732"/>
                  </a:lnTo>
                  <a:lnTo>
                    <a:pt x="877484" y="260046"/>
                  </a:lnTo>
                  <a:lnTo>
                    <a:pt x="831110" y="268990"/>
                  </a:lnTo>
                  <a:lnTo>
                    <a:pt x="786872" y="265087"/>
                  </a:lnTo>
                  <a:lnTo>
                    <a:pt x="755805" y="247769"/>
                  </a:lnTo>
                  <a:lnTo>
                    <a:pt x="738820" y="221129"/>
                  </a:lnTo>
                  <a:lnTo>
                    <a:pt x="730387" y="188699"/>
                  </a:lnTo>
                  <a:lnTo>
                    <a:pt x="724979" y="154010"/>
                  </a:lnTo>
                  <a:lnTo>
                    <a:pt x="717068" y="120596"/>
                  </a:lnTo>
                  <a:lnTo>
                    <a:pt x="701124" y="91987"/>
                  </a:lnTo>
                  <a:lnTo>
                    <a:pt x="671620" y="71716"/>
                  </a:lnTo>
                  <a:lnTo>
                    <a:pt x="648003" y="61028"/>
                  </a:lnTo>
                  <a:lnTo>
                    <a:pt x="620720" y="46201"/>
                  </a:lnTo>
                  <a:lnTo>
                    <a:pt x="594573" y="29399"/>
                  </a:lnTo>
                  <a:lnTo>
                    <a:pt x="574363" y="12788"/>
                  </a:lnTo>
                  <a:lnTo>
                    <a:pt x="534875" y="27580"/>
                  </a:lnTo>
                  <a:lnTo>
                    <a:pt x="494249" y="38455"/>
                  </a:lnTo>
                  <a:lnTo>
                    <a:pt x="452712" y="44825"/>
                  </a:lnTo>
                  <a:lnTo>
                    <a:pt x="410495" y="46100"/>
                  </a:lnTo>
                  <a:lnTo>
                    <a:pt x="365252" y="41680"/>
                  </a:lnTo>
                  <a:lnTo>
                    <a:pt x="321059" y="32023"/>
                  </a:lnTo>
                  <a:lnTo>
                    <a:pt x="278032" y="17879"/>
                  </a:lnTo>
                  <a:lnTo>
                    <a:pt x="236289" y="0"/>
                  </a:lnTo>
                  <a:close/>
                </a:path>
              </a:pathLst>
            </a:custGeom>
            <a:solidFill>
              <a:srgbClr val="1B396A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9" name="Graphic 55">
              <a:extLst>
                <a:ext uri="{FF2B5EF4-FFF2-40B4-BE49-F238E27FC236}">
                  <a16:creationId xmlns:a16="http://schemas.microsoft.com/office/drawing/2014/main" id="{FC04C243-BB4D-835B-042B-B030423BB5BF}"/>
                </a:ext>
              </a:extLst>
            </p:cNvPr>
            <p:cNvSpPr/>
            <p:nvPr/>
          </p:nvSpPr>
          <p:spPr>
            <a:xfrm>
              <a:off x="1393560" y="0"/>
              <a:ext cx="530860" cy="531495"/>
            </a:xfrm>
            <a:custGeom>
              <a:avLst/>
              <a:gdLst/>
              <a:ahLst/>
              <a:cxnLst/>
              <a:rect l="l" t="t" r="r" b="b"/>
              <a:pathLst>
                <a:path w="530860" h="531495">
                  <a:moveTo>
                    <a:pt x="483879" y="0"/>
                  </a:moveTo>
                  <a:lnTo>
                    <a:pt x="444035" y="7142"/>
                  </a:lnTo>
                  <a:lnTo>
                    <a:pt x="409366" y="27081"/>
                  </a:lnTo>
                  <a:lnTo>
                    <a:pt x="378382" y="55818"/>
                  </a:lnTo>
                  <a:lnTo>
                    <a:pt x="349593" y="89354"/>
                  </a:lnTo>
                  <a:lnTo>
                    <a:pt x="321508" y="123690"/>
                  </a:lnTo>
                  <a:lnTo>
                    <a:pt x="292638" y="154826"/>
                  </a:lnTo>
                  <a:lnTo>
                    <a:pt x="261493" y="178765"/>
                  </a:lnTo>
                  <a:lnTo>
                    <a:pt x="225053" y="196302"/>
                  </a:lnTo>
                  <a:lnTo>
                    <a:pt x="185688" y="210505"/>
                  </a:lnTo>
                  <a:lnTo>
                    <a:pt x="145441" y="223419"/>
                  </a:lnTo>
                  <a:lnTo>
                    <a:pt x="106358" y="237087"/>
                  </a:lnTo>
                  <a:lnTo>
                    <a:pt x="70486" y="253552"/>
                  </a:lnTo>
                  <a:lnTo>
                    <a:pt x="16551" y="303047"/>
                  </a:lnTo>
                  <a:lnTo>
                    <a:pt x="2580" y="340164"/>
                  </a:lnTo>
                  <a:lnTo>
                    <a:pt x="0" y="388252"/>
                  </a:lnTo>
                  <a:lnTo>
                    <a:pt x="9087" y="435372"/>
                  </a:lnTo>
                  <a:lnTo>
                    <a:pt x="27912" y="472311"/>
                  </a:lnTo>
                  <a:lnTo>
                    <a:pt x="54816" y="499726"/>
                  </a:lnTo>
                  <a:lnTo>
                    <a:pt x="88136" y="518276"/>
                  </a:lnTo>
                  <a:lnTo>
                    <a:pt x="126212" y="528618"/>
                  </a:lnTo>
                  <a:lnTo>
                    <a:pt x="167383" y="531408"/>
                  </a:lnTo>
                  <a:lnTo>
                    <a:pt x="209989" y="527305"/>
                  </a:lnTo>
                  <a:lnTo>
                    <a:pt x="252369" y="516966"/>
                  </a:lnTo>
                  <a:lnTo>
                    <a:pt x="292862" y="501048"/>
                  </a:lnTo>
                  <a:lnTo>
                    <a:pt x="329807" y="480208"/>
                  </a:lnTo>
                  <a:lnTo>
                    <a:pt x="361543" y="455105"/>
                  </a:lnTo>
                  <a:lnTo>
                    <a:pt x="396730" y="417324"/>
                  </a:lnTo>
                  <a:lnTo>
                    <a:pt x="429644" y="372810"/>
                  </a:lnTo>
                  <a:lnTo>
                    <a:pt x="457984" y="323991"/>
                  </a:lnTo>
                  <a:lnTo>
                    <a:pt x="479447" y="273295"/>
                  </a:lnTo>
                  <a:lnTo>
                    <a:pt x="491731" y="223152"/>
                  </a:lnTo>
                  <a:lnTo>
                    <a:pt x="491805" y="178309"/>
                  </a:lnTo>
                  <a:lnTo>
                    <a:pt x="486595" y="128957"/>
                  </a:lnTo>
                  <a:lnTo>
                    <a:pt x="485215" y="80677"/>
                  </a:lnTo>
                  <a:lnTo>
                    <a:pt x="496775" y="39048"/>
                  </a:lnTo>
                  <a:lnTo>
                    <a:pt x="530390" y="9652"/>
                  </a:lnTo>
                  <a:lnTo>
                    <a:pt x="483879" y="0"/>
                  </a:lnTo>
                  <a:close/>
                </a:path>
              </a:pathLst>
            </a:custGeom>
            <a:solidFill>
              <a:srgbClr val="1BB78D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10" name="Graphic 56">
              <a:extLst>
                <a:ext uri="{FF2B5EF4-FFF2-40B4-BE49-F238E27FC236}">
                  <a16:creationId xmlns:a16="http://schemas.microsoft.com/office/drawing/2014/main" id="{9ED28780-6531-EAA2-CA72-D4E32D1EC878}"/>
                </a:ext>
              </a:extLst>
            </p:cNvPr>
            <p:cNvSpPr/>
            <p:nvPr/>
          </p:nvSpPr>
          <p:spPr>
            <a:xfrm>
              <a:off x="1326007" y="1364823"/>
              <a:ext cx="1461770" cy="589280"/>
            </a:xfrm>
            <a:custGeom>
              <a:avLst/>
              <a:gdLst/>
              <a:ahLst/>
              <a:cxnLst/>
              <a:rect l="l" t="t" r="r" b="b"/>
              <a:pathLst>
                <a:path w="1461770" h="589280">
                  <a:moveTo>
                    <a:pt x="259257" y="576148"/>
                  </a:moveTo>
                  <a:lnTo>
                    <a:pt x="252730" y="552526"/>
                  </a:lnTo>
                  <a:lnTo>
                    <a:pt x="233857" y="527646"/>
                  </a:lnTo>
                  <a:lnTo>
                    <a:pt x="218503" y="510946"/>
                  </a:lnTo>
                  <a:lnTo>
                    <a:pt x="199898" y="486359"/>
                  </a:lnTo>
                  <a:lnTo>
                    <a:pt x="187680" y="459854"/>
                  </a:lnTo>
                  <a:lnTo>
                    <a:pt x="185623" y="431927"/>
                  </a:lnTo>
                  <a:lnTo>
                    <a:pt x="197523" y="403098"/>
                  </a:lnTo>
                  <a:lnTo>
                    <a:pt x="106387" y="314706"/>
                  </a:lnTo>
                  <a:lnTo>
                    <a:pt x="0" y="401066"/>
                  </a:lnTo>
                  <a:lnTo>
                    <a:pt x="99606" y="487832"/>
                  </a:lnTo>
                  <a:lnTo>
                    <a:pt x="163487" y="550430"/>
                  </a:lnTo>
                  <a:lnTo>
                    <a:pt x="201587" y="579170"/>
                  </a:lnTo>
                  <a:lnTo>
                    <a:pt x="237578" y="589140"/>
                  </a:lnTo>
                  <a:lnTo>
                    <a:pt x="259257" y="576148"/>
                  </a:lnTo>
                  <a:close/>
                </a:path>
                <a:path w="1461770" h="589280">
                  <a:moveTo>
                    <a:pt x="1461147" y="47218"/>
                  </a:moveTo>
                  <a:lnTo>
                    <a:pt x="1459217" y="22021"/>
                  </a:lnTo>
                  <a:lnTo>
                    <a:pt x="1435150" y="17322"/>
                  </a:lnTo>
                  <a:lnTo>
                    <a:pt x="1404480" y="23114"/>
                  </a:lnTo>
                  <a:lnTo>
                    <a:pt x="1382674" y="29400"/>
                  </a:lnTo>
                  <a:lnTo>
                    <a:pt x="1352384" y="35064"/>
                  </a:lnTo>
                  <a:lnTo>
                    <a:pt x="1323200" y="34163"/>
                  </a:lnTo>
                  <a:lnTo>
                    <a:pt x="1297292" y="23533"/>
                  </a:lnTo>
                  <a:lnTo>
                    <a:pt x="1276807" y="0"/>
                  </a:lnTo>
                  <a:lnTo>
                    <a:pt x="1157033" y="42075"/>
                  </a:lnTo>
                  <a:lnTo>
                    <a:pt x="1186776" y="175856"/>
                  </a:lnTo>
                  <a:lnTo>
                    <a:pt x="1308900" y="125463"/>
                  </a:lnTo>
                  <a:lnTo>
                    <a:pt x="1393444" y="96240"/>
                  </a:lnTo>
                  <a:lnTo>
                    <a:pt x="1436166" y="74980"/>
                  </a:lnTo>
                  <a:lnTo>
                    <a:pt x="1461147" y="47218"/>
                  </a:lnTo>
                  <a:close/>
                </a:path>
              </a:pathLst>
            </a:custGeom>
            <a:solidFill>
              <a:srgbClr val="1B396A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pic>
          <p:nvPicPr>
            <p:cNvPr id="11" name="Image 10">
              <a:extLst>
                <a:ext uri="{FF2B5EF4-FFF2-40B4-BE49-F238E27FC236}">
                  <a16:creationId xmlns:a16="http://schemas.microsoft.com/office/drawing/2014/main" id="{07233866-FB99-91E3-C569-3E3721670C95}"/>
                </a:ext>
              </a:extLst>
            </p:cNvPr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2377188" y="391048"/>
              <a:ext cx="162377" cy="168198"/>
            </a:xfrm>
            <a:prstGeom prst="rect">
              <a:avLst/>
            </a:prstGeom>
          </p:spPr>
        </p:pic>
        <p:sp>
          <p:nvSpPr>
            <p:cNvPr id="12" name="Graphic 58">
              <a:extLst>
                <a:ext uri="{FF2B5EF4-FFF2-40B4-BE49-F238E27FC236}">
                  <a16:creationId xmlns:a16="http://schemas.microsoft.com/office/drawing/2014/main" id="{C60B949A-0EE4-798B-02E2-47AA69EBD191}"/>
                </a:ext>
              </a:extLst>
            </p:cNvPr>
            <p:cNvSpPr/>
            <p:nvPr/>
          </p:nvSpPr>
          <p:spPr>
            <a:xfrm>
              <a:off x="0" y="4787982"/>
              <a:ext cx="4642838" cy="896619"/>
            </a:xfrm>
            <a:custGeom>
              <a:avLst/>
              <a:gdLst/>
              <a:ahLst/>
              <a:cxnLst/>
              <a:rect l="l" t="t" r="r" b="b"/>
              <a:pathLst>
                <a:path w="4536440" h="896619">
                  <a:moveTo>
                    <a:pt x="4535995" y="0"/>
                  </a:moveTo>
                  <a:lnTo>
                    <a:pt x="0" y="0"/>
                  </a:lnTo>
                  <a:lnTo>
                    <a:pt x="0" y="896404"/>
                  </a:lnTo>
                  <a:lnTo>
                    <a:pt x="4535995" y="896404"/>
                  </a:lnTo>
                  <a:lnTo>
                    <a:pt x="4535995" y="0"/>
                  </a:lnTo>
                  <a:close/>
                </a:path>
              </a:pathLst>
            </a:custGeom>
            <a:solidFill>
              <a:srgbClr val="6B79AF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fr-FR" sz="2800" b="0" i="0" u="none" strike="noStrike" kern="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</a:rPr>
                <a:t>Un accompagnement  personnalisé </a:t>
              </a:r>
            </a:p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lang="fr-FR" kern="0" dirty="0">
                  <a:solidFill>
                    <a:schemeClr val="bg1"/>
                  </a:solidFill>
                </a:rPr>
                <a:t>pour clarifier votre demande, préciser vos besoins et priorités en matière d’évolution professionnelle.</a:t>
              </a: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</a:endParaRPr>
            </a:p>
          </p:txBody>
        </p:sp>
      </p:grpSp>
      <p:sp>
        <p:nvSpPr>
          <p:cNvPr id="13" name="Rectangle 2">
            <a:extLst>
              <a:ext uri="{FF2B5EF4-FFF2-40B4-BE49-F238E27FC236}">
                <a16:creationId xmlns:a16="http://schemas.microsoft.com/office/drawing/2014/main" id="{6BFE7BBC-CD74-DD76-E72C-DB1A51EF6491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6858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50784" rIns="3137499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fr-FR"/>
          </a:p>
        </p:txBody>
      </p:sp>
      <p:sp>
        <p:nvSpPr>
          <p:cNvPr id="14" name="Graphic 49">
            <a:extLst>
              <a:ext uri="{FF2B5EF4-FFF2-40B4-BE49-F238E27FC236}">
                <a16:creationId xmlns:a16="http://schemas.microsoft.com/office/drawing/2014/main" id="{23BCE91B-E22C-5479-7BC6-1FC674317594}"/>
              </a:ext>
            </a:extLst>
          </p:cNvPr>
          <p:cNvSpPr>
            <a:spLocks/>
          </p:cNvSpPr>
          <p:nvPr/>
        </p:nvSpPr>
        <p:spPr>
          <a:xfrm>
            <a:off x="0" y="417195"/>
            <a:ext cx="1078865" cy="4257675"/>
          </a:xfrm>
          <a:custGeom>
            <a:avLst/>
            <a:gdLst/>
            <a:ahLst/>
            <a:cxnLst/>
            <a:rect l="l" t="t" r="r" b="b"/>
            <a:pathLst>
              <a:path w="1078865" h="4257675">
                <a:moveTo>
                  <a:pt x="0" y="0"/>
                </a:moveTo>
                <a:lnTo>
                  <a:pt x="0" y="4257243"/>
                </a:lnTo>
                <a:lnTo>
                  <a:pt x="44122" y="4228818"/>
                </a:lnTo>
                <a:lnTo>
                  <a:pt x="87237" y="4199618"/>
                </a:lnTo>
                <a:lnTo>
                  <a:pt x="129350" y="4169658"/>
                </a:lnTo>
                <a:lnTo>
                  <a:pt x="170467" y="4138952"/>
                </a:lnTo>
                <a:lnTo>
                  <a:pt x="210593" y="4107515"/>
                </a:lnTo>
                <a:lnTo>
                  <a:pt x="249733" y="4075362"/>
                </a:lnTo>
                <a:lnTo>
                  <a:pt x="287892" y="4042508"/>
                </a:lnTo>
                <a:lnTo>
                  <a:pt x="325077" y="4008968"/>
                </a:lnTo>
                <a:lnTo>
                  <a:pt x="361293" y="3974756"/>
                </a:lnTo>
                <a:lnTo>
                  <a:pt x="396544" y="3939889"/>
                </a:lnTo>
                <a:lnTo>
                  <a:pt x="430836" y="3904379"/>
                </a:lnTo>
                <a:lnTo>
                  <a:pt x="464176" y="3868243"/>
                </a:lnTo>
                <a:lnTo>
                  <a:pt x="496567" y="3831495"/>
                </a:lnTo>
                <a:lnTo>
                  <a:pt x="528016" y="3794150"/>
                </a:lnTo>
                <a:lnTo>
                  <a:pt x="558528" y="3756223"/>
                </a:lnTo>
                <a:lnTo>
                  <a:pt x="588108" y="3717729"/>
                </a:lnTo>
                <a:lnTo>
                  <a:pt x="616761" y="3678682"/>
                </a:lnTo>
                <a:lnTo>
                  <a:pt x="644494" y="3639098"/>
                </a:lnTo>
                <a:lnTo>
                  <a:pt x="671311" y="3598992"/>
                </a:lnTo>
                <a:lnTo>
                  <a:pt x="697219" y="3558377"/>
                </a:lnTo>
                <a:lnTo>
                  <a:pt x="722221" y="3517270"/>
                </a:lnTo>
                <a:lnTo>
                  <a:pt x="746324" y="3475685"/>
                </a:lnTo>
                <a:lnTo>
                  <a:pt x="769533" y="3433636"/>
                </a:lnTo>
                <a:lnTo>
                  <a:pt x="791854" y="3391140"/>
                </a:lnTo>
                <a:lnTo>
                  <a:pt x="813291" y="3348210"/>
                </a:lnTo>
                <a:lnTo>
                  <a:pt x="833851" y="3304861"/>
                </a:lnTo>
                <a:lnTo>
                  <a:pt x="853538" y="3261109"/>
                </a:lnTo>
                <a:lnTo>
                  <a:pt x="872358" y="3216968"/>
                </a:lnTo>
                <a:lnTo>
                  <a:pt x="890317" y="3172453"/>
                </a:lnTo>
                <a:lnTo>
                  <a:pt x="907420" y="3127579"/>
                </a:lnTo>
                <a:lnTo>
                  <a:pt x="923672" y="3082361"/>
                </a:lnTo>
                <a:lnTo>
                  <a:pt x="939078" y="3036813"/>
                </a:lnTo>
                <a:lnTo>
                  <a:pt x="953644" y="2990951"/>
                </a:lnTo>
                <a:lnTo>
                  <a:pt x="967376" y="2944790"/>
                </a:lnTo>
                <a:lnTo>
                  <a:pt x="980279" y="2898344"/>
                </a:lnTo>
                <a:lnTo>
                  <a:pt x="992358" y="2851628"/>
                </a:lnTo>
                <a:lnTo>
                  <a:pt x="1003619" y="2804657"/>
                </a:lnTo>
                <a:lnTo>
                  <a:pt x="1014066" y="2757446"/>
                </a:lnTo>
                <a:lnTo>
                  <a:pt x="1023706" y="2710010"/>
                </a:lnTo>
                <a:lnTo>
                  <a:pt x="1032544" y="2662363"/>
                </a:lnTo>
                <a:lnTo>
                  <a:pt x="1040585" y="2614521"/>
                </a:lnTo>
                <a:lnTo>
                  <a:pt x="1047834" y="2566498"/>
                </a:lnTo>
                <a:lnTo>
                  <a:pt x="1054298" y="2518310"/>
                </a:lnTo>
                <a:lnTo>
                  <a:pt x="1059980" y="2469971"/>
                </a:lnTo>
                <a:lnTo>
                  <a:pt x="1064888" y="2421496"/>
                </a:lnTo>
                <a:lnTo>
                  <a:pt x="1069026" y="2372899"/>
                </a:lnTo>
                <a:lnTo>
                  <a:pt x="1072399" y="2324197"/>
                </a:lnTo>
                <a:lnTo>
                  <a:pt x="1075014" y="2275403"/>
                </a:lnTo>
                <a:lnTo>
                  <a:pt x="1076874" y="2226532"/>
                </a:lnTo>
                <a:lnTo>
                  <a:pt x="1077987" y="2177600"/>
                </a:lnTo>
                <a:lnTo>
                  <a:pt x="1078357" y="2128621"/>
                </a:lnTo>
                <a:lnTo>
                  <a:pt x="1077987" y="2079642"/>
                </a:lnTo>
                <a:lnTo>
                  <a:pt x="1076874" y="2030710"/>
                </a:lnTo>
                <a:lnTo>
                  <a:pt x="1075014" y="1981840"/>
                </a:lnTo>
                <a:lnTo>
                  <a:pt x="1072399" y="1933046"/>
                </a:lnTo>
                <a:lnTo>
                  <a:pt x="1069026" y="1884343"/>
                </a:lnTo>
                <a:lnTo>
                  <a:pt x="1064888" y="1835747"/>
                </a:lnTo>
                <a:lnTo>
                  <a:pt x="1059980" y="1787271"/>
                </a:lnTo>
                <a:lnTo>
                  <a:pt x="1054298" y="1738932"/>
                </a:lnTo>
                <a:lnTo>
                  <a:pt x="1047834" y="1690744"/>
                </a:lnTo>
                <a:lnTo>
                  <a:pt x="1040585" y="1642721"/>
                </a:lnTo>
                <a:lnTo>
                  <a:pt x="1032544" y="1594879"/>
                </a:lnTo>
                <a:lnTo>
                  <a:pt x="1023706" y="1547233"/>
                </a:lnTo>
                <a:lnTo>
                  <a:pt x="1014066" y="1499796"/>
                </a:lnTo>
                <a:lnTo>
                  <a:pt x="1003619" y="1452585"/>
                </a:lnTo>
                <a:lnTo>
                  <a:pt x="992358" y="1405614"/>
                </a:lnTo>
                <a:lnTo>
                  <a:pt x="980279" y="1358898"/>
                </a:lnTo>
                <a:lnTo>
                  <a:pt x="967376" y="1312452"/>
                </a:lnTo>
                <a:lnTo>
                  <a:pt x="953644" y="1266291"/>
                </a:lnTo>
                <a:lnTo>
                  <a:pt x="939078" y="1220429"/>
                </a:lnTo>
                <a:lnTo>
                  <a:pt x="923672" y="1174882"/>
                </a:lnTo>
                <a:lnTo>
                  <a:pt x="907420" y="1129663"/>
                </a:lnTo>
                <a:lnTo>
                  <a:pt x="890317" y="1084789"/>
                </a:lnTo>
                <a:lnTo>
                  <a:pt x="872358" y="1040274"/>
                </a:lnTo>
                <a:lnTo>
                  <a:pt x="853538" y="996133"/>
                </a:lnTo>
                <a:lnTo>
                  <a:pt x="833851" y="952381"/>
                </a:lnTo>
                <a:lnTo>
                  <a:pt x="813291" y="909033"/>
                </a:lnTo>
                <a:lnTo>
                  <a:pt x="791854" y="866103"/>
                </a:lnTo>
                <a:lnTo>
                  <a:pt x="769533" y="823606"/>
                </a:lnTo>
                <a:lnTo>
                  <a:pt x="746324" y="781557"/>
                </a:lnTo>
                <a:lnTo>
                  <a:pt x="722221" y="739972"/>
                </a:lnTo>
                <a:lnTo>
                  <a:pt x="697219" y="698865"/>
                </a:lnTo>
                <a:lnTo>
                  <a:pt x="671311" y="658250"/>
                </a:lnTo>
                <a:lnTo>
                  <a:pt x="644494" y="618144"/>
                </a:lnTo>
                <a:lnTo>
                  <a:pt x="616761" y="578560"/>
                </a:lnTo>
                <a:lnTo>
                  <a:pt x="588108" y="539513"/>
                </a:lnTo>
                <a:lnTo>
                  <a:pt x="558528" y="501019"/>
                </a:lnTo>
                <a:lnTo>
                  <a:pt x="528016" y="463092"/>
                </a:lnTo>
                <a:lnTo>
                  <a:pt x="496567" y="425747"/>
                </a:lnTo>
                <a:lnTo>
                  <a:pt x="464176" y="388999"/>
                </a:lnTo>
                <a:lnTo>
                  <a:pt x="430836" y="352863"/>
                </a:lnTo>
                <a:lnTo>
                  <a:pt x="396544" y="317354"/>
                </a:lnTo>
                <a:lnTo>
                  <a:pt x="361293" y="282486"/>
                </a:lnTo>
                <a:lnTo>
                  <a:pt x="325077" y="248274"/>
                </a:lnTo>
                <a:lnTo>
                  <a:pt x="287892" y="214734"/>
                </a:lnTo>
                <a:lnTo>
                  <a:pt x="249733" y="181880"/>
                </a:lnTo>
                <a:lnTo>
                  <a:pt x="210593" y="149728"/>
                </a:lnTo>
                <a:lnTo>
                  <a:pt x="170467" y="118291"/>
                </a:lnTo>
                <a:lnTo>
                  <a:pt x="129350" y="87584"/>
                </a:lnTo>
                <a:lnTo>
                  <a:pt x="87237" y="57624"/>
                </a:lnTo>
                <a:lnTo>
                  <a:pt x="44122" y="28424"/>
                </a:lnTo>
                <a:lnTo>
                  <a:pt x="0" y="0"/>
                </a:lnTo>
                <a:close/>
              </a:path>
            </a:pathLst>
          </a:custGeom>
          <a:solidFill>
            <a:srgbClr val="4A64A1"/>
          </a:solidFill>
        </p:spPr>
        <p:txBody>
          <a:bodyPr wrap="square" lIns="0" tIns="0" rIns="0" bIns="0" rtlCol="0">
            <a:prstTxWarp prst="textNoShape">
              <a:avLst/>
            </a:prstTxWarp>
            <a:noAutofit/>
          </a:bodyPr>
          <a:lstStyle/>
          <a:p>
            <a:endParaRPr lang="fr-FR"/>
          </a:p>
        </p:txBody>
      </p:sp>
      <p:sp>
        <p:nvSpPr>
          <p:cNvPr id="15" name="Rectangle 3">
            <a:extLst>
              <a:ext uri="{FF2B5EF4-FFF2-40B4-BE49-F238E27FC236}">
                <a16:creationId xmlns:a16="http://schemas.microsoft.com/office/drawing/2014/main" id="{8037E27E-E0BB-8CD2-6885-CAF2A5F192AA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-7021"/>
            <a:ext cx="5015760" cy="9284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50784" rIns="3137499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altLang="fr-FR" sz="3000" b="1" i="0" u="none" strike="noStrike" cap="none" normalizeH="0" baseline="0" dirty="0">
                <a:ln>
                  <a:noFill/>
                </a:ln>
                <a:solidFill>
                  <a:srgbClr val="FFFFFF"/>
                </a:solidFill>
                <a:effectLst/>
                <a:latin typeface="Arial" panose="020B0604020202020204" pitchFamily="34" charset="0"/>
                <a:ea typeface="Arial" panose="020B0604020202020204" pitchFamily="34" charset="0"/>
              </a:rPr>
              <a:t>     niveau</a:t>
            </a:r>
            <a:endParaRPr kumimoji="0" lang="fr-FR" altLang="fr-FR" sz="3000" b="1" i="0" u="none" strike="noStrike" cap="none" normalizeH="0" baseline="0" dirty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  <a:ea typeface="Arial" panose="020B0604020202020204" pitchFamily="34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fr-FR" altLang="fr-FR" sz="1800" b="0" i="0" u="none" strike="noStrike" cap="none" normalizeH="0" baseline="0" dirty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  <a:t>               </a:t>
            </a:r>
            <a:r>
              <a:rPr kumimoji="0" lang="fr-FR" altLang="fr-FR" sz="2400" b="0" i="0" u="none" strike="noStrike" cap="none" normalizeH="0" baseline="0" dirty="0">
                <a:ln>
                  <a:noFill/>
                </a:ln>
                <a:solidFill>
                  <a:schemeClr val="bg1"/>
                </a:solidFill>
                <a:effectLst/>
                <a:latin typeface="Arial" panose="020B0604020202020204" pitchFamily="34" charset="0"/>
              </a:rPr>
              <a:t> 2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7E39FB3F-40AA-2AD4-9B68-CD1B7712A8EB}"/>
              </a:ext>
            </a:extLst>
          </p:cNvPr>
          <p:cNvSpPr txBox="1"/>
          <p:nvPr/>
        </p:nvSpPr>
        <p:spPr>
          <a:xfrm>
            <a:off x="2791552" y="3766192"/>
            <a:ext cx="3443748" cy="258532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Wingdings" panose="05000000000000000000" pitchFamily="2" charset="2"/>
              <a:buChar char="ì"/>
            </a:pPr>
            <a:r>
              <a:rPr lang="fr-FR" dirty="0">
                <a:solidFill>
                  <a:srgbClr val="1B396A"/>
                </a:solidFill>
                <a:effectLst/>
                <a:latin typeface="Times New Roman" panose="02020603050405020304" pitchFamily="18" charset="0"/>
                <a:ea typeface="Arial MT"/>
                <a:cs typeface="Arial MT"/>
              </a:rPr>
              <a:t>Être accompagné dans la formalisation d’un plan d’action</a:t>
            </a:r>
          </a:p>
          <a:p>
            <a:r>
              <a:rPr lang="fr-FR" dirty="0">
                <a:solidFill>
                  <a:srgbClr val="1B396A"/>
                </a:solidFill>
                <a:effectLst/>
                <a:latin typeface="Times New Roman" panose="02020603050405020304" pitchFamily="18" charset="0"/>
                <a:ea typeface="Arial MT"/>
                <a:cs typeface="Arial MT"/>
              </a:rPr>
              <a:t> </a:t>
            </a:r>
          </a:p>
          <a:p>
            <a:r>
              <a:rPr lang="fr-FR" dirty="0">
                <a:solidFill>
                  <a:schemeClr val="accent1">
                    <a:lumMod val="50000"/>
                  </a:schemeClr>
                </a:solidFill>
              </a:rPr>
              <a:t>1 Les dispositifs         3 Le plan de </a:t>
            </a:r>
          </a:p>
          <a:p>
            <a:r>
              <a:rPr lang="fr-FR" dirty="0">
                <a:solidFill>
                  <a:schemeClr val="accent1">
                    <a:lumMod val="50000"/>
                  </a:schemeClr>
                </a:solidFill>
              </a:rPr>
              <a:t>   et prestations à         financement</a:t>
            </a:r>
          </a:p>
          <a:p>
            <a:r>
              <a:rPr lang="fr-FR" dirty="0">
                <a:solidFill>
                  <a:schemeClr val="accent1">
                    <a:lumMod val="50000"/>
                  </a:schemeClr>
                </a:solidFill>
              </a:rPr>
              <a:t>   mobiliser</a:t>
            </a:r>
          </a:p>
          <a:p>
            <a:r>
              <a:rPr lang="fr-FR" dirty="0">
                <a:solidFill>
                  <a:schemeClr val="accent1">
                    <a:lumMod val="50000"/>
                  </a:schemeClr>
                </a:solidFill>
              </a:rPr>
              <a:t>2 Les démarches     4 Un calendrier</a:t>
            </a:r>
          </a:p>
          <a:p>
            <a:r>
              <a:rPr lang="fr-FR" dirty="0">
                <a:solidFill>
                  <a:schemeClr val="accent1">
                    <a:lumMod val="50000"/>
                  </a:schemeClr>
                </a:solidFill>
              </a:rPr>
              <a:t>   personnelles à         prévisionnel</a:t>
            </a:r>
          </a:p>
          <a:p>
            <a:r>
              <a:rPr lang="fr-FR" dirty="0">
                <a:solidFill>
                  <a:schemeClr val="accent1">
                    <a:lumMod val="50000"/>
                  </a:schemeClr>
                </a:solidFill>
              </a:rPr>
              <a:t>   effectuer</a:t>
            </a:r>
          </a:p>
        </p:txBody>
      </p:sp>
      <p:sp>
        <p:nvSpPr>
          <p:cNvPr id="19" name="ZoneTexte 18">
            <a:extLst>
              <a:ext uri="{FF2B5EF4-FFF2-40B4-BE49-F238E27FC236}">
                <a16:creationId xmlns:a16="http://schemas.microsoft.com/office/drawing/2014/main" id="{6AB959F4-4145-63D3-AD39-0B8766526CB6}"/>
              </a:ext>
            </a:extLst>
          </p:cNvPr>
          <p:cNvSpPr txBox="1"/>
          <p:nvPr/>
        </p:nvSpPr>
        <p:spPr>
          <a:xfrm>
            <a:off x="1661934" y="6477128"/>
            <a:ext cx="344374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dirty="0">
                <a:solidFill>
                  <a:srgbClr val="1B396A"/>
                </a:solidFill>
                <a:effectLst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69897427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60">
            <a:extLst>
              <a:ext uri="{FF2B5EF4-FFF2-40B4-BE49-F238E27FC236}">
                <a16:creationId xmlns:a16="http://schemas.microsoft.com/office/drawing/2014/main" id="{9E0FF31F-7DB8-4A5F-3042-2789D8788F93}"/>
              </a:ext>
            </a:extLst>
          </p:cNvPr>
          <p:cNvGrpSpPr>
            <a:grpSpLocks/>
          </p:cNvGrpSpPr>
          <p:nvPr/>
        </p:nvGrpSpPr>
        <p:grpSpPr>
          <a:xfrm>
            <a:off x="611638" y="1984816"/>
            <a:ext cx="6002593" cy="6729837"/>
            <a:chOff x="9895" y="0"/>
            <a:chExt cx="4603115" cy="5182699"/>
          </a:xfrm>
        </p:grpSpPr>
        <p:sp>
          <p:nvSpPr>
            <p:cNvPr id="13" name="Graphic 61">
              <a:extLst>
                <a:ext uri="{FF2B5EF4-FFF2-40B4-BE49-F238E27FC236}">
                  <a16:creationId xmlns:a16="http://schemas.microsoft.com/office/drawing/2014/main" id="{C4891262-5EC3-878A-636A-6A4886C13196}"/>
                </a:ext>
              </a:extLst>
            </p:cNvPr>
            <p:cNvSpPr/>
            <p:nvPr/>
          </p:nvSpPr>
          <p:spPr>
            <a:xfrm>
              <a:off x="9895" y="13799"/>
              <a:ext cx="4603115" cy="5168900"/>
            </a:xfrm>
            <a:custGeom>
              <a:avLst/>
              <a:gdLst/>
              <a:ahLst/>
              <a:cxnLst/>
              <a:rect l="l" t="t" r="r" b="b"/>
              <a:pathLst>
                <a:path w="4603115" h="5168900">
                  <a:moveTo>
                    <a:pt x="2728671" y="5156200"/>
                  </a:moveTo>
                  <a:lnTo>
                    <a:pt x="2122108" y="5156200"/>
                  </a:lnTo>
                  <a:lnTo>
                    <a:pt x="2172073" y="5168900"/>
                  </a:lnTo>
                  <a:lnTo>
                    <a:pt x="2679943" y="5168900"/>
                  </a:lnTo>
                  <a:lnTo>
                    <a:pt x="2728671" y="5156200"/>
                  </a:lnTo>
                  <a:close/>
                </a:path>
                <a:path w="4603115" h="5168900">
                  <a:moveTo>
                    <a:pt x="2824722" y="5143500"/>
                  </a:moveTo>
                  <a:lnTo>
                    <a:pt x="2023723" y="5143500"/>
                  </a:lnTo>
                  <a:lnTo>
                    <a:pt x="2072657" y="5156200"/>
                  </a:lnTo>
                  <a:lnTo>
                    <a:pt x="2776933" y="5156200"/>
                  </a:lnTo>
                  <a:lnTo>
                    <a:pt x="2824722" y="5143500"/>
                  </a:lnTo>
                  <a:close/>
                </a:path>
                <a:path w="4603115" h="5168900">
                  <a:moveTo>
                    <a:pt x="246226" y="1371809"/>
                  </a:moveTo>
                  <a:lnTo>
                    <a:pt x="228683" y="1409700"/>
                  </a:lnTo>
                  <a:lnTo>
                    <a:pt x="211677" y="1460500"/>
                  </a:lnTo>
                  <a:lnTo>
                    <a:pt x="195310" y="1498600"/>
                  </a:lnTo>
                  <a:lnTo>
                    <a:pt x="179583" y="1536700"/>
                  </a:lnTo>
                  <a:lnTo>
                    <a:pt x="164498" y="1574800"/>
                  </a:lnTo>
                  <a:lnTo>
                    <a:pt x="150058" y="1625600"/>
                  </a:lnTo>
                  <a:lnTo>
                    <a:pt x="136266" y="1663700"/>
                  </a:lnTo>
                  <a:lnTo>
                    <a:pt x="123123" y="1714500"/>
                  </a:lnTo>
                  <a:lnTo>
                    <a:pt x="110632" y="1752600"/>
                  </a:lnTo>
                  <a:lnTo>
                    <a:pt x="98795" y="1803400"/>
                  </a:lnTo>
                  <a:lnTo>
                    <a:pt x="87615" y="1841500"/>
                  </a:lnTo>
                  <a:lnTo>
                    <a:pt x="77095" y="1892300"/>
                  </a:lnTo>
                  <a:lnTo>
                    <a:pt x="67236" y="1930400"/>
                  </a:lnTo>
                  <a:lnTo>
                    <a:pt x="58041" y="1981200"/>
                  </a:lnTo>
                  <a:lnTo>
                    <a:pt x="49512" y="2032000"/>
                  </a:lnTo>
                  <a:lnTo>
                    <a:pt x="41651" y="2070100"/>
                  </a:lnTo>
                  <a:lnTo>
                    <a:pt x="34462" y="2120900"/>
                  </a:lnTo>
                  <a:lnTo>
                    <a:pt x="27946" y="2171700"/>
                  </a:lnTo>
                  <a:lnTo>
                    <a:pt x="22106" y="2209800"/>
                  </a:lnTo>
                  <a:lnTo>
                    <a:pt x="16944" y="2260600"/>
                  </a:lnTo>
                  <a:lnTo>
                    <a:pt x="12463" y="2311400"/>
                  </a:lnTo>
                  <a:lnTo>
                    <a:pt x="8665" y="2362200"/>
                  </a:lnTo>
                  <a:lnTo>
                    <a:pt x="5552" y="2413000"/>
                  </a:lnTo>
                  <a:lnTo>
                    <a:pt x="3126" y="2463800"/>
                  </a:lnTo>
                  <a:lnTo>
                    <a:pt x="1391" y="2501900"/>
                  </a:lnTo>
                  <a:lnTo>
                    <a:pt x="348" y="2552700"/>
                  </a:lnTo>
                  <a:lnTo>
                    <a:pt x="0" y="2603500"/>
                  </a:lnTo>
                  <a:lnTo>
                    <a:pt x="356" y="2654300"/>
                  </a:lnTo>
                  <a:lnTo>
                    <a:pt x="1423" y="2705100"/>
                  </a:lnTo>
                  <a:lnTo>
                    <a:pt x="3198" y="2755900"/>
                  </a:lnTo>
                  <a:lnTo>
                    <a:pt x="5680" y="2806700"/>
                  </a:lnTo>
                  <a:lnTo>
                    <a:pt x="8864" y="2844800"/>
                  </a:lnTo>
                  <a:lnTo>
                    <a:pt x="12750" y="2895600"/>
                  </a:lnTo>
                  <a:lnTo>
                    <a:pt x="17335" y="2946400"/>
                  </a:lnTo>
                  <a:lnTo>
                    <a:pt x="22615" y="2997200"/>
                  </a:lnTo>
                  <a:lnTo>
                    <a:pt x="28589" y="3035300"/>
                  </a:lnTo>
                  <a:lnTo>
                    <a:pt x="35254" y="3086100"/>
                  </a:lnTo>
                  <a:lnTo>
                    <a:pt x="42608" y="3136900"/>
                  </a:lnTo>
                  <a:lnTo>
                    <a:pt x="50648" y="3175000"/>
                  </a:lnTo>
                  <a:lnTo>
                    <a:pt x="59372" y="3225800"/>
                  </a:lnTo>
                  <a:lnTo>
                    <a:pt x="68777" y="3263900"/>
                  </a:lnTo>
                  <a:lnTo>
                    <a:pt x="78862" y="3314700"/>
                  </a:lnTo>
                  <a:lnTo>
                    <a:pt x="89622" y="3365500"/>
                  </a:lnTo>
                  <a:lnTo>
                    <a:pt x="101057" y="3403600"/>
                  </a:lnTo>
                  <a:lnTo>
                    <a:pt x="113162" y="3454400"/>
                  </a:lnTo>
                  <a:lnTo>
                    <a:pt x="125937" y="3492500"/>
                  </a:lnTo>
                  <a:lnTo>
                    <a:pt x="139379" y="3530600"/>
                  </a:lnTo>
                  <a:lnTo>
                    <a:pt x="153484" y="3581400"/>
                  </a:lnTo>
                  <a:lnTo>
                    <a:pt x="168252" y="3619500"/>
                  </a:lnTo>
                  <a:lnTo>
                    <a:pt x="183678" y="3657600"/>
                  </a:lnTo>
                  <a:lnTo>
                    <a:pt x="199761" y="3708400"/>
                  </a:lnTo>
                  <a:lnTo>
                    <a:pt x="216499" y="3746500"/>
                  </a:lnTo>
                  <a:lnTo>
                    <a:pt x="233888" y="3784600"/>
                  </a:lnTo>
                  <a:lnTo>
                    <a:pt x="251927" y="3822700"/>
                  </a:lnTo>
                  <a:lnTo>
                    <a:pt x="270612" y="3873500"/>
                  </a:lnTo>
                  <a:lnTo>
                    <a:pt x="289942" y="3911600"/>
                  </a:lnTo>
                  <a:lnTo>
                    <a:pt x="309914" y="3949700"/>
                  </a:lnTo>
                  <a:lnTo>
                    <a:pt x="330525" y="3987800"/>
                  </a:lnTo>
                  <a:lnTo>
                    <a:pt x="351774" y="4025900"/>
                  </a:lnTo>
                  <a:lnTo>
                    <a:pt x="373657" y="4064000"/>
                  </a:lnTo>
                  <a:lnTo>
                    <a:pt x="396172" y="4102100"/>
                  </a:lnTo>
                  <a:lnTo>
                    <a:pt x="419316" y="4140200"/>
                  </a:lnTo>
                  <a:lnTo>
                    <a:pt x="443088" y="4165600"/>
                  </a:lnTo>
                  <a:lnTo>
                    <a:pt x="467485" y="4203700"/>
                  </a:lnTo>
                  <a:lnTo>
                    <a:pt x="492504" y="4241800"/>
                  </a:lnTo>
                  <a:lnTo>
                    <a:pt x="518143" y="4279900"/>
                  </a:lnTo>
                  <a:lnTo>
                    <a:pt x="544399" y="4305300"/>
                  </a:lnTo>
                  <a:lnTo>
                    <a:pt x="571271" y="4343400"/>
                  </a:lnTo>
                  <a:lnTo>
                    <a:pt x="598754" y="4381500"/>
                  </a:lnTo>
                  <a:lnTo>
                    <a:pt x="626848" y="4406900"/>
                  </a:lnTo>
                  <a:lnTo>
                    <a:pt x="655549" y="4445000"/>
                  </a:lnTo>
                  <a:lnTo>
                    <a:pt x="684855" y="4470400"/>
                  </a:lnTo>
                  <a:lnTo>
                    <a:pt x="714764" y="4508500"/>
                  </a:lnTo>
                  <a:lnTo>
                    <a:pt x="745273" y="4533900"/>
                  </a:lnTo>
                  <a:lnTo>
                    <a:pt x="776380" y="4559300"/>
                  </a:lnTo>
                  <a:lnTo>
                    <a:pt x="808081" y="4597400"/>
                  </a:lnTo>
                  <a:lnTo>
                    <a:pt x="840376" y="4622800"/>
                  </a:lnTo>
                  <a:lnTo>
                    <a:pt x="873261" y="4648200"/>
                  </a:lnTo>
                  <a:lnTo>
                    <a:pt x="906734" y="4673600"/>
                  </a:lnTo>
                  <a:lnTo>
                    <a:pt x="940792" y="4699000"/>
                  </a:lnTo>
                  <a:lnTo>
                    <a:pt x="975433" y="4724400"/>
                  </a:lnTo>
                  <a:lnTo>
                    <a:pt x="1010655" y="4749800"/>
                  </a:lnTo>
                  <a:lnTo>
                    <a:pt x="1046455" y="4775200"/>
                  </a:lnTo>
                  <a:lnTo>
                    <a:pt x="1082830" y="4800600"/>
                  </a:lnTo>
                  <a:lnTo>
                    <a:pt x="1119778" y="4826000"/>
                  </a:lnTo>
                  <a:lnTo>
                    <a:pt x="1157297" y="4851400"/>
                  </a:lnTo>
                  <a:lnTo>
                    <a:pt x="1195384" y="4876800"/>
                  </a:lnTo>
                  <a:lnTo>
                    <a:pt x="1234037" y="4889500"/>
                  </a:lnTo>
                  <a:lnTo>
                    <a:pt x="1273253" y="4914900"/>
                  </a:lnTo>
                  <a:lnTo>
                    <a:pt x="1313030" y="4927600"/>
                  </a:lnTo>
                  <a:lnTo>
                    <a:pt x="1353366" y="4953000"/>
                  </a:lnTo>
                  <a:lnTo>
                    <a:pt x="1394257" y="4965700"/>
                  </a:lnTo>
                  <a:lnTo>
                    <a:pt x="1435701" y="4991100"/>
                  </a:lnTo>
                  <a:lnTo>
                    <a:pt x="1520241" y="5016500"/>
                  </a:lnTo>
                  <a:lnTo>
                    <a:pt x="1563331" y="5041900"/>
                  </a:lnTo>
                  <a:lnTo>
                    <a:pt x="1606965" y="5054600"/>
                  </a:lnTo>
                  <a:lnTo>
                    <a:pt x="1833201" y="5118100"/>
                  </a:lnTo>
                  <a:lnTo>
                    <a:pt x="1880044" y="5118100"/>
                  </a:lnTo>
                  <a:lnTo>
                    <a:pt x="1975308" y="5143500"/>
                  </a:lnTo>
                  <a:lnTo>
                    <a:pt x="2872032" y="5143500"/>
                  </a:lnTo>
                  <a:lnTo>
                    <a:pt x="3145463" y="5067300"/>
                  </a:lnTo>
                  <a:lnTo>
                    <a:pt x="3317352" y="5016500"/>
                  </a:lnTo>
                  <a:lnTo>
                    <a:pt x="3358967" y="4991100"/>
                  </a:lnTo>
                  <a:lnTo>
                    <a:pt x="3400025" y="4978400"/>
                  </a:lnTo>
                  <a:lnTo>
                    <a:pt x="3440521" y="4953000"/>
                  </a:lnTo>
                  <a:lnTo>
                    <a:pt x="3480448" y="4940300"/>
                  </a:lnTo>
                  <a:lnTo>
                    <a:pt x="3519800" y="4914900"/>
                  </a:lnTo>
                  <a:lnTo>
                    <a:pt x="3558570" y="4902200"/>
                  </a:lnTo>
                  <a:lnTo>
                    <a:pt x="3596752" y="4876800"/>
                  </a:lnTo>
                  <a:lnTo>
                    <a:pt x="3634340" y="4851400"/>
                  </a:lnTo>
                  <a:lnTo>
                    <a:pt x="3671327" y="4826000"/>
                  </a:lnTo>
                  <a:lnTo>
                    <a:pt x="3707707" y="4800600"/>
                  </a:lnTo>
                  <a:lnTo>
                    <a:pt x="3743474" y="4775200"/>
                  </a:lnTo>
                  <a:lnTo>
                    <a:pt x="3778621" y="4749800"/>
                  </a:lnTo>
                  <a:lnTo>
                    <a:pt x="3813141" y="4724400"/>
                  </a:lnTo>
                  <a:lnTo>
                    <a:pt x="3847029" y="4699000"/>
                  </a:lnTo>
                  <a:lnTo>
                    <a:pt x="3880278" y="4673600"/>
                  </a:lnTo>
                  <a:lnTo>
                    <a:pt x="3912882" y="4635500"/>
                  </a:lnTo>
                  <a:lnTo>
                    <a:pt x="3944834" y="4610100"/>
                  </a:lnTo>
                  <a:lnTo>
                    <a:pt x="3976127" y="4584700"/>
                  </a:lnTo>
                  <a:lnTo>
                    <a:pt x="4006757" y="4546600"/>
                  </a:lnTo>
                  <a:lnTo>
                    <a:pt x="4036715" y="4521200"/>
                  </a:lnTo>
                  <a:lnTo>
                    <a:pt x="4065996" y="4483100"/>
                  </a:lnTo>
                  <a:lnTo>
                    <a:pt x="4094593" y="4457700"/>
                  </a:lnTo>
                  <a:lnTo>
                    <a:pt x="4122500" y="4419600"/>
                  </a:lnTo>
                  <a:lnTo>
                    <a:pt x="4149711" y="4381500"/>
                  </a:lnTo>
                  <a:lnTo>
                    <a:pt x="4176219" y="4343400"/>
                  </a:lnTo>
                  <a:lnTo>
                    <a:pt x="4202018" y="4318000"/>
                  </a:lnTo>
                  <a:lnTo>
                    <a:pt x="4227101" y="4279900"/>
                  </a:lnTo>
                  <a:lnTo>
                    <a:pt x="4235221" y="4267200"/>
                  </a:lnTo>
                  <a:lnTo>
                    <a:pt x="2429522" y="4267200"/>
                  </a:lnTo>
                  <a:lnTo>
                    <a:pt x="2374928" y="4254500"/>
                  </a:lnTo>
                  <a:lnTo>
                    <a:pt x="2269604" y="4254500"/>
                  </a:lnTo>
                  <a:lnTo>
                    <a:pt x="2218855" y="4241800"/>
                  </a:lnTo>
                  <a:lnTo>
                    <a:pt x="2169368" y="4241800"/>
                  </a:lnTo>
                  <a:lnTo>
                    <a:pt x="2074140" y="4216400"/>
                  </a:lnTo>
                  <a:lnTo>
                    <a:pt x="1983843" y="4191000"/>
                  </a:lnTo>
                  <a:lnTo>
                    <a:pt x="1898398" y="4165600"/>
                  </a:lnTo>
                  <a:lnTo>
                    <a:pt x="1857471" y="4140200"/>
                  </a:lnTo>
                  <a:lnTo>
                    <a:pt x="1817728" y="4127500"/>
                  </a:lnTo>
                  <a:lnTo>
                    <a:pt x="1779160" y="4102100"/>
                  </a:lnTo>
                  <a:lnTo>
                    <a:pt x="1741755" y="4076700"/>
                  </a:lnTo>
                  <a:lnTo>
                    <a:pt x="1705505" y="4051300"/>
                  </a:lnTo>
                  <a:lnTo>
                    <a:pt x="1670400" y="4038600"/>
                  </a:lnTo>
                  <a:lnTo>
                    <a:pt x="1636430" y="4013200"/>
                  </a:lnTo>
                  <a:lnTo>
                    <a:pt x="1603585" y="3975100"/>
                  </a:lnTo>
                  <a:lnTo>
                    <a:pt x="1571856" y="3949700"/>
                  </a:lnTo>
                  <a:lnTo>
                    <a:pt x="1541233" y="3924300"/>
                  </a:lnTo>
                  <a:lnTo>
                    <a:pt x="1511706" y="3886200"/>
                  </a:lnTo>
                  <a:lnTo>
                    <a:pt x="1483264" y="3860800"/>
                  </a:lnTo>
                  <a:lnTo>
                    <a:pt x="1455900" y="3822700"/>
                  </a:lnTo>
                  <a:lnTo>
                    <a:pt x="1429602" y="3797300"/>
                  </a:lnTo>
                  <a:lnTo>
                    <a:pt x="1404361" y="3759200"/>
                  </a:lnTo>
                  <a:lnTo>
                    <a:pt x="1380167" y="3721100"/>
                  </a:lnTo>
                  <a:lnTo>
                    <a:pt x="1357011" y="3695700"/>
                  </a:lnTo>
                  <a:lnTo>
                    <a:pt x="1334882" y="3657600"/>
                  </a:lnTo>
                  <a:lnTo>
                    <a:pt x="1313772" y="3619500"/>
                  </a:lnTo>
                  <a:lnTo>
                    <a:pt x="1293669" y="3581400"/>
                  </a:lnTo>
                  <a:lnTo>
                    <a:pt x="1274565" y="3543300"/>
                  </a:lnTo>
                  <a:lnTo>
                    <a:pt x="1256449" y="3492500"/>
                  </a:lnTo>
                  <a:lnTo>
                    <a:pt x="1239313" y="3454400"/>
                  </a:lnTo>
                  <a:lnTo>
                    <a:pt x="1223145" y="3416300"/>
                  </a:lnTo>
                  <a:lnTo>
                    <a:pt x="1207937" y="3378200"/>
                  </a:lnTo>
                  <a:lnTo>
                    <a:pt x="1193678" y="3327400"/>
                  </a:lnTo>
                  <a:lnTo>
                    <a:pt x="1180359" y="3289300"/>
                  </a:lnTo>
                  <a:lnTo>
                    <a:pt x="1167970" y="3251200"/>
                  </a:lnTo>
                  <a:lnTo>
                    <a:pt x="1156502" y="3200400"/>
                  </a:lnTo>
                  <a:lnTo>
                    <a:pt x="1145944" y="3162300"/>
                  </a:lnTo>
                  <a:lnTo>
                    <a:pt x="1136286" y="3111500"/>
                  </a:lnTo>
                  <a:lnTo>
                    <a:pt x="1127520" y="3073400"/>
                  </a:lnTo>
                  <a:lnTo>
                    <a:pt x="1119635" y="3022600"/>
                  </a:lnTo>
                  <a:lnTo>
                    <a:pt x="1112621" y="2971800"/>
                  </a:lnTo>
                  <a:lnTo>
                    <a:pt x="1106469" y="2933700"/>
                  </a:lnTo>
                  <a:lnTo>
                    <a:pt x="1101169" y="2882900"/>
                  </a:lnTo>
                  <a:lnTo>
                    <a:pt x="1096711" y="2844800"/>
                  </a:lnTo>
                  <a:lnTo>
                    <a:pt x="1093086" y="2794000"/>
                  </a:lnTo>
                  <a:lnTo>
                    <a:pt x="1090283" y="2743200"/>
                  </a:lnTo>
                  <a:lnTo>
                    <a:pt x="1088293" y="2705100"/>
                  </a:lnTo>
                  <a:lnTo>
                    <a:pt x="1087107" y="2654300"/>
                  </a:lnTo>
                  <a:lnTo>
                    <a:pt x="1086713" y="2603500"/>
                  </a:lnTo>
                  <a:lnTo>
                    <a:pt x="1087156" y="2552700"/>
                  </a:lnTo>
                  <a:lnTo>
                    <a:pt x="1088491" y="2501900"/>
                  </a:lnTo>
                  <a:lnTo>
                    <a:pt x="1090730" y="2451100"/>
                  </a:lnTo>
                  <a:lnTo>
                    <a:pt x="1093886" y="2400300"/>
                  </a:lnTo>
                  <a:lnTo>
                    <a:pt x="1097970" y="2349500"/>
                  </a:lnTo>
                  <a:lnTo>
                    <a:pt x="1102993" y="2298700"/>
                  </a:lnTo>
                  <a:lnTo>
                    <a:pt x="1108967" y="2247900"/>
                  </a:lnTo>
                  <a:lnTo>
                    <a:pt x="1115904" y="2197100"/>
                  </a:lnTo>
                  <a:lnTo>
                    <a:pt x="1123816" y="2146300"/>
                  </a:lnTo>
                  <a:lnTo>
                    <a:pt x="1132714" y="2095500"/>
                  </a:lnTo>
                  <a:lnTo>
                    <a:pt x="1142611" y="2044700"/>
                  </a:lnTo>
                  <a:lnTo>
                    <a:pt x="1153517" y="2006600"/>
                  </a:lnTo>
                  <a:lnTo>
                    <a:pt x="1165445" y="1955800"/>
                  </a:lnTo>
                  <a:lnTo>
                    <a:pt x="1178405" y="1905000"/>
                  </a:lnTo>
                  <a:lnTo>
                    <a:pt x="1192411" y="1854200"/>
                  </a:lnTo>
                  <a:lnTo>
                    <a:pt x="1207474" y="1816100"/>
                  </a:lnTo>
                  <a:lnTo>
                    <a:pt x="1223604" y="1765300"/>
                  </a:lnTo>
                  <a:lnTo>
                    <a:pt x="1240815" y="1727200"/>
                  </a:lnTo>
                  <a:lnTo>
                    <a:pt x="1220841" y="1714500"/>
                  </a:lnTo>
                  <a:lnTo>
                    <a:pt x="1202061" y="1701800"/>
                  </a:lnTo>
                  <a:lnTo>
                    <a:pt x="1177847" y="1701800"/>
                  </a:lnTo>
                  <a:lnTo>
                    <a:pt x="1148520" y="1689100"/>
                  </a:lnTo>
                  <a:lnTo>
                    <a:pt x="1114400" y="1676400"/>
                  </a:lnTo>
                  <a:lnTo>
                    <a:pt x="1075809" y="1663700"/>
                  </a:lnTo>
                  <a:lnTo>
                    <a:pt x="1033067" y="1638300"/>
                  </a:lnTo>
                  <a:lnTo>
                    <a:pt x="986495" y="1625600"/>
                  </a:lnTo>
                  <a:lnTo>
                    <a:pt x="936414" y="1600200"/>
                  </a:lnTo>
                  <a:lnTo>
                    <a:pt x="883144" y="1587500"/>
                  </a:lnTo>
                  <a:lnTo>
                    <a:pt x="827007" y="1562100"/>
                  </a:lnTo>
                  <a:lnTo>
                    <a:pt x="768324" y="1549400"/>
                  </a:lnTo>
                  <a:lnTo>
                    <a:pt x="707414" y="1524000"/>
                  </a:lnTo>
                  <a:lnTo>
                    <a:pt x="580200" y="1473200"/>
                  </a:lnTo>
                  <a:lnTo>
                    <a:pt x="514537" y="1460500"/>
                  </a:lnTo>
                  <a:lnTo>
                    <a:pt x="380705" y="1409700"/>
                  </a:lnTo>
                  <a:lnTo>
                    <a:pt x="313177" y="1397000"/>
                  </a:lnTo>
                  <a:lnTo>
                    <a:pt x="246226" y="1371809"/>
                  </a:lnTo>
                  <a:close/>
                </a:path>
                <a:path w="4603115" h="5168900">
                  <a:moveTo>
                    <a:pt x="4602949" y="3149600"/>
                  </a:moveTo>
                  <a:lnTo>
                    <a:pt x="3550843" y="3149600"/>
                  </a:lnTo>
                  <a:lnTo>
                    <a:pt x="3543682" y="3200400"/>
                  </a:lnTo>
                  <a:lnTo>
                    <a:pt x="3535313" y="3251200"/>
                  </a:lnTo>
                  <a:lnTo>
                    <a:pt x="3525736" y="3302000"/>
                  </a:lnTo>
                  <a:lnTo>
                    <a:pt x="3514951" y="3352800"/>
                  </a:lnTo>
                  <a:lnTo>
                    <a:pt x="3502958" y="3403600"/>
                  </a:lnTo>
                  <a:lnTo>
                    <a:pt x="3489757" y="3441700"/>
                  </a:lnTo>
                  <a:lnTo>
                    <a:pt x="3475348" y="3492500"/>
                  </a:lnTo>
                  <a:lnTo>
                    <a:pt x="3459731" y="3530600"/>
                  </a:lnTo>
                  <a:lnTo>
                    <a:pt x="3442906" y="3581400"/>
                  </a:lnTo>
                  <a:lnTo>
                    <a:pt x="3424873" y="3619500"/>
                  </a:lnTo>
                  <a:lnTo>
                    <a:pt x="3405632" y="3670300"/>
                  </a:lnTo>
                  <a:lnTo>
                    <a:pt x="3385184" y="3708400"/>
                  </a:lnTo>
                  <a:lnTo>
                    <a:pt x="3363527" y="3746500"/>
                  </a:lnTo>
                  <a:lnTo>
                    <a:pt x="3340662" y="3784600"/>
                  </a:lnTo>
                  <a:lnTo>
                    <a:pt x="3316590" y="3822700"/>
                  </a:lnTo>
                  <a:lnTo>
                    <a:pt x="3291309" y="3848100"/>
                  </a:lnTo>
                  <a:lnTo>
                    <a:pt x="3264821" y="3886200"/>
                  </a:lnTo>
                  <a:lnTo>
                    <a:pt x="3237124" y="3924300"/>
                  </a:lnTo>
                  <a:lnTo>
                    <a:pt x="3208220" y="3949700"/>
                  </a:lnTo>
                  <a:lnTo>
                    <a:pt x="3178107" y="3987800"/>
                  </a:lnTo>
                  <a:lnTo>
                    <a:pt x="3146787" y="4013200"/>
                  </a:lnTo>
                  <a:lnTo>
                    <a:pt x="3114258" y="4038600"/>
                  </a:lnTo>
                  <a:lnTo>
                    <a:pt x="3080522" y="4064000"/>
                  </a:lnTo>
                  <a:lnTo>
                    <a:pt x="3045578" y="4089400"/>
                  </a:lnTo>
                  <a:lnTo>
                    <a:pt x="3009426" y="4114800"/>
                  </a:lnTo>
                  <a:lnTo>
                    <a:pt x="2972065" y="4127500"/>
                  </a:lnTo>
                  <a:lnTo>
                    <a:pt x="2933497" y="4152900"/>
                  </a:lnTo>
                  <a:lnTo>
                    <a:pt x="2893721" y="4165600"/>
                  </a:lnTo>
                  <a:lnTo>
                    <a:pt x="2852737" y="4191000"/>
                  </a:lnTo>
                  <a:lnTo>
                    <a:pt x="2767145" y="4216400"/>
                  </a:lnTo>
                  <a:lnTo>
                    <a:pt x="2676721" y="4241800"/>
                  </a:lnTo>
                  <a:lnTo>
                    <a:pt x="2629697" y="4241800"/>
                  </a:lnTo>
                  <a:lnTo>
                    <a:pt x="2581465" y="4254500"/>
                  </a:lnTo>
                  <a:lnTo>
                    <a:pt x="2481378" y="4254500"/>
                  </a:lnTo>
                  <a:lnTo>
                    <a:pt x="2429522" y="4267200"/>
                  </a:lnTo>
                  <a:lnTo>
                    <a:pt x="4235221" y="4267200"/>
                  </a:lnTo>
                  <a:lnTo>
                    <a:pt x="4275095" y="4203700"/>
                  </a:lnTo>
                  <a:lnTo>
                    <a:pt x="4297993" y="4165600"/>
                  </a:lnTo>
                  <a:lnTo>
                    <a:pt x="4320150" y="4127500"/>
                  </a:lnTo>
                  <a:lnTo>
                    <a:pt x="4341560" y="4076700"/>
                  </a:lnTo>
                  <a:lnTo>
                    <a:pt x="4362215" y="4038600"/>
                  </a:lnTo>
                  <a:lnTo>
                    <a:pt x="4382111" y="4000500"/>
                  </a:lnTo>
                  <a:lnTo>
                    <a:pt x="4401240" y="3962400"/>
                  </a:lnTo>
                  <a:lnTo>
                    <a:pt x="4419595" y="3911600"/>
                  </a:lnTo>
                  <a:lnTo>
                    <a:pt x="4437172" y="3873500"/>
                  </a:lnTo>
                  <a:lnTo>
                    <a:pt x="4453962" y="3822700"/>
                  </a:lnTo>
                  <a:lnTo>
                    <a:pt x="4469961" y="3784600"/>
                  </a:lnTo>
                  <a:lnTo>
                    <a:pt x="4485160" y="3733800"/>
                  </a:lnTo>
                  <a:lnTo>
                    <a:pt x="4499555" y="3695700"/>
                  </a:lnTo>
                  <a:lnTo>
                    <a:pt x="4513139" y="3644900"/>
                  </a:lnTo>
                  <a:lnTo>
                    <a:pt x="4525905" y="3606800"/>
                  </a:lnTo>
                  <a:lnTo>
                    <a:pt x="4537847" y="3556000"/>
                  </a:lnTo>
                  <a:lnTo>
                    <a:pt x="4548958" y="3505200"/>
                  </a:lnTo>
                  <a:lnTo>
                    <a:pt x="4559233" y="3454400"/>
                  </a:lnTo>
                  <a:lnTo>
                    <a:pt x="4568664" y="3403600"/>
                  </a:lnTo>
                  <a:lnTo>
                    <a:pt x="4577246" y="3352800"/>
                  </a:lnTo>
                  <a:lnTo>
                    <a:pt x="4584972" y="3302000"/>
                  </a:lnTo>
                  <a:lnTo>
                    <a:pt x="4591835" y="3251200"/>
                  </a:lnTo>
                  <a:lnTo>
                    <a:pt x="4597830" y="3200400"/>
                  </a:lnTo>
                  <a:lnTo>
                    <a:pt x="4602949" y="3149600"/>
                  </a:lnTo>
                  <a:close/>
                </a:path>
                <a:path w="4603115" h="5168900">
                  <a:moveTo>
                    <a:pt x="2629400" y="927100"/>
                  </a:moveTo>
                  <a:lnTo>
                    <a:pt x="2628555" y="927100"/>
                  </a:lnTo>
                  <a:lnTo>
                    <a:pt x="2676703" y="939800"/>
                  </a:lnTo>
                  <a:lnTo>
                    <a:pt x="2861590" y="990600"/>
                  </a:lnTo>
                  <a:lnTo>
                    <a:pt x="2905582" y="1016000"/>
                  </a:lnTo>
                  <a:lnTo>
                    <a:pt x="2948560" y="1028700"/>
                  </a:lnTo>
                  <a:lnTo>
                    <a:pt x="2990464" y="1054100"/>
                  </a:lnTo>
                  <a:lnTo>
                    <a:pt x="3031233" y="1079500"/>
                  </a:lnTo>
                  <a:lnTo>
                    <a:pt x="3070805" y="1104900"/>
                  </a:lnTo>
                  <a:lnTo>
                    <a:pt x="3109121" y="1130300"/>
                  </a:lnTo>
                  <a:lnTo>
                    <a:pt x="3146120" y="1155700"/>
                  </a:lnTo>
                  <a:lnTo>
                    <a:pt x="3181740" y="1193800"/>
                  </a:lnTo>
                  <a:lnTo>
                    <a:pt x="3215921" y="1219200"/>
                  </a:lnTo>
                  <a:lnTo>
                    <a:pt x="3248602" y="1257300"/>
                  </a:lnTo>
                  <a:lnTo>
                    <a:pt x="3279723" y="1282700"/>
                  </a:lnTo>
                  <a:lnTo>
                    <a:pt x="3309222" y="1320800"/>
                  </a:lnTo>
                  <a:lnTo>
                    <a:pt x="3337039" y="1358900"/>
                  </a:lnTo>
                  <a:lnTo>
                    <a:pt x="3363113" y="1397000"/>
                  </a:lnTo>
                  <a:lnTo>
                    <a:pt x="3387383" y="1435100"/>
                  </a:lnTo>
                  <a:lnTo>
                    <a:pt x="3409788" y="1473200"/>
                  </a:lnTo>
                  <a:lnTo>
                    <a:pt x="3430269" y="1511300"/>
                  </a:lnTo>
                  <a:lnTo>
                    <a:pt x="3448763" y="1562100"/>
                  </a:lnTo>
                  <a:lnTo>
                    <a:pt x="3465210" y="1600200"/>
                  </a:lnTo>
                  <a:lnTo>
                    <a:pt x="3479550" y="1638300"/>
                  </a:lnTo>
                  <a:lnTo>
                    <a:pt x="3491721" y="1689100"/>
                  </a:lnTo>
                  <a:lnTo>
                    <a:pt x="3501662" y="1727200"/>
                  </a:lnTo>
                  <a:lnTo>
                    <a:pt x="3509314" y="1778000"/>
                  </a:lnTo>
                  <a:lnTo>
                    <a:pt x="3510622" y="1778000"/>
                  </a:lnTo>
                  <a:lnTo>
                    <a:pt x="3502967" y="1727200"/>
                  </a:lnTo>
                  <a:lnTo>
                    <a:pt x="3493021" y="1689100"/>
                  </a:lnTo>
                  <a:lnTo>
                    <a:pt x="3480844" y="1638300"/>
                  </a:lnTo>
                  <a:lnTo>
                    <a:pt x="3466497" y="1600200"/>
                  </a:lnTo>
                  <a:lnTo>
                    <a:pt x="3450041" y="1562100"/>
                  </a:lnTo>
                  <a:lnTo>
                    <a:pt x="3431538" y="1511300"/>
                  </a:lnTo>
                  <a:lnTo>
                    <a:pt x="3411046" y="1473200"/>
                  </a:lnTo>
                  <a:lnTo>
                    <a:pt x="3388629" y="1435100"/>
                  </a:lnTo>
                  <a:lnTo>
                    <a:pt x="3364345" y="1397000"/>
                  </a:lnTo>
                  <a:lnTo>
                    <a:pt x="3338257" y="1358900"/>
                  </a:lnTo>
                  <a:lnTo>
                    <a:pt x="3310425" y="1320800"/>
                  </a:lnTo>
                  <a:lnTo>
                    <a:pt x="3280910" y="1282700"/>
                  </a:lnTo>
                  <a:lnTo>
                    <a:pt x="3249772" y="1257300"/>
                  </a:lnTo>
                  <a:lnTo>
                    <a:pt x="3217073" y="1219200"/>
                  </a:lnTo>
                  <a:lnTo>
                    <a:pt x="3182874" y="1193800"/>
                  </a:lnTo>
                  <a:lnTo>
                    <a:pt x="3147234" y="1155700"/>
                  </a:lnTo>
                  <a:lnTo>
                    <a:pt x="3110216" y="1130300"/>
                  </a:lnTo>
                  <a:lnTo>
                    <a:pt x="3071879" y="1104900"/>
                  </a:lnTo>
                  <a:lnTo>
                    <a:pt x="3032285" y="1079500"/>
                  </a:lnTo>
                  <a:lnTo>
                    <a:pt x="2991495" y="1054100"/>
                  </a:lnTo>
                  <a:lnTo>
                    <a:pt x="2949569" y="1028700"/>
                  </a:lnTo>
                  <a:lnTo>
                    <a:pt x="2906568" y="1016000"/>
                  </a:lnTo>
                  <a:lnTo>
                    <a:pt x="2862554" y="990600"/>
                  </a:lnTo>
                  <a:lnTo>
                    <a:pt x="2677572" y="939800"/>
                  </a:lnTo>
                  <a:lnTo>
                    <a:pt x="2629400" y="927100"/>
                  </a:lnTo>
                  <a:close/>
                </a:path>
                <a:path w="4603115" h="5168900">
                  <a:moveTo>
                    <a:pt x="255798" y="1351844"/>
                  </a:moveTo>
                  <a:lnTo>
                    <a:pt x="245668" y="1371600"/>
                  </a:lnTo>
                  <a:lnTo>
                    <a:pt x="246226" y="1371809"/>
                  </a:lnTo>
                  <a:lnTo>
                    <a:pt x="255798" y="1351844"/>
                  </a:lnTo>
                  <a:close/>
                </a:path>
                <a:path w="4603115" h="5168900">
                  <a:moveTo>
                    <a:pt x="293613" y="1275674"/>
                  </a:moveTo>
                  <a:lnTo>
                    <a:pt x="283501" y="1295400"/>
                  </a:lnTo>
                  <a:lnTo>
                    <a:pt x="264597" y="1333500"/>
                  </a:lnTo>
                  <a:lnTo>
                    <a:pt x="255798" y="1351844"/>
                  </a:lnTo>
                  <a:lnTo>
                    <a:pt x="265205" y="1333500"/>
                  </a:lnTo>
                  <a:lnTo>
                    <a:pt x="285466" y="1295400"/>
                  </a:lnTo>
                  <a:lnTo>
                    <a:pt x="293613" y="1275674"/>
                  </a:lnTo>
                  <a:close/>
                </a:path>
                <a:path w="4603115" h="5168900">
                  <a:moveTo>
                    <a:pt x="357792" y="1156500"/>
                  </a:moveTo>
                  <a:lnTo>
                    <a:pt x="350568" y="1168400"/>
                  </a:lnTo>
                  <a:lnTo>
                    <a:pt x="328150" y="1206500"/>
                  </a:lnTo>
                  <a:lnTo>
                    <a:pt x="306449" y="1244600"/>
                  </a:lnTo>
                  <a:lnTo>
                    <a:pt x="293613" y="1275674"/>
                  </a:lnTo>
                  <a:lnTo>
                    <a:pt x="303033" y="1257300"/>
                  </a:lnTo>
                  <a:lnTo>
                    <a:pt x="323191" y="1219200"/>
                  </a:lnTo>
                  <a:lnTo>
                    <a:pt x="343973" y="1181100"/>
                  </a:lnTo>
                  <a:lnTo>
                    <a:pt x="357792" y="1156500"/>
                  </a:lnTo>
                  <a:close/>
                </a:path>
                <a:path w="4603115" h="5168900">
                  <a:moveTo>
                    <a:pt x="377938" y="1121265"/>
                  </a:moveTo>
                  <a:lnTo>
                    <a:pt x="365376" y="1143000"/>
                  </a:lnTo>
                  <a:lnTo>
                    <a:pt x="357792" y="1156500"/>
                  </a:lnTo>
                  <a:lnTo>
                    <a:pt x="373699" y="1130300"/>
                  </a:lnTo>
                  <a:lnTo>
                    <a:pt x="377938" y="1121265"/>
                  </a:lnTo>
                  <a:close/>
                </a:path>
                <a:path w="4603115" h="5168900">
                  <a:moveTo>
                    <a:pt x="475421" y="962158"/>
                  </a:moveTo>
                  <a:lnTo>
                    <a:pt x="447339" y="1003300"/>
                  </a:lnTo>
                  <a:lnTo>
                    <a:pt x="422087" y="1041400"/>
                  </a:lnTo>
                  <a:lnTo>
                    <a:pt x="397539" y="1079500"/>
                  </a:lnTo>
                  <a:lnTo>
                    <a:pt x="377938" y="1121265"/>
                  </a:lnTo>
                  <a:lnTo>
                    <a:pt x="387398" y="1104900"/>
                  </a:lnTo>
                  <a:lnTo>
                    <a:pt x="410036" y="1066800"/>
                  </a:lnTo>
                  <a:lnTo>
                    <a:pt x="433288" y="1028700"/>
                  </a:lnTo>
                  <a:lnTo>
                    <a:pt x="457152" y="990600"/>
                  </a:lnTo>
                  <a:lnTo>
                    <a:pt x="475421" y="962158"/>
                  </a:lnTo>
                  <a:close/>
                </a:path>
                <a:path w="4603115" h="5168900">
                  <a:moveTo>
                    <a:pt x="514824" y="906369"/>
                  </a:moveTo>
                  <a:lnTo>
                    <a:pt x="506704" y="914400"/>
                  </a:lnTo>
                  <a:lnTo>
                    <a:pt x="481624" y="952500"/>
                  </a:lnTo>
                  <a:lnTo>
                    <a:pt x="475421" y="962158"/>
                  </a:lnTo>
                  <a:lnTo>
                    <a:pt x="499945" y="927100"/>
                  </a:lnTo>
                  <a:lnTo>
                    <a:pt x="514824" y="906369"/>
                  </a:lnTo>
                  <a:close/>
                </a:path>
                <a:path w="4603115" h="5168900">
                  <a:moveTo>
                    <a:pt x="2531170" y="914400"/>
                  </a:moveTo>
                  <a:lnTo>
                    <a:pt x="2530372" y="914400"/>
                  </a:lnTo>
                  <a:lnTo>
                    <a:pt x="2579758" y="927100"/>
                  </a:lnTo>
                  <a:lnTo>
                    <a:pt x="2580579" y="927100"/>
                  </a:lnTo>
                  <a:lnTo>
                    <a:pt x="2531170" y="914400"/>
                  </a:lnTo>
                  <a:close/>
                </a:path>
                <a:path w="4603115" h="5168900">
                  <a:moveTo>
                    <a:pt x="564221" y="843040"/>
                  </a:moveTo>
                  <a:lnTo>
                    <a:pt x="555331" y="850900"/>
                  </a:lnTo>
                  <a:lnTo>
                    <a:pt x="527292" y="889000"/>
                  </a:lnTo>
                  <a:lnTo>
                    <a:pt x="514824" y="906369"/>
                  </a:lnTo>
                  <a:lnTo>
                    <a:pt x="532388" y="889000"/>
                  </a:lnTo>
                  <a:lnTo>
                    <a:pt x="558675" y="850900"/>
                  </a:lnTo>
                  <a:lnTo>
                    <a:pt x="564221" y="843040"/>
                  </a:lnTo>
                  <a:close/>
                </a:path>
                <a:path w="4603115" h="5168900">
                  <a:moveTo>
                    <a:pt x="649752" y="741654"/>
                  </a:moveTo>
                  <a:lnTo>
                    <a:pt x="641122" y="749300"/>
                  </a:lnTo>
                  <a:lnTo>
                    <a:pt x="613044" y="787400"/>
                  </a:lnTo>
                  <a:lnTo>
                    <a:pt x="585561" y="812800"/>
                  </a:lnTo>
                  <a:lnTo>
                    <a:pt x="564221" y="843040"/>
                  </a:lnTo>
                  <a:lnTo>
                    <a:pt x="584060" y="825500"/>
                  </a:lnTo>
                  <a:lnTo>
                    <a:pt x="613476" y="787400"/>
                  </a:lnTo>
                  <a:lnTo>
                    <a:pt x="643576" y="749300"/>
                  </a:lnTo>
                  <a:lnTo>
                    <a:pt x="649752" y="741654"/>
                  </a:lnTo>
                  <a:close/>
                </a:path>
                <a:path w="4603115" h="5168900">
                  <a:moveTo>
                    <a:pt x="688021" y="700166"/>
                  </a:moveTo>
                  <a:lnTo>
                    <a:pt x="674356" y="711200"/>
                  </a:lnTo>
                  <a:lnTo>
                    <a:pt x="649752" y="741654"/>
                  </a:lnTo>
                  <a:lnTo>
                    <a:pt x="669793" y="723900"/>
                  </a:lnTo>
                  <a:lnTo>
                    <a:pt x="688021" y="700166"/>
                  </a:lnTo>
                  <a:close/>
                </a:path>
                <a:path w="4603115" h="5168900">
                  <a:moveTo>
                    <a:pt x="722997" y="665426"/>
                  </a:moveTo>
                  <a:lnTo>
                    <a:pt x="699055" y="685800"/>
                  </a:lnTo>
                  <a:lnTo>
                    <a:pt x="688021" y="700166"/>
                  </a:lnTo>
                  <a:lnTo>
                    <a:pt x="705814" y="685800"/>
                  </a:lnTo>
                  <a:lnTo>
                    <a:pt x="722997" y="665426"/>
                  </a:lnTo>
                  <a:close/>
                </a:path>
                <a:path w="4603115" h="5168900">
                  <a:moveTo>
                    <a:pt x="767845" y="624550"/>
                  </a:moveTo>
                  <a:lnTo>
                    <a:pt x="737947" y="647700"/>
                  </a:lnTo>
                  <a:lnTo>
                    <a:pt x="722997" y="665426"/>
                  </a:lnTo>
                  <a:lnTo>
                    <a:pt x="728904" y="660400"/>
                  </a:lnTo>
                  <a:lnTo>
                    <a:pt x="759338" y="635000"/>
                  </a:lnTo>
                  <a:lnTo>
                    <a:pt x="767845" y="624550"/>
                  </a:lnTo>
                  <a:close/>
                </a:path>
                <a:path w="4603115" h="5168900">
                  <a:moveTo>
                    <a:pt x="799588" y="589478"/>
                  </a:moveTo>
                  <a:lnTo>
                    <a:pt x="790356" y="596900"/>
                  </a:lnTo>
                  <a:lnTo>
                    <a:pt x="767845" y="624550"/>
                  </a:lnTo>
                  <a:lnTo>
                    <a:pt x="770752" y="622300"/>
                  </a:lnTo>
                  <a:lnTo>
                    <a:pt x="799588" y="589478"/>
                  </a:lnTo>
                  <a:close/>
                </a:path>
                <a:path w="4603115" h="5168900">
                  <a:moveTo>
                    <a:pt x="832741" y="562984"/>
                  </a:moveTo>
                  <a:lnTo>
                    <a:pt x="804226" y="584200"/>
                  </a:lnTo>
                  <a:lnTo>
                    <a:pt x="799588" y="589478"/>
                  </a:lnTo>
                  <a:lnTo>
                    <a:pt x="821954" y="571500"/>
                  </a:lnTo>
                  <a:lnTo>
                    <a:pt x="832741" y="562984"/>
                  </a:lnTo>
                  <a:close/>
                </a:path>
                <a:path w="4603115" h="5168900">
                  <a:moveTo>
                    <a:pt x="880078" y="525978"/>
                  </a:moveTo>
                  <a:lnTo>
                    <a:pt x="854131" y="546100"/>
                  </a:lnTo>
                  <a:lnTo>
                    <a:pt x="832741" y="562984"/>
                  </a:lnTo>
                  <a:lnTo>
                    <a:pt x="838366" y="558800"/>
                  </a:lnTo>
                  <a:lnTo>
                    <a:pt x="873169" y="533400"/>
                  </a:lnTo>
                  <a:lnTo>
                    <a:pt x="880078" y="525978"/>
                  </a:lnTo>
                  <a:close/>
                </a:path>
                <a:path w="4603115" h="5168900">
                  <a:moveTo>
                    <a:pt x="909849" y="494444"/>
                  </a:moveTo>
                  <a:lnTo>
                    <a:pt x="908633" y="495300"/>
                  </a:lnTo>
                  <a:lnTo>
                    <a:pt x="880078" y="525978"/>
                  </a:lnTo>
                  <a:lnTo>
                    <a:pt x="886884" y="520700"/>
                  </a:lnTo>
                  <a:lnTo>
                    <a:pt x="909849" y="494444"/>
                  </a:lnTo>
                  <a:close/>
                </a:path>
                <a:path w="4603115" h="5168900">
                  <a:moveTo>
                    <a:pt x="1225728" y="285963"/>
                  </a:moveTo>
                  <a:lnTo>
                    <a:pt x="1207184" y="292100"/>
                  </a:lnTo>
                  <a:lnTo>
                    <a:pt x="1132080" y="342900"/>
                  </a:lnTo>
                  <a:lnTo>
                    <a:pt x="1095362" y="368300"/>
                  </a:lnTo>
                  <a:lnTo>
                    <a:pt x="1059203" y="381000"/>
                  </a:lnTo>
                  <a:lnTo>
                    <a:pt x="1023606" y="406400"/>
                  </a:lnTo>
                  <a:lnTo>
                    <a:pt x="988574" y="431800"/>
                  </a:lnTo>
                  <a:lnTo>
                    <a:pt x="954107" y="457200"/>
                  </a:lnTo>
                  <a:lnTo>
                    <a:pt x="920210" y="482600"/>
                  </a:lnTo>
                  <a:lnTo>
                    <a:pt x="909849" y="494444"/>
                  </a:lnTo>
                  <a:lnTo>
                    <a:pt x="944754" y="469900"/>
                  </a:lnTo>
                  <a:lnTo>
                    <a:pt x="981529" y="444500"/>
                  </a:lnTo>
                  <a:lnTo>
                    <a:pt x="1018955" y="419100"/>
                  </a:lnTo>
                  <a:lnTo>
                    <a:pt x="1057030" y="393700"/>
                  </a:lnTo>
                  <a:lnTo>
                    <a:pt x="1095751" y="368300"/>
                  </a:lnTo>
                  <a:lnTo>
                    <a:pt x="1135114" y="342900"/>
                  </a:lnTo>
                  <a:lnTo>
                    <a:pt x="1215757" y="292100"/>
                  </a:lnTo>
                  <a:lnTo>
                    <a:pt x="1225728" y="285963"/>
                  </a:lnTo>
                  <a:close/>
                </a:path>
                <a:path w="4603115" h="5168900">
                  <a:moveTo>
                    <a:pt x="1271971" y="262172"/>
                  </a:moveTo>
                  <a:lnTo>
                    <a:pt x="1257031" y="266700"/>
                  </a:lnTo>
                  <a:lnTo>
                    <a:pt x="1225728" y="285963"/>
                  </a:lnTo>
                  <a:lnTo>
                    <a:pt x="1245565" y="279400"/>
                  </a:lnTo>
                  <a:lnTo>
                    <a:pt x="1271971" y="262172"/>
                  </a:lnTo>
                  <a:close/>
                </a:path>
                <a:path w="4603115" h="5168900">
                  <a:moveTo>
                    <a:pt x="1315795" y="243931"/>
                  </a:moveTo>
                  <a:lnTo>
                    <a:pt x="1284497" y="254000"/>
                  </a:lnTo>
                  <a:lnTo>
                    <a:pt x="1271971" y="262172"/>
                  </a:lnTo>
                  <a:lnTo>
                    <a:pt x="1298935" y="254000"/>
                  </a:lnTo>
                  <a:lnTo>
                    <a:pt x="1315795" y="243931"/>
                  </a:lnTo>
                  <a:close/>
                </a:path>
                <a:path w="4603115" h="5168900">
                  <a:moveTo>
                    <a:pt x="1422212" y="192296"/>
                  </a:moveTo>
                  <a:lnTo>
                    <a:pt x="1384626" y="203200"/>
                  </a:lnTo>
                  <a:lnTo>
                    <a:pt x="1315795" y="243931"/>
                  </a:lnTo>
                  <a:lnTo>
                    <a:pt x="1323976" y="241300"/>
                  </a:lnTo>
                  <a:lnTo>
                    <a:pt x="1364000" y="215900"/>
                  </a:lnTo>
                  <a:lnTo>
                    <a:pt x="1404566" y="203200"/>
                  </a:lnTo>
                  <a:lnTo>
                    <a:pt x="1422212" y="192296"/>
                  </a:lnTo>
                  <a:close/>
                </a:path>
                <a:path w="4603115" h="5168900">
                  <a:moveTo>
                    <a:pt x="1456235" y="174578"/>
                  </a:moveTo>
                  <a:lnTo>
                    <a:pt x="1445673" y="177800"/>
                  </a:lnTo>
                  <a:lnTo>
                    <a:pt x="1422212" y="192296"/>
                  </a:lnTo>
                  <a:lnTo>
                    <a:pt x="1428405" y="190500"/>
                  </a:lnTo>
                  <a:lnTo>
                    <a:pt x="1456235" y="174578"/>
                  </a:lnTo>
                  <a:close/>
                </a:path>
                <a:path w="4603115" h="5168900">
                  <a:moveTo>
                    <a:pt x="1579910" y="135178"/>
                  </a:moveTo>
                  <a:lnTo>
                    <a:pt x="1472804" y="165100"/>
                  </a:lnTo>
                  <a:lnTo>
                    <a:pt x="1456235" y="174578"/>
                  </a:lnTo>
                  <a:lnTo>
                    <a:pt x="1572212" y="139700"/>
                  </a:lnTo>
                  <a:lnTo>
                    <a:pt x="1579910" y="135178"/>
                  </a:lnTo>
                  <a:close/>
                </a:path>
                <a:path w="4603115" h="5168900">
                  <a:moveTo>
                    <a:pt x="1653431" y="103282"/>
                  </a:moveTo>
                  <a:lnTo>
                    <a:pt x="1615456" y="114300"/>
                  </a:lnTo>
                  <a:lnTo>
                    <a:pt x="1579910" y="135178"/>
                  </a:lnTo>
                  <a:lnTo>
                    <a:pt x="1609687" y="127000"/>
                  </a:lnTo>
                  <a:lnTo>
                    <a:pt x="1653431" y="103282"/>
                  </a:lnTo>
                  <a:close/>
                </a:path>
                <a:path w="4603115" h="5168900">
                  <a:moveTo>
                    <a:pt x="1697116" y="90738"/>
                  </a:moveTo>
                  <a:lnTo>
                    <a:pt x="1656533" y="101600"/>
                  </a:lnTo>
                  <a:lnTo>
                    <a:pt x="1653431" y="103282"/>
                  </a:lnTo>
                  <a:lnTo>
                    <a:pt x="1697116" y="90738"/>
                  </a:lnTo>
                  <a:close/>
                </a:path>
                <a:path w="4603115" h="5168900">
                  <a:moveTo>
                    <a:pt x="1752037" y="76200"/>
                  </a:moveTo>
                  <a:lnTo>
                    <a:pt x="1748351" y="76200"/>
                  </a:lnTo>
                  <a:lnTo>
                    <a:pt x="1697116" y="90738"/>
                  </a:lnTo>
                  <a:lnTo>
                    <a:pt x="1752037" y="76200"/>
                  </a:lnTo>
                  <a:close/>
                </a:path>
                <a:path w="4603115" h="5168900">
                  <a:moveTo>
                    <a:pt x="1839557" y="63500"/>
                  </a:moveTo>
                  <a:lnTo>
                    <a:pt x="1800688" y="63500"/>
                  </a:lnTo>
                  <a:lnTo>
                    <a:pt x="1752037" y="76200"/>
                  </a:lnTo>
                  <a:lnTo>
                    <a:pt x="1793695" y="76200"/>
                  </a:lnTo>
                  <a:lnTo>
                    <a:pt x="1839557" y="63500"/>
                  </a:lnTo>
                  <a:close/>
                </a:path>
                <a:path w="4603115" h="5168900">
                  <a:moveTo>
                    <a:pt x="1950204" y="38100"/>
                  </a:moveTo>
                  <a:lnTo>
                    <a:pt x="1932830" y="38100"/>
                  </a:lnTo>
                  <a:lnTo>
                    <a:pt x="1839557" y="63500"/>
                  </a:lnTo>
                  <a:lnTo>
                    <a:pt x="1849935" y="63500"/>
                  </a:lnTo>
                  <a:lnTo>
                    <a:pt x="1950204" y="38100"/>
                  </a:lnTo>
                  <a:close/>
                </a:path>
                <a:path w="4603115" h="5168900">
                  <a:moveTo>
                    <a:pt x="2028150" y="25400"/>
                  </a:moveTo>
                  <a:lnTo>
                    <a:pt x="2001221" y="25400"/>
                  </a:lnTo>
                  <a:lnTo>
                    <a:pt x="1950204" y="38100"/>
                  </a:lnTo>
                  <a:lnTo>
                    <a:pt x="1980236" y="38100"/>
                  </a:lnTo>
                  <a:lnTo>
                    <a:pt x="2028150" y="25400"/>
                  </a:lnTo>
                  <a:close/>
                </a:path>
                <a:path w="4603115" h="5168900">
                  <a:moveTo>
                    <a:pt x="2125499" y="12700"/>
                  </a:moveTo>
                  <a:lnTo>
                    <a:pt x="2105003" y="12700"/>
                  </a:lnTo>
                  <a:lnTo>
                    <a:pt x="2052822" y="25400"/>
                  </a:lnTo>
                  <a:lnTo>
                    <a:pt x="2076572" y="25400"/>
                  </a:lnTo>
                  <a:lnTo>
                    <a:pt x="2125499" y="12700"/>
                  </a:lnTo>
                  <a:close/>
                </a:path>
                <a:path w="4603115" h="5168900">
                  <a:moveTo>
                    <a:pt x="2224856" y="0"/>
                  </a:moveTo>
                  <a:lnTo>
                    <a:pt x="2211098" y="0"/>
                  </a:lnTo>
                  <a:lnTo>
                    <a:pt x="2157763" y="12700"/>
                  </a:lnTo>
                  <a:lnTo>
                    <a:pt x="2174927" y="12700"/>
                  </a:lnTo>
                  <a:lnTo>
                    <a:pt x="2224856" y="0"/>
                  </a:lnTo>
                  <a:close/>
                </a:path>
              </a:pathLst>
            </a:custGeom>
            <a:solidFill>
              <a:srgbClr val="DCDDEB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  <p:sp>
          <p:nvSpPr>
            <p:cNvPr id="14" name="Graphic 62">
              <a:extLst>
                <a:ext uri="{FF2B5EF4-FFF2-40B4-BE49-F238E27FC236}">
                  <a16:creationId xmlns:a16="http://schemas.microsoft.com/office/drawing/2014/main" id="{68905B21-439D-6D20-0C57-5BCDF178CDAC}"/>
                </a:ext>
              </a:extLst>
            </p:cNvPr>
            <p:cNvSpPr/>
            <p:nvPr/>
          </p:nvSpPr>
          <p:spPr>
            <a:xfrm>
              <a:off x="245667" y="0"/>
              <a:ext cx="4317365" cy="1779270"/>
            </a:xfrm>
            <a:custGeom>
              <a:avLst/>
              <a:gdLst/>
              <a:ahLst/>
              <a:cxnLst/>
              <a:rect l="l" t="t" r="r" b="b"/>
              <a:pathLst>
                <a:path w="4317365" h="1779270">
                  <a:moveTo>
                    <a:pt x="4018578" y="913663"/>
                  </a:moveTo>
                  <a:lnTo>
                    <a:pt x="2185162" y="913663"/>
                  </a:lnTo>
                  <a:lnTo>
                    <a:pt x="2235564" y="914750"/>
                  </a:lnTo>
                  <a:lnTo>
                    <a:pt x="2285501" y="917981"/>
                  </a:lnTo>
                  <a:lnTo>
                    <a:pt x="2334910" y="923307"/>
                  </a:lnTo>
                  <a:lnTo>
                    <a:pt x="2383731" y="930683"/>
                  </a:lnTo>
                  <a:lnTo>
                    <a:pt x="2431903" y="940062"/>
                  </a:lnTo>
                  <a:lnTo>
                    <a:pt x="2479365" y="951396"/>
                  </a:lnTo>
                  <a:lnTo>
                    <a:pt x="2526057" y="964639"/>
                  </a:lnTo>
                  <a:lnTo>
                    <a:pt x="2571917" y="979744"/>
                  </a:lnTo>
                  <a:lnTo>
                    <a:pt x="2616885" y="996664"/>
                  </a:lnTo>
                  <a:lnTo>
                    <a:pt x="2660900" y="1015351"/>
                  </a:lnTo>
                  <a:lnTo>
                    <a:pt x="2703900" y="1035760"/>
                  </a:lnTo>
                  <a:lnTo>
                    <a:pt x="2745826" y="1057844"/>
                  </a:lnTo>
                  <a:lnTo>
                    <a:pt x="2786617" y="1081554"/>
                  </a:lnTo>
                  <a:lnTo>
                    <a:pt x="2826210" y="1106845"/>
                  </a:lnTo>
                  <a:lnTo>
                    <a:pt x="2864547" y="1133670"/>
                  </a:lnTo>
                  <a:lnTo>
                    <a:pt x="2901565" y="1161981"/>
                  </a:lnTo>
                  <a:lnTo>
                    <a:pt x="2937205" y="1191732"/>
                  </a:lnTo>
                  <a:lnTo>
                    <a:pt x="2971404" y="1222876"/>
                  </a:lnTo>
                  <a:lnTo>
                    <a:pt x="3004103" y="1255366"/>
                  </a:lnTo>
                  <a:lnTo>
                    <a:pt x="3035241" y="1289156"/>
                  </a:lnTo>
                  <a:lnTo>
                    <a:pt x="3064756" y="1324197"/>
                  </a:lnTo>
                  <a:lnTo>
                    <a:pt x="3092588" y="1360444"/>
                  </a:lnTo>
                  <a:lnTo>
                    <a:pt x="3118789" y="1398028"/>
                  </a:lnTo>
                  <a:lnTo>
                    <a:pt x="3142960" y="1436366"/>
                  </a:lnTo>
                  <a:lnTo>
                    <a:pt x="3165377" y="1475947"/>
                  </a:lnTo>
                  <a:lnTo>
                    <a:pt x="3185869" y="1516546"/>
                  </a:lnTo>
                  <a:lnTo>
                    <a:pt x="3204373" y="1558116"/>
                  </a:lnTo>
                  <a:lnTo>
                    <a:pt x="3220828" y="1600610"/>
                  </a:lnTo>
                  <a:lnTo>
                    <a:pt x="3235175" y="1643982"/>
                  </a:lnTo>
                  <a:lnTo>
                    <a:pt x="3247352" y="1688183"/>
                  </a:lnTo>
                  <a:lnTo>
                    <a:pt x="3257299" y="1733167"/>
                  </a:lnTo>
                  <a:lnTo>
                    <a:pt x="3264954" y="1778889"/>
                  </a:lnTo>
                  <a:lnTo>
                    <a:pt x="4317047" y="1778889"/>
                  </a:lnTo>
                  <a:lnTo>
                    <a:pt x="4310533" y="1727324"/>
                  </a:lnTo>
                  <a:lnTo>
                    <a:pt x="4302954" y="1676458"/>
                  </a:lnTo>
                  <a:lnTo>
                    <a:pt x="4294215" y="1625743"/>
                  </a:lnTo>
                  <a:lnTo>
                    <a:pt x="4284653" y="1576834"/>
                  </a:lnTo>
                  <a:lnTo>
                    <a:pt x="4273957" y="1528081"/>
                  </a:lnTo>
                  <a:lnTo>
                    <a:pt x="4262246" y="1480037"/>
                  </a:lnTo>
                  <a:lnTo>
                    <a:pt x="4249535" y="1432706"/>
                  </a:lnTo>
                  <a:lnTo>
                    <a:pt x="4235835" y="1386090"/>
                  </a:lnTo>
                  <a:lnTo>
                    <a:pt x="4221160" y="1340192"/>
                  </a:lnTo>
                  <a:lnTo>
                    <a:pt x="4205522" y="1295015"/>
                  </a:lnTo>
                  <a:lnTo>
                    <a:pt x="4188859" y="1250376"/>
                  </a:lnTo>
                  <a:lnTo>
                    <a:pt x="4171407" y="1206834"/>
                  </a:lnTo>
                  <a:lnTo>
                    <a:pt x="4152956" y="1163835"/>
                  </a:lnTo>
                  <a:lnTo>
                    <a:pt x="4133593" y="1121568"/>
                  </a:lnTo>
                  <a:lnTo>
                    <a:pt x="4113331" y="1080036"/>
                  </a:lnTo>
                  <a:lnTo>
                    <a:pt x="4092182" y="1039240"/>
                  </a:lnTo>
                  <a:lnTo>
                    <a:pt x="4070159" y="999185"/>
                  </a:lnTo>
                  <a:lnTo>
                    <a:pt x="4047275" y="959872"/>
                  </a:lnTo>
                  <a:lnTo>
                    <a:pt x="4023542" y="921304"/>
                  </a:lnTo>
                  <a:lnTo>
                    <a:pt x="4018578" y="913663"/>
                  </a:lnTo>
                  <a:close/>
                </a:path>
                <a:path w="4317365" h="1779270">
                  <a:moveTo>
                    <a:pt x="2185162" y="0"/>
                  </a:moveTo>
                  <a:lnTo>
                    <a:pt x="2128856" y="520"/>
                  </a:lnTo>
                  <a:lnTo>
                    <a:pt x="2073813" y="2049"/>
                  </a:lnTo>
                  <a:lnTo>
                    <a:pt x="2019337" y="4576"/>
                  </a:lnTo>
                  <a:lnTo>
                    <a:pt x="1965429" y="8093"/>
                  </a:lnTo>
                  <a:lnTo>
                    <a:pt x="1912094" y="12591"/>
                  </a:lnTo>
                  <a:lnTo>
                    <a:pt x="1859334" y="18061"/>
                  </a:lnTo>
                  <a:lnTo>
                    <a:pt x="1807153" y="24495"/>
                  </a:lnTo>
                  <a:lnTo>
                    <a:pt x="1755552" y="31883"/>
                  </a:lnTo>
                  <a:lnTo>
                    <a:pt x="1704536" y="40217"/>
                  </a:lnTo>
                  <a:lnTo>
                    <a:pt x="1654106" y="49487"/>
                  </a:lnTo>
                  <a:lnTo>
                    <a:pt x="1604266" y="59686"/>
                  </a:lnTo>
                  <a:lnTo>
                    <a:pt x="1555019" y="70803"/>
                  </a:lnTo>
                  <a:lnTo>
                    <a:pt x="1506368" y="82831"/>
                  </a:lnTo>
                  <a:lnTo>
                    <a:pt x="1458316" y="95760"/>
                  </a:lnTo>
                  <a:lnTo>
                    <a:pt x="1410865" y="109582"/>
                  </a:lnTo>
                  <a:lnTo>
                    <a:pt x="1364018" y="124287"/>
                  </a:lnTo>
                  <a:lnTo>
                    <a:pt x="1317779" y="139867"/>
                  </a:lnTo>
                  <a:lnTo>
                    <a:pt x="1272151" y="156313"/>
                  </a:lnTo>
                  <a:lnTo>
                    <a:pt x="1227136" y="173616"/>
                  </a:lnTo>
                  <a:lnTo>
                    <a:pt x="1182737" y="191767"/>
                  </a:lnTo>
                  <a:lnTo>
                    <a:pt x="1138957" y="210758"/>
                  </a:lnTo>
                  <a:lnTo>
                    <a:pt x="1095799" y="230579"/>
                  </a:lnTo>
                  <a:lnTo>
                    <a:pt x="1053267" y="251222"/>
                  </a:lnTo>
                  <a:lnTo>
                    <a:pt x="1011362" y="272677"/>
                  </a:lnTo>
                  <a:lnTo>
                    <a:pt x="970088" y="294937"/>
                  </a:lnTo>
                  <a:lnTo>
                    <a:pt x="929449" y="317992"/>
                  </a:lnTo>
                  <a:lnTo>
                    <a:pt x="889446" y="341832"/>
                  </a:lnTo>
                  <a:lnTo>
                    <a:pt x="850082" y="366451"/>
                  </a:lnTo>
                  <a:lnTo>
                    <a:pt x="811362" y="391837"/>
                  </a:lnTo>
                  <a:lnTo>
                    <a:pt x="773286" y="417984"/>
                  </a:lnTo>
                  <a:lnTo>
                    <a:pt x="735860" y="444881"/>
                  </a:lnTo>
                  <a:lnTo>
                    <a:pt x="699085" y="472520"/>
                  </a:lnTo>
                  <a:lnTo>
                    <a:pt x="662964" y="500893"/>
                  </a:lnTo>
                  <a:lnTo>
                    <a:pt x="627501" y="529989"/>
                  </a:lnTo>
                  <a:lnTo>
                    <a:pt x="592697" y="559801"/>
                  </a:lnTo>
                  <a:lnTo>
                    <a:pt x="558557" y="590320"/>
                  </a:lnTo>
                  <a:lnTo>
                    <a:pt x="525083" y="621536"/>
                  </a:lnTo>
                  <a:lnTo>
                    <a:pt x="492278" y="653441"/>
                  </a:lnTo>
                  <a:lnTo>
                    <a:pt x="460145" y="686026"/>
                  </a:lnTo>
                  <a:lnTo>
                    <a:pt x="428687" y="719282"/>
                  </a:lnTo>
                  <a:lnTo>
                    <a:pt x="397907" y="753200"/>
                  </a:lnTo>
                  <a:lnTo>
                    <a:pt x="367808" y="787772"/>
                  </a:lnTo>
                  <a:lnTo>
                    <a:pt x="338392" y="822988"/>
                  </a:lnTo>
                  <a:lnTo>
                    <a:pt x="309663" y="858841"/>
                  </a:lnTo>
                  <a:lnTo>
                    <a:pt x="281623" y="895319"/>
                  </a:lnTo>
                  <a:lnTo>
                    <a:pt x="254276" y="932416"/>
                  </a:lnTo>
                  <a:lnTo>
                    <a:pt x="227624" y="970122"/>
                  </a:lnTo>
                  <a:lnTo>
                    <a:pt x="201671" y="1008429"/>
                  </a:lnTo>
                  <a:lnTo>
                    <a:pt x="176419" y="1047326"/>
                  </a:lnTo>
                  <a:lnTo>
                    <a:pt x="151871" y="1086807"/>
                  </a:lnTo>
                  <a:lnTo>
                    <a:pt x="128030" y="1126861"/>
                  </a:lnTo>
                  <a:lnTo>
                    <a:pt x="104899" y="1167480"/>
                  </a:lnTo>
                  <a:lnTo>
                    <a:pt x="82482" y="1208654"/>
                  </a:lnTo>
                  <a:lnTo>
                    <a:pt x="60688" y="1250561"/>
                  </a:lnTo>
                  <a:lnTo>
                    <a:pt x="39797" y="1292637"/>
                  </a:lnTo>
                  <a:lnTo>
                    <a:pt x="19536" y="1335427"/>
                  </a:lnTo>
                  <a:lnTo>
                    <a:pt x="0" y="1378737"/>
                  </a:lnTo>
                  <a:lnTo>
                    <a:pt x="67508" y="1398028"/>
                  </a:lnTo>
                  <a:lnTo>
                    <a:pt x="135036" y="1418125"/>
                  </a:lnTo>
                  <a:lnTo>
                    <a:pt x="202263" y="1438858"/>
                  </a:lnTo>
                  <a:lnTo>
                    <a:pt x="334531" y="1481542"/>
                  </a:lnTo>
                  <a:lnTo>
                    <a:pt x="461745" y="1524710"/>
                  </a:lnTo>
                  <a:lnTo>
                    <a:pt x="581339" y="1566990"/>
                  </a:lnTo>
                  <a:lnTo>
                    <a:pt x="740826" y="1625743"/>
                  </a:lnTo>
                  <a:lnTo>
                    <a:pt x="902882" y="1688183"/>
                  </a:lnTo>
                  <a:lnTo>
                    <a:pt x="996276" y="1725676"/>
                  </a:lnTo>
                  <a:lnTo>
                    <a:pt x="1014547" y="1681857"/>
                  </a:lnTo>
                  <a:lnTo>
                    <a:pt x="1033918" y="1638846"/>
                  </a:lnTo>
                  <a:lnTo>
                    <a:pt x="1054401" y="1596682"/>
                  </a:lnTo>
                  <a:lnTo>
                    <a:pt x="1076008" y="1555402"/>
                  </a:lnTo>
                  <a:lnTo>
                    <a:pt x="1098751" y="1515046"/>
                  </a:lnTo>
                  <a:lnTo>
                    <a:pt x="1122641" y="1475650"/>
                  </a:lnTo>
                  <a:lnTo>
                    <a:pt x="1147690" y="1437253"/>
                  </a:lnTo>
                  <a:lnTo>
                    <a:pt x="1173909" y="1399893"/>
                  </a:lnTo>
                  <a:lnTo>
                    <a:pt x="1201310" y="1363609"/>
                  </a:lnTo>
                  <a:lnTo>
                    <a:pt x="1229905" y="1328439"/>
                  </a:lnTo>
                  <a:lnTo>
                    <a:pt x="1259705" y="1294420"/>
                  </a:lnTo>
                  <a:lnTo>
                    <a:pt x="1290721" y="1261591"/>
                  </a:lnTo>
                  <a:lnTo>
                    <a:pt x="1322966" y="1229990"/>
                  </a:lnTo>
                  <a:lnTo>
                    <a:pt x="1356450" y="1199655"/>
                  </a:lnTo>
                  <a:lnTo>
                    <a:pt x="1391187" y="1170625"/>
                  </a:lnTo>
                  <a:lnTo>
                    <a:pt x="1427186" y="1142938"/>
                  </a:lnTo>
                  <a:lnTo>
                    <a:pt x="1464460" y="1116631"/>
                  </a:lnTo>
                  <a:lnTo>
                    <a:pt x="1503020" y="1091743"/>
                  </a:lnTo>
                  <a:lnTo>
                    <a:pt x="1542878" y="1068312"/>
                  </a:lnTo>
                  <a:lnTo>
                    <a:pt x="1584045" y="1046376"/>
                  </a:lnTo>
                  <a:lnTo>
                    <a:pt x="1626534" y="1025973"/>
                  </a:lnTo>
                  <a:lnTo>
                    <a:pt x="1670355" y="1007142"/>
                  </a:lnTo>
                  <a:lnTo>
                    <a:pt x="1715521" y="989921"/>
                  </a:lnTo>
                  <a:lnTo>
                    <a:pt x="1762042" y="974348"/>
                  </a:lnTo>
                  <a:lnTo>
                    <a:pt x="1809930" y="960460"/>
                  </a:lnTo>
                  <a:lnTo>
                    <a:pt x="1859198" y="948297"/>
                  </a:lnTo>
                  <a:lnTo>
                    <a:pt x="1909856" y="937896"/>
                  </a:lnTo>
                  <a:lnTo>
                    <a:pt x="1961917" y="929296"/>
                  </a:lnTo>
                  <a:lnTo>
                    <a:pt x="2015391" y="922534"/>
                  </a:lnTo>
                  <a:lnTo>
                    <a:pt x="2070291" y="917649"/>
                  </a:lnTo>
                  <a:lnTo>
                    <a:pt x="2126627" y="914680"/>
                  </a:lnTo>
                  <a:lnTo>
                    <a:pt x="2184412" y="913663"/>
                  </a:lnTo>
                  <a:lnTo>
                    <a:pt x="4018578" y="913663"/>
                  </a:lnTo>
                  <a:lnTo>
                    <a:pt x="3998973" y="883485"/>
                  </a:lnTo>
                  <a:lnTo>
                    <a:pt x="3973582" y="846416"/>
                  </a:lnTo>
                  <a:lnTo>
                    <a:pt x="3947380" y="810101"/>
                  </a:lnTo>
                  <a:lnTo>
                    <a:pt x="3920380" y="774543"/>
                  </a:lnTo>
                  <a:lnTo>
                    <a:pt x="3892595" y="739744"/>
                  </a:lnTo>
                  <a:lnTo>
                    <a:pt x="3864038" y="705706"/>
                  </a:lnTo>
                  <a:lnTo>
                    <a:pt x="3834722" y="672433"/>
                  </a:lnTo>
                  <a:lnTo>
                    <a:pt x="3804658" y="639927"/>
                  </a:lnTo>
                  <a:lnTo>
                    <a:pt x="3773861" y="608192"/>
                  </a:lnTo>
                  <a:lnTo>
                    <a:pt x="3742342" y="577229"/>
                  </a:lnTo>
                  <a:lnTo>
                    <a:pt x="3710114" y="547042"/>
                  </a:lnTo>
                  <a:lnTo>
                    <a:pt x="3677191" y="517633"/>
                  </a:lnTo>
                  <a:lnTo>
                    <a:pt x="3643584" y="489006"/>
                  </a:lnTo>
                  <a:lnTo>
                    <a:pt x="3609306" y="461162"/>
                  </a:lnTo>
                  <a:lnTo>
                    <a:pt x="3574371" y="434105"/>
                  </a:lnTo>
                  <a:lnTo>
                    <a:pt x="3538790" y="407837"/>
                  </a:lnTo>
                  <a:lnTo>
                    <a:pt x="3502577" y="382361"/>
                  </a:lnTo>
                  <a:lnTo>
                    <a:pt x="3465745" y="357679"/>
                  </a:lnTo>
                  <a:lnTo>
                    <a:pt x="3428305" y="333796"/>
                  </a:lnTo>
                  <a:lnTo>
                    <a:pt x="3390271" y="310712"/>
                  </a:lnTo>
                  <a:lnTo>
                    <a:pt x="3351656" y="288432"/>
                  </a:lnTo>
                  <a:lnTo>
                    <a:pt x="3312471" y="266958"/>
                  </a:lnTo>
                  <a:lnTo>
                    <a:pt x="3272731" y="246292"/>
                  </a:lnTo>
                  <a:lnTo>
                    <a:pt x="3232447" y="226437"/>
                  </a:lnTo>
                  <a:lnTo>
                    <a:pt x="3191632" y="207396"/>
                  </a:lnTo>
                  <a:lnTo>
                    <a:pt x="3150300" y="189172"/>
                  </a:lnTo>
                  <a:lnTo>
                    <a:pt x="3108461" y="171768"/>
                  </a:lnTo>
                  <a:lnTo>
                    <a:pt x="3066131" y="155185"/>
                  </a:lnTo>
                  <a:lnTo>
                    <a:pt x="3023320" y="139428"/>
                  </a:lnTo>
                  <a:lnTo>
                    <a:pt x="2980043" y="124499"/>
                  </a:lnTo>
                  <a:lnTo>
                    <a:pt x="2936310" y="110400"/>
                  </a:lnTo>
                  <a:lnTo>
                    <a:pt x="2892137" y="97134"/>
                  </a:lnTo>
                  <a:lnTo>
                    <a:pt x="2847534" y="84704"/>
                  </a:lnTo>
                  <a:lnTo>
                    <a:pt x="2802514" y="73113"/>
                  </a:lnTo>
                  <a:lnTo>
                    <a:pt x="2757091" y="62363"/>
                  </a:lnTo>
                  <a:lnTo>
                    <a:pt x="2711278" y="52458"/>
                  </a:lnTo>
                  <a:lnTo>
                    <a:pt x="2665086" y="43399"/>
                  </a:lnTo>
                  <a:lnTo>
                    <a:pt x="2618528" y="35190"/>
                  </a:lnTo>
                  <a:lnTo>
                    <a:pt x="2571618" y="27834"/>
                  </a:lnTo>
                  <a:lnTo>
                    <a:pt x="2524367" y="21333"/>
                  </a:lnTo>
                  <a:lnTo>
                    <a:pt x="2476790" y="15689"/>
                  </a:lnTo>
                  <a:lnTo>
                    <a:pt x="2428898" y="10907"/>
                  </a:lnTo>
                  <a:lnTo>
                    <a:pt x="2380703" y="6987"/>
                  </a:lnTo>
                  <a:lnTo>
                    <a:pt x="2332220" y="3934"/>
                  </a:lnTo>
                  <a:lnTo>
                    <a:pt x="2283460" y="1750"/>
                  </a:lnTo>
                  <a:lnTo>
                    <a:pt x="2234436" y="438"/>
                  </a:lnTo>
                  <a:lnTo>
                    <a:pt x="2185162" y="0"/>
                  </a:lnTo>
                  <a:close/>
                </a:path>
              </a:pathLst>
            </a:custGeom>
            <a:solidFill>
              <a:srgbClr val="F0F9FE"/>
            </a:solidFill>
          </p:spPr>
          <p:txBody>
            <a:bodyPr wrap="square" lIns="0" tIns="0" rIns="0" bIns="0" rtlCol="0">
              <a:prstTxWarp prst="textNoShape">
                <a:avLst/>
              </a:prstTxWarp>
              <a:noAutofit/>
            </a:bodyPr>
            <a:lstStyle/>
            <a:p>
              <a:pPr marL="0" marR="0" lvl="0" indent="0" defTabSz="91440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fr-FR" sz="1800" b="0" i="0" u="none" strike="noStrike" kern="0" cap="none" spc="0" normalizeH="0" baseline="0" noProof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endParaRPr>
            </a:p>
          </p:txBody>
        </p:sp>
      </p:grpSp>
      <p:sp>
        <p:nvSpPr>
          <p:cNvPr id="22" name="ZoneTexte 21">
            <a:extLst>
              <a:ext uri="{FF2B5EF4-FFF2-40B4-BE49-F238E27FC236}">
                <a16:creationId xmlns:a16="http://schemas.microsoft.com/office/drawing/2014/main" id="{3842D973-6F14-D11B-2FE8-531803DC043F}"/>
              </a:ext>
            </a:extLst>
          </p:cNvPr>
          <p:cNvSpPr txBox="1"/>
          <p:nvPr/>
        </p:nvSpPr>
        <p:spPr>
          <a:xfrm>
            <a:off x="226548" y="258008"/>
            <a:ext cx="6246363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3200" b="1" dirty="0">
                <a:solidFill>
                  <a:schemeClr val="accent1">
                    <a:lumMod val="75000"/>
                  </a:schemeClr>
                </a:solidFill>
              </a:rPr>
              <a:t>Votre conseiller est là pour </a:t>
            </a:r>
            <a:r>
              <a:rPr lang="fr-FR" dirty="0"/>
              <a:t>:</a:t>
            </a:r>
          </a:p>
        </p:txBody>
      </p:sp>
      <p:sp>
        <p:nvSpPr>
          <p:cNvPr id="31" name="ZoneTexte 30">
            <a:extLst>
              <a:ext uri="{FF2B5EF4-FFF2-40B4-BE49-F238E27FC236}">
                <a16:creationId xmlns:a16="http://schemas.microsoft.com/office/drawing/2014/main" id="{DE1F9358-19B9-67DC-DA66-41B41B0C36BE}"/>
              </a:ext>
            </a:extLst>
          </p:cNvPr>
          <p:cNvSpPr txBox="1"/>
          <p:nvPr/>
        </p:nvSpPr>
        <p:spPr>
          <a:xfrm>
            <a:off x="-1" y="1126129"/>
            <a:ext cx="6246363" cy="18374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59410" marR="62865">
              <a:lnSpc>
                <a:spcPct val="110000"/>
              </a:lnSpc>
              <a:spcBef>
                <a:spcPts val="515"/>
              </a:spcBef>
              <a:spcAft>
                <a:spcPts val="0"/>
              </a:spcAft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Vous</a:t>
            </a:r>
            <a:r>
              <a:rPr lang="fr-FR" sz="1600" spc="-8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écouter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et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vous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guider    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Vous accompagner dans   </a:t>
            </a:r>
          </a:p>
          <a:p>
            <a:pPr marL="359410" marR="62865">
              <a:lnSpc>
                <a:spcPct val="110000"/>
              </a:lnSpc>
              <a:spcBef>
                <a:spcPts val="515"/>
              </a:spcBef>
              <a:spcAft>
                <a:spcPts val="0"/>
              </a:spcAft>
            </a:pP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dans vos recherches.		     construction de votre projet.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Arial MT"/>
                <a:ea typeface="Arial MT"/>
                <a:cs typeface="Arial MT"/>
              </a:rPr>
              <a:t> 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Vous aider à identifier vos	   </a:t>
            </a:r>
            <a:r>
              <a:rPr lang="fr-FR" sz="1600" dirty="0">
                <a:effectLst/>
                <a:latin typeface="Arial MT"/>
                <a:ea typeface="Arial MT"/>
                <a:cs typeface="Arial MT"/>
              </a:rPr>
              <a:t> 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lang="fr-FR" sz="1600" dirty="0"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Vous orienter vers les</a:t>
            </a:r>
            <a:endParaRPr lang="fr-FR" sz="1600" dirty="0">
              <a:solidFill>
                <a:srgbClr val="231F20"/>
              </a:solidFill>
              <a:latin typeface="Arial MT"/>
              <a:ea typeface="Arial MT"/>
              <a:cs typeface="Arial MT"/>
            </a:endParaRPr>
          </a:p>
          <a:p>
            <a:pPr marL="359410">
              <a:lnSpc>
                <a:spcPct val="110000"/>
              </a:lnSpc>
              <a:spcBef>
                <a:spcPts val="205"/>
              </a:spcBef>
              <a:spcAft>
                <a:spcPts val="0"/>
              </a:spcAft>
            </a:pP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acquis</a:t>
            </a:r>
            <a:r>
              <a:rPr lang="fr-FR" sz="1600" spc="-8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et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vos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compétences.           </a:t>
            </a:r>
            <a:r>
              <a:rPr lang="fr-FR" sz="1600" dirty="0">
                <a:solidFill>
                  <a:srgbClr val="231F20"/>
                </a:solidFill>
                <a:latin typeface="Arial MT"/>
                <a:ea typeface="Arial MT"/>
                <a:cs typeface="Arial MT"/>
              </a:rPr>
              <a:t>b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ons interlocuteurs.</a:t>
            </a:r>
            <a:endParaRPr lang="fr-FR" sz="1600" dirty="0">
              <a:effectLst/>
              <a:latin typeface="Arial MT"/>
              <a:ea typeface="Arial MT"/>
              <a:cs typeface="Arial MT"/>
            </a:endParaRPr>
          </a:p>
          <a:p>
            <a:pPr marL="359410" marR="88900">
              <a:lnSpc>
                <a:spcPct val="110000"/>
              </a:lnSpc>
              <a:spcBef>
                <a:spcPts val="205"/>
              </a:spcBef>
              <a:spcAft>
                <a:spcPts val="0"/>
              </a:spcAft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231F20"/>
                </a:solidFill>
                <a:effectLst/>
                <a:uLnTx/>
                <a:uFillTx/>
                <a:latin typeface="Arial MT"/>
                <a:ea typeface="Arial MT"/>
                <a:cs typeface="Arial MT"/>
              </a:rPr>
              <a:t>   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Vous</a:t>
            </a:r>
            <a:r>
              <a:rPr lang="fr-FR" sz="1600" spc="-8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aider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à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vous</a:t>
            </a:r>
            <a:r>
              <a:rPr lang="fr-FR" sz="1600" spc="-75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poser</a:t>
            </a:r>
            <a:r>
              <a:rPr lang="fr-FR" sz="1600" spc="-8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les</a:t>
            </a:r>
            <a:r>
              <a:rPr lang="fr-FR" sz="1600" dirty="0">
                <a:solidFill>
                  <a:srgbClr val="231F20"/>
                </a:solidFill>
                <a:latin typeface="Arial MT"/>
                <a:ea typeface="Arial MT"/>
                <a:cs typeface="Arial MT"/>
              </a:rPr>
              <a:t>  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00B050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Vous soutenir dans  votre</a:t>
            </a:r>
          </a:p>
          <a:p>
            <a:pPr marL="359410" marR="88900">
              <a:lnSpc>
                <a:spcPct val="110000"/>
              </a:lnSpc>
              <a:spcBef>
                <a:spcPts val="205"/>
              </a:spcBef>
              <a:spcAft>
                <a:spcPts val="0"/>
              </a:spcAft>
            </a:pP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questions essentielles.</a:t>
            </a:r>
            <a:r>
              <a:rPr lang="fr-FR" sz="1600" dirty="0">
                <a:solidFill>
                  <a:srgbClr val="231F20"/>
                </a:solidFill>
                <a:latin typeface="Arial MT"/>
                <a:ea typeface="Arial MT"/>
                <a:cs typeface="Arial MT"/>
              </a:rPr>
              <a:t>                  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recherche.</a:t>
            </a:r>
            <a:endParaRPr lang="fr-FR" sz="1600" dirty="0">
              <a:effectLst/>
              <a:latin typeface="Arial MT"/>
              <a:ea typeface="Arial MT"/>
              <a:cs typeface="Arial MT"/>
            </a:endParaRPr>
          </a:p>
        </p:txBody>
      </p:sp>
      <p:sp>
        <p:nvSpPr>
          <p:cNvPr id="33" name="ZoneTexte 32">
            <a:extLst>
              <a:ext uri="{FF2B5EF4-FFF2-40B4-BE49-F238E27FC236}">
                <a16:creationId xmlns:a16="http://schemas.microsoft.com/office/drawing/2014/main" id="{D6FDC484-2170-2CC7-75BE-2949CFB5244E}"/>
              </a:ext>
            </a:extLst>
          </p:cNvPr>
          <p:cNvSpPr txBox="1"/>
          <p:nvPr/>
        </p:nvSpPr>
        <p:spPr>
          <a:xfrm>
            <a:off x="226548" y="3279173"/>
            <a:ext cx="600259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3200" b="1" dirty="0">
                <a:solidFill>
                  <a:schemeClr val="accent1">
                    <a:lumMod val="75000"/>
                  </a:schemeClr>
                </a:solidFill>
              </a:rPr>
              <a:t>Le CEP, ce n’est pas </a:t>
            </a:r>
            <a:r>
              <a:rPr lang="fr-FR" dirty="0"/>
              <a:t>:</a:t>
            </a:r>
          </a:p>
        </p:txBody>
      </p:sp>
      <p:sp>
        <p:nvSpPr>
          <p:cNvPr id="35" name="ZoneTexte 34">
            <a:extLst>
              <a:ext uri="{FF2B5EF4-FFF2-40B4-BE49-F238E27FC236}">
                <a16:creationId xmlns:a16="http://schemas.microsoft.com/office/drawing/2014/main" id="{A671A75D-ED8B-18A7-2E16-298E7277AF95}"/>
              </a:ext>
            </a:extLst>
          </p:cNvPr>
          <p:cNvSpPr txBox="1"/>
          <p:nvPr/>
        </p:nvSpPr>
        <p:spPr>
          <a:xfrm>
            <a:off x="-64733" y="4161653"/>
            <a:ext cx="3510116" cy="118808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59410">
              <a:spcBef>
                <a:spcPts val="500"/>
              </a:spcBef>
              <a:spcAft>
                <a:spcPts val="0"/>
              </a:spcAft>
            </a:pPr>
            <a:r>
              <a:rPr lang="fr-FR" sz="1600" dirty="0">
                <a:solidFill>
                  <a:srgbClr val="00B050"/>
                </a:solidFill>
                <a:effectLst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lang="fr-FR" sz="1600" spc="-35" dirty="0">
                <a:solidFill>
                  <a:srgbClr val="1BB78D"/>
                </a:solidFill>
                <a:effectLst/>
                <a:latin typeface="Times New Roman" panose="02020603050405020304" pitchFamily="18" charset="0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Un bilan de </a:t>
            </a:r>
            <a:r>
              <a:rPr lang="fr-FR" sz="16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compétences.</a:t>
            </a:r>
            <a:endParaRPr lang="fr-FR" sz="1600" dirty="0">
              <a:effectLst/>
              <a:latin typeface="Arial MT"/>
              <a:ea typeface="Arial MT"/>
              <a:cs typeface="Arial MT"/>
            </a:endParaRPr>
          </a:p>
          <a:p>
            <a:pPr marL="539750" indent="-180340">
              <a:lnSpc>
                <a:spcPct val="111000"/>
              </a:lnSpc>
              <a:spcBef>
                <a:spcPts val="390"/>
              </a:spcBef>
              <a:spcAft>
                <a:spcPts val="0"/>
              </a:spcAft>
            </a:pPr>
            <a:r>
              <a:rPr lang="fr-FR" sz="1600" dirty="0">
                <a:solidFill>
                  <a:srgbClr val="00B050"/>
                </a:solidFill>
                <a:effectLst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lang="fr-FR" sz="1600" spc="-40" dirty="0">
                <a:solidFill>
                  <a:schemeClr val="accent6">
                    <a:lumMod val="75000"/>
                  </a:schemeClr>
                </a:solidFill>
                <a:effectLst/>
                <a:latin typeface="Times New Roman" panose="02020603050405020304" pitchFamily="18" charset="0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Une</a:t>
            </a:r>
            <a:r>
              <a:rPr lang="fr-FR" sz="16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démarche</a:t>
            </a:r>
            <a:r>
              <a:rPr lang="fr-FR" sz="16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de</a:t>
            </a:r>
            <a:r>
              <a:rPr lang="fr-FR" sz="16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soutien</a:t>
            </a:r>
            <a:r>
              <a:rPr lang="fr-FR" sz="16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individuel de type psychologique.</a:t>
            </a:r>
            <a:endParaRPr lang="fr-FR" sz="1600" dirty="0">
              <a:effectLst/>
              <a:latin typeface="Arial MT"/>
              <a:ea typeface="Arial MT"/>
              <a:cs typeface="Arial MT"/>
            </a:endParaRPr>
          </a:p>
        </p:txBody>
      </p:sp>
      <p:sp>
        <p:nvSpPr>
          <p:cNvPr id="37" name="ZoneTexte 36">
            <a:extLst>
              <a:ext uri="{FF2B5EF4-FFF2-40B4-BE49-F238E27FC236}">
                <a16:creationId xmlns:a16="http://schemas.microsoft.com/office/drawing/2014/main" id="{F4FFE2D4-1BEE-43E4-FEC6-C781F1E3CE57}"/>
              </a:ext>
            </a:extLst>
          </p:cNvPr>
          <p:cNvSpPr txBox="1"/>
          <p:nvPr/>
        </p:nvSpPr>
        <p:spPr>
          <a:xfrm>
            <a:off x="3196501" y="4175469"/>
            <a:ext cx="3524864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fr-FR" sz="1600" dirty="0">
                <a:solidFill>
                  <a:srgbClr val="00B050"/>
                </a:solidFill>
                <a:effectLst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r>
              <a:rPr lang="fr-FR" sz="1600" dirty="0">
                <a:solidFill>
                  <a:srgbClr val="1BB78D"/>
                </a:solidFill>
                <a:effectLst/>
                <a:latin typeface="Times New Roman" panose="02020603050405020304" pitchFamily="18" charset="0"/>
                <a:ea typeface="Arial MT"/>
                <a:cs typeface="Arial MT"/>
              </a:rPr>
              <a:t> </a:t>
            </a:r>
            <a:r>
              <a:rPr lang="fr-FR" sz="16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La garantie d’obtention d’un </a:t>
            </a:r>
            <a:r>
              <a:rPr lang="fr-FR" sz="1600" dirty="0">
                <a:solidFill>
                  <a:srgbClr val="231F20"/>
                </a:solidFill>
                <a:latin typeface="Arial MT"/>
                <a:ea typeface="Arial MT"/>
                <a:cs typeface="Arial MT"/>
              </a:rPr>
              <a:t>  </a:t>
            </a:r>
            <a:r>
              <a:rPr lang="fr-FR" sz="16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financement</a:t>
            </a:r>
            <a:r>
              <a:rPr lang="fr-FR" sz="1100" spc="-1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.</a:t>
            </a:r>
            <a:endParaRPr lang="fr-FR" dirty="0"/>
          </a:p>
        </p:txBody>
      </p:sp>
      <p:sp>
        <p:nvSpPr>
          <p:cNvPr id="38" name="Graphic 65">
            <a:extLst>
              <a:ext uri="{FF2B5EF4-FFF2-40B4-BE49-F238E27FC236}">
                <a16:creationId xmlns:a16="http://schemas.microsoft.com/office/drawing/2014/main" id="{1800889B-F5BB-553A-C9C0-1C2149AD9752}"/>
              </a:ext>
            </a:extLst>
          </p:cNvPr>
          <p:cNvSpPr>
            <a:spLocks/>
          </p:cNvSpPr>
          <p:nvPr/>
        </p:nvSpPr>
        <p:spPr>
          <a:xfrm>
            <a:off x="299402" y="9916951"/>
            <a:ext cx="772795" cy="208915"/>
          </a:xfrm>
          <a:custGeom>
            <a:avLst/>
            <a:gdLst/>
            <a:ahLst/>
            <a:cxnLst/>
            <a:rect l="l" t="t" r="r" b="b"/>
            <a:pathLst>
              <a:path w="772795" h="208915">
                <a:moveTo>
                  <a:pt x="772769" y="0"/>
                </a:moveTo>
                <a:lnTo>
                  <a:pt x="0" y="0"/>
                </a:lnTo>
                <a:lnTo>
                  <a:pt x="0" y="208343"/>
                </a:lnTo>
                <a:lnTo>
                  <a:pt x="772769" y="208343"/>
                </a:lnTo>
                <a:lnTo>
                  <a:pt x="772769" y="0"/>
                </a:lnTo>
                <a:close/>
              </a:path>
            </a:pathLst>
          </a:custGeom>
          <a:solidFill>
            <a:srgbClr val="4A64A2"/>
          </a:solidFill>
        </p:spPr>
        <p:txBody>
          <a:bodyPr wrap="square" lIns="0" tIns="0" rIns="0" bIns="0" rtlCol="0">
            <a:prstTxWarp prst="textNoShape">
              <a:avLst/>
            </a:prstTxWarp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39" name="Graphic 65">
            <a:extLst>
              <a:ext uri="{FF2B5EF4-FFF2-40B4-BE49-F238E27FC236}">
                <a16:creationId xmlns:a16="http://schemas.microsoft.com/office/drawing/2014/main" id="{0ED2C869-1DBC-CFC8-430A-D32D53C634AF}"/>
              </a:ext>
            </a:extLst>
          </p:cNvPr>
          <p:cNvSpPr>
            <a:spLocks/>
          </p:cNvSpPr>
          <p:nvPr/>
        </p:nvSpPr>
        <p:spPr>
          <a:xfrm>
            <a:off x="299402" y="10346668"/>
            <a:ext cx="772795" cy="208915"/>
          </a:xfrm>
          <a:custGeom>
            <a:avLst/>
            <a:gdLst/>
            <a:ahLst/>
            <a:cxnLst/>
            <a:rect l="l" t="t" r="r" b="b"/>
            <a:pathLst>
              <a:path w="772795" h="208915">
                <a:moveTo>
                  <a:pt x="772769" y="0"/>
                </a:moveTo>
                <a:lnTo>
                  <a:pt x="0" y="0"/>
                </a:lnTo>
                <a:lnTo>
                  <a:pt x="0" y="208343"/>
                </a:lnTo>
                <a:lnTo>
                  <a:pt x="772769" y="208343"/>
                </a:lnTo>
                <a:lnTo>
                  <a:pt x="772769" y="0"/>
                </a:lnTo>
                <a:close/>
              </a:path>
            </a:pathLst>
          </a:custGeom>
          <a:solidFill>
            <a:srgbClr val="4A64A2"/>
          </a:solidFill>
        </p:spPr>
        <p:txBody>
          <a:bodyPr wrap="square" lIns="0" tIns="0" rIns="0" bIns="0" rtlCol="0">
            <a:prstTxWarp prst="textNoShape">
              <a:avLst/>
            </a:prstTxWarp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40" name="Graphic 65">
            <a:extLst>
              <a:ext uri="{FF2B5EF4-FFF2-40B4-BE49-F238E27FC236}">
                <a16:creationId xmlns:a16="http://schemas.microsoft.com/office/drawing/2014/main" id="{213AE1BD-A9C2-88A9-7998-46222FDD9953}"/>
              </a:ext>
            </a:extLst>
          </p:cNvPr>
          <p:cNvSpPr>
            <a:spLocks/>
          </p:cNvSpPr>
          <p:nvPr/>
        </p:nvSpPr>
        <p:spPr>
          <a:xfrm>
            <a:off x="299402" y="10763650"/>
            <a:ext cx="772795" cy="208915"/>
          </a:xfrm>
          <a:custGeom>
            <a:avLst/>
            <a:gdLst/>
            <a:ahLst/>
            <a:cxnLst/>
            <a:rect l="l" t="t" r="r" b="b"/>
            <a:pathLst>
              <a:path w="772795" h="208915">
                <a:moveTo>
                  <a:pt x="772769" y="0"/>
                </a:moveTo>
                <a:lnTo>
                  <a:pt x="0" y="0"/>
                </a:lnTo>
                <a:lnTo>
                  <a:pt x="0" y="208343"/>
                </a:lnTo>
                <a:lnTo>
                  <a:pt x="772769" y="208343"/>
                </a:lnTo>
                <a:lnTo>
                  <a:pt x="772769" y="0"/>
                </a:lnTo>
                <a:close/>
              </a:path>
            </a:pathLst>
          </a:custGeom>
          <a:solidFill>
            <a:srgbClr val="4A64A2"/>
          </a:solidFill>
        </p:spPr>
        <p:txBody>
          <a:bodyPr wrap="square" lIns="0" tIns="0" rIns="0" bIns="0" rtlCol="0">
            <a:prstTxWarp prst="textNoShape">
              <a:avLst/>
            </a:prstTxWarp>
            <a:noAutofit/>
          </a:bodyPr>
          <a:lstStyle/>
          <a:p>
            <a:pPr marL="0" marR="0" lvl="0" indent="0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800" b="0" i="0" u="none" strike="noStrike" kern="0" cap="none" spc="0" normalizeH="0" baseline="0" noProof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sp>
        <p:nvSpPr>
          <p:cNvPr id="44" name="ZoneTexte 43">
            <a:extLst>
              <a:ext uri="{FF2B5EF4-FFF2-40B4-BE49-F238E27FC236}">
                <a16:creationId xmlns:a16="http://schemas.microsoft.com/office/drawing/2014/main" id="{1213DDAA-5024-6E6A-E695-35C7E5C4EC6A}"/>
              </a:ext>
            </a:extLst>
          </p:cNvPr>
          <p:cNvSpPr txBox="1"/>
          <p:nvPr/>
        </p:nvSpPr>
        <p:spPr>
          <a:xfrm>
            <a:off x="1297857" y="9996638"/>
            <a:ext cx="5101518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2000" dirty="0">
                <a:solidFill>
                  <a:schemeClr val="accent1">
                    <a:lumMod val="75000"/>
                  </a:schemeClr>
                </a:solidFill>
              </a:rPr>
              <a:t>Acteur de mon projet d’évolution, je m’implique activement tout au long de la démarche pendant et entre les rendez-vous.</a:t>
            </a:r>
          </a:p>
        </p:txBody>
      </p:sp>
    </p:spTree>
    <p:extLst>
      <p:ext uri="{BB962C8B-B14F-4D97-AF65-F5344CB8AC3E}">
        <p14:creationId xmlns:p14="http://schemas.microsoft.com/office/powerpoint/2010/main" val="33790361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ZoneTexte 2">
            <a:extLst>
              <a:ext uri="{FF2B5EF4-FFF2-40B4-BE49-F238E27FC236}">
                <a16:creationId xmlns:a16="http://schemas.microsoft.com/office/drawing/2014/main" id="{8F04CE1D-FA90-D141-E1D7-59AF32E733C1}"/>
              </a:ext>
            </a:extLst>
          </p:cNvPr>
          <p:cNvSpPr txBox="1"/>
          <p:nvPr/>
        </p:nvSpPr>
        <p:spPr>
          <a:xfrm>
            <a:off x="564126" y="255590"/>
            <a:ext cx="5851422" cy="156966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3200" b="1" i="0" u="none" strike="noStrike" kern="1200" cap="none" spc="0" normalizeH="0" baseline="0" noProof="0" dirty="0">
                <a:ln>
                  <a:noFill/>
                </a:ln>
                <a:solidFill>
                  <a:srgbClr val="4472C4">
                    <a:lumMod val="75000"/>
                  </a:srgbClr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t>De quel accompagnement puis-je bénéficier auprès de mon employeur?</a:t>
            </a: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F269EC9A-AB6E-5893-5595-5713E3F735F1}"/>
              </a:ext>
            </a:extLst>
          </p:cNvPr>
          <p:cNvSpPr txBox="1"/>
          <p:nvPr/>
        </p:nvSpPr>
        <p:spPr>
          <a:xfrm>
            <a:off x="60836" y="1982583"/>
            <a:ext cx="6354711" cy="832381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 </a:t>
            </a:r>
            <a:endParaRPr kumimoji="0" lang="fr-FR" sz="1600" b="0" i="0" u="none" strike="noStrike" kern="1200" cap="none" spc="4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Times New Roman" panose="02020603050405020304" pitchFamily="18" charset="0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endParaRPr kumimoji="0" lang="fr-FR" sz="1600" b="0" i="0" u="none" strike="noStrike" kern="1200" cap="none" spc="4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Times New Roman" panose="02020603050405020304" pitchFamily="18" charset="0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endParaRPr kumimoji="0" lang="fr-FR" sz="1600" b="0" i="0" u="none" strike="noStrike" kern="1200" cap="none" spc="4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Times New Roman" panose="02020603050405020304" pitchFamily="18" charset="0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endParaRPr kumimoji="0" lang="fr-FR" sz="1600" b="0" i="0" u="none" strike="noStrike" kern="1200" cap="none" spc="4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Times New Roman" panose="02020603050405020304" pitchFamily="18" charset="0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  <a:endParaRPr kumimoji="0" lang="fr-FR" sz="1600" b="0" i="0" u="none" strike="noStrike" kern="1200" cap="none" spc="4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Times New Roman" panose="02020603050405020304" pitchFamily="18" charset="0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Wingdings" panose="05000000000000000000" pitchFamily="2" charset="2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fr-FR" sz="1600" b="0" i="0" u="none" strike="noStrike" kern="1200" cap="none" spc="0" normalizeH="0" baseline="0" noProof="0" dirty="0">
                <a:ln>
                  <a:noFill/>
                </a:ln>
                <a:solidFill>
                  <a:srgbClr val="1BB78D"/>
                </a:solidFill>
                <a:effectLst/>
                <a:uLnTx/>
                <a:uFillTx/>
                <a:latin typeface="Wingdings" panose="05000000000000000000" pitchFamily="2" charset="2"/>
                <a:ea typeface="Arial MT"/>
                <a:cs typeface="Arial MT"/>
              </a:rPr>
              <a:t>ì</a:t>
            </a: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40" normalizeH="0" baseline="0" noProof="0" dirty="0">
              <a:ln>
                <a:noFill/>
              </a:ln>
              <a:solidFill>
                <a:srgbClr val="1BB78D"/>
              </a:solidFill>
              <a:effectLst/>
              <a:uLnTx/>
              <a:uFillTx/>
              <a:latin typeface="Times New Roman" panose="02020603050405020304" pitchFamily="18" charset="0"/>
              <a:ea typeface="Arial MT"/>
              <a:cs typeface="Arial MT"/>
            </a:endParaRPr>
          </a:p>
          <a:p>
            <a:pPr marL="539750" marR="337185" lvl="0" indent="-180340" algn="l" defTabSz="457200" rtl="0" eaLnBrk="1" fontAlgn="auto" latinLnBrk="0" hangingPunct="1">
              <a:lnSpc>
                <a:spcPct val="110000"/>
              </a:lnSpc>
              <a:spcBef>
                <a:spcPts val="965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fr-FR" sz="16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Arial MT"/>
              <a:ea typeface="Arial MT"/>
              <a:cs typeface="Arial MT"/>
            </a:endParaRPr>
          </a:p>
        </p:txBody>
      </p:sp>
    </p:spTree>
    <p:extLst>
      <p:ext uri="{BB962C8B-B14F-4D97-AF65-F5344CB8AC3E}">
        <p14:creationId xmlns:p14="http://schemas.microsoft.com/office/powerpoint/2010/main" val="99569946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ZoneTexte 14">
            <a:extLst>
              <a:ext uri="{FF2B5EF4-FFF2-40B4-BE49-F238E27FC236}">
                <a16:creationId xmlns:a16="http://schemas.microsoft.com/office/drawing/2014/main" id="{E3AFFEDA-0EC5-E660-76C8-5C76D6D1DA3B}"/>
              </a:ext>
            </a:extLst>
          </p:cNvPr>
          <p:cNvSpPr txBox="1"/>
          <p:nvPr/>
        </p:nvSpPr>
        <p:spPr>
          <a:xfrm>
            <a:off x="412955" y="6904754"/>
            <a:ext cx="296595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sz="3200" b="1" dirty="0">
                <a:solidFill>
                  <a:schemeClr val="accent1">
                    <a:lumMod val="75000"/>
                  </a:schemeClr>
                </a:solidFill>
              </a:rPr>
              <a:t>Rappel</a:t>
            </a:r>
            <a:r>
              <a:rPr lang="fr-FR" dirty="0"/>
              <a:t> :</a:t>
            </a:r>
          </a:p>
        </p:txBody>
      </p:sp>
      <p:sp>
        <p:nvSpPr>
          <p:cNvPr id="20" name="Textbox 76">
            <a:extLst>
              <a:ext uri="{FF2B5EF4-FFF2-40B4-BE49-F238E27FC236}">
                <a16:creationId xmlns:a16="http://schemas.microsoft.com/office/drawing/2014/main" id="{B1D815CC-8231-0D30-F07B-3D7A9DE29FB0}"/>
              </a:ext>
            </a:extLst>
          </p:cNvPr>
          <p:cNvSpPr txBox="1">
            <a:spLocks/>
          </p:cNvSpPr>
          <p:nvPr/>
        </p:nvSpPr>
        <p:spPr>
          <a:xfrm>
            <a:off x="412955" y="7831393"/>
            <a:ext cx="4011562" cy="885063"/>
          </a:xfrm>
          <a:prstGeom prst="rect">
            <a:avLst/>
          </a:prstGeom>
          <a:noFill/>
        </p:spPr>
        <p:txBody>
          <a:bodyPr wrap="square" lIns="0" tIns="0" rIns="0" bIns="0" rtlCol="0">
            <a:noAutofit/>
          </a:bodyPr>
          <a:lstStyle/>
          <a:p>
            <a:pPr marL="107950" algn="just">
              <a:spcBef>
                <a:spcPts val="990"/>
              </a:spcBef>
              <a:spcAft>
                <a:spcPts val="0"/>
              </a:spcAft>
            </a:pPr>
            <a:endParaRPr lang="fr-FR" sz="2000" dirty="0">
              <a:solidFill>
                <a:schemeClr val="bg1"/>
              </a:solidFill>
              <a:effectLst/>
              <a:latin typeface="Arial MT"/>
              <a:ea typeface="Arial MT"/>
              <a:cs typeface="Arial MT"/>
            </a:endParaRPr>
          </a:p>
        </p:txBody>
      </p:sp>
      <p:sp>
        <p:nvSpPr>
          <p:cNvPr id="16" name="ZoneTexte 15">
            <a:extLst>
              <a:ext uri="{FF2B5EF4-FFF2-40B4-BE49-F238E27FC236}">
                <a16:creationId xmlns:a16="http://schemas.microsoft.com/office/drawing/2014/main" id="{2CA2B3F9-9C8E-93B6-209A-E72E93840516}"/>
              </a:ext>
            </a:extLst>
          </p:cNvPr>
          <p:cNvSpPr txBox="1"/>
          <p:nvPr/>
        </p:nvSpPr>
        <p:spPr>
          <a:xfrm>
            <a:off x="0" y="8050864"/>
            <a:ext cx="6189872" cy="15922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59410" marR="337185">
              <a:lnSpc>
                <a:spcPct val="110000"/>
              </a:lnSpc>
              <a:spcBef>
                <a:spcPts val="1265"/>
              </a:spcBef>
              <a:spcAft>
                <a:spcPts val="0"/>
              </a:spcAft>
            </a:pP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Selon les projets, d’autres opérateurs nationaux du Conseil en Evolution Professionnelle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sont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présents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: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ANFH Limousin,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APEC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(cadres),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Pôle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Emploi</a:t>
            </a:r>
            <a:r>
              <a:rPr lang="fr-FR" sz="1800" spc="-3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 </a:t>
            </a:r>
            <a:r>
              <a:rPr lang="fr-FR" sz="1800" dirty="0">
                <a:solidFill>
                  <a:srgbClr val="231F20"/>
                </a:solidFill>
                <a:effectLst/>
                <a:latin typeface="Arial MT"/>
                <a:ea typeface="Arial MT"/>
                <a:cs typeface="Arial MT"/>
              </a:rPr>
              <a:t>(demandeur d’emploi), Cap Emploi (en situation de handicap), Missions Locales (moins de 26 ans).</a:t>
            </a:r>
            <a:endParaRPr lang="fr-FR" sz="1800" dirty="0">
              <a:effectLst/>
              <a:latin typeface="Arial MT"/>
              <a:ea typeface="Arial MT"/>
              <a:cs typeface="Arial MT"/>
            </a:endParaRPr>
          </a:p>
        </p:txBody>
      </p:sp>
      <p:pic>
        <p:nvPicPr>
          <p:cNvPr id="18" name="Image 17">
            <a:extLst>
              <a:ext uri="{FF2B5EF4-FFF2-40B4-BE49-F238E27FC236}">
                <a16:creationId xmlns:a16="http://schemas.microsoft.com/office/drawing/2014/main" id="{030B8D51-8EB4-21DD-8191-3E0FF336B8D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8602" y="493907"/>
            <a:ext cx="6189872" cy="1499746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AE43EDA8-D8F2-29DF-4265-2BCAF6E1D541}"/>
              </a:ext>
            </a:extLst>
          </p:cNvPr>
          <p:cNvSpPr/>
          <p:nvPr/>
        </p:nvSpPr>
        <p:spPr>
          <a:xfrm>
            <a:off x="412955" y="2464135"/>
            <a:ext cx="5776918" cy="1811702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gradFill>
              <a:gsLst>
                <a:gs pos="0">
                  <a:schemeClr val="accent1">
                    <a:lumMod val="5000"/>
                    <a:lumOff val="95000"/>
                  </a:schemeClr>
                </a:gs>
                <a:gs pos="74000">
                  <a:schemeClr val="accent1">
                    <a:lumMod val="45000"/>
                    <a:lumOff val="55000"/>
                  </a:schemeClr>
                </a:gs>
                <a:gs pos="83000">
                  <a:schemeClr val="accent1">
                    <a:lumMod val="45000"/>
                    <a:lumOff val="55000"/>
                  </a:schemeClr>
                </a:gs>
                <a:gs pos="100000">
                  <a:schemeClr val="accent1">
                    <a:lumMod val="30000"/>
                    <a:lumOff val="70000"/>
                  </a:schemeClr>
                </a:gs>
              </a:gsLst>
              <a:lin ang="5400000" scaled="1"/>
            </a:gradFill>
          </a:ln>
        </p:spPr>
        <p:txBody>
          <a:bodyPr wrap="square" lIns="0" tIns="0" rIns="0" bIns="0" rtlCol="0" anchor="ctr">
            <a:prstTxWarp prst="textNoShape">
              <a:avLst/>
            </a:prstTxWarp>
            <a:noAutofit/>
          </a:bodyPr>
          <a:lstStyle/>
          <a:p>
            <a:pPr marL="0" marR="0" indent="0" algn="l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fr-FR" sz="1800" b="0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cxnSp>
        <p:nvCxnSpPr>
          <p:cNvPr id="12" name="Connecteur droit 11">
            <a:extLst>
              <a:ext uri="{FF2B5EF4-FFF2-40B4-BE49-F238E27FC236}">
                <a16:creationId xmlns:a16="http://schemas.microsoft.com/office/drawing/2014/main" id="{FE74D24D-899C-C6AC-19EB-DDF0B02E619F}"/>
              </a:ext>
            </a:extLst>
          </p:cNvPr>
          <p:cNvCxnSpPr/>
          <p:nvPr/>
        </p:nvCxnSpPr>
        <p:spPr>
          <a:xfrm>
            <a:off x="693174" y="2970298"/>
            <a:ext cx="5117691" cy="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Connecteur droit 13">
            <a:extLst>
              <a:ext uri="{FF2B5EF4-FFF2-40B4-BE49-F238E27FC236}">
                <a16:creationId xmlns:a16="http://schemas.microsoft.com/office/drawing/2014/main" id="{17A6C97C-9B22-8134-DD02-6241DF787868}"/>
              </a:ext>
            </a:extLst>
          </p:cNvPr>
          <p:cNvCxnSpPr/>
          <p:nvPr/>
        </p:nvCxnSpPr>
        <p:spPr>
          <a:xfrm>
            <a:off x="693174" y="3458621"/>
            <a:ext cx="5117691" cy="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" name="Connecteur droit 18">
            <a:extLst>
              <a:ext uri="{FF2B5EF4-FFF2-40B4-BE49-F238E27FC236}">
                <a16:creationId xmlns:a16="http://schemas.microsoft.com/office/drawing/2014/main" id="{400CF378-CF61-7B12-214C-9A3DCE71E99C}"/>
              </a:ext>
            </a:extLst>
          </p:cNvPr>
          <p:cNvCxnSpPr/>
          <p:nvPr/>
        </p:nvCxnSpPr>
        <p:spPr>
          <a:xfrm>
            <a:off x="693174" y="3923071"/>
            <a:ext cx="5117691" cy="0"/>
          </a:xfrm>
          <a:prstGeom prst="line">
            <a:avLst/>
          </a:prstGeom>
          <a:ln>
            <a:solidFill>
              <a:schemeClr val="tx1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ZoneTexte 34">
            <a:extLst>
              <a:ext uri="{FF2B5EF4-FFF2-40B4-BE49-F238E27FC236}">
                <a16:creationId xmlns:a16="http://schemas.microsoft.com/office/drawing/2014/main" id="{C102D62E-225D-8296-A62B-8363CB86B09D}"/>
              </a:ext>
            </a:extLst>
          </p:cNvPr>
          <p:cNvSpPr txBox="1"/>
          <p:nvPr/>
        </p:nvSpPr>
        <p:spPr>
          <a:xfrm flipH="1">
            <a:off x="412954" y="2491231"/>
            <a:ext cx="5776917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endParaRPr lang="fr-FR" dirty="0"/>
          </a:p>
          <a:p>
            <a:endParaRPr lang="fr-FR" dirty="0"/>
          </a:p>
          <a:p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3121240627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Thème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Thème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hème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rgbClr val="CADFD6"/>
        </a:solidFill>
      </a:spPr>
      <a:bodyPr wrap="square" lIns="0" tIns="0" rIns="0" bIns="0" rtlCol="0">
        <a:prstTxWarp prst="textNoShape">
          <a:avLst/>
        </a:prstTxWarp>
        <a:noAutofit/>
      </a:bodyPr>
      <a:lstStyle>
        <a:defPPr marL="0" marR="0" indent="0" algn="l" defTabSz="914400" eaLnBrk="1" fontAlgn="auto" latinLnBrk="0" hangingPunct="1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kern="0" cap="none" spc="0" normalizeH="0" baseline="0" noProof="0" dirty="0">
            <a:ln>
              <a:noFill/>
            </a:ln>
            <a:solidFill>
              <a:sysClr val="windowText" lastClr="000000"/>
            </a:solidFill>
            <a:effectLst/>
            <a:uLnTx/>
            <a:uFillTx/>
          </a:defRPr>
        </a:defPPr>
      </a:lstStyle>
    </a:spDef>
  </a:objectDefaults>
  <a:extraClrSchemeLst/>
  <a:extLst>
    <a:ext uri="{05A4C25C-085E-4340-85A3-A5531E510DB2}">
      <thm15:themeFamily xmlns:thm15="http://schemas.microsoft.com/office/thememl/2012/main" name="Office 2013 - 2022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2013 - 2022 Theme</Template>
  <TotalTime>351</TotalTime>
  <Words>400</Words>
  <Application>Microsoft Office PowerPoint</Application>
  <PresentationFormat>Grand écran</PresentationFormat>
  <Paragraphs>93</Paragraphs>
  <Slides>8</Slides>
  <Notes>1</Notes>
  <HiddenSlides>0</HiddenSlides>
  <MMClips>0</MMClips>
  <ScaleCrop>false</ScaleCrop>
  <HeadingPairs>
    <vt:vector size="6" baseType="variant">
      <vt:variant>
        <vt:lpstr>Polices utilisées</vt:lpstr>
      </vt:variant>
      <vt:variant>
        <vt:i4>7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6" baseType="lpstr">
      <vt:lpstr>Arial</vt:lpstr>
      <vt:lpstr>Arial MT</vt:lpstr>
      <vt:lpstr>Calibri</vt:lpstr>
      <vt:lpstr>Calibri Light</vt:lpstr>
      <vt:lpstr>Tahoma</vt:lpstr>
      <vt:lpstr>Times New Roman</vt:lpstr>
      <vt:lpstr>Wingdings</vt:lpstr>
      <vt:lpstr>Thème Office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Company>ANFH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NEGRIER FAUCHER Marlène</dc:creator>
  <cp:lastModifiedBy>PIQUERAS Carole</cp:lastModifiedBy>
  <cp:revision>41</cp:revision>
  <cp:lastPrinted>2024-04-22T14:27:51Z</cp:lastPrinted>
  <dcterms:created xsi:type="dcterms:W3CDTF">2024-04-15T08:27:40Z</dcterms:created>
  <dcterms:modified xsi:type="dcterms:W3CDTF">2024-05-02T08:35:55Z</dcterms:modified>
</cp:coreProperties>
</file>